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3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83" r:id="rId2"/>
    <p:sldId id="278" r:id="rId3"/>
    <p:sldId id="280" r:id="rId4"/>
    <p:sldId id="719" r:id="rId5"/>
    <p:sldId id="720" r:id="rId6"/>
    <p:sldId id="723" r:id="rId7"/>
    <p:sldId id="722" r:id="rId8"/>
    <p:sldId id="727" r:id="rId9"/>
    <p:sldId id="728" r:id="rId10"/>
    <p:sldId id="730" r:id="rId11"/>
    <p:sldId id="731" r:id="rId12"/>
    <p:sldId id="1171" r:id="rId13"/>
    <p:sldId id="732" r:id="rId14"/>
    <p:sldId id="482" r:id="rId15"/>
    <p:sldId id="1073" r:id="rId16"/>
    <p:sldId id="736" r:id="rId17"/>
    <p:sldId id="822" r:id="rId18"/>
    <p:sldId id="976" r:id="rId19"/>
    <p:sldId id="977" r:id="rId20"/>
    <p:sldId id="978" r:id="rId21"/>
    <p:sldId id="979" r:id="rId22"/>
    <p:sldId id="980" r:id="rId23"/>
    <p:sldId id="981" r:id="rId24"/>
    <p:sldId id="982" r:id="rId25"/>
    <p:sldId id="983" r:id="rId26"/>
    <p:sldId id="984" r:id="rId27"/>
    <p:sldId id="985" r:id="rId28"/>
    <p:sldId id="986" r:id="rId29"/>
    <p:sldId id="987" r:id="rId30"/>
    <p:sldId id="988" r:id="rId31"/>
    <p:sldId id="989" r:id="rId32"/>
    <p:sldId id="990" r:id="rId33"/>
    <p:sldId id="991" r:id="rId34"/>
    <p:sldId id="992" r:id="rId35"/>
    <p:sldId id="993" r:id="rId36"/>
    <p:sldId id="994" r:id="rId37"/>
    <p:sldId id="995" r:id="rId38"/>
    <p:sldId id="1170" r:id="rId39"/>
    <p:sldId id="997" r:id="rId40"/>
    <p:sldId id="996" r:id="rId41"/>
    <p:sldId id="998" r:id="rId42"/>
    <p:sldId id="1000" r:id="rId43"/>
    <p:sldId id="1001" r:id="rId44"/>
    <p:sldId id="1002" r:id="rId45"/>
    <p:sldId id="1003" r:id="rId46"/>
    <p:sldId id="1004" r:id="rId47"/>
    <p:sldId id="1015" r:id="rId48"/>
    <p:sldId id="1016" r:id="rId49"/>
    <p:sldId id="1172" r:id="rId50"/>
    <p:sldId id="1173" r:id="rId51"/>
    <p:sldId id="272" r:id="rId5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82">
          <p15:clr>
            <a:srgbClr val="A4A3A4"/>
          </p15:clr>
        </p15:guide>
        <p15:guide id="2" pos="22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48E6D-D132-DA45-B4E5-E60BD3DDB47E}" v="3" dt="2023-09-24T16:18:11.415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1" autoAdjust="0"/>
    <p:restoredTop sz="94700"/>
  </p:normalViewPr>
  <p:slideViewPr>
    <p:cSldViewPr>
      <p:cViewPr varScale="1">
        <p:scale>
          <a:sx n="102" d="100"/>
          <a:sy n="102" d="100"/>
        </p:scale>
        <p:origin x="1312" y="176"/>
      </p:cViewPr>
      <p:guideLst>
        <p:guide orient="horz" pos="2982"/>
        <p:guide pos="229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h Kumar  Tanneru" userId="e60da0a2-8f9f-43be-83b4-26a7a02c04c9" providerId="ADAL" clId="{5900BE9B-BE98-45D8-A45C-84412062B4A4}"/>
    <pc:docChg chg="undo custSel modSld">
      <pc:chgData name="Hemanth Kumar  Tanneru" userId="e60da0a2-8f9f-43be-83b4-26a7a02c04c9" providerId="ADAL" clId="{5900BE9B-BE98-45D8-A45C-84412062B4A4}" dt="2022-10-30T16:12:44.287" v="175"/>
      <pc:docMkLst>
        <pc:docMk/>
      </pc:docMkLst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278"/>
        </pc:sldMkLst>
        <pc:inkChg chg="del">
          <ac:chgData name="Hemanth Kumar  Tanneru" userId="e60da0a2-8f9f-43be-83b4-26a7a02c04c9" providerId="ADAL" clId="{5900BE9B-BE98-45D8-A45C-84412062B4A4}" dt="2022-10-30T12:35:49.706" v="2" actId="478"/>
          <ac:inkMkLst>
            <pc:docMk/>
            <pc:sldMk cId="0" sldId="278"/>
            <ac:inkMk id="3" creationId="{67D54D7E-3730-4DE3-9C75-6600181C64D1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278"/>
            <ac:inkMk id="3" creationId="{772512B4-BBF8-4F86-8263-5E54A92D3411}"/>
          </ac:inkMkLst>
        </pc:inkChg>
      </pc:sldChg>
      <pc:sldChg chg="addSp delSp mod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280"/>
        </pc:sldMkLst>
        <pc:spChg chg="mod">
          <ac:chgData name="Hemanth Kumar  Tanneru" userId="e60da0a2-8f9f-43be-83b4-26a7a02c04c9" providerId="ADAL" clId="{5900BE9B-BE98-45D8-A45C-84412062B4A4}" dt="2022-10-30T12:37:10.696" v="25" actId="20577"/>
          <ac:spMkLst>
            <pc:docMk/>
            <pc:sldMk cId="0" sldId="280"/>
            <ac:spMk id="2" creationId="{00000000-0000-0000-0000-000000000000}"/>
          </ac:spMkLst>
        </pc:spChg>
        <pc:inkChg chg="del">
          <ac:chgData name="Hemanth Kumar  Tanneru" userId="e60da0a2-8f9f-43be-83b4-26a7a02c04c9" providerId="ADAL" clId="{5900BE9B-BE98-45D8-A45C-84412062B4A4}" dt="2022-10-30T12:35:57.523" v="3" actId="478"/>
          <ac:inkMkLst>
            <pc:docMk/>
            <pc:sldMk cId="0" sldId="280"/>
            <ac:inkMk id="5" creationId="{66C6D05F-973D-404E-B798-6C7BCC3CC0B9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280"/>
            <ac:inkMk id="5" creationId="{D63A632C-BFB2-40EB-B066-548E0D2F32D5}"/>
          </ac:inkMkLst>
        </pc:inkChg>
      </pc:sldChg>
      <pc:sldChg chg="delSp modSp mod">
        <pc:chgData name="Hemanth Kumar  Tanneru" userId="e60da0a2-8f9f-43be-83b4-26a7a02c04c9" providerId="ADAL" clId="{5900BE9B-BE98-45D8-A45C-84412062B4A4}" dt="2022-10-30T12:35:24.491" v="1" actId="478"/>
        <pc:sldMkLst>
          <pc:docMk/>
          <pc:sldMk cId="0" sldId="283"/>
        </pc:sldMkLst>
        <pc:inkChg chg="del mod">
          <ac:chgData name="Hemanth Kumar  Tanneru" userId="e60da0a2-8f9f-43be-83b4-26a7a02c04c9" providerId="ADAL" clId="{5900BE9B-BE98-45D8-A45C-84412062B4A4}" dt="2022-10-30T12:35:24.491" v="1" actId="478"/>
          <ac:inkMkLst>
            <pc:docMk/>
            <pc:sldMk cId="0" sldId="283"/>
            <ac:inkMk id="2" creationId="{1A3DF0A3-376D-46F8-976D-40C1EDDD541C}"/>
          </ac:inkMkLst>
        </pc:inkChg>
      </pc:sldChg>
      <pc:sldChg chg="addSp delSp modSp mod">
        <pc:chgData name="Hemanth Kumar  Tanneru" userId="e60da0a2-8f9f-43be-83b4-26a7a02c04c9" providerId="ADAL" clId="{5900BE9B-BE98-45D8-A45C-84412062B4A4}" dt="2022-10-30T16:12:44.287" v="175"/>
        <pc:sldMkLst>
          <pc:docMk/>
          <pc:sldMk cId="1341120881" sldId="482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1341120881" sldId="482"/>
            <ac:inkMk id="7" creationId="{6896CF5F-621E-44D5-A3F7-714152123A65}"/>
          </ac:inkMkLst>
        </pc:inkChg>
        <pc:inkChg chg="del mod">
          <ac:chgData name="Hemanth Kumar  Tanneru" userId="e60da0a2-8f9f-43be-83b4-26a7a02c04c9" providerId="ADAL" clId="{5900BE9B-BE98-45D8-A45C-84412062B4A4}" dt="2022-10-30T12:41:06.025" v="28" actId="478"/>
          <ac:inkMkLst>
            <pc:docMk/>
            <pc:sldMk cId="1341120881" sldId="482"/>
            <ac:inkMk id="7" creationId="{9F67F3C2-BF7E-463D-8906-9F17348208FB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19"/>
        </pc:sldMkLst>
        <pc:inkChg chg="del">
          <ac:chgData name="Hemanth Kumar  Tanneru" userId="e60da0a2-8f9f-43be-83b4-26a7a02c04c9" providerId="ADAL" clId="{5900BE9B-BE98-45D8-A45C-84412062B4A4}" dt="2022-10-30T12:36:05.994" v="4" actId="478"/>
          <ac:inkMkLst>
            <pc:docMk/>
            <pc:sldMk cId="0" sldId="719"/>
            <ac:inkMk id="7" creationId="{00455412-E487-4516-9574-898FDF34FBF4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19"/>
            <ac:inkMk id="7" creationId="{79C0502D-9FE7-4B93-AFE3-D83D056686C6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20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20"/>
            <ac:inkMk id="6" creationId="{E2E5F954-A747-4913-A7D6-EB158BBD526F}"/>
          </ac:inkMkLst>
        </pc:inkChg>
      </pc:sldChg>
      <pc:sldChg chg="addSp delSp mod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22"/>
        </pc:sldMkLst>
        <pc:graphicFrameChg chg="modGraphic">
          <ac:chgData name="Hemanth Kumar  Tanneru" userId="e60da0a2-8f9f-43be-83b4-26a7a02c04c9" providerId="ADAL" clId="{5900BE9B-BE98-45D8-A45C-84412062B4A4}" dt="2022-10-30T12:36:52.524" v="16" actId="20577"/>
          <ac:graphicFrameMkLst>
            <pc:docMk/>
            <pc:sldMk cId="0" sldId="722"/>
            <ac:graphicFrameMk id="6" creationId="{00000000-0000-0000-0000-000000000000}"/>
          </ac:graphicFrameMkLst>
        </pc:graphicFrameChg>
        <pc:inkChg chg="add del">
          <ac:chgData name="Hemanth Kumar  Tanneru" userId="e60da0a2-8f9f-43be-83b4-26a7a02c04c9" providerId="ADAL" clId="{5900BE9B-BE98-45D8-A45C-84412062B4A4}" dt="2022-10-30T12:36:53.315" v="17" actId="478"/>
          <ac:inkMkLst>
            <pc:docMk/>
            <pc:sldMk cId="0" sldId="722"/>
            <ac:inkMk id="8" creationId="{94368643-D21B-4EFD-BB12-57D7963AB32B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22"/>
            <ac:inkMk id="10" creationId="{98E907F9-59FC-4420-B252-E5E4E499C875}"/>
          </ac:inkMkLst>
        </pc:inkChg>
      </pc:sldChg>
      <pc:sldChg chg="addSp delSp mod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23"/>
        </pc:sldMkLst>
        <pc:inkChg chg="del mod">
          <ac:chgData name="Hemanth Kumar  Tanneru" userId="e60da0a2-8f9f-43be-83b4-26a7a02c04c9" providerId="ADAL" clId="{5900BE9B-BE98-45D8-A45C-84412062B4A4}" dt="2022-10-30T12:36:13.624" v="6" actId="478"/>
          <ac:inkMkLst>
            <pc:docMk/>
            <pc:sldMk cId="0" sldId="723"/>
            <ac:inkMk id="2" creationId="{3A2D8D92-A7D8-4D3B-B581-650C67928171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23"/>
            <ac:inkMk id="2" creationId="{8B0FFF1C-EFE9-4ACA-9067-B85651EACAF1}"/>
          </ac:inkMkLst>
        </pc:inkChg>
        <pc:inkChg chg="del">
          <ac:chgData name="Hemanth Kumar  Tanneru" userId="e60da0a2-8f9f-43be-83b4-26a7a02c04c9" providerId="ADAL" clId="{5900BE9B-BE98-45D8-A45C-84412062B4A4}" dt="2022-10-30T12:36:16.106" v="7" actId="478"/>
          <ac:inkMkLst>
            <pc:docMk/>
            <pc:sldMk cId="0" sldId="723"/>
            <ac:inkMk id="3" creationId="{B895A436-41EC-411D-A980-571BF67E2221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27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27"/>
            <ac:inkMk id="6" creationId="{625F873B-50F8-4E4E-BC16-71284FB2DC18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28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28"/>
            <ac:inkMk id="6" creationId="{709BBBE6-0980-427E-B8E7-A82AD802CCE0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30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30"/>
            <ac:inkMk id="6" creationId="{034722D1-5665-4E2B-983F-A0A657952CDF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31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31"/>
            <ac:inkMk id="6" creationId="{9FD6887A-A932-4067-9044-38D4042AFEF8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32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32"/>
            <ac:inkMk id="6" creationId="{05544CFE-A9A7-429C-9471-129848F83A46}"/>
          </ac:inkMkLst>
        </pc:inkChg>
        <pc:inkChg chg="del">
          <ac:chgData name="Hemanth Kumar  Tanneru" userId="e60da0a2-8f9f-43be-83b4-26a7a02c04c9" providerId="ADAL" clId="{5900BE9B-BE98-45D8-A45C-84412062B4A4}" dt="2022-10-30T12:39:48.840" v="26" actId="478"/>
          <ac:inkMkLst>
            <pc:docMk/>
            <pc:sldMk cId="0" sldId="732"/>
            <ac:inkMk id="6" creationId="{5577048B-A211-4B70-B838-396DD5E91364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736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736"/>
            <ac:inkMk id="5" creationId="{5FAD66E6-43AC-45F5-A833-48C74DC77C17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822"/>
        </pc:sldMkLst>
        <pc:inkChg chg="del">
          <ac:chgData name="Hemanth Kumar  Tanneru" userId="e60da0a2-8f9f-43be-83b4-26a7a02c04c9" providerId="ADAL" clId="{5900BE9B-BE98-45D8-A45C-84412062B4A4}" dt="2022-10-30T12:41:29.145" v="30" actId="478"/>
          <ac:inkMkLst>
            <pc:docMk/>
            <pc:sldMk cId="0" sldId="822"/>
            <ac:inkMk id="3" creationId="{B1A10FFC-F7EF-4D19-9EB8-AEC4CF82F90A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822"/>
            <ac:inkMk id="3" creationId="{DFA99E77-0F67-4F1C-80BD-E6B862DCFA1A}"/>
          </ac:inkMkLst>
        </pc:inkChg>
      </pc:sldChg>
      <pc:sldChg chg="addSp delSp mod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76"/>
        </pc:sldMkLst>
        <pc:inkChg chg="del mod">
          <ac:chgData name="Hemanth Kumar  Tanneru" userId="e60da0a2-8f9f-43be-83b4-26a7a02c04c9" providerId="ADAL" clId="{5900BE9B-BE98-45D8-A45C-84412062B4A4}" dt="2022-10-30T12:41:36.108" v="32" actId="478"/>
          <ac:inkMkLst>
            <pc:docMk/>
            <pc:sldMk cId="0" sldId="976"/>
            <ac:inkMk id="5" creationId="{7D5A0C5E-A7FB-4639-9560-8792D055B5C6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76"/>
            <ac:inkMk id="5" creationId="{95CFA579-0C29-4FAE-9C3A-362BA8180405}"/>
          </ac:inkMkLst>
        </pc:inkChg>
      </pc:sldChg>
      <pc:sldChg chg="addSp delSp mod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77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77"/>
            <ac:inkMk id="6" creationId="{CBAE7DE3-3A3D-48EB-A19A-2F933AECE0B8}"/>
          </ac:inkMkLst>
        </pc:inkChg>
        <pc:inkChg chg="del mod">
          <ac:chgData name="Hemanth Kumar  Tanneru" userId="e60da0a2-8f9f-43be-83b4-26a7a02c04c9" providerId="ADAL" clId="{5900BE9B-BE98-45D8-A45C-84412062B4A4}" dt="2022-10-30T12:41:48.651" v="36" actId="478"/>
          <ac:inkMkLst>
            <pc:docMk/>
            <pc:sldMk cId="0" sldId="977"/>
            <ac:inkMk id="6" creationId="{E7BF19BB-ED33-471C-B088-14E31A27CBC3}"/>
          </ac:inkMkLst>
        </pc:inkChg>
        <pc:inkChg chg="del mod">
          <ac:chgData name="Hemanth Kumar  Tanneru" userId="e60da0a2-8f9f-43be-83b4-26a7a02c04c9" providerId="ADAL" clId="{5900BE9B-BE98-45D8-A45C-84412062B4A4}" dt="2022-10-30T12:41:42.279" v="34" actId="478"/>
          <ac:inkMkLst>
            <pc:docMk/>
            <pc:sldMk cId="0" sldId="977"/>
            <ac:inkMk id="7" creationId="{7773A105-E2B1-460D-B566-ED3C9A63C25A}"/>
          </ac:inkMkLst>
        </pc:inkChg>
      </pc:sldChg>
      <pc:sldChg chg="delSp mod">
        <pc:chgData name="Hemanth Kumar  Tanneru" userId="e60da0a2-8f9f-43be-83b4-26a7a02c04c9" providerId="ADAL" clId="{5900BE9B-BE98-45D8-A45C-84412062B4A4}" dt="2022-10-30T12:41:54.195" v="37" actId="478"/>
        <pc:sldMkLst>
          <pc:docMk/>
          <pc:sldMk cId="0" sldId="978"/>
        </pc:sldMkLst>
        <pc:inkChg chg="del">
          <ac:chgData name="Hemanth Kumar  Tanneru" userId="e60da0a2-8f9f-43be-83b4-26a7a02c04c9" providerId="ADAL" clId="{5900BE9B-BE98-45D8-A45C-84412062B4A4}" dt="2022-10-30T12:41:54.195" v="37" actId="478"/>
          <ac:inkMkLst>
            <pc:docMk/>
            <pc:sldMk cId="0" sldId="978"/>
            <ac:inkMk id="7" creationId="{410B0105-5E75-4935-B35E-55301F818CC7}"/>
          </ac:inkMkLst>
        </pc:inkChg>
      </pc:sldChg>
      <pc:sldChg chg="addSp delSp mod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79"/>
        </pc:sldMkLst>
        <pc:spChg chg="mod">
          <ac:chgData name="Hemanth Kumar  Tanneru" userId="e60da0a2-8f9f-43be-83b4-26a7a02c04c9" providerId="ADAL" clId="{5900BE9B-BE98-45D8-A45C-84412062B4A4}" dt="2022-10-30T12:43:56.709" v="69" actId="58"/>
          <ac:spMkLst>
            <pc:docMk/>
            <pc:sldMk cId="0" sldId="979"/>
            <ac:spMk id="16" creationId="{00000000-0000-0000-0000-000000000000}"/>
          </ac:spMkLst>
        </pc:spChg>
        <pc:spChg chg="mod">
          <ac:chgData name="Hemanth Kumar  Tanneru" userId="e60da0a2-8f9f-43be-83b4-26a7a02c04c9" providerId="ADAL" clId="{5900BE9B-BE98-45D8-A45C-84412062B4A4}" dt="2022-10-30T12:44:04.001" v="71" actId="20577"/>
          <ac:spMkLst>
            <pc:docMk/>
            <pc:sldMk cId="0" sldId="979"/>
            <ac:spMk id="31" creationId="{00000000-0000-0000-0000-000000000000}"/>
          </ac:spMkLst>
        </pc:spChg>
        <pc:grpChg chg="mod">
          <ac:chgData name="Hemanth Kumar  Tanneru" userId="e60da0a2-8f9f-43be-83b4-26a7a02c04c9" providerId="ADAL" clId="{5900BE9B-BE98-45D8-A45C-84412062B4A4}" dt="2022-10-30T12:43:08.917" v="60" actId="14100"/>
          <ac:grpSpMkLst>
            <pc:docMk/>
            <pc:sldMk cId="0" sldId="979"/>
            <ac:grpSpMk id="30" creationId="{00000000-0000-0000-0000-000000000000}"/>
          </ac:grpSpMkLst>
        </pc:grp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79"/>
            <ac:inkMk id="4" creationId="{5D51716F-BE85-4C48-8EAB-C8F34BCC6EAB}"/>
          </ac:inkMkLst>
        </pc:inkChg>
        <pc:inkChg chg="del">
          <ac:chgData name="Hemanth Kumar  Tanneru" userId="e60da0a2-8f9f-43be-83b4-26a7a02c04c9" providerId="ADAL" clId="{5900BE9B-BE98-45D8-A45C-84412062B4A4}" dt="2022-10-30T12:42:12.433" v="38" actId="478"/>
          <ac:inkMkLst>
            <pc:docMk/>
            <pc:sldMk cId="0" sldId="979"/>
            <ac:inkMk id="4" creationId="{8FE816AE-6607-4189-9D6B-40F3A0B13E9B}"/>
          </ac:inkMkLst>
        </pc:inkChg>
        <pc:inkChg chg="del mod">
          <ac:chgData name="Hemanth Kumar  Tanneru" userId="e60da0a2-8f9f-43be-83b4-26a7a02c04c9" providerId="ADAL" clId="{5900BE9B-BE98-45D8-A45C-84412062B4A4}" dt="2022-10-30T12:42:15.031" v="40" actId="478"/>
          <ac:inkMkLst>
            <pc:docMk/>
            <pc:sldMk cId="0" sldId="979"/>
            <ac:inkMk id="5" creationId="{B8996BD9-82B1-4E08-B2AE-19FF108A5AAF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0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0"/>
            <ac:inkMk id="8" creationId="{CB1BD16C-A16C-4E8B-9665-D4C656869DF0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1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1"/>
            <ac:inkMk id="5" creationId="{54E9B090-C167-4919-85C7-32CCE8E7D5E8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2"/>
        </pc:sldMkLst>
        <pc:inkChg chg="del">
          <ac:chgData name="Hemanth Kumar  Tanneru" userId="e60da0a2-8f9f-43be-83b4-26a7a02c04c9" providerId="ADAL" clId="{5900BE9B-BE98-45D8-A45C-84412062B4A4}" dt="2022-10-30T12:44:37.182" v="72" actId="478"/>
          <ac:inkMkLst>
            <pc:docMk/>
            <pc:sldMk cId="0" sldId="982"/>
            <ac:inkMk id="7" creationId="{1457C111-E6DF-41CE-86E8-265719CF46ED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2"/>
            <ac:inkMk id="7" creationId="{D15D2E05-5EFB-418F-A552-A9DE1445DE2B}"/>
          </ac:inkMkLst>
        </pc:inkChg>
        <pc:inkChg chg="del">
          <ac:chgData name="Hemanth Kumar  Tanneru" userId="e60da0a2-8f9f-43be-83b4-26a7a02c04c9" providerId="ADAL" clId="{5900BE9B-BE98-45D8-A45C-84412062B4A4}" dt="2022-10-30T12:44:40.146" v="73" actId="478"/>
          <ac:inkMkLst>
            <pc:docMk/>
            <pc:sldMk cId="0" sldId="982"/>
            <ac:inkMk id="8" creationId="{6FCA5C0D-D253-4D2F-BD71-5EB7E8D93D8C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3"/>
        </pc:sldMkLst>
        <pc:inkChg chg="del">
          <ac:chgData name="Hemanth Kumar  Tanneru" userId="e60da0a2-8f9f-43be-83b4-26a7a02c04c9" providerId="ADAL" clId="{5900BE9B-BE98-45D8-A45C-84412062B4A4}" dt="2022-10-30T12:44:53.775" v="75" actId="478"/>
          <ac:inkMkLst>
            <pc:docMk/>
            <pc:sldMk cId="0" sldId="983"/>
            <ac:inkMk id="6" creationId="{9F917CC2-1B13-4753-95F6-CA452307E732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3"/>
            <ac:inkMk id="6" creationId="{E48C18E1-194D-4EE5-AAA6-7637103CEF5C}"/>
          </ac:inkMkLst>
        </pc:inkChg>
        <pc:inkChg chg="del">
          <ac:chgData name="Hemanth Kumar  Tanneru" userId="e60da0a2-8f9f-43be-83b4-26a7a02c04c9" providerId="ADAL" clId="{5900BE9B-BE98-45D8-A45C-84412062B4A4}" dt="2022-10-30T12:44:48.415" v="74" actId="478"/>
          <ac:inkMkLst>
            <pc:docMk/>
            <pc:sldMk cId="0" sldId="983"/>
            <ac:inkMk id="7" creationId="{325A88EC-A529-4CBA-804C-9B02648689D9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4"/>
        </pc:sldMkLst>
        <pc:inkChg chg="del">
          <ac:chgData name="Hemanth Kumar  Tanneru" userId="e60da0a2-8f9f-43be-83b4-26a7a02c04c9" providerId="ADAL" clId="{5900BE9B-BE98-45D8-A45C-84412062B4A4}" dt="2022-10-30T12:44:59.145" v="76" actId="478"/>
          <ac:inkMkLst>
            <pc:docMk/>
            <pc:sldMk cId="0" sldId="984"/>
            <ac:inkMk id="5" creationId="{2965C91D-4F1D-4762-B1E3-B651E1BED8D9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4"/>
            <ac:inkMk id="5" creationId="{E82C3A6B-BC44-4F36-B6C7-8B06319B68DA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5"/>
        </pc:sldMkLst>
        <pc:inkChg chg="del">
          <ac:chgData name="Hemanth Kumar  Tanneru" userId="e60da0a2-8f9f-43be-83b4-26a7a02c04c9" providerId="ADAL" clId="{5900BE9B-BE98-45D8-A45C-84412062B4A4}" dt="2022-10-30T12:45:06.279" v="77" actId="478"/>
          <ac:inkMkLst>
            <pc:docMk/>
            <pc:sldMk cId="0" sldId="985"/>
            <ac:inkMk id="4" creationId="{2C4F4839-E0C1-4F77-B982-0C92DC92DD30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5"/>
            <ac:inkMk id="4" creationId="{8E6B36AB-3FC0-4094-BC11-D05449D2E89F}"/>
          </ac:inkMkLst>
        </pc:inkChg>
        <pc:inkChg chg="del">
          <ac:chgData name="Hemanth Kumar  Tanneru" userId="e60da0a2-8f9f-43be-83b4-26a7a02c04c9" providerId="ADAL" clId="{5900BE9B-BE98-45D8-A45C-84412062B4A4}" dt="2022-10-30T12:45:08.612" v="78" actId="478"/>
          <ac:inkMkLst>
            <pc:docMk/>
            <pc:sldMk cId="0" sldId="985"/>
            <ac:inkMk id="5" creationId="{353D8739-877B-4B52-A98B-52E2835C28D3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6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6"/>
            <ac:inkMk id="6" creationId="{023275C9-541F-49D7-AE23-E0EF47DECA95}"/>
          </ac:inkMkLst>
        </pc:inkChg>
        <pc:inkChg chg="del">
          <ac:chgData name="Hemanth Kumar  Tanneru" userId="e60da0a2-8f9f-43be-83b4-26a7a02c04c9" providerId="ADAL" clId="{5900BE9B-BE98-45D8-A45C-84412062B4A4}" dt="2022-10-30T12:45:16.694" v="80" actId="478"/>
          <ac:inkMkLst>
            <pc:docMk/>
            <pc:sldMk cId="0" sldId="986"/>
            <ac:inkMk id="6" creationId="{DCEB61A9-5DE5-431E-80CA-66C2861223E0}"/>
          </ac:inkMkLst>
        </pc:inkChg>
        <pc:inkChg chg="del">
          <ac:chgData name="Hemanth Kumar  Tanneru" userId="e60da0a2-8f9f-43be-83b4-26a7a02c04c9" providerId="ADAL" clId="{5900BE9B-BE98-45D8-A45C-84412062B4A4}" dt="2022-10-30T12:45:14.474" v="79" actId="478"/>
          <ac:inkMkLst>
            <pc:docMk/>
            <pc:sldMk cId="0" sldId="986"/>
            <ac:inkMk id="12" creationId="{F9EFD191-C5B7-476D-AFD8-AFBFA6314645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7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7"/>
            <ac:inkMk id="181" creationId="{61DDA142-0E6F-4070-8A15-18C660325210}"/>
          </ac:inkMkLst>
        </pc:inkChg>
        <pc:inkChg chg="del">
          <ac:chgData name="Hemanth Kumar  Tanneru" userId="e60da0a2-8f9f-43be-83b4-26a7a02c04c9" providerId="ADAL" clId="{5900BE9B-BE98-45D8-A45C-84412062B4A4}" dt="2022-10-30T12:45:29.344" v="82" actId="478"/>
          <ac:inkMkLst>
            <pc:docMk/>
            <pc:sldMk cId="0" sldId="987"/>
            <ac:inkMk id="181" creationId="{D3A0F85A-7021-4E7E-8910-CC3DEF10239C}"/>
          </ac:inkMkLst>
        </pc:inkChg>
        <pc:inkChg chg="del">
          <ac:chgData name="Hemanth Kumar  Tanneru" userId="e60da0a2-8f9f-43be-83b4-26a7a02c04c9" providerId="ADAL" clId="{5900BE9B-BE98-45D8-A45C-84412062B4A4}" dt="2022-10-30T12:45:26.605" v="81" actId="478"/>
          <ac:inkMkLst>
            <pc:docMk/>
            <pc:sldMk cId="0" sldId="987"/>
            <ac:inkMk id="182" creationId="{13C63861-B7A5-4127-A979-6D02FE4E020F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88"/>
        </pc:sldMkLst>
        <pc:inkChg chg="del">
          <ac:chgData name="Hemanth Kumar  Tanneru" userId="e60da0a2-8f9f-43be-83b4-26a7a02c04c9" providerId="ADAL" clId="{5900BE9B-BE98-45D8-A45C-84412062B4A4}" dt="2022-10-30T12:45:39.795" v="84" actId="478"/>
          <ac:inkMkLst>
            <pc:docMk/>
            <pc:sldMk cId="0" sldId="988"/>
            <ac:inkMk id="4" creationId="{47C082D9-BD7F-4777-A0B6-76F330C79356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88"/>
            <ac:inkMk id="4" creationId="{87BE2CC3-6608-47B0-9DCF-F15752735A61}"/>
          </ac:inkMkLst>
        </pc:inkChg>
        <pc:inkChg chg="del">
          <ac:chgData name="Hemanth Kumar  Tanneru" userId="e60da0a2-8f9f-43be-83b4-26a7a02c04c9" providerId="ADAL" clId="{5900BE9B-BE98-45D8-A45C-84412062B4A4}" dt="2022-10-30T12:45:34.165" v="83" actId="478"/>
          <ac:inkMkLst>
            <pc:docMk/>
            <pc:sldMk cId="0" sldId="988"/>
            <ac:inkMk id="5" creationId="{76CD23C6-2075-4762-9DD5-E8A798A2FDF2}"/>
          </ac:inkMkLst>
        </pc:inkChg>
      </pc:sldChg>
      <pc:sldChg chg="delSp mod">
        <pc:chgData name="Hemanth Kumar  Tanneru" userId="e60da0a2-8f9f-43be-83b4-26a7a02c04c9" providerId="ADAL" clId="{5900BE9B-BE98-45D8-A45C-84412062B4A4}" dt="2022-10-30T12:45:45.345" v="85" actId="478"/>
        <pc:sldMkLst>
          <pc:docMk/>
          <pc:sldMk cId="0" sldId="989"/>
        </pc:sldMkLst>
        <pc:inkChg chg="del">
          <ac:chgData name="Hemanth Kumar  Tanneru" userId="e60da0a2-8f9f-43be-83b4-26a7a02c04c9" providerId="ADAL" clId="{5900BE9B-BE98-45D8-A45C-84412062B4A4}" dt="2022-10-30T12:45:45.345" v="85" actId="478"/>
          <ac:inkMkLst>
            <pc:docMk/>
            <pc:sldMk cId="0" sldId="989"/>
            <ac:inkMk id="5" creationId="{30CEB5B9-18DE-412F-BFA7-84236F2B1F55}"/>
          </ac:inkMkLst>
        </pc:inkChg>
      </pc:sldChg>
      <pc:sldChg chg="delSp mod">
        <pc:chgData name="Hemanth Kumar  Tanneru" userId="e60da0a2-8f9f-43be-83b4-26a7a02c04c9" providerId="ADAL" clId="{5900BE9B-BE98-45D8-A45C-84412062B4A4}" dt="2022-10-30T12:45:50.178" v="86" actId="478"/>
        <pc:sldMkLst>
          <pc:docMk/>
          <pc:sldMk cId="0" sldId="990"/>
        </pc:sldMkLst>
        <pc:inkChg chg="del">
          <ac:chgData name="Hemanth Kumar  Tanneru" userId="e60da0a2-8f9f-43be-83b4-26a7a02c04c9" providerId="ADAL" clId="{5900BE9B-BE98-45D8-A45C-84412062B4A4}" dt="2022-10-30T12:45:50.178" v="86" actId="478"/>
          <ac:inkMkLst>
            <pc:docMk/>
            <pc:sldMk cId="0" sldId="990"/>
            <ac:inkMk id="4" creationId="{0B63B09D-6F54-41D9-91E7-B53255A040C1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91"/>
        </pc:sldMkLst>
        <pc:inkChg chg="del">
          <ac:chgData name="Hemanth Kumar  Tanneru" userId="e60da0a2-8f9f-43be-83b4-26a7a02c04c9" providerId="ADAL" clId="{5900BE9B-BE98-45D8-A45C-84412062B4A4}" dt="2022-10-30T12:45:57.074" v="87" actId="478"/>
          <ac:inkMkLst>
            <pc:docMk/>
            <pc:sldMk cId="0" sldId="991"/>
            <ac:inkMk id="4" creationId="{026AE4E0-443C-47B6-B5BA-B773A9CC535C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91"/>
            <ac:inkMk id="4" creationId="{F93B19BF-B84C-413D-8E51-E553863D035E}"/>
          </ac:inkMkLst>
        </pc:inkChg>
        <pc:inkChg chg="del">
          <ac:chgData name="Hemanth Kumar  Tanneru" userId="e60da0a2-8f9f-43be-83b4-26a7a02c04c9" providerId="ADAL" clId="{5900BE9B-BE98-45D8-A45C-84412062B4A4}" dt="2022-10-30T12:46:00.505" v="88" actId="478"/>
          <ac:inkMkLst>
            <pc:docMk/>
            <pc:sldMk cId="0" sldId="991"/>
            <ac:inkMk id="5" creationId="{7D64D209-71BC-4504-84FD-14B226AF9A23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92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92"/>
            <ac:inkMk id="6" creationId="{268EB608-622A-4D31-AA68-3E92D19FEA59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93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93"/>
            <ac:inkMk id="4" creationId="{3BDA5DD6-3AAF-4123-9CF6-F88C20A67633}"/>
          </ac:inkMkLst>
        </pc:inkChg>
        <pc:inkChg chg="del">
          <ac:chgData name="Hemanth Kumar  Tanneru" userId="e60da0a2-8f9f-43be-83b4-26a7a02c04c9" providerId="ADAL" clId="{5900BE9B-BE98-45D8-A45C-84412062B4A4}" dt="2022-10-30T12:46:05.986" v="89" actId="478"/>
          <ac:inkMkLst>
            <pc:docMk/>
            <pc:sldMk cId="0" sldId="993"/>
            <ac:inkMk id="4" creationId="{C33732CB-709D-4505-BBA3-247A408A63A1}"/>
          </ac:inkMkLst>
        </pc:inkChg>
        <pc:inkChg chg="del">
          <ac:chgData name="Hemanth Kumar  Tanneru" userId="e60da0a2-8f9f-43be-83b4-26a7a02c04c9" providerId="ADAL" clId="{5900BE9B-BE98-45D8-A45C-84412062B4A4}" dt="2022-10-30T12:46:08.350" v="90" actId="478"/>
          <ac:inkMkLst>
            <pc:docMk/>
            <pc:sldMk cId="0" sldId="993"/>
            <ac:inkMk id="5" creationId="{A214F73B-7BA4-43DF-9154-2E6482413A18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94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94"/>
            <ac:inkMk id="5" creationId="{2125459A-5C3A-4694-A365-D783B1633A78}"/>
          </ac:inkMkLst>
        </pc:inkChg>
        <pc:inkChg chg="del">
          <ac:chgData name="Hemanth Kumar  Tanneru" userId="e60da0a2-8f9f-43be-83b4-26a7a02c04c9" providerId="ADAL" clId="{5900BE9B-BE98-45D8-A45C-84412062B4A4}" dt="2022-10-30T12:46:13.815" v="91" actId="478"/>
          <ac:inkMkLst>
            <pc:docMk/>
            <pc:sldMk cId="0" sldId="994"/>
            <ac:inkMk id="5" creationId="{2AB817BA-620B-49EC-9694-C9C3DC53B57F}"/>
          </ac:inkMkLst>
        </pc:inkChg>
        <pc:inkChg chg="del">
          <ac:chgData name="Hemanth Kumar  Tanneru" userId="e60da0a2-8f9f-43be-83b4-26a7a02c04c9" providerId="ADAL" clId="{5900BE9B-BE98-45D8-A45C-84412062B4A4}" dt="2022-10-30T12:46:16.378" v="92" actId="478"/>
          <ac:inkMkLst>
            <pc:docMk/>
            <pc:sldMk cId="0" sldId="994"/>
            <ac:inkMk id="6" creationId="{DADD4516-5629-4369-A602-2258E693B090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95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95"/>
            <ac:inkMk id="3" creationId="{32547F03-405F-44C7-AB2B-76E2F6DE80A9}"/>
          </ac:inkMkLst>
        </pc:inkChg>
        <pc:inkChg chg="del">
          <ac:chgData name="Hemanth Kumar  Tanneru" userId="e60da0a2-8f9f-43be-83b4-26a7a02c04c9" providerId="ADAL" clId="{5900BE9B-BE98-45D8-A45C-84412062B4A4}" dt="2022-10-30T12:46:24.395" v="94" actId="478"/>
          <ac:inkMkLst>
            <pc:docMk/>
            <pc:sldMk cId="0" sldId="995"/>
            <ac:inkMk id="3" creationId="{FD07AA34-C68D-4061-9313-694A68233BB6}"/>
          </ac:inkMkLst>
        </pc:inkChg>
        <pc:inkChg chg="del">
          <ac:chgData name="Hemanth Kumar  Tanneru" userId="e60da0a2-8f9f-43be-83b4-26a7a02c04c9" providerId="ADAL" clId="{5900BE9B-BE98-45D8-A45C-84412062B4A4}" dt="2022-10-30T12:46:21.335" v="93" actId="478"/>
          <ac:inkMkLst>
            <pc:docMk/>
            <pc:sldMk cId="0" sldId="995"/>
            <ac:inkMk id="4" creationId="{9436FE84-3AF1-45E3-AD97-CF5C56FDF005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96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96"/>
            <ac:inkMk id="280" creationId="{0DF31E7A-2C64-4E2C-99EB-FB021F312DEF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97"/>
        </pc:sldMkLst>
        <pc:inkChg chg="del">
          <ac:chgData name="Hemanth Kumar  Tanneru" userId="e60da0a2-8f9f-43be-83b4-26a7a02c04c9" providerId="ADAL" clId="{5900BE9B-BE98-45D8-A45C-84412062B4A4}" dt="2022-10-30T12:46:40.455" v="97" actId="478"/>
          <ac:inkMkLst>
            <pc:docMk/>
            <pc:sldMk cId="0" sldId="997"/>
            <ac:inkMk id="3" creationId="{831BA3F9-5404-4FC6-A7F0-87AB8EEC4FC2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97"/>
            <ac:inkMk id="3" creationId="{E542581F-785D-473A-A3BC-D97408B3C24B}"/>
          </ac:inkMkLst>
        </pc:inkChg>
      </pc:sldChg>
      <pc:sldChg chg="addSp mo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998"/>
        </pc:sldMkLst>
        <pc:inkChg chg="mod">
          <ac:chgData name="Hemanth Kumar  Tanneru" userId="e60da0a2-8f9f-43be-83b4-26a7a02c04c9" providerId="ADAL" clId="{5900BE9B-BE98-45D8-A45C-84412062B4A4}" dt="2022-10-30T12:47:32.147" v="118"/>
          <ac:inkMkLst>
            <pc:docMk/>
            <pc:sldMk cId="0" sldId="998"/>
            <ac:inkMk id="5" creationId="{9BACFBBF-2197-498E-ACD3-D4E3FA3A5A5C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998"/>
            <ac:inkMk id="6" creationId="{1E558FEF-ED73-4D75-BC20-F36A66EFF70C}"/>
          </ac:inkMkLst>
        </pc:inkChg>
      </pc:sldChg>
      <pc:sldChg chg="addSp delSp modSp mod">
        <pc:chgData name="Hemanth Kumar  Tanneru" userId="e60da0a2-8f9f-43be-83b4-26a7a02c04c9" providerId="ADAL" clId="{5900BE9B-BE98-45D8-A45C-84412062B4A4}" dt="2022-10-30T12:48:22.785" v="129"/>
        <pc:sldMkLst>
          <pc:docMk/>
          <pc:sldMk cId="0" sldId="1000"/>
        </pc:sldMkLst>
        <pc:inkChg chg="add del mod">
          <ac:chgData name="Hemanth Kumar  Tanneru" userId="e60da0a2-8f9f-43be-83b4-26a7a02c04c9" providerId="ADAL" clId="{5900BE9B-BE98-45D8-A45C-84412062B4A4}" dt="2022-10-30T12:48:16.279" v="126"/>
          <ac:inkMkLst>
            <pc:docMk/>
            <pc:sldMk cId="0" sldId="1000"/>
            <ac:inkMk id="4" creationId="{8EF04C56-7E5B-4A24-BEFD-ABCA639978B5}"/>
          </ac:inkMkLst>
        </pc:inkChg>
        <pc:inkChg chg="del">
          <ac:chgData name="Hemanth Kumar  Tanneru" userId="e60da0a2-8f9f-43be-83b4-26a7a02c04c9" providerId="ADAL" clId="{5900BE9B-BE98-45D8-A45C-84412062B4A4}" dt="2022-10-30T12:48:22.785" v="129"/>
          <ac:inkMkLst>
            <pc:docMk/>
            <pc:sldMk cId="0" sldId="1000"/>
            <ac:inkMk id="5" creationId="{A35D79FF-2B0F-4995-A164-FDF736CC633A}"/>
          </ac:inkMkLst>
        </pc:inkChg>
        <pc:inkChg chg="add del">
          <ac:chgData name="Hemanth Kumar  Tanneru" userId="e60da0a2-8f9f-43be-83b4-26a7a02c04c9" providerId="ADAL" clId="{5900BE9B-BE98-45D8-A45C-84412062B4A4}" dt="2022-10-30T12:48:18.648" v="127"/>
          <ac:inkMkLst>
            <pc:docMk/>
            <pc:sldMk cId="0" sldId="1000"/>
            <ac:inkMk id="6" creationId="{928F066F-5CF8-4D6B-A0FB-9BBC13881151}"/>
          </ac:inkMkLst>
        </pc:inkChg>
        <pc:inkChg chg="add del">
          <ac:chgData name="Hemanth Kumar  Tanneru" userId="e60da0a2-8f9f-43be-83b4-26a7a02c04c9" providerId="ADAL" clId="{5900BE9B-BE98-45D8-A45C-84412062B4A4}" dt="2022-10-30T12:48:20.606" v="128"/>
          <ac:inkMkLst>
            <pc:docMk/>
            <pc:sldMk cId="0" sldId="1000"/>
            <ac:inkMk id="7" creationId="{B1B24033-00D0-4CD6-809C-A168029C805F}"/>
          </ac:inkMkLst>
        </pc:inkChg>
        <pc:inkChg chg="add">
          <ac:chgData name="Hemanth Kumar  Tanneru" userId="e60da0a2-8f9f-43be-83b4-26a7a02c04c9" providerId="ADAL" clId="{5900BE9B-BE98-45D8-A45C-84412062B4A4}" dt="2022-10-30T12:48:20.606" v="128"/>
          <ac:inkMkLst>
            <pc:docMk/>
            <pc:sldMk cId="0" sldId="1000"/>
            <ac:inkMk id="8" creationId="{E62FF86F-AB0D-46FB-980F-1CC1BAA8C102}"/>
          </ac:inkMkLst>
        </pc:inkChg>
        <pc:inkChg chg="add">
          <ac:chgData name="Hemanth Kumar  Tanneru" userId="e60da0a2-8f9f-43be-83b4-26a7a02c04c9" providerId="ADAL" clId="{5900BE9B-BE98-45D8-A45C-84412062B4A4}" dt="2022-10-30T12:48:22.785" v="129"/>
          <ac:inkMkLst>
            <pc:docMk/>
            <pc:sldMk cId="0" sldId="1000"/>
            <ac:inkMk id="9" creationId="{AC59D498-FE79-4704-AA1F-489250C76EFF}"/>
          </ac:inkMkLst>
        </pc:inkChg>
      </pc:sldChg>
      <pc:sldChg chg="addSp del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1001"/>
        </pc:sldMkLst>
        <pc:inkChg chg="del">
          <ac:chgData name="Hemanth Kumar  Tanneru" userId="e60da0a2-8f9f-43be-83b4-26a7a02c04c9" providerId="ADAL" clId="{5900BE9B-BE98-45D8-A45C-84412062B4A4}" dt="2022-10-30T12:48:36.029" v="133"/>
          <ac:inkMkLst>
            <pc:docMk/>
            <pc:sldMk cId="0" sldId="1001"/>
            <ac:inkMk id="5" creationId="{7C2E0635-7462-480D-823A-8E43D4604DF1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1001"/>
            <ac:inkMk id="5" creationId="{C566C1AE-6F86-4842-B70C-FD8868AA212E}"/>
          </ac:inkMkLst>
        </pc:inkChg>
        <pc:inkChg chg="add del">
          <ac:chgData name="Hemanth Kumar  Tanneru" userId="e60da0a2-8f9f-43be-83b4-26a7a02c04c9" providerId="ADAL" clId="{5900BE9B-BE98-45D8-A45C-84412062B4A4}" dt="2022-10-30T12:48:29.180" v="132"/>
          <ac:inkMkLst>
            <pc:docMk/>
            <pc:sldMk cId="0" sldId="1001"/>
            <ac:inkMk id="6" creationId="{D16084A6-B786-4E90-B9F5-1456C7A19662}"/>
          </ac:inkMkLst>
        </pc:inkChg>
        <pc:inkChg chg="add del">
          <ac:chgData name="Hemanth Kumar  Tanneru" userId="e60da0a2-8f9f-43be-83b4-26a7a02c04c9" providerId="ADAL" clId="{5900BE9B-BE98-45D8-A45C-84412062B4A4}" dt="2022-10-30T12:48:27.276" v="131"/>
          <ac:inkMkLst>
            <pc:docMk/>
            <pc:sldMk cId="0" sldId="1001"/>
            <ac:inkMk id="7" creationId="{F078B998-7977-4BC4-9BD9-0EDA4064DEBC}"/>
          </ac:inkMkLst>
        </pc:inkChg>
        <pc:inkChg chg="add">
          <ac:chgData name="Hemanth Kumar  Tanneru" userId="e60da0a2-8f9f-43be-83b4-26a7a02c04c9" providerId="ADAL" clId="{5900BE9B-BE98-45D8-A45C-84412062B4A4}" dt="2022-10-30T12:48:29.180" v="132"/>
          <ac:inkMkLst>
            <pc:docMk/>
            <pc:sldMk cId="0" sldId="1001"/>
            <ac:inkMk id="8" creationId="{72289FB6-6BCC-48AD-8653-BC846B790BB0}"/>
          </ac:inkMkLst>
        </pc:inkChg>
        <pc:inkChg chg="add">
          <ac:chgData name="Hemanth Kumar  Tanneru" userId="e60da0a2-8f9f-43be-83b4-26a7a02c04c9" providerId="ADAL" clId="{5900BE9B-BE98-45D8-A45C-84412062B4A4}" dt="2022-10-30T12:48:36.029" v="133"/>
          <ac:inkMkLst>
            <pc:docMk/>
            <pc:sldMk cId="0" sldId="1001"/>
            <ac:inkMk id="9" creationId="{D367A31B-7366-41D3-81BF-602D8F33FEC6}"/>
          </ac:inkMkLst>
        </pc:inkChg>
      </pc:sldChg>
      <pc:sldChg chg="addSp delSp">
        <pc:chgData name="Hemanth Kumar  Tanneru" userId="e60da0a2-8f9f-43be-83b4-26a7a02c04c9" providerId="ADAL" clId="{5900BE9B-BE98-45D8-A45C-84412062B4A4}" dt="2022-10-30T12:49:05.458" v="144"/>
        <pc:sldMkLst>
          <pc:docMk/>
          <pc:sldMk cId="0" sldId="1002"/>
        </pc:sldMkLst>
        <pc:inkChg chg="del">
          <ac:chgData name="Hemanth Kumar  Tanneru" userId="e60da0a2-8f9f-43be-83b4-26a7a02c04c9" providerId="ADAL" clId="{5900BE9B-BE98-45D8-A45C-84412062B4A4}" dt="2022-10-30T12:48:41.755" v="134"/>
          <ac:inkMkLst>
            <pc:docMk/>
            <pc:sldMk cId="0" sldId="1002"/>
            <ac:inkMk id="2" creationId="{FAD7C067-02D9-4975-BB24-77A1BAA07F21}"/>
          </ac:inkMkLst>
        </pc:inkChg>
        <pc:inkChg chg="add del">
          <ac:chgData name="Hemanth Kumar  Tanneru" userId="e60da0a2-8f9f-43be-83b4-26a7a02c04c9" providerId="ADAL" clId="{5900BE9B-BE98-45D8-A45C-84412062B4A4}" dt="2022-10-30T12:48:43.292" v="135"/>
          <ac:inkMkLst>
            <pc:docMk/>
            <pc:sldMk cId="0" sldId="1002"/>
            <ac:inkMk id="5" creationId="{B217EECF-7087-47D5-9033-C3E002705347}"/>
          </ac:inkMkLst>
        </pc:inkChg>
        <pc:inkChg chg="add del">
          <ac:chgData name="Hemanth Kumar  Tanneru" userId="e60da0a2-8f9f-43be-83b4-26a7a02c04c9" providerId="ADAL" clId="{5900BE9B-BE98-45D8-A45C-84412062B4A4}" dt="2022-10-30T12:48:44.384" v="136"/>
          <ac:inkMkLst>
            <pc:docMk/>
            <pc:sldMk cId="0" sldId="1002"/>
            <ac:inkMk id="6" creationId="{86775FE1-3E40-4925-AF6F-58BD5C46410D}"/>
          </ac:inkMkLst>
        </pc:inkChg>
        <pc:inkChg chg="add del">
          <ac:chgData name="Hemanth Kumar  Tanneru" userId="e60da0a2-8f9f-43be-83b4-26a7a02c04c9" providerId="ADAL" clId="{5900BE9B-BE98-45D8-A45C-84412062B4A4}" dt="2022-10-30T12:48:49.429" v="139"/>
          <ac:inkMkLst>
            <pc:docMk/>
            <pc:sldMk cId="0" sldId="1002"/>
            <ac:inkMk id="7" creationId="{C6767A58-D123-4D87-96B2-56A6EBA649BF}"/>
          </ac:inkMkLst>
        </pc:inkChg>
        <pc:inkChg chg="add del">
          <ac:chgData name="Hemanth Kumar  Tanneru" userId="e60da0a2-8f9f-43be-83b4-26a7a02c04c9" providerId="ADAL" clId="{5900BE9B-BE98-45D8-A45C-84412062B4A4}" dt="2022-10-30T12:48:47.569" v="138"/>
          <ac:inkMkLst>
            <pc:docMk/>
            <pc:sldMk cId="0" sldId="1002"/>
            <ac:inkMk id="8" creationId="{E06E022E-5D23-470E-9339-48B3AD1EF06C}"/>
          </ac:inkMkLst>
        </pc:inkChg>
        <pc:inkChg chg="add del">
          <ac:chgData name="Hemanth Kumar  Tanneru" userId="e60da0a2-8f9f-43be-83b4-26a7a02c04c9" providerId="ADAL" clId="{5900BE9B-BE98-45D8-A45C-84412062B4A4}" dt="2022-10-30T12:48:51.726" v="140"/>
          <ac:inkMkLst>
            <pc:docMk/>
            <pc:sldMk cId="0" sldId="1002"/>
            <ac:inkMk id="9" creationId="{20455DA8-DE75-4F6D-ABA9-7FE6B1D98819}"/>
          </ac:inkMkLst>
        </pc:inkChg>
        <pc:inkChg chg="add del">
          <ac:chgData name="Hemanth Kumar  Tanneru" userId="e60da0a2-8f9f-43be-83b4-26a7a02c04c9" providerId="ADAL" clId="{5900BE9B-BE98-45D8-A45C-84412062B4A4}" dt="2022-10-30T12:48:53.035" v="141"/>
          <ac:inkMkLst>
            <pc:docMk/>
            <pc:sldMk cId="0" sldId="1002"/>
            <ac:inkMk id="10" creationId="{9E3BDAD3-1D89-45F0-B5BF-02FD1A3C8B07}"/>
          </ac:inkMkLst>
        </pc:inkChg>
        <pc:inkChg chg="add del">
          <ac:chgData name="Hemanth Kumar  Tanneru" userId="e60da0a2-8f9f-43be-83b4-26a7a02c04c9" providerId="ADAL" clId="{5900BE9B-BE98-45D8-A45C-84412062B4A4}" dt="2022-10-30T12:48:55.100" v="142"/>
          <ac:inkMkLst>
            <pc:docMk/>
            <pc:sldMk cId="0" sldId="1002"/>
            <ac:inkMk id="11" creationId="{DF920176-5D8E-4353-B727-4E457A6FB50C}"/>
          </ac:inkMkLst>
        </pc:inkChg>
        <pc:inkChg chg="add del">
          <ac:chgData name="Hemanth Kumar  Tanneru" userId="e60da0a2-8f9f-43be-83b4-26a7a02c04c9" providerId="ADAL" clId="{5900BE9B-BE98-45D8-A45C-84412062B4A4}" dt="2022-10-30T12:49:04.425" v="143"/>
          <ac:inkMkLst>
            <pc:docMk/>
            <pc:sldMk cId="0" sldId="1002"/>
            <ac:inkMk id="12" creationId="{D7BDB459-FBA8-4B83-BCE8-64E8F2BA370C}"/>
          </ac:inkMkLst>
        </pc:inkChg>
        <pc:inkChg chg="add del">
          <ac:chgData name="Hemanth Kumar  Tanneru" userId="e60da0a2-8f9f-43be-83b4-26a7a02c04c9" providerId="ADAL" clId="{5900BE9B-BE98-45D8-A45C-84412062B4A4}" dt="2022-10-30T12:49:05.458" v="144"/>
          <ac:inkMkLst>
            <pc:docMk/>
            <pc:sldMk cId="0" sldId="1002"/>
            <ac:inkMk id="13" creationId="{030F01C7-756F-4DE0-B4F4-F604D4AF1690}"/>
          </ac:inkMkLst>
        </pc:inkChg>
        <pc:inkChg chg="add">
          <ac:chgData name="Hemanth Kumar  Tanneru" userId="e60da0a2-8f9f-43be-83b4-26a7a02c04c9" providerId="ADAL" clId="{5900BE9B-BE98-45D8-A45C-84412062B4A4}" dt="2022-10-30T12:49:05.458" v="144"/>
          <ac:inkMkLst>
            <pc:docMk/>
            <pc:sldMk cId="0" sldId="1002"/>
            <ac:inkMk id="14" creationId="{C9974DD7-CBE8-43B5-8A7C-436EAD29F438}"/>
          </ac:inkMkLst>
        </pc:inkChg>
      </pc:sldChg>
      <pc:sldChg chg="addSp del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1003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1003"/>
            <ac:inkMk id="29" creationId="{B4387E65-3601-4CB7-9992-12BEE7C498B1}"/>
          </ac:inkMkLst>
        </pc:inkChg>
        <pc:inkChg chg="del">
          <ac:chgData name="Hemanth Kumar  Tanneru" userId="e60da0a2-8f9f-43be-83b4-26a7a02c04c9" providerId="ADAL" clId="{5900BE9B-BE98-45D8-A45C-84412062B4A4}" dt="2022-10-30T12:49:17.769" v="145"/>
          <ac:inkMkLst>
            <pc:docMk/>
            <pc:sldMk cId="0" sldId="1003"/>
            <ac:inkMk id="29" creationId="{C5E68986-7EB6-4775-A2BC-4BA2AB7335F7}"/>
          </ac:inkMkLst>
        </pc:inkChg>
        <pc:inkChg chg="add del">
          <ac:chgData name="Hemanth Kumar  Tanneru" userId="e60da0a2-8f9f-43be-83b4-26a7a02c04c9" providerId="ADAL" clId="{5900BE9B-BE98-45D8-A45C-84412062B4A4}" dt="2022-10-30T12:49:19.244" v="146"/>
          <ac:inkMkLst>
            <pc:docMk/>
            <pc:sldMk cId="0" sldId="1003"/>
            <ac:inkMk id="32" creationId="{0DE256B3-EA2B-4D9F-BE7E-B859864928CA}"/>
          </ac:inkMkLst>
        </pc:inkChg>
        <pc:inkChg chg="add del">
          <ac:chgData name="Hemanth Kumar  Tanneru" userId="e60da0a2-8f9f-43be-83b4-26a7a02c04c9" providerId="ADAL" clId="{5900BE9B-BE98-45D8-A45C-84412062B4A4}" dt="2022-10-30T12:49:20.758" v="147"/>
          <ac:inkMkLst>
            <pc:docMk/>
            <pc:sldMk cId="0" sldId="1003"/>
            <ac:inkMk id="33" creationId="{9B2488BC-11A5-408E-AFAA-57015E45B960}"/>
          </ac:inkMkLst>
        </pc:inkChg>
        <pc:inkChg chg="add del">
          <ac:chgData name="Hemanth Kumar  Tanneru" userId="e60da0a2-8f9f-43be-83b4-26a7a02c04c9" providerId="ADAL" clId="{5900BE9B-BE98-45D8-A45C-84412062B4A4}" dt="2022-10-30T12:49:21.955" v="148"/>
          <ac:inkMkLst>
            <pc:docMk/>
            <pc:sldMk cId="0" sldId="1003"/>
            <ac:inkMk id="34" creationId="{A52A5137-D607-4688-9916-9DD3370D6E3A}"/>
          </ac:inkMkLst>
        </pc:inkChg>
        <pc:inkChg chg="add del">
          <ac:chgData name="Hemanth Kumar  Tanneru" userId="e60da0a2-8f9f-43be-83b4-26a7a02c04c9" providerId="ADAL" clId="{5900BE9B-BE98-45D8-A45C-84412062B4A4}" dt="2022-10-30T12:49:23.276" v="149"/>
          <ac:inkMkLst>
            <pc:docMk/>
            <pc:sldMk cId="0" sldId="1003"/>
            <ac:inkMk id="35" creationId="{F206F26B-3C91-436A-9824-9ED99A738E42}"/>
          </ac:inkMkLst>
        </pc:inkChg>
        <pc:inkChg chg="add del">
          <ac:chgData name="Hemanth Kumar  Tanneru" userId="e60da0a2-8f9f-43be-83b4-26a7a02c04c9" providerId="ADAL" clId="{5900BE9B-BE98-45D8-A45C-84412062B4A4}" dt="2022-10-30T12:49:24.769" v="150"/>
          <ac:inkMkLst>
            <pc:docMk/>
            <pc:sldMk cId="0" sldId="1003"/>
            <ac:inkMk id="36" creationId="{055643A5-1D69-4AFE-B8BB-16AFA4B17D77}"/>
          </ac:inkMkLst>
        </pc:inkChg>
        <pc:inkChg chg="add">
          <ac:chgData name="Hemanth Kumar  Tanneru" userId="e60da0a2-8f9f-43be-83b4-26a7a02c04c9" providerId="ADAL" clId="{5900BE9B-BE98-45D8-A45C-84412062B4A4}" dt="2022-10-30T12:49:24.769" v="150"/>
          <ac:inkMkLst>
            <pc:docMk/>
            <pc:sldMk cId="0" sldId="1003"/>
            <ac:inkMk id="37" creationId="{B45DA5C6-B3C1-4E7E-BBB0-3B23D91346F7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1004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1004"/>
            <ac:inkMk id="26" creationId="{1CDD32F1-869A-4A16-BBA2-87B8379F7D5B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1015"/>
        </pc:sldMkLst>
        <pc:inkChg chg="del">
          <ac:chgData name="Hemanth Kumar  Tanneru" userId="e60da0a2-8f9f-43be-83b4-26a7a02c04c9" providerId="ADAL" clId="{5900BE9B-BE98-45D8-A45C-84412062B4A4}" dt="2022-10-30T12:49:36.707" v="152"/>
          <ac:inkMkLst>
            <pc:docMk/>
            <pc:sldMk cId="0" sldId="1015"/>
            <ac:inkMk id="5" creationId="{43997E18-1760-4534-A9CF-E9DD9E4085BC}"/>
          </ac:inkMkLst>
        </pc:inkChg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1015"/>
            <ac:inkMk id="5" creationId="{9D955EA9-FAA6-4914-A7B9-132C3428B5FF}"/>
          </ac:inkMkLst>
        </pc:inkChg>
        <pc:inkChg chg="del">
          <ac:chgData name="Hemanth Kumar  Tanneru" userId="e60da0a2-8f9f-43be-83b4-26a7a02c04c9" providerId="ADAL" clId="{5900BE9B-BE98-45D8-A45C-84412062B4A4}" dt="2022-10-30T12:49:36.707" v="151"/>
          <ac:inkMkLst>
            <pc:docMk/>
            <pc:sldMk cId="0" sldId="1015"/>
            <ac:inkMk id="6" creationId="{99195225-0491-43DB-AF6D-C959B9730D81}"/>
          </ac:inkMkLst>
        </pc:inkChg>
        <pc:inkChg chg="add del">
          <ac:chgData name="Hemanth Kumar  Tanneru" userId="e60da0a2-8f9f-43be-83b4-26a7a02c04c9" providerId="ADAL" clId="{5900BE9B-BE98-45D8-A45C-84412062B4A4}" dt="2022-10-30T12:49:37.759" v="153"/>
          <ac:inkMkLst>
            <pc:docMk/>
            <pc:sldMk cId="0" sldId="1015"/>
            <ac:inkMk id="7" creationId="{D2F40F59-C70D-4C55-9BED-607964B1E34C}"/>
          </ac:inkMkLst>
        </pc:inkChg>
        <pc:inkChg chg="add del">
          <ac:chgData name="Hemanth Kumar  Tanneru" userId="e60da0a2-8f9f-43be-83b4-26a7a02c04c9" providerId="ADAL" clId="{5900BE9B-BE98-45D8-A45C-84412062B4A4}" dt="2022-10-30T12:49:37.759" v="154"/>
          <ac:inkMkLst>
            <pc:docMk/>
            <pc:sldMk cId="0" sldId="1015"/>
            <ac:inkMk id="8" creationId="{20A2F090-26E9-4C8D-903A-C50AD8776068}"/>
          </ac:inkMkLst>
        </pc:inkChg>
        <pc:inkChg chg="add del">
          <ac:chgData name="Hemanth Kumar  Tanneru" userId="e60da0a2-8f9f-43be-83b4-26a7a02c04c9" providerId="ADAL" clId="{5900BE9B-BE98-45D8-A45C-84412062B4A4}" dt="2022-10-30T12:49:40.194" v="155"/>
          <ac:inkMkLst>
            <pc:docMk/>
            <pc:sldMk cId="0" sldId="1015"/>
            <ac:inkMk id="9" creationId="{AD7848C9-898D-491D-84EB-8F4E0D8B75C9}"/>
          </ac:inkMkLst>
        </pc:inkChg>
        <pc:inkChg chg="add del">
          <ac:chgData name="Hemanth Kumar  Tanneru" userId="e60da0a2-8f9f-43be-83b4-26a7a02c04c9" providerId="ADAL" clId="{5900BE9B-BE98-45D8-A45C-84412062B4A4}" dt="2022-10-30T12:49:45.554" v="159"/>
          <ac:inkMkLst>
            <pc:docMk/>
            <pc:sldMk cId="0" sldId="1015"/>
            <ac:inkMk id="10" creationId="{AAD72CF6-0C1C-480D-AEF7-8CF8B8CBD809}"/>
          </ac:inkMkLst>
        </pc:inkChg>
        <pc:inkChg chg="add del">
          <ac:chgData name="Hemanth Kumar  Tanneru" userId="e60da0a2-8f9f-43be-83b4-26a7a02c04c9" providerId="ADAL" clId="{5900BE9B-BE98-45D8-A45C-84412062B4A4}" dt="2022-10-30T12:49:41.009" v="156"/>
          <ac:inkMkLst>
            <pc:docMk/>
            <pc:sldMk cId="0" sldId="1015"/>
            <ac:inkMk id="11" creationId="{8BDDA73D-4677-4347-BC39-3F186FFD27E0}"/>
          </ac:inkMkLst>
        </pc:inkChg>
        <pc:inkChg chg="add del">
          <ac:chgData name="Hemanth Kumar  Tanneru" userId="e60da0a2-8f9f-43be-83b4-26a7a02c04c9" providerId="ADAL" clId="{5900BE9B-BE98-45D8-A45C-84412062B4A4}" dt="2022-10-30T12:49:41.914" v="157"/>
          <ac:inkMkLst>
            <pc:docMk/>
            <pc:sldMk cId="0" sldId="1015"/>
            <ac:inkMk id="12" creationId="{913C7644-D788-486D-8194-30F66239AF95}"/>
          </ac:inkMkLst>
        </pc:inkChg>
        <pc:inkChg chg="add del">
          <ac:chgData name="Hemanth Kumar  Tanneru" userId="e60da0a2-8f9f-43be-83b4-26a7a02c04c9" providerId="ADAL" clId="{5900BE9B-BE98-45D8-A45C-84412062B4A4}" dt="2022-10-30T12:49:45.554" v="158"/>
          <ac:inkMkLst>
            <pc:docMk/>
            <pc:sldMk cId="0" sldId="1015"/>
            <ac:inkMk id="13" creationId="{489A47A4-4984-4947-B1C3-3652D1767F92}"/>
          </ac:inkMkLst>
        </pc:inkChg>
        <pc:inkChg chg="add del">
          <ac:chgData name="Hemanth Kumar  Tanneru" userId="e60da0a2-8f9f-43be-83b4-26a7a02c04c9" providerId="ADAL" clId="{5900BE9B-BE98-45D8-A45C-84412062B4A4}" dt="2022-10-30T12:49:48.695" v="160"/>
          <ac:inkMkLst>
            <pc:docMk/>
            <pc:sldMk cId="0" sldId="1015"/>
            <ac:inkMk id="14" creationId="{A6C33BB3-08EE-468A-9ED3-7DF81B33D179}"/>
          </ac:inkMkLst>
        </pc:inkChg>
        <pc:inkChg chg="add del">
          <ac:chgData name="Hemanth Kumar  Tanneru" userId="e60da0a2-8f9f-43be-83b4-26a7a02c04c9" providerId="ADAL" clId="{5900BE9B-BE98-45D8-A45C-84412062B4A4}" dt="2022-10-30T12:49:50.479" v="161"/>
          <ac:inkMkLst>
            <pc:docMk/>
            <pc:sldMk cId="0" sldId="1015"/>
            <ac:inkMk id="15" creationId="{CF32960D-0FBA-40B2-8F24-9350830EC903}"/>
          </ac:inkMkLst>
        </pc:inkChg>
        <pc:inkChg chg="add del">
          <ac:chgData name="Hemanth Kumar  Tanneru" userId="e60da0a2-8f9f-43be-83b4-26a7a02c04c9" providerId="ADAL" clId="{5900BE9B-BE98-45D8-A45C-84412062B4A4}" dt="2022-10-30T12:50:01.559" v="164"/>
          <ac:inkMkLst>
            <pc:docMk/>
            <pc:sldMk cId="0" sldId="1015"/>
            <ac:inkMk id="16" creationId="{D70F071A-0060-4DEA-8CC1-09EE79FD8669}"/>
          </ac:inkMkLst>
        </pc:inkChg>
        <pc:inkChg chg="add del">
          <ac:chgData name="Hemanth Kumar  Tanneru" userId="e60da0a2-8f9f-43be-83b4-26a7a02c04c9" providerId="ADAL" clId="{5900BE9B-BE98-45D8-A45C-84412062B4A4}" dt="2022-10-30T12:49:51.965" v="162"/>
          <ac:inkMkLst>
            <pc:docMk/>
            <pc:sldMk cId="0" sldId="1015"/>
            <ac:inkMk id="17" creationId="{6CC1F473-C8B3-46F0-AEDE-5228E37F2F28}"/>
          </ac:inkMkLst>
        </pc:inkChg>
        <pc:inkChg chg="add del">
          <ac:chgData name="Hemanth Kumar  Tanneru" userId="e60da0a2-8f9f-43be-83b4-26a7a02c04c9" providerId="ADAL" clId="{5900BE9B-BE98-45D8-A45C-84412062B4A4}" dt="2022-10-30T12:49:54.298" v="163"/>
          <ac:inkMkLst>
            <pc:docMk/>
            <pc:sldMk cId="0" sldId="1015"/>
            <ac:inkMk id="18" creationId="{2CE16638-25F2-4674-B354-8BB6077B71E0}"/>
          </ac:inkMkLst>
        </pc:inkChg>
        <pc:inkChg chg="add del">
          <ac:chgData name="Hemanth Kumar  Tanneru" userId="e60da0a2-8f9f-43be-83b4-26a7a02c04c9" providerId="ADAL" clId="{5900BE9B-BE98-45D8-A45C-84412062B4A4}" dt="2022-10-30T12:50:01.560" v="165"/>
          <ac:inkMkLst>
            <pc:docMk/>
            <pc:sldMk cId="0" sldId="1015"/>
            <ac:inkMk id="19" creationId="{38E6AD08-408B-4FBD-BBDD-A2631B47D405}"/>
          </ac:inkMkLst>
        </pc:inkChg>
        <pc:inkChg chg="add">
          <ac:chgData name="Hemanth Kumar  Tanneru" userId="e60da0a2-8f9f-43be-83b4-26a7a02c04c9" providerId="ADAL" clId="{5900BE9B-BE98-45D8-A45C-84412062B4A4}" dt="2022-10-30T12:50:01.559" v="164"/>
          <ac:inkMkLst>
            <pc:docMk/>
            <pc:sldMk cId="0" sldId="1015"/>
            <ac:inkMk id="20" creationId="{F6376FF4-396D-4F2A-9710-1AA7E32F344C}"/>
          </ac:inkMkLst>
        </pc:inkChg>
        <pc:inkChg chg="add del">
          <ac:chgData name="Hemanth Kumar  Tanneru" userId="e60da0a2-8f9f-43be-83b4-26a7a02c04c9" providerId="ADAL" clId="{5900BE9B-BE98-45D8-A45C-84412062B4A4}" dt="2022-10-30T12:50:16.239" v="166" actId="478"/>
          <ac:inkMkLst>
            <pc:docMk/>
            <pc:sldMk cId="0" sldId="1015"/>
            <ac:inkMk id="21" creationId="{951852F5-3C0D-4753-8AEC-D5449DCD59A9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1073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1073"/>
            <ac:inkMk id="6" creationId="{D12CC3AF-AF88-48CC-AF71-0AB6FC596155}"/>
          </ac:inkMkLst>
        </pc:inkChg>
        <pc:inkChg chg="del">
          <ac:chgData name="Hemanth Kumar  Tanneru" userId="e60da0a2-8f9f-43be-83b4-26a7a02c04c9" providerId="ADAL" clId="{5900BE9B-BE98-45D8-A45C-84412062B4A4}" dt="2022-10-30T12:41:12.055" v="29" actId="478"/>
          <ac:inkMkLst>
            <pc:docMk/>
            <pc:sldMk cId="0" sldId="1073"/>
            <ac:inkMk id="6" creationId="{D6C6CF65-C6E6-46BB-A2A0-1568CCF4E07A}"/>
          </ac:inkMkLst>
        </pc:inkChg>
      </pc:sldChg>
      <pc:sldChg chg="addSp delSp mod">
        <pc:chgData name="Hemanth Kumar  Tanneru" userId="e60da0a2-8f9f-43be-83b4-26a7a02c04c9" providerId="ADAL" clId="{5900BE9B-BE98-45D8-A45C-84412062B4A4}" dt="2022-10-30T16:12:44.287" v="175"/>
        <pc:sldMkLst>
          <pc:docMk/>
          <pc:sldMk cId="0" sldId="1170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0" sldId="1170"/>
            <ac:inkMk id="2" creationId="{86762D5B-70E8-470D-8811-F82CEBEE7FDE}"/>
          </ac:inkMkLst>
        </pc:inkChg>
        <pc:inkChg chg="del">
          <ac:chgData name="Hemanth Kumar  Tanneru" userId="e60da0a2-8f9f-43be-83b4-26a7a02c04c9" providerId="ADAL" clId="{5900BE9B-BE98-45D8-A45C-84412062B4A4}" dt="2022-10-30T12:46:34.485" v="96" actId="478"/>
          <ac:inkMkLst>
            <pc:docMk/>
            <pc:sldMk cId="0" sldId="1170"/>
            <ac:inkMk id="2" creationId="{E2782FD1-5990-45EF-9D87-410E687BB804}"/>
          </ac:inkMkLst>
        </pc:inkChg>
        <pc:inkChg chg="del">
          <ac:chgData name="Hemanth Kumar  Tanneru" userId="e60da0a2-8f9f-43be-83b4-26a7a02c04c9" providerId="ADAL" clId="{5900BE9B-BE98-45D8-A45C-84412062B4A4}" dt="2022-10-30T12:46:31.140" v="95" actId="478"/>
          <ac:inkMkLst>
            <pc:docMk/>
            <pc:sldMk cId="0" sldId="1170"/>
            <ac:inkMk id="4" creationId="{FCE5DE77-0AFF-40BF-859E-D09188ED90C8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2873826723" sldId="1171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2873826723" sldId="1171"/>
            <ac:inkMk id="5" creationId="{F0C1BDC8-B4DE-44F6-9478-DD738189FDB8}"/>
          </ac:inkMkLst>
        </pc:inkChg>
      </pc:sldChg>
      <pc:sldChg chg="addSp delSp">
        <pc:chgData name="Hemanth Kumar  Tanneru" userId="e60da0a2-8f9f-43be-83b4-26a7a02c04c9" providerId="ADAL" clId="{5900BE9B-BE98-45D8-A45C-84412062B4A4}" dt="2022-10-30T16:12:44.287" v="175"/>
        <pc:sldMkLst>
          <pc:docMk/>
          <pc:sldMk cId="1282208409" sldId="1172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1282208409" sldId="1172"/>
            <ac:inkMk id="3" creationId="{512D0133-5E97-440A-8CA5-7A759023D726}"/>
          </ac:inkMkLst>
        </pc:inkChg>
        <pc:inkChg chg="del">
          <ac:chgData name="Hemanth Kumar  Tanneru" userId="e60da0a2-8f9f-43be-83b4-26a7a02c04c9" providerId="ADAL" clId="{5900BE9B-BE98-45D8-A45C-84412062B4A4}" dt="2022-10-30T12:50:23.482" v="167"/>
          <ac:inkMkLst>
            <pc:docMk/>
            <pc:sldMk cId="1282208409" sldId="1172"/>
            <ac:inkMk id="3" creationId="{7D295A5B-3950-4904-91EC-05CD627ECBFF}"/>
          </ac:inkMkLst>
        </pc:inkChg>
        <pc:inkChg chg="add del">
          <ac:chgData name="Hemanth Kumar  Tanneru" userId="e60da0a2-8f9f-43be-83b4-26a7a02c04c9" providerId="ADAL" clId="{5900BE9B-BE98-45D8-A45C-84412062B4A4}" dt="2022-10-30T12:50:24.672" v="168"/>
          <ac:inkMkLst>
            <pc:docMk/>
            <pc:sldMk cId="1282208409" sldId="1172"/>
            <ac:inkMk id="4" creationId="{2F1DB6C6-37A9-4F02-92C1-9EE8938F8F74}"/>
          </ac:inkMkLst>
        </pc:inkChg>
        <pc:inkChg chg="add del">
          <ac:chgData name="Hemanth Kumar  Tanneru" userId="e60da0a2-8f9f-43be-83b4-26a7a02c04c9" providerId="ADAL" clId="{5900BE9B-BE98-45D8-A45C-84412062B4A4}" dt="2022-10-30T12:50:25.878" v="169"/>
          <ac:inkMkLst>
            <pc:docMk/>
            <pc:sldMk cId="1282208409" sldId="1172"/>
            <ac:inkMk id="5" creationId="{C2766147-460C-46CE-AB6C-D23C399C0431}"/>
          </ac:inkMkLst>
        </pc:inkChg>
        <pc:inkChg chg="add del">
          <ac:chgData name="Hemanth Kumar  Tanneru" userId="e60da0a2-8f9f-43be-83b4-26a7a02c04c9" providerId="ADAL" clId="{5900BE9B-BE98-45D8-A45C-84412062B4A4}" dt="2022-10-30T12:50:47.083" v="170"/>
          <ac:inkMkLst>
            <pc:docMk/>
            <pc:sldMk cId="1282208409" sldId="1172"/>
            <ac:inkMk id="7" creationId="{2D8B0370-D51A-444C-90A4-D5363E35B106}"/>
          </ac:inkMkLst>
        </pc:inkChg>
        <pc:inkChg chg="add del">
          <ac:chgData name="Hemanth Kumar  Tanneru" userId="e60da0a2-8f9f-43be-83b4-26a7a02c04c9" providerId="ADAL" clId="{5900BE9B-BE98-45D8-A45C-84412062B4A4}" dt="2022-10-30T12:50:58.154" v="173"/>
          <ac:inkMkLst>
            <pc:docMk/>
            <pc:sldMk cId="1282208409" sldId="1172"/>
            <ac:inkMk id="8" creationId="{222C84A0-4CFD-4754-89BB-EDF66831681D}"/>
          </ac:inkMkLst>
        </pc:inkChg>
        <pc:inkChg chg="add del">
          <ac:chgData name="Hemanth Kumar  Tanneru" userId="e60da0a2-8f9f-43be-83b4-26a7a02c04c9" providerId="ADAL" clId="{5900BE9B-BE98-45D8-A45C-84412062B4A4}" dt="2022-10-30T12:50:49.036" v="172"/>
          <ac:inkMkLst>
            <pc:docMk/>
            <pc:sldMk cId="1282208409" sldId="1172"/>
            <ac:inkMk id="9" creationId="{15E0BF72-3872-4304-83AF-D4D56D90C374}"/>
          </ac:inkMkLst>
        </pc:inkChg>
        <pc:inkChg chg="del">
          <ac:chgData name="Hemanth Kumar  Tanneru" userId="e60da0a2-8f9f-43be-83b4-26a7a02c04c9" providerId="ADAL" clId="{5900BE9B-BE98-45D8-A45C-84412062B4A4}" dt="2022-10-30T12:50:47.084" v="171"/>
          <ac:inkMkLst>
            <pc:docMk/>
            <pc:sldMk cId="1282208409" sldId="1172"/>
            <ac:inkMk id="10" creationId="{73DD8F78-1A07-40EB-8309-DA8704650405}"/>
          </ac:inkMkLst>
        </pc:inkChg>
        <pc:inkChg chg="add del">
          <ac:chgData name="Hemanth Kumar  Tanneru" userId="e60da0a2-8f9f-43be-83b4-26a7a02c04c9" providerId="ADAL" clId="{5900BE9B-BE98-45D8-A45C-84412062B4A4}" dt="2022-10-30T12:50:58.154" v="174"/>
          <ac:inkMkLst>
            <pc:docMk/>
            <pc:sldMk cId="1282208409" sldId="1172"/>
            <ac:inkMk id="11" creationId="{338B1089-D641-4F59-BB7A-E18E418B8ACD}"/>
          </ac:inkMkLst>
        </pc:inkChg>
        <pc:inkChg chg="add">
          <ac:chgData name="Hemanth Kumar  Tanneru" userId="e60da0a2-8f9f-43be-83b4-26a7a02c04c9" providerId="ADAL" clId="{5900BE9B-BE98-45D8-A45C-84412062B4A4}" dt="2022-10-30T12:50:58.154" v="173"/>
          <ac:inkMkLst>
            <pc:docMk/>
            <pc:sldMk cId="1282208409" sldId="1172"/>
            <ac:inkMk id="12" creationId="{EC3DE6AD-6787-4E10-85A4-B522980D7A93}"/>
          </ac:inkMkLst>
        </pc:inkChg>
        <pc:inkChg chg="add">
          <ac:chgData name="Hemanth Kumar  Tanneru" userId="e60da0a2-8f9f-43be-83b4-26a7a02c04c9" providerId="ADAL" clId="{5900BE9B-BE98-45D8-A45C-84412062B4A4}" dt="2022-10-30T12:50:58.154" v="174"/>
          <ac:inkMkLst>
            <pc:docMk/>
            <pc:sldMk cId="1282208409" sldId="1172"/>
            <ac:inkMk id="13" creationId="{8AE25692-DCF7-4DB1-8AE2-E2BC1FDC3A92}"/>
          </ac:inkMkLst>
        </pc:inkChg>
      </pc:sldChg>
      <pc:sldChg chg="addSp">
        <pc:chgData name="Hemanth Kumar  Tanneru" userId="e60da0a2-8f9f-43be-83b4-26a7a02c04c9" providerId="ADAL" clId="{5900BE9B-BE98-45D8-A45C-84412062B4A4}" dt="2022-10-30T16:12:44.287" v="175"/>
        <pc:sldMkLst>
          <pc:docMk/>
          <pc:sldMk cId="3176848998" sldId="1173"/>
        </pc:sldMkLst>
        <pc:inkChg chg="add">
          <ac:chgData name="Hemanth Kumar  Tanneru" userId="e60da0a2-8f9f-43be-83b4-26a7a02c04c9" providerId="ADAL" clId="{5900BE9B-BE98-45D8-A45C-84412062B4A4}" dt="2022-10-30T16:12:44.287" v="175"/>
          <ac:inkMkLst>
            <pc:docMk/>
            <pc:sldMk cId="3176848998" sldId="1173"/>
            <ac:inkMk id="9" creationId="{21FFF39D-98C7-41FB-8511-90C0AB70F156}"/>
          </ac:inkMkLst>
        </pc:inkChg>
      </pc:sldChg>
    </pc:docChg>
  </pc:docChgLst>
  <pc:docChgLst>
    <pc:chgData name="Hemanth Kumar  Tanneru" userId="e60da0a2-8f9f-43be-83b4-26a7a02c04c9" providerId="ADAL" clId="{4D048E6D-D132-DA45-B4E5-E60BD3DDB47E}"/>
    <pc:docChg chg="custSel modSld">
      <pc:chgData name="Hemanth Kumar  Tanneru" userId="e60da0a2-8f9f-43be-83b4-26a7a02c04c9" providerId="ADAL" clId="{4D048E6D-D132-DA45-B4E5-E60BD3DDB47E}" dt="2023-09-24T16:18:11.414" v="53"/>
      <pc:docMkLst>
        <pc:docMk/>
      </pc:docMkLst>
      <pc:sldChg chg="delSp mod">
        <pc:chgData name="Hemanth Kumar  Tanneru" userId="e60da0a2-8f9f-43be-83b4-26a7a02c04c9" providerId="ADAL" clId="{4D048E6D-D132-DA45-B4E5-E60BD3DDB47E}" dt="2023-09-24T14:27:08.414" v="0" actId="478"/>
        <pc:sldMkLst>
          <pc:docMk/>
          <pc:sldMk cId="0" sldId="278"/>
        </pc:sldMkLst>
        <pc:inkChg chg="del">
          <ac:chgData name="Hemanth Kumar  Tanneru" userId="e60da0a2-8f9f-43be-83b4-26a7a02c04c9" providerId="ADAL" clId="{4D048E6D-D132-DA45-B4E5-E60BD3DDB47E}" dt="2023-09-24T14:27:08.414" v="0" actId="478"/>
          <ac:inkMkLst>
            <pc:docMk/>
            <pc:sldMk cId="0" sldId="278"/>
            <ac:inkMk id="3" creationId="{E609FA27-586F-590B-0826-63721AEE10A2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7:13.547" v="1" actId="478"/>
        <pc:sldMkLst>
          <pc:docMk/>
          <pc:sldMk cId="0" sldId="280"/>
        </pc:sldMkLst>
        <pc:inkChg chg="del">
          <ac:chgData name="Hemanth Kumar  Tanneru" userId="e60da0a2-8f9f-43be-83b4-26a7a02c04c9" providerId="ADAL" clId="{4D048E6D-D132-DA45-B4E5-E60BD3DDB47E}" dt="2023-09-24T14:27:13.547" v="1" actId="478"/>
          <ac:inkMkLst>
            <pc:docMk/>
            <pc:sldMk cId="0" sldId="280"/>
            <ac:inkMk id="5" creationId="{B6D208C9-40DA-4917-0AE3-0F97A1ED18C4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7:39.793" v="52" actId="478"/>
        <pc:sldMkLst>
          <pc:docMk/>
          <pc:sldMk cId="0" sldId="283"/>
        </pc:sldMkLst>
        <pc:inkChg chg="del">
          <ac:chgData name="Hemanth Kumar  Tanneru" userId="e60da0a2-8f9f-43be-83b4-26a7a02c04c9" providerId="ADAL" clId="{4D048E6D-D132-DA45-B4E5-E60BD3DDB47E}" dt="2023-09-24T14:37:39.793" v="52" actId="478"/>
          <ac:inkMkLst>
            <pc:docMk/>
            <pc:sldMk cId="0" sldId="283"/>
            <ac:inkMk id="2" creationId="{E7F36F35-3E69-7BDD-A3F8-2EED3099E14E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7:18.947" v="2" actId="478"/>
        <pc:sldMkLst>
          <pc:docMk/>
          <pc:sldMk cId="0" sldId="719"/>
        </pc:sldMkLst>
        <pc:inkChg chg="del">
          <ac:chgData name="Hemanth Kumar  Tanneru" userId="e60da0a2-8f9f-43be-83b4-26a7a02c04c9" providerId="ADAL" clId="{4D048E6D-D132-DA45-B4E5-E60BD3DDB47E}" dt="2023-09-24T14:27:18.947" v="2" actId="478"/>
          <ac:inkMkLst>
            <pc:docMk/>
            <pc:sldMk cId="0" sldId="719"/>
            <ac:inkMk id="7" creationId="{A178536D-2564-410C-9041-717D9DEAE790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7:31.337" v="4" actId="478"/>
        <pc:sldMkLst>
          <pc:docMk/>
          <pc:sldMk cId="0" sldId="722"/>
        </pc:sldMkLst>
        <pc:inkChg chg="del">
          <ac:chgData name="Hemanth Kumar  Tanneru" userId="e60da0a2-8f9f-43be-83b4-26a7a02c04c9" providerId="ADAL" clId="{4D048E6D-D132-DA45-B4E5-E60BD3DDB47E}" dt="2023-09-24T14:27:31.337" v="4" actId="478"/>
          <ac:inkMkLst>
            <pc:docMk/>
            <pc:sldMk cId="0" sldId="722"/>
            <ac:inkMk id="8" creationId="{B3937108-6EF4-90B7-B28B-EE5C47362152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7:26.625" v="3" actId="478"/>
        <pc:sldMkLst>
          <pc:docMk/>
          <pc:sldMk cId="0" sldId="723"/>
        </pc:sldMkLst>
        <pc:inkChg chg="del">
          <ac:chgData name="Hemanth Kumar  Tanneru" userId="e60da0a2-8f9f-43be-83b4-26a7a02c04c9" providerId="ADAL" clId="{4D048E6D-D132-DA45-B4E5-E60BD3DDB47E}" dt="2023-09-24T14:27:26.625" v="3" actId="478"/>
          <ac:inkMkLst>
            <pc:docMk/>
            <pc:sldMk cId="0" sldId="723"/>
            <ac:inkMk id="2" creationId="{2AF58F6A-7BE8-75C0-07C8-E2BD8694D1F2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7:38.091" v="5" actId="478"/>
        <pc:sldMkLst>
          <pc:docMk/>
          <pc:sldMk cId="0" sldId="727"/>
        </pc:sldMkLst>
        <pc:inkChg chg="del">
          <ac:chgData name="Hemanth Kumar  Tanneru" userId="e60da0a2-8f9f-43be-83b4-26a7a02c04c9" providerId="ADAL" clId="{4D048E6D-D132-DA45-B4E5-E60BD3DDB47E}" dt="2023-09-24T14:27:38.091" v="5" actId="478"/>
          <ac:inkMkLst>
            <pc:docMk/>
            <pc:sldMk cId="0" sldId="727"/>
            <ac:inkMk id="4" creationId="{648F194D-030D-BDCD-55D0-DDBBB959D436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7:44.275" v="6" actId="478"/>
        <pc:sldMkLst>
          <pc:docMk/>
          <pc:sldMk cId="0" sldId="728"/>
        </pc:sldMkLst>
        <pc:inkChg chg="del">
          <ac:chgData name="Hemanth Kumar  Tanneru" userId="e60da0a2-8f9f-43be-83b4-26a7a02c04c9" providerId="ADAL" clId="{4D048E6D-D132-DA45-B4E5-E60BD3DDB47E}" dt="2023-09-24T14:27:44.275" v="6" actId="478"/>
          <ac:inkMkLst>
            <pc:docMk/>
            <pc:sldMk cId="0" sldId="728"/>
            <ac:inkMk id="4" creationId="{8379B188-17F5-6618-379C-65BFAD31C1A0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7:57.783" v="7" actId="478"/>
        <pc:sldMkLst>
          <pc:docMk/>
          <pc:sldMk cId="0" sldId="730"/>
        </pc:sldMkLst>
        <pc:inkChg chg="del">
          <ac:chgData name="Hemanth Kumar  Tanneru" userId="e60da0a2-8f9f-43be-83b4-26a7a02c04c9" providerId="ADAL" clId="{4D048E6D-D132-DA45-B4E5-E60BD3DDB47E}" dt="2023-09-24T14:27:57.783" v="7" actId="478"/>
          <ac:inkMkLst>
            <pc:docMk/>
            <pc:sldMk cId="0" sldId="730"/>
            <ac:inkMk id="4" creationId="{66D30A42-5B28-F716-77CF-90C1042603B7}"/>
          </ac:inkMkLst>
        </pc:inkChg>
      </pc:sldChg>
      <pc:sldChg chg="delSp modSp mod">
        <pc:chgData name="Hemanth Kumar  Tanneru" userId="e60da0a2-8f9f-43be-83b4-26a7a02c04c9" providerId="ADAL" clId="{4D048E6D-D132-DA45-B4E5-E60BD3DDB47E}" dt="2023-09-24T14:28:08.118" v="10" actId="478"/>
        <pc:sldMkLst>
          <pc:docMk/>
          <pc:sldMk cId="0" sldId="731"/>
        </pc:sldMkLst>
        <pc:inkChg chg="del mod">
          <ac:chgData name="Hemanth Kumar  Tanneru" userId="e60da0a2-8f9f-43be-83b4-26a7a02c04c9" providerId="ADAL" clId="{4D048E6D-D132-DA45-B4E5-E60BD3DDB47E}" dt="2023-09-24T14:28:08.118" v="10" actId="478"/>
          <ac:inkMkLst>
            <pc:docMk/>
            <pc:sldMk cId="0" sldId="731"/>
            <ac:inkMk id="4" creationId="{CDF255B2-E55B-D27A-0F0D-B829BB51F8E0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8:22.289" v="12" actId="478"/>
        <pc:sldMkLst>
          <pc:docMk/>
          <pc:sldMk cId="0" sldId="732"/>
        </pc:sldMkLst>
        <pc:inkChg chg="del">
          <ac:chgData name="Hemanth Kumar  Tanneru" userId="e60da0a2-8f9f-43be-83b4-26a7a02c04c9" providerId="ADAL" clId="{4D048E6D-D132-DA45-B4E5-E60BD3DDB47E}" dt="2023-09-24T14:28:22.289" v="12" actId="478"/>
          <ac:inkMkLst>
            <pc:docMk/>
            <pc:sldMk cId="0" sldId="732"/>
            <ac:inkMk id="4" creationId="{94CD18DB-B9AD-8951-A329-9CBEEA1DBD96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4:27.537" v="14" actId="478"/>
        <pc:sldMkLst>
          <pc:docMk/>
          <pc:sldMk cId="0" sldId="736"/>
        </pc:sldMkLst>
        <pc:inkChg chg="del">
          <ac:chgData name="Hemanth Kumar  Tanneru" userId="e60da0a2-8f9f-43be-83b4-26a7a02c04c9" providerId="ADAL" clId="{4D048E6D-D132-DA45-B4E5-E60BD3DDB47E}" dt="2023-09-24T14:34:27.537" v="14" actId="478"/>
          <ac:inkMkLst>
            <pc:docMk/>
            <pc:sldMk cId="0" sldId="736"/>
            <ac:inkMk id="4" creationId="{CD77C67B-61FF-1334-AE82-45C2BBAD094E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4:33.952" v="15" actId="478"/>
        <pc:sldMkLst>
          <pc:docMk/>
          <pc:sldMk cId="0" sldId="976"/>
        </pc:sldMkLst>
        <pc:inkChg chg="del">
          <ac:chgData name="Hemanth Kumar  Tanneru" userId="e60da0a2-8f9f-43be-83b4-26a7a02c04c9" providerId="ADAL" clId="{4D048E6D-D132-DA45-B4E5-E60BD3DDB47E}" dt="2023-09-24T14:34:33.952" v="15" actId="478"/>
          <ac:inkMkLst>
            <pc:docMk/>
            <pc:sldMk cId="0" sldId="976"/>
            <ac:inkMk id="4" creationId="{CC54F032-33A0-7D69-03FA-7116D561944F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4:37.261" v="16" actId="478"/>
        <pc:sldMkLst>
          <pc:docMk/>
          <pc:sldMk cId="0" sldId="977"/>
        </pc:sldMkLst>
        <pc:inkChg chg="del">
          <ac:chgData name="Hemanth Kumar  Tanneru" userId="e60da0a2-8f9f-43be-83b4-26a7a02c04c9" providerId="ADAL" clId="{4D048E6D-D132-DA45-B4E5-E60BD3DDB47E}" dt="2023-09-24T14:34:37.261" v="16" actId="478"/>
          <ac:inkMkLst>
            <pc:docMk/>
            <pc:sldMk cId="0" sldId="977"/>
            <ac:inkMk id="6" creationId="{FF1DF339-816D-E3F5-ABA1-64F93214FC43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4:41.196" v="17" actId="478"/>
        <pc:sldMkLst>
          <pc:docMk/>
          <pc:sldMk cId="0" sldId="978"/>
        </pc:sldMkLst>
        <pc:inkChg chg="del">
          <ac:chgData name="Hemanth Kumar  Tanneru" userId="e60da0a2-8f9f-43be-83b4-26a7a02c04c9" providerId="ADAL" clId="{4D048E6D-D132-DA45-B4E5-E60BD3DDB47E}" dt="2023-09-24T14:34:41.196" v="17" actId="478"/>
          <ac:inkMkLst>
            <pc:docMk/>
            <pc:sldMk cId="0" sldId="978"/>
            <ac:inkMk id="7" creationId="{424BD170-8192-BF09-60DE-951C02639067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4:44.145" v="18" actId="478"/>
        <pc:sldMkLst>
          <pc:docMk/>
          <pc:sldMk cId="0" sldId="979"/>
        </pc:sldMkLst>
        <pc:inkChg chg="del">
          <ac:chgData name="Hemanth Kumar  Tanneru" userId="e60da0a2-8f9f-43be-83b4-26a7a02c04c9" providerId="ADAL" clId="{4D048E6D-D132-DA45-B4E5-E60BD3DDB47E}" dt="2023-09-24T14:34:44.145" v="18" actId="478"/>
          <ac:inkMkLst>
            <pc:docMk/>
            <pc:sldMk cId="0" sldId="979"/>
            <ac:inkMk id="4" creationId="{6D9B28E8-EB78-6F68-0723-F170C0F66B8B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4:53.117" v="19" actId="478"/>
        <pc:sldMkLst>
          <pc:docMk/>
          <pc:sldMk cId="0" sldId="981"/>
        </pc:sldMkLst>
        <pc:inkChg chg="del">
          <ac:chgData name="Hemanth Kumar  Tanneru" userId="e60da0a2-8f9f-43be-83b4-26a7a02c04c9" providerId="ADAL" clId="{4D048E6D-D132-DA45-B4E5-E60BD3DDB47E}" dt="2023-09-24T14:34:53.117" v="19" actId="478"/>
          <ac:inkMkLst>
            <pc:docMk/>
            <pc:sldMk cId="0" sldId="981"/>
            <ac:inkMk id="4" creationId="{C7D99DCD-FE13-116D-08F1-F8DBC39516AB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4:59.851" v="20" actId="478"/>
        <pc:sldMkLst>
          <pc:docMk/>
          <pc:sldMk cId="0" sldId="982"/>
        </pc:sldMkLst>
        <pc:inkChg chg="del">
          <ac:chgData name="Hemanth Kumar  Tanneru" userId="e60da0a2-8f9f-43be-83b4-26a7a02c04c9" providerId="ADAL" clId="{4D048E6D-D132-DA45-B4E5-E60BD3DDB47E}" dt="2023-09-24T14:34:59.851" v="20" actId="478"/>
          <ac:inkMkLst>
            <pc:docMk/>
            <pc:sldMk cId="0" sldId="982"/>
            <ac:inkMk id="7" creationId="{BFC9B534-F911-573C-A888-609D458E263B}"/>
          </ac:inkMkLst>
        </pc:inkChg>
      </pc:sldChg>
      <pc:sldChg chg="addSp delSp modSp mod">
        <pc:chgData name="Hemanth Kumar  Tanneru" userId="e60da0a2-8f9f-43be-83b4-26a7a02c04c9" providerId="ADAL" clId="{4D048E6D-D132-DA45-B4E5-E60BD3DDB47E}" dt="2023-09-24T14:35:32.020" v="24"/>
        <pc:sldMkLst>
          <pc:docMk/>
          <pc:sldMk cId="0" sldId="983"/>
        </pc:sldMkLst>
        <pc:spChg chg="add del mod">
          <ac:chgData name="Hemanth Kumar  Tanneru" userId="e60da0a2-8f9f-43be-83b4-26a7a02c04c9" providerId="ADAL" clId="{4D048E6D-D132-DA45-B4E5-E60BD3DDB47E}" dt="2023-09-24T14:35:32.020" v="24"/>
          <ac:spMkLst>
            <pc:docMk/>
            <pc:sldMk cId="0" sldId="983"/>
            <ac:spMk id="7" creationId="{B10F9F86-8DD8-462F-ADC8-5C31C32D581B}"/>
          </ac:spMkLst>
        </pc:spChg>
        <pc:inkChg chg="del">
          <ac:chgData name="Hemanth Kumar  Tanneru" userId="e60da0a2-8f9f-43be-83b4-26a7a02c04c9" providerId="ADAL" clId="{4D048E6D-D132-DA45-B4E5-E60BD3DDB47E}" dt="2023-09-24T14:35:06.307" v="21" actId="478"/>
          <ac:inkMkLst>
            <pc:docMk/>
            <pc:sldMk cId="0" sldId="983"/>
            <ac:inkMk id="6" creationId="{02B7089A-8129-3823-A03C-86744BDA6435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5:40.823" v="26" actId="478"/>
        <pc:sldMkLst>
          <pc:docMk/>
          <pc:sldMk cId="0" sldId="984"/>
        </pc:sldMkLst>
        <pc:grpChg chg="del">
          <ac:chgData name="Hemanth Kumar  Tanneru" userId="e60da0a2-8f9f-43be-83b4-26a7a02c04c9" providerId="ADAL" clId="{4D048E6D-D132-DA45-B4E5-E60BD3DDB47E}" dt="2023-09-24T14:35:40.823" v="26" actId="478"/>
          <ac:grpSpMkLst>
            <pc:docMk/>
            <pc:sldMk cId="0" sldId="984"/>
            <ac:grpSpMk id="61" creationId="{C597AF08-712E-49A9-BF91-05AC65F2ECF5}"/>
          </ac:grpSpMkLst>
        </pc:grpChg>
        <pc:inkChg chg="del">
          <ac:chgData name="Hemanth Kumar  Tanneru" userId="e60da0a2-8f9f-43be-83b4-26a7a02c04c9" providerId="ADAL" clId="{4D048E6D-D132-DA45-B4E5-E60BD3DDB47E}" dt="2023-09-24T14:35:36.961" v="25" actId="478"/>
          <ac:inkMkLst>
            <pc:docMk/>
            <pc:sldMk cId="0" sldId="984"/>
            <ac:inkMk id="5" creationId="{06DDB5C4-73AE-8701-4AED-A0FC84A723AF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5:46.204" v="27" actId="478"/>
        <pc:sldMkLst>
          <pc:docMk/>
          <pc:sldMk cId="0" sldId="985"/>
        </pc:sldMkLst>
        <pc:inkChg chg="del">
          <ac:chgData name="Hemanth Kumar  Tanneru" userId="e60da0a2-8f9f-43be-83b4-26a7a02c04c9" providerId="ADAL" clId="{4D048E6D-D132-DA45-B4E5-E60BD3DDB47E}" dt="2023-09-24T14:35:46.204" v="27" actId="478"/>
          <ac:inkMkLst>
            <pc:docMk/>
            <pc:sldMk cId="0" sldId="985"/>
            <ac:inkMk id="4" creationId="{067F8B63-7E5D-8C9F-CDE4-577F15F093A5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5:51.032" v="28" actId="478"/>
        <pc:sldMkLst>
          <pc:docMk/>
          <pc:sldMk cId="0" sldId="986"/>
        </pc:sldMkLst>
        <pc:inkChg chg="del">
          <ac:chgData name="Hemanth Kumar  Tanneru" userId="e60da0a2-8f9f-43be-83b4-26a7a02c04c9" providerId="ADAL" clId="{4D048E6D-D132-DA45-B4E5-E60BD3DDB47E}" dt="2023-09-24T14:35:51.032" v="28" actId="478"/>
          <ac:inkMkLst>
            <pc:docMk/>
            <pc:sldMk cId="0" sldId="986"/>
            <ac:inkMk id="6" creationId="{CEBCAFE7-A0E4-C32C-4F66-7E9F197CD90D}"/>
          </ac:inkMkLst>
        </pc:inkChg>
      </pc:sldChg>
      <pc:sldChg chg="delSp modSp mod">
        <pc:chgData name="Hemanth Kumar  Tanneru" userId="e60da0a2-8f9f-43be-83b4-26a7a02c04c9" providerId="ADAL" clId="{4D048E6D-D132-DA45-B4E5-E60BD3DDB47E}" dt="2023-09-24T14:36:06.281" v="31" actId="478"/>
        <pc:sldMkLst>
          <pc:docMk/>
          <pc:sldMk cId="0" sldId="987"/>
        </pc:sldMkLst>
        <pc:spChg chg="del">
          <ac:chgData name="Hemanth Kumar  Tanneru" userId="e60da0a2-8f9f-43be-83b4-26a7a02c04c9" providerId="ADAL" clId="{4D048E6D-D132-DA45-B4E5-E60BD3DDB47E}" dt="2023-09-24T14:36:06.281" v="31" actId="478"/>
          <ac:spMkLst>
            <pc:docMk/>
            <pc:sldMk cId="0" sldId="987"/>
            <ac:spMk id="176" creationId="{00000000-0000-0000-0000-000000000000}"/>
          </ac:spMkLst>
        </pc:spChg>
        <pc:grpChg chg="del">
          <ac:chgData name="Hemanth Kumar  Tanneru" userId="e60da0a2-8f9f-43be-83b4-26a7a02c04c9" providerId="ADAL" clId="{4D048E6D-D132-DA45-B4E5-E60BD3DDB47E}" dt="2023-09-24T14:36:06.281" v="31" actId="478"/>
          <ac:grpSpMkLst>
            <pc:docMk/>
            <pc:sldMk cId="0" sldId="987"/>
            <ac:grpSpMk id="232" creationId="{010DC8D7-391A-45A1-1D1B-A7C97B9BEDF3}"/>
          </ac:grpSpMkLst>
        </pc:grpChg>
        <pc:grpChg chg="del">
          <ac:chgData name="Hemanth Kumar  Tanneru" userId="e60da0a2-8f9f-43be-83b4-26a7a02c04c9" providerId="ADAL" clId="{4D048E6D-D132-DA45-B4E5-E60BD3DDB47E}" dt="2023-09-24T14:36:06.281" v="31" actId="478"/>
          <ac:grpSpMkLst>
            <pc:docMk/>
            <pc:sldMk cId="0" sldId="987"/>
            <ac:grpSpMk id="233" creationId="{34BEE414-22D1-0F27-6B5F-D9A60BB0F368}"/>
          </ac:grpSpMkLst>
        </pc:grpChg>
        <pc:grpChg chg="del">
          <ac:chgData name="Hemanth Kumar  Tanneru" userId="e60da0a2-8f9f-43be-83b4-26a7a02c04c9" providerId="ADAL" clId="{4D048E6D-D132-DA45-B4E5-E60BD3DDB47E}" dt="2023-09-24T14:36:06.281" v="31" actId="478"/>
          <ac:grpSpMkLst>
            <pc:docMk/>
            <pc:sldMk cId="0" sldId="987"/>
            <ac:grpSpMk id="234" creationId="{BCF01A86-BA2F-841F-12B3-02AA8EB43C10}"/>
          </ac:grpSpMkLst>
        </pc:grpChg>
        <pc:grpChg chg="del">
          <ac:chgData name="Hemanth Kumar  Tanneru" userId="e60da0a2-8f9f-43be-83b4-26a7a02c04c9" providerId="ADAL" clId="{4D048E6D-D132-DA45-B4E5-E60BD3DDB47E}" dt="2023-09-24T14:36:06.281" v="31" actId="478"/>
          <ac:grpSpMkLst>
            <pc:docMk/>
            <pc:sldMk cId="0" sldId="987"/>
            <ac:grpSpMk id="235" creationId="{7BE3C8FB-A4F2-E618-2156-A2C4EB3CAB5C}"/>
          </ac:grpSpMkLst>
        </pc:grpChg>
        <pc:grpChg chg="del">
          <ac:chgData name="Hemanth Kumar  Tanneru" userId="e60da0a2-8f9f-43be-83b4-26a7a02c04c9" providerId="ADAL" clId="{4D048E6D-D132-DA45-B4E5-E60BD3DDB47E}" dt="2023-09-24T14:36:06.281" v="31" actId="478"/>
          <ac:grpSpMkLst>
            <pc:docMk/>
            <pc:sldMk cId="0" sldId="987"/>
            <ac:grpSpMk id="236" creationId="{6702AC9B-0B57-EB22-6545-256314153D53}"/>
          </ac:grpSpMkLst>
        </pc:grpChg>
        <pc:grpChg chg="del">
          <ac:chgData name="Hemanth Kumar  Tanneru" userId="e60da0a2-8f9f-43be-83b4-26a7a02c04c9" providerId="ADAL" clId="{4D048E6D-D132-DA45-B4E5-E60BD3DDB47E}" dt="2023-09-24T14:36:06.281" v="31" actId="478"/>
          <ac:grpSpMkLst>
            <pc:docMk/>
            <pc:sldMk cId="0" sldId="987"/>
            <ac:grpSpMk id="251" creationId="{3E8B7287-C54F-2A0E-CB4B-EF37F9ABFD1B}"/>
          </ac:grpSpMkLst>
        </pc:grpChg>
        <pc:inkChg chg="del mod">
          <ac:chgData name="Hemanth Kumar  Tanneru" userId="e60da0a2-8f9f-43be-83b4-26a7a02c04c9" providerId="ADAL" clId="{4D048E6D-D132-DA45-B4E5-E60BD3DDB47E}" dt="2023-09-24T14:35:56.472" v="30" actId="478"/>
          <ac:inkMkLst>
            <pc:docMk/>
            <pc:sldMk cId="0" sldId="987"/>
            <ac:inkMk id="181" creationId="{4077E3AB-62A0-8590-E95B-4418FAC80E27}"/>
          </ac:inkMkLst>
        </pc:inkChg>
        <pc:inkChg chg="del">
          <ac:chgData name="Hemanth Kumar  Tanneru" userId="e60da0a2-8f9f-43be-83b4-26a7a02c04c9" providerId="ADAL" clId="{4D048E6D-D132-DA45-B4E5-E60BD3DDB47E}" dt="2023-09-24T14:36:06.281" v="31" actId="478"/>
          <ac:inkMkLst>
            <pc:docMk/>
            <pc:sldMk cId="0" sldId="987"/>
            <ac:inkMk id="187" creationId="{39BD54BA-F893-8F86-F5C1-D64A8A42BBA9}"/>
          </ac:inkMkLst>
        </pc:inkChg>
        <pc:inkChg chg="del">
          <ac:chgData name="Hemanth Kumar  Tanneru" userId="e60da0a2-8f9f-43be-83b4-26a7a02c04c9" providerId="ADAL" clId="{4D048E6D-D132-DA45-B4E5-E60BD3DDB47E}" dt="2023-09-24T14:36:06.281" v="31" actId="478"/>
          <ac:inkMkLst>
            <pc:docMk/>
            <pc:sldMk cId="0" sldId="987"/>
            <ac:inkMk id="219" creationId="{2D354C0A-E266-9309-F1D4-6F44FD18307B}"/>
          </ac:inkMkLst>
        </pc:inkChg>
        <pc:inkChg chg="del">
          <ac:chgData name="Hemanth Kumar  Tanneru" userId="e60da0a2-8f9f-43be-83b4-26a7a02c04c9" providerId="ADAL" clId="{4D048E6D-D132-DA45-B4E5-E60BD3DDB47E}" dt="2023-09-24T14:36:06.281" v="31" actId="478"/>
          <ac:inkMkLst>
            <pc:docMk/>
            <pc:sldMk cId="0" sldId="987"/>
            <ac:inkMk id="220" creationId="{23F07689-512D-5853-6CD3-A258F397B7DF}"/>
          </ac:inkMkLst>
        </pc:inkChg>
        <pc:inkChg chg="del">
          <ac:chgData name="Hemanth Kumar  Tanneru" userId="e60da0a2-8f9f-43be-83b4-26a7a02c04c9" providerId="ADAL" clId="{4D048E6D-D132-DA45-B4E5-E60BD3DDB47E}" dt="2023-09-24T14:36:06.281" v="31" actId="478"/>
          <ac:inkMkLst>
            <pc:docMk/>
            <pc:sldMk cId="0" sldId="987"/>
            <ac:inkMk id="221" creationId="{E0A0FCFE-9C2F-BE1C-F95E-B7EF889A9089}"/>
          </ac:inkMkLst>
        </pc:inkChg>
        <pc:inkChg chg="del">
          <ac:chgData name="Hemanth Kumar  Tanneru" userId="e60da0a2-8f9f-43be-83b4-26a7a02c04c9" providerId="ADAL" clId="{4D048E6D-D132-DA45-B4E5-E60BD3DDB47E}" dt="2023-09-24T14:36:06.281" v="31" actId="478"/>
          <ac:inkMkLst>
            <pc:docMk/>
            <pc:sldMk cId="0" sldId="987"/>
            <ac:inkMk id="226" creationId="{8BE5B0D6-DF1B-43DC-3E98-E4C09A565EF5}"/>
          </ac:inkMkLst>
        </pc:inkChg>
        <pc:inkChg chg="del">
          <ac:chgData name="Hemanth Kumar  Tanneru" userId="e60da0a2-8f9f-43be-83b4-26a7a02c04c9" providerId="ADAL" clId="{4D048E6D-D132-DA45-B4E5-E60BD3DDB47E}" dt="2023-09-24T14:36:06.281" v="31" actId="478"/>
          <ac:inkMkLst>
            <pc:docMk/>
            <pc:sldMk cId="0" sldId="987"/>
            <ac:inkMk id="227" creationId="{124F480B-C16B-8027-25CC-963F4105A773}"/>
          </ac:inkMkLst>
        </pc:inkChg>
        <pc:inkChg chg="del">
          <ac:chgData name="Hemanth Kumar  Tanneru" userId="e60da0a2-8f9f-43be-83b4-26a7a02c04c9" providerId="ADAL" clId="{4D048E6D-D132-DA45-B4E5-E60BD3DDB47E}" dt="2023-09-24T14:36:06.281" v="31" actId="478"/>
          <ac:inkMkLst>
            <pc:docMk/>
            <pc:sldMk cId="0" sldId="987"/>
            <ac:inkMk id="228" creationId="{C2E30A0B-26BA-9062-07A2-AEA6701476B8}"/>
          </ac:inkMkLst>
        </pc:inkChg>
        <pc:inkChg chg="del">
          <ac:chgData name="Hemanth Kumar  Tanneru" userId="e60da0a2-8f9f-43be-83b4-26a7a02c04c9" providerId="ADAL" clId="{4D048E6D-D132-DA45-B4E5-E60BD3DDB47E}" dt="2023-09-24T14:36:06.281" v="31" actId="478"/>
          <ac:inkMkLst>
            <pc:docMk/>
            <pc:sldMk cId="0" sldId="987"/>
            <ac:inkMk id="229" creationId="{4148861A-2139-CC90-96A2-031150D744DE}"/>
          </ac:inkMkLst>
        </pc:inkChg>
      </pc:sldChg>
      <pc:sldChg chg="addSp delSp modSp mod">
        <pc:chgData name="Hemanth Kumar  Tanneru" userId="e60da0a2-8f9f-43be-83b4-26a7a02c04c9" providerId="ADAL" clId="{4D048E6D-D132-DA45-B4E5-E60BD3DDB47E}" dt="2023-09-24T14:36:23.211" v="36"/>
        <pc:sldMkLst>
          <pc:docMk/>
          <pc:sldMk cId="0" sldId="988"/>
        </pc:sldMkLst>
        <pc:spChg chg="add del mod">
          <ac:chgData name="Hemanth Kumar  Tanneru" userId="e60da0a2-8f9f-43be-83b4-26a7a02c04c9" providerId="ADAL" clId="{4D048E6D-D132-DA45-B4E5-E60BD3DDB47E}" dt="2023-09-24T14:36:23.211" v="36"/>
          <ac:spMkLst>
            <pc:docMk/>
            <pc:sldMk cId="0" sldId="988"/>
            <ac:spMk id="5" creationId="{DFFFA835-95EB-5B4D-6337-8158036245AB}"/>
          </ac:spMkLst>
        </pc:spChg>
        <pc:inkChg chg="del">
          <ac:chgData name="Hemanth Kumar  Tanneru" userId="e60da0a2-8f9f-43be-83b4-26a7a02c04c9" providerId="ADAL" clId="{4D048E6D-D132-DA45-B4E5-E60BD3DDB47E}" dt="2023-09-24T14:36:17.378" v="33" actId="478"/>
          <ac:inkMkLst>
            <pc:docMk/>
            <pc:sldMk cId="0" sldId="988"/>
            <ac:inkMk id="4" creationId="{FA094DD0-5394-41B9-F60E-39165CA830CB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89"/>
        </pc:sldMkLst>
        <pc:inkChg chg="del">
          <ac:chgData name="Hemanth Kumar  Tanneru" userId="e60da0a2-8f9f-43be-83b4-26a7a02c04c9" providerId="ADAL" clId="{4D048E6D-D132-DA45-B4E5-E60BD3DDB47E}" dt="2023-09-24T14:36:20.455" v="34" actId="478"/>
          <ac:inkMkLst>
            <pc:docMk/>
            <pc:sldMk cId="0" sldId="989"/>
            <ac:inkMk id="4" creationId="{683F4FB4-433C-BF74-5655-CD6148BA10D8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89"/>
            <ac:inkMk id="5" creationId="{7BFECB8F-EA6C-03C3-0810-411521DB5846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90"/>
        </pc:sldMkLst>
        <pc:inkChg chg="del">
          <ac:chgData name="Hemanth Kumar  Tanneru" userId="e60da0a2-8f9f-43be-83b4-26a7a02c04c9" providerId="ADAL" clId="{4D048E6D-D132-DA45-B4E5-E60BD3DDB47E}" dt="2023-09-24T14:36:24.110" v="37" actId="478"/>
          <ac:inkMkLst>
            <pc:docMk/>
            <pc:sldMk cId="0" sldId="990"/>
            <ac:inkMk id="4" creationId="{AC4298A6-2E3D-E22A-7DD8-440C2FEEA76B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90"/>
            <ac:inkMk id="6" creationId="{6DFA6489-2CDF-A8EF-C607-EDC962307F73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91"/>
        </pc:sldMkLst>
        <pc:inkChg chg="del">
          <ac:chgData name="Hemanth Kumar  Tanneru" userId="e60da0a2-8f9f-43be-83b4-26a7a02c04c9" providerId="ADAL" clId="{4D048E6D-D132-DA45-B4E5-E60BD3DDB47E}" dt="2023-09-24T14:36:29.229" v="38" actId="478"/>
          <ac:inkMkLst>
            <pc:docMk/>
            <pc:sldMk cId="0" sldId="991"/>
            <ac:inkMk id="4" creationId="{81B4DD6D-92A5-2B07-1ACB-F575391E54AA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91"/>
            <ac:inkMk id="5" creationId="{BAF53178-E913-700B-024D-CAA28E0F6839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92"/>
        </pc:sldMkLst>
        <pc:inkChg chg="del">
          <ac:chgData name="Hemanth Kumar  Tanneru" userId="e60da0a2-8f9f-43be-83b4-26a7a02c04c9" providerId="ADAL" clId="{4D048E6D-D132-DA45-B4E5-E60BD3DDB47E}" dt="2023-09-24T14:36:33.241" v="39" actId="478"/>
          <ac:inkMkLst>
            <pc:docMk/>
            <pc:sldMk cId="0" sldId="992"/>
            <ac:inkMk id="4" creationId="{D33EE22B-F0C0-8314-1A40-9CC25FE78D6E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92"/>
            <ac:inkMk id="11" creationId="{E7EA7AAE-6AC2-0A03-432B-1FF17D44D405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93"/>
        </pc:sldMkLst>
        <pc:inkChg chg="del">
          <ac:chgData name="Hemanth Kumar  Tanneru" userId="e60da0a2-8f9f-43be-83b4-26a7a02c04c9" providerId="ADAL" clId="{4D048E6D-D132-DA45-B4E5-E60BD3DDB47E}" dt="2023-09-24T14:36:38.265" v="40" actId="478"/>
          <ac:inkMkLst>
            <pc:docMk/>
            <pc:sldMk cId="0" sldId="993"/>
            <ac:inkMk id="4" creationId="{B5775291-957C-51DF-4091-44F554A71EC1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93"/>
            <ac:inkMk id="5" creationId="{EA31CC10-DA22-35DF-D835-94AF4D76A6D3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94"/>
        </pc:sldMkLst>
        <pc:inkChg chg="del">
          <ac:chgData name="Hemanth Kumar  Tanneru" userId="e60da0a2-8f9f-43be-83b4-26a7a02c04c9" providerId="ADAL" clId="{4D048E6D-D132-DA45-B4E5-E60BD3DDB47E}" dt="2023-09-24T14:36:43.079" v="41" actId="478"/>
          <ac:inkMkLst>
            <pc:docMk/>
            <pc:sldMk cId="0" sldId="994"/>
            <ac:inkMk id="6" creationId="{B926C435-0336-ED09-636A-D2E38703D7CB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94"/>
            <ac:inkMk id="7" creationId="{5EDAFA33-7C57-2E49-E2C1-06675F3829E1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95"/>
        </pc:sldMkLst>
        <pc:inkChg chg="del">
          <ac:chgData name="Hemanth Kumar  Tanneru" userId="e60da0a2-8f9f-43be-83b4-26a7a02c04c9" providerId="ADAL" clId="{4D048E6D-D132-DA45-B4E5-E60BD3DDB47E}" dt="2023-09-24T14:36:47.133" v="42" actId="478"/>
          <ac:inkMkLst>
            <pc:docMk/>
            <pc:sldMk cId="0" sldId="995"/>
            <ac:inkMk id="4" creationId="{37070793-4E44-F030-5512-FA91C393554A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95"/>
            <ac:inkMk id="5" creationId="{1FDFA3B9-1897-36DD-BF3F-8EBB99497B1D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7:00.009" v="44" actId="478"/>
        <pc:sldMkLst>
          <pc:docMk/>
          <pc:sldMk cId="0" sldId="996"/>
        </pc:sldMkLst>
        <pc:inkChg chg="del">
          <ac:chgData name="Hemanth Kumar  Tanneru" userId="e60da0a2-8f9f-43be-83b4-26a7a02c04c9" providerId="ADAL" clId="{4D048E6D-D132-DA45-B4E5-E60BD3DDB47E}" dt="2023-09-24T14:37:00.009" v="44" actId="478"/>
          <ac:inkMkLst>
            <pc:docMk/>
            <pc:sldMk cId="0" sldId="996"/>
            <ac:inkMk id="2" creationId="{575A29CD-0217-CA42-8560-B4BCF9540D33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97"/>
        </pc:sldMkLst>
        <pc:inkChg chg="del">
          <ac:chgData name="Hemanth Kumar  Tanneru" userId="e60da0a2-8f9f-43be-83b4-26a7a02c04c9" providerId="ADAL" clId="{4D048E6D-D132-DA45-B4E5-E60BD3DDB47E}" dt="2023-09-24T14:36:56.068" v="43" actId="478"/>
          <ac:inkMkLst>
            <pc:docMk/>
            <pc:sldMk cId="0" sldId="997"/>
            <ac:inkMk id="3" creationId="{A0D013B1-66E8-D68C-C2D7-0115DFD0BE9C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97"/>
            <ac:inkMk id="14" creationId="{F61372DC-3462-209B-3FB6-834A2DB876FD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998"/>
        </pc:sldMkLst>
        <pc:inkChg chg="del">
          <ac:chgData name="Hemanth Kumar  Tanneru" userId="e60da0a2-8f9f-43be-83b4-26a7a02c04c9" providerId="ADAL" clId="{4D048E6D-D132-DA45-B4E5-E60BD3DDB47E}" dt="2023-09-24T14:37:03.444" v="45" actId="478"/>
          <ac:inkMkLst>
            <pc:docMk/>
            <pc:sldMk cId="0" sldId="998"/>
            <ac:inkMk id="5" creationId="{CE268B8E-418C-B1E4-16EC-746597B68B99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998"/>
            <ac:inkMk id="6" creationId="{5F0EEA34-135C-479C-822C-9E87629F8656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1000"/>
        </pc:sldMkLst>
        <pc:inkChg chg="del">
          <ac:chgData name="Hemanth Kumar  Tanneru" userId="e60da0a2-8f9f-43be-83b4-26a7a02c04c9" providerId="ADAL" clId="{4D048E6D-D132-DA45-B4E5-E60BD3DDB47E}" dt="2023-09-24T14:37:08.497" v="46" actId="478"/>
          <ac:inkMkLst>
            <pc:docMk/>
            <pc:sldMk cId="0" sldId="1000"/>
            <ac:inkMk id="4" creationId="{677AA635-81EE-E5E2-BF73-F5E756475912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1000"/>
            <ac:inkMk id="5" creationId="{768F499D-8F33-FDCE-AE8B-5723B18C7946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1001"/>
        </pc:sldMkLst>
        <pc:inkChg chg="del">
          <ac:chgData name="Hemanth Kumar  Tanneru" userId="e60da0a2-8f9f-43be-83b4-26a7a02c04c9" providerId="ADAL" clId="{4D048E6D-D132-DA45-B4E5-E60BD3DDB47E}" dt="2023-09-24T14:37:11.768" v="47" actId="478"/>
          <ac:inkMkLst>
            <pc:docMk/>
            <pc:sldMk cId="0" sldId="1001"/>
            <ac:inkMk id="5" creationId="{6FF97C87-9BFB-D535-DCB9-65F198767D3E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1001"/>
            <ac:inkMk id="6" creationId="{E489BBC6-BBEB-96D5-F9CA-40419DE7EBC1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7:17.433" v="48" actId="478"/>
        <pc:sldMkLst>
          <pc:docMk/>
          <pc:sldMk cId="0" sldId="1003"/>
        </pc:sldMkLst>
        <pc:inkChg chg="del">
          <ac:chgData name="Hemanth Kumar  Tanneru" userId="e60da0a2-8f9f-43be-83b4-26a7a02c04c9" providerId="ADAL" clId="{4D048E6D-D132-DA45-B4E5-E60BD3DDB47E}" dt="2023-09-24T14:37:17.433" v="48" actId="478"/>
          <ac:inkMkLst>
            <pc:docMk/>
            <pc:sldMk cId="0" sldId="1003"/>
            <ac:inkMk id="29" creationId="{5E02D317-0830-26D3-0A8C-BA91BBAC738E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1015"/>
        </pc:sldMkLst>
        <pc:inkChg chg="del">
          <ac:chgData name="Hemanth Kumar  Tanneru" userId="e60da0a2-8f9f-43be-83b4-26a7a02c04c9" providerId="ADAL" clId="{4D048E6D-D132-DA45-B4E5-E60BD3DDB47E}" dt="2023-09-24T14:37:22.062" v="49" actId="478"/>
          <ac:inkMkLst>
            <pc:docMk/>
            <pc:sldMk cId="0" sldId="1015"/>
            <ac:inkMk id="5" creationId="{77B3BE25-F95F-7EDA-CD23-E1B2FBA95260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1015"/>
            <ac:inkMk id="6" creationId="{93E736DD-0305-46FF-4CE3-D8F0E367437B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7:24.969" v="50" actId="478"/>
        <pc:sldMkLst>
          <pc:docMk/>
          <pc:sldMk cId="0" sldId="1016"/>
        </pc:sldMkLst>
        <pc:inkChg chg="del">
          <ac:chgData name="Hemanth Kumar  Tanneru" userId="e60da0a2-8f9f-43be-83b4-26a7a02c04c9" providerId="ADAL" clId="{4D048E6D-D132-DA45-B4E5-E60BD3DDB47E}" dt="2023-09-24T14:37:24.969" v="50" actId="478"/>
          <ac:inkMkLst>
            <pc:docMk/>
            <pc:sldMk cId="0" sldId="1016"/>
            <ac:inkMk id="2" creationId="{50768C3A-B6D5-7648-9157-9AAF7CC70797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34:24.275" v="13" actId="478"/>
        <pc:sldMkLst>
          <pc:docMk/>
          <pc:sldMk cId="0" sldId="1073"/>
        </pc:sldMkLst>
        <pc:inkChg chg="del">
          <ac:chgData name="Hemanth Kumar  Tanneru" userId="e60da0a2-8f9f-43be-83b4-26a7a02c04c9" providerId="ADAL" clId="{4D048E6D-D132-DA45-B4E5-E60BD3DDB47E}" dt="2023-09-24T14:34:24.275" v="13" actId="478"/>
          <ac:inkMkLst>
            <pc:docMk/>
            <pc:sldMk cId="0" sldId="1073"/>
            <ac:inkMk id="7" creationId="{6787B483-EB27-FE03-403E-6A65D75C7728}"/>
          </ac:inkMkLst>
        </pc:inkChg>
      </pc:sldChg>
      <pc:sldChg chg="addSp">
        <pc:chgData name="Hemanth Kumar  Tanneru" userId="e60da0a2-8f9f-43be-83b4-26a7a02c04c9" providerId="ADAL" clId="{4D048E6D-D132-DA45-B4E5-E60BD3DDB47E}" dt="2023-09-24T16:18:11.414" v="53"/>
        <pc:sldMkLst>
          <pc:docMk/>
          <pc:sldMk cId="0" sldId="1170"/>
        </pc:sldMkLst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0" sldId="1170"/>
            <ac:inkMk id="5" creationId="{1082B0E8-B8DC-F38F-7D30-24A08C99021A}"/>
          </ac:inkMkLst>
        </pc:inkChg>
      </pc:sldChg>
      <pc:sldChg chg="delSp mod">
        <pc:chgData name="Hemanth Kumar  Tanneru" userId="e60da0a2-8f9f-43be-83b4-26a7a02c04c9" providerId="ADAL" clId="{4D048E6D-D132-DA45-B4E5-E60BD3DDB47E}" dt="2023-09-24T14:28:14.276" v="11" actId="478"/>
        <pc:sldMkLst>
          <pc:docMk/>
          <pc:sldMk cId="2873826723" sldId="1171"/>
        </pc:sldMkLst>
        <pc:inkChg chg="del">
          <ac:chgData name="Hemanth Kumar  Tanneru" userId="e60da0a2-8f9f-43be-83b4-26a7a02c04c9" providerId="ADAL" clId="{4D048E6D-D132-DA45-B4E5-E60BD3DDB47E}" dt="2023-09-24T14:28:14.276" v="11" actId="478"/>
          <ac:inkMkLst>
            <pc:docMk/>
            <pc:sldMk cId="2873826723" sldId="1171"/>
            <ac:inkMk id="4" creationId="{AB9D5902-9E9F-AF12-35D0-6EF9D368BF71}"/>
          </ac:inkMkLst>
        </pc:inkChg>
      </pc:sldChg>
      <pc:sldChg chg="addSp delSp mod">
        <pc:chgData name="Hemanth Kumar  Tanneru" userId="e60da0a2-8f9f-43be-83b4-26a7a02c04c9" providerId="ADAL" clId="{4D048E6D-D132-DA45-B4E5-E60BD3DDB47E}" dt="2023-09-24T16:18:11.414" v="53"/>
        <pc:sldMkLst>
          <pc:docMk/>
          <pc:sldMk cId="1282208409" sldId="1172"/>
        </pc:sldMkLst>
        <pc:inkChg chg="del">
          <ac:chgData name="Hemanth Kumar  Tanneru" userId="e60da0a2-8f9f-43be-83b4-26a7a02c04c9" providerId="ADAL" clId="{4D048E6D-D132-DA45-B4E5-E60BD3DDB47E}" dt="2023-09-24T14:37:27.796" v="51" actId="478"/>
          <ac:inkMkLst>
            <pc:docMk/>
            <pc:sldMk cId="1282208409" sldId="1172"/>
            <ac:inkMk id="4" creationId="{65437A3B-8545-8E17-7CC9-47E17156E58C}"/>
          </ac:inkMkLst>
        </pc:inkChg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1282208409" sldId="1172"/>
            <ac:inkMk id="5" creationId="{AEF3085C-E636-BB4A-3EF3-9DB0659C35D5}"/>
          </ac:inkMkLst>
        </pc:inkChg>
      </pc:sldChg>
      <pc:sldChg chg="addSp">
        <pc:chgData name="Hemanth Kumar  Tanneru" userId="e60da0a2-8f9f-43be-83b4-26a7a02c04c9" providerId="ADAL" clId="{4D048E6D-D132-DA45-B4E5-E60BD3DDB47E}" dt="2023-09-24T16:18:11.414" v="53"/>
        <pc:sldMkLst>
          <pc:docMk/>
          <pc:sldMk cId="3176848998" sldId="1173"/>
        </pc:sldMkLst>
        <pc:inkChg chg="add">
          <ac:chgData name="Hemanth Kumar  Tanneru" userId="e60da0a2-8f9f-43be-83b4-26a7a02c04c9" providerId="ADAL" clId="{4D048E6D-D132-DA45-B4E5-E60BD3DDB47E}" dt="2023-09-24T16:18:11.414" v="53"/>
          <ac:inkMkLst>
            <pc:docMk/>
            <pc:sldMk cId="3176848998" sldId="1173"/>
            <ac:inkMk id="9" creationId="{513FDB7B-0867-F8BC-4B87-5171AB554ABC}"/>
          </ac:inkMkLst>
        </pc:inkChg>
      </pc:sldChg>
    </pc:docChg>
  </pc:docChgLst>
  <pc:docChgLst>
    <pc:chgData name="Hemanth Kumar  Tanneru" userId="e60da0a2-8f9f-43be-83b4-26a7a02c04c9" providerId="ADAL" clId="{ACF46166-16D5-41F3-A2FD-A215D6995C0D}"/>
    <pc:docChg chg="undo custSel addSld delSld modSld sldOrd">
      <pc:chgData name="Hemanth Kumar  Tanneru" userId="e60da0a2-8f9f-43be-83b4-26a7a02c04c9" providerId="ADAL" clId="{ACF46166-16D5-41F3-A2FD-A215D6995C0D}" dt="2022-07-31T16:31:11.432" v="3251" actId="2696"/>
      <pc:docMkLst>
        <pc:docMk/>
      </pc:docMkLst>
      <pc:sldChg chg="addSp delSp modSp mod">
        <pc:chgData name="Hemanth Kumar  Tanneru" userId="e60da0a2-8f9f-43be-83b4-26a7a02c04c9" providerId="ADAL" clId="{ACF46166-16D5-41F3-A2FD-A215D6995C0D}" dt="2022-07-31T16:25:22.316" v="3250" actId="478"/>
        <pc:sldMkLst>
          <pc:docMk/>
          <pc:sldMk cId="0" sldId="278"/>
        </pc:sldMkLst>
        <pc:grpChg chg="del mod">
          <ac:chgData name="Hemanth Kumar  Tanneru" userId="e60da0a2-8f9f-43be-83b4-26a7a02c04c9" providerId="ADAL" clId="{ACF46166-16D5-41F3-A2FD-A215D6995C0D}" dt="2022-07-31T16:21:14.737" v="3019"/>
          <ac:grpSpMkLst>
            <pc:docMk/>
            <pc:sldMk cId="0" sldId="278"/>
            <ac:grpSpMk id="12" creationId="{573C04A6-BBAA-4F72-9A32-3895ADAB53F5}"/>
          </ac:grpSpMkLst>
        </pc:grpChg>
        <pc:grpChg chg="del mod">
          <ac:chgData name="Hemanth Kumar  Tanneru" userId="e60da0a2-8f9f-43be-83b4-26a7a02c04c9" providerId="ADAL" clId="{ACF46166-16D5-41F3-A2FD-A215D6995C0D}" dt="2022-07-31T16:21:41.622" v="3038" actId="478"/>
          <ac:grpSpMkLst>
            <pc:docMk/>
            <pc:sldMk cId="0" sldId="278"/>
            <ac:grpSpMk id="14" creationId="{1CCB6AC8-3EEF-453E-8972-0BC3B9BAD50D}"/>
          </ac:grpSpMkLst>
        </pc:grpChg>
        <pc:grpChg chg="del mod">
          <ac:chgData name="Hemanth Kumar  Tanneru" userId="e60da0a2-8f9f-43be-83b4-26a7a02c04c9" providerId="ADAL" clId="{ACF46166-16D5-41F3-A2FD-A215D6995C0D}" dt="2022-07-31T16:22:56.952" v="3080"/>
          <ac:grpSpMkLst>
            <pc:docMk/>
            <pc:sldMk cId="0" sldId="278"/>
            <ac:grpSpMk id="31" creationId="{9093A483-ABFD-4AA0-9DD9-061DC293B322}"/>
          </ac:grpSpMkLst>
        </pc:grpChg>
        <pc:grpChg chg="del mod">
          <ac:chgData name="Hemanth Kumar  Tanneru" userId="e60da0a2-8f9f-43be-83b4-26a7a02c04c9" providerId="ADAL" clId="{ACF46166-16D5-41F3-A2FD-A215D6995C0D}" dt="2022-07-31T16:22:56.951" v="3078"/>
          <ac:grpSpMkLst>
            <pc:docMk/>
            <pc:sldMk cId="0" sldId="278"/>
            <ac:grpSpMk id="41" creationId="{60EE571F-5A6C-4650-8006-0B139A3BC1C2}"/>
          </ac:grpSpMkLst>
        </pc:grpChg>
        <pc:grpChg chg="del mod">
          <ac:chgData name="Hemanth Kumar  Tanneru" userId="e60da0a2-8f9f-43be-83b4-26a7a02c04c9" providerId="ADAL" clId="{ACF46166-16D5-41F3-A2FD-A215D6995C0D}" dt="2022-07-31T16:24:21.052" v="3148"/>
          <ac:grpSpMkLst>
            <pc:docMk/>
            <pc:sldMk cId="0" sldId="278"/>
            <ac:grpSpMk id="65" creationId="{DEDF47D2-A36C-400A-8EFA-AF3FC6F654BC}"/>
          </ac:grpSpMkLst>
        </pc:grpChg>
        <pc:grpChg chg="del mod">
          <ac:chgData name="Hemanth Kumar  Tanneru" userId="e60da0a2-8f9f-43be-83b4-26a7a02c04c9" providerId="ADAL" clId="{ACF46166-16D5-41F3-A2FD-A215D6995C0D}" dt="2022-07-31T16:24:21.052" v="3148"/>
          <ac:grpSpMkLst>
            <pc:docMk/>
            <pc:sldMk cId="0" sldId="278"/>
            <ac:grpSpMk id="73" creationId="{7C38578A-0B9E-4CD6-801A-CD7315466835}"/>
          </ac:grpSpMkLst>
        </pc:grpChg>
        <pc:grpChg chg="del mod">
          <ac:chgData name="Hemanth Kumar  Tanneru" userId="e60da0a2-8f9f-43be-83b4-26a7a02c04c9" providerId="ADAL" clId="{ACF46166-16D5-41F3-A2FD-A215D6995C0D}" dt="2022-07-31T16:23:52.275" v="3120"/>
          <ac:grpSpMkLst>
            <pc:docMk/>
            <pc:sldMk cId="0" sldId="278"/>
            <ac:grpSpMk id="80" creationId="{B1287FD5-3473-49E5-BEB0-379A2F976AA5}"/>
          </ac:grpSpMkLst>
        </pc:grpChg>
        <pc:grpChg chg="del mod">
          <ac:chgData name="Hemanth Kumar  Tanneru" userId="e60da0a2-8f9f-43be-83b4-26a7a02c04c9" providerId="ADAL" clId="{ACF46166-16D5-41F3-A2FD-A215D6995C0D}" dt="2022-07-31T16:24:00.628" v="3128"/>
          <ac:grpSpMkLst>
            <pc:docMk/>
            <pc:sldMk cId="0" sldId="278"/>
            <ac:grpSpMk id="97" creationId="{A30B2C70-EA60-4B50-A8D5-C450FCFAC1D7}"/>
          </ac:grpSpMkLst>
        </pc:grpChg>
        <pc:grpChg chg="del mod">
          <ac:chgData name="Hemanth Kumar  Tanneru" userId="e60da0a2-8f9f-43be-83b4-26a7a02c04c9" providerId="ADAL" clId="{ACF46166-16D5-41F3-A2FD-A215D6995C0D}" dt="2022-07-31T16:24:21.052" v="3148"/>
          <ac:grpSpMkLst>
            <pc:docMk/>
            <pc:sldMk cId="0" sldId="278"/>
            <ac:grpSpMk id="98" creationId="{775F9330-4EFC-4BBA-8158-41D9B640727C}"/>
          </ac:grpSpMkLst>
        </pc:grpChg>
        <pc:grpChg chg="del mod">
          <ac:chgData name="Hemanth Kumar  Tanneru" userId="e60da0a2-8f9f-43be-83b4-26a7a02c04c9" providerId="ADAL" clId="{ACF46166-16D5-41F3-A2FD-A215D6995C0D}" dt="2022-07-31T16:24:00.628" v="3128"/>
          <ac:grpSpMkLst>
            <pc:docMk/>
            <pc:sldMk cId="0" sldId="278"/>
            <ac:grpSpMk id="103" creationId="{17BEB1EE-5697-4983-B6B1-88B86F23C9A4}"/>
          </ac:grpSpMkLst>
        </pc:grpChg>
        <pc:grpChg chg="del mod">
          <ac:chgData name="Hemanth Kumar  Tanneru" userId="e60da0a2-8f9f-43be-83b4-26a7a02c04c9" providerId="ADAL" clId="{ACF46166-16D5-41F3-A2FD-A215D6995C0D}" dt="2022-07-31T16:24:02.892" v="3131"/>
          <ac:grpSpMkLst>
            <pc:docMk/>
            <pc:sldMk cId="0" sldId="278"/>
            <ac:grpSpMk id="106" creationId="{9C421208-33D4-4414-B533-E7AC2F473045}"/>
          </ac:grpSpMkLst>
        </pc:grpChg>
        <pc:grpChg chg="del mod">
          <ac:chgData name="Hemanth Kumar  Tanneru" userId="e60da0a2-8f9f-43be-83b4-26a7a02c04c9" providerId="ADAL" clId="{ACF46166-16D5-41F3-A2FD-A215D6995C0D}" dt="2022-07-31T16:24:21.052" v="3148"/>
          <ac:grpSpMkLst>
            <pc:docMk/>
            <pc:sldMk cId="0" sldId="278"/>
            <ac:grpSpMk id="109" creationId="{589BE0EA-05D9-4B2A-A3D8-6736BE89DBEE}"/>
          </ac:grpSpMkLst>
        </pc:grpChg>
        <pc:grpChg chg="del mod">
          <ac:chgData name="Hemanth Kumar  Tanneru" userId="e60da0a2-8f9f-43be-83b4-26a7a02c04c9" providerId="ADAL" clId="{ACF46166-16D5-41F3-A2FD-A215D6995C0D}" dt="2022-07-31T16:24:21.052" v="3148"/>
          <ac:grpSpMkLst>
            <pc:docMk/>
            <pc:sldMk cId="0" sldId="278"/>
            <ac:grpSpMk id="112" creationId="{A50AF6AE-DB5F-48E7-BE64-9AD3D01B0721}"/>
          </ac:grpSpMkLst>
        </pc:grpChg>
        <pc:grpChg chg="del mod">
          <ac:chgData name="Hemanth Kumar  Tanneru" userId="e60da0a2-8f9f-43be-83b4-26a7a02c04c9" providerId="ADAL" clId="{ACF46166-16D5-41F3-A2FD-A215D6995C0D}" dt="2022-07-31T16:24:21.052" v="3148"/>
          <ac:grpSpMkLst>
            <pc:docMk/>
            <pc:sldMk cId="0" sldId="278"/>
            <ac:grpSpMk id="120" creationId="{7457557C-7519-4065-B04F-1BE4B874A186}"/>
          </ac:grpSpMkLst>
        </pc:grpChg>
        <pc:grpChg chg="del mod">
          <ac:chgData name="Hemanth Kumar  Tanneru" userId="e60da0a2-8f9f-43be-83b4-26a7a02c04c9" providerId="ADAL" clId="{ACF46166-16D5-41F3-A2FD-A215D6995C0D}" dt="2022-07-31T16:24:21.052" v="3148"/>
          <ac:grpSpMkLst>
            <pc:docMk/>
            <pc:sldMk cId="0" sldId="278"/>
            <ac:grpSpMk id="123" creationId="{7A14E1B8-28A1-400B-A59B-7A798555262E}"/>
          </ac:grpSpMkLst>
        </pc:grpChg>
        <pc:grpChg chg="del mod">
          <ac:chgData name="Hemanth Kumar  Tanneru" userId="e60da0a2-8f9f-43be-83b4-26a7a02c04c9" providerId="ADAL" clId="{ACF46166-16D5-41F3-A2FD-A215D6995C0D}" dt="2022-07-31T16:24:22.798" v="3150"/>
          <ac:grpSpMkLst>
            <pc:docMk/>
            <pc:sldMk cId="0" sldId="278"/>
            <ac:grpSpMk id="126" creationId="{32C26235-8E42-4740-9C53-73AC14C67C4C}"/>
          </ac:grpSpMkLst>
        </pc:grpChg>
        <pc:grpChg chg="del mod">
          <ac:chgData name="Hemanth Kumar  Tanneru" userId="e60da0a2-8f9f-43be-83b4-26a7a02c04c9" providerId="ADAL" clId="{ACF46166-16D5-41F3-A2FD-A215D6995C0D}" dt="2022-07-31T16:24:24.657" v="3152"/>
          <ac:grpSpMkLst>
            <pc:docMk/>
            <pc:sldMk cId="0" sldId="278"/>
            <ac:grpSpMk id="128" creationId="{EB004950-ECE4-4C17-87B2-9BE12A402D3F}"/>
          </ac:grpSpMkLst>
        </pc:grpChg>
        <pc:grpChg chg="del mod">
          <ac:chgData name="Hemanth Kumar  Tanneru" userId="e60da0a2-8f9f-43be-83b4-26a7a02c04c9" providerId="ADAL" clId="{ACF46166-16D5-41F3-A2FD-A215D6995C0D}" dt="2022-07-31T16:24:29.841" v="3156"/>
          <ac:grpSpMkLst>
            <pc:docMk/>
            <pc:sldMk cId="0" sldId="278"/>
            <ac:grpSpMk id="130" creationId="{ECF69814-F528-4954-B9B7-B4007198752B}"/>
          </ac:grpSpMkLst>
        </pc:grpChg>
        <pc:grpChg chg="del mod">
          <ac:chgData name="Hemanth Kumar  Tanneru" userId="e60da0a2-8f9f-43be-83b4-26a7a02c04c9" providerId="ADAL" clId="{ACF46166-16D5-41F3-A2FD-A215D6995C0D}" dt="2022-07-31T16:24:32.856" v="3160"/>
          <ac:grpSpMkLst>
            <pc:docMk/>
            <pc:sldMk cId="0" sldId="278"/>
            <ac:grpSpMk id="134" creationId="{4B9C5754-A262-4C98-B205-0ED27DB26A0B}"/>
          </ac:grpSpMkLst>
        </pc:grpChg>
        <pc:grpChg chg="del mod">
          <ac:chgData name="Hemanth Kumar  Tanneru" userId="e60da0a2-8f9f-43be-83b4-26a7a02c04c9" providerId="ADAL" clId="{ACF46166-16D5-41F3-A2FD-A215D6995C0D}" dt="2022-07-31T16:25:07.557" v="3240"/>
          <ac:grpSpMkLst>
            <pc:docMk/>
            <pc:sldMk cId="0" sldId="278"/>
            <ac:grpSpMk id="138" creationId="{9E72F874-A8C1-44AA-88CB-7CFC2DFD5F5B}"/>
          </ac:grpSpMkLst>
        </pc:grpChg>
        <pc:grpChg chg="del mod">
          <ac:chgData name="Hemanth Kumar  Tanneru" userId="e60da0a2-8f9f-43be-83b4-26a7a02c04c9" providerId="ADAL" clId="{ACF46166-16D5-41F3-A2FD-A215D6995C0D}" dt="2022-07-31T16:25:10.190" v="3245"/>
          <ac:grpSpMkLst>
            <pc:docMk/>
            <pc:sldMk cId="0" sldId="278"/>
            <ac:grpSpMk id="140" creationId="{A964AF07-558F-4949-BA31-3B24E551186B}"/>
          </ac:grpSpMkLst>
        </pc:grpChg>
        <pc:inkChg chg="add del mod">
          <ac:chgData name="Hemanth Kumar  Tanneru" userId="e60da0a2-8f9f-43be-83b4-26a7a02c04c9" providerId="ADAL" clId="{ACF46166-16D5-41F3-A2FD-A215D6995C0D}" dt="2022-07-31T16:25:22.316" v="3250" actId="478"/>
          <ac:inkMkLst>
            <pc:docMk/>
            <pc:sldMk cId="0" sldId="278"/>
            <ac:inkMk id="3" creationId="{FB42EA2F-1594-4276-BBE5-21CBAABBBE4D}"/>
          </ac:inkMkLst>
        </pc:inkChg>
        <pc:inkChg chg="add del mod">
          <ac:chgData name="Hemanth Kumar  Tanneru" userId="e60da0a2-8f9f-43be-83b4-26a7a02c04c9" providerId="ADAL" clId="{ACF46166-16D5-41F3-A2FD-A215D6995C0D}" dt="2022-07-31T16:21:29.085" v="3021"/>
          <ac:inkMkLst>
            <pc:docMk/>
            <pc:sldMk cId="0" sldId="278"/>
            <ac:inkMk id="4" creationId="{79EABF2B-4C85-455C-8850-6B42ADE1EBD1}"/>
          </ac:inkMkLst>
        </pc:inkChg>
        <pc:inkChg chg="add del mod">
          <ac:chgData name="Hemanth Kumar  Tanneru" userId="e60da0a2-8f9f-43be-83b4-26a7a02c04c9" providerId="ADAL" clId="{ACF46166-16D5-41F3-A2FD-A215D6995C0D}" dt="2022-07-31T16:21:29.869" v="3024"/>
          <ac:inkMkLst>
            <pc:docMk/>
            <pc:sldMk cId="0" sldId="278"/>
            <ac:inkMk id="5" creationId="{A50BE84B-F3B9-4B96-A862-BA8A8146A65E}"/>
          </ac:inkMkLst>
        </pc:inkChg>
        <pc:inkChg chg="add del mod">
          <ac:chgData name="Hemanth Kumar  Tanneru" userId="e60da0a2-8f9f-43be-83b4-26a7a02c04c9" providerId="ADAL" clId="{ACF46166-16D5-41F3-A2FD-A215D6995C0D}" dt="2022-07-31T16:21:29.869" v="3023"/>
          <ac:inkMkLst>
            <pc:docMk/>
            <pc:sldMk cId="0" sldId="278"/>
            <ac:inkMk id="7" creationId="{F2FD7370-83FF-4A20-B432-0B19C7A688AB}"/>
          </ac:inkMkLst>
        </pc:inkChg>
        <pc:inkChg chg="add del mod">
          <ac:chgData name="Hemanth Kumar  Tanneru" userId="e60da0a2-8f9f-43be-83b4-26a7a02c04c9" providerId="ADAL" clId="{ACF46166-16D5-41F3-A2FD-A215D6995C0D}" dt="2022-07-31T16:21:31.490" v="3030"/>
          <ac:inkMkLst>
            <pc:docMk/>
            <pc:sldMk cId="0" sldId="278"/>
            <ac:inkMk id="8" creationId="{22B15D5B-6EB2-4A42-A230-D599EC7FB45D}"/>
          </ac:inkMkLst>
        </pc:inkChg>
        <pc:inkChg chg="add del mod">
          <ac:chgData name="Hemanth Kumar  Tanneru" userId="e60da0a2-8f9f-43be-83b4-26a7a02c04c9" providerId="ADAL" clId="{ACF46166-16D5-41F3-A2FD-A215D6995C0D}" dt="2022-07-31T16:21:31.490" v="3029"/>
          <ac:inkMkLst>
            <pc:docMk/>
            <pc:sldMk cId="0" sldId="278"/>
            <ac:inkMk id="9" creationId="{C08B71D1-5921-419D-8C9E-54452C2A1487}"/>
          </ac:inkMkLst>
        </pc:inkChg>
        <pc:inkChg chg="add del mod">
          <ac:chgData name="Hemanth Kumar  Tanneru" userId="e60da0a2-8f9f-43be-83b4-26a7a02c04c9" providerId="ADAL" clId="{ACF46166-16D5-41F3-A2FD-A215D6995C0D}" dt="2022-07-31T16:21:31.490" v="3028"/>
          <ac:inkMkLst>
            <pc:docMk/>
            <pc:sldMk cId="0" sldId="278"/>
            <ac:inkMk id="10" creationId="{0C674FB6-9E71-4D7C-A7BA-DFFEDF149417}"/>
          </ac:inkMkLst>
        </pc:inkChg>
        <pc:inkChg chg="add del mod">
          <ac:chgData name="Hemanth Kumar  Tanneru" userId="e60da0a2-8f9f-43be-83b4-26a7a02c04c9" providerId="ADAL" clId="{ACF46166-16D5-41F3-A2FD-A215D6995C0D}" dt="2022-07-31T16:21:31.489" v="3027"/>
          <ac:inkMkLst>
            <pc:docMk/>
            <pc:sldMk cId="0" sldId="278"/>
            <ac:inkMk id="11" creationId="{3EE0F5CF-4201-484E-AF5A-B5EE82C2F31D}"/>
          </ac:inkMkLst>
        </pc:inkChg>
        <pc:inkChg chg="add del mod">
          <ac:chgData name="Hemanth Kumar  Tanneru" userId="e60da0a2-8f9f-43be-83b4-26a7a02c04c9" providerId="ADAL" clId="{ACF46166-16D5-41F3-A2FD-A215D6995C0D}" dt="2022-07-31T16:21:29.085" v="3020"/>
          <ac:inkMkLst>
            <pc:docMk/>
            <pc:sldMk cId="0" sldId="278"/>
            <ac:inkMk id="13" creationId="{D98379CB-9C03-4FDE-8863-B0FF01C05FB3}"/>
          </ac:inkMkLst>
        </pc:inkChg>
        <pc:inkChg chg="add del mod">
          <ac:chgData name="Hemanth Kumar  Tanneru" userId="e60da0a2-8f9f-43be-83b4-26a7a02c04c9" providerId="ADAL" clId="{ACF46166-16D5-41F3-A2FD-A215D6995C0D}" dt="2022-07-31T16:21:29.869" v="3022"/>
          <ac:inkMkLst>
            <pc:docMk/>
            <pc:sldMk cId="0" sldId="278"/>
            <ac:inkMk id="15" creationId="{6159E573-A354-4F9A-B3B8-31337C4C5426}"/>
          </ac:inkMkLst>
        </pc:inkChg>
        <pc:inkChg chg="add del mod">
          <ac:chgData name="Hemanth Kumar  Tanneru" userId="e60da0a2-8f9f-43be-83b4-26a7a02c04c9" providerId="ADAL" clId="{ACF46166-16D5-41F3-A2FD-A215D6995C0D}" dt="2022-07-31T16:21:29.870" v="3025"/>
          <ac:inkMkLst>
            <pc:docMk/>
            <pc:sldMk cId="0" sldId="278"/>
            <ac:inkMk id="16" creationId="{AC702634-F12B-433E-B719-E5BDEF65974F}"/>
          </ac:inkMkLst>
        </pc:inkChg>
        <pc:inkChg chg="add del mod">
          <ac:chgData name="Hemanth Kumar  Tanneru" userId="e60da0a2-8f9f-43be-83b4-26a7a02c04c9" providerId="ADAL" clId="{ACF46166-16D5-41F3-A2FD-A215D6995C0D}" dt="2022-07-31T16:21:31.489" v="3026"/>
          <ac:inkMkLst>
            <pc:docMk/>
            <pc:sldMk cId="0" sldId="278"/>
            <ac:inkMk id="17" creationId="{A1F9F9C0-91FA-46EA-B40A-2140FE32B29E}"/>
          </ac:inkMkLst>
        </pc:inkChg>
        <pc:inkChg chg="add del mod">
          <ac:chgData name="Hemanth Kumar  Tanneru" userId="e60da0a2-8f9f-43be-83b4-26a7a02c04c9" providerId="ADAL" clId="{ACF46166-16D5-41F3-A2FD-A215D6995C0D}" dt="2022-07-31T16:21:31.492" v="3031"/>
          <ac:inkMkLst>
            <pc:docMk/>
            <pc:sldMk cId="0" sldId="278"/>
            <ac:inkMk id="18" creationId="{2E2441A0-23B4-4735-9074-1DA249BAAFC4}"/>
          </ac:inkMkLst>
        </pc:inkChg>
        <pc:inkChg chg="add del mod">
          <ac:chgData name="Hemanth Kumar  Tanneru" userId="e60da0a2-8f9f-43be-83b4-26a7a02c04c9" providerId="ADAL" clId="{ACF46166-16D5-41F3-A2FD-A215D6995C0D}" dt="2022-07-31T16:21:31.493" v="3032"/>
          <ac:inkMkLst>
            <pc:docMk/>
            <pc:sldMk cId="0" sldId="278"/>
            <ac:inkMk id="19" creationId="{D87BE890-C973-4FB2-B2CD-9C81B42C3630}"/>
          </ac:inkMkLst>
        </pc:inkChg>
        <pc:inkChg chg="add del mod">
          <ac:chgData name="Hemanth Kumar  Tanneru" userId="e60da0a2-8f9f-43be-83b4-26a7a02c04c9" providerId="ADAL" clId="{ACF46166-16D5-41F3-A2FD-A215D6995C0D}" dt="2022-07-31T16:21:38.267" v="3033"/>
          <ac:inkMkLst>
            <pc:docMk/>
            <pc:sldMk cId="0" sldId="278"/>
            <ac:inkMk id="20" creationId="{8FE7CFCA-A4D6-4C2D-8287-22713D201EF9}"/>
          </ac:inkMkLst>
        </pc:inkChg>
        <pc:inkChg chg="add mod">
          <ac:chgData name="Hemanth Kumar  Tanneru" userId="e60da0a2-8f9f-43be-83b4-26a7a02c04c9" providerId="ADAL" clId="{ACF46166-16D5-41F3-A2FD-A215D6995C0D}" dt="2022-07-31T16:21:38.268" v="3036"/>
          <ac:inkMkLst>
            <pc:docMk/>
            <pc:sldMk cId="0" sldId="278"/>
            <ac:inkMk id="21" creationId="{60791978-2A95-47E1-AE98-250218191105}"/>
          </ac:inkMkLst>
        </pc:inkChg>
        <pc:inkChg chg="add del mod">
          <ac:chgData name="Hemanth Kumar  Tanneru" userId="e60da0a2-8f9f-43be-83b4-26a7a02c04c9" providerId="ADAL" clId="{ACF46166-16D5-41F3-A2FD-A215D6995C0D}" dt="2022-07-31T16:21:38.267" v="3034"/>
          <ac:inkMkLst>
            <pc:docMk/>
            <pc:sldMk cId="0" sldId="278"/>
            <ac:inkMk id="22" creationId="{47F5561D-89CC-4622-9DE9-260C1CA695A4}"/>
          </ac:inkMkLst>
        </pc:inkChg>
        <pc:inkChg chg="add del mod">
          <ac:chgData name="Hemanth Kumar  Tanneru" userId="e60da0a2-8f9f-43be-83b4-26a7a02c04c9" providerId="ADAL" clId="{ACF46166-16D5-41F3-A2FD-A215D6995C0D}" dt="2022-07-31T16:21:38.267" v="3035"/>
          <ac:inkMkLst>
            <pc:docMk/>
            <pc:sldMk cId="0" sldId="278"/>
            <ac:inkMk id="23" creationId="{C0D3384A-ECD4-413E-87CC-B6CDC118A621}"/>
          </ac:inkMkLst>
        </pc:inkChg>
        <pc:inkChg chg="add mod">
          <ac:chgData name="Hemanth Kumar  Tanneru" userId="e60da0a2-8f9f-43be-83b4-26a7a02c04c9" providerId="ADAL" clId="{ACF46166-16D5-41F3-A2FD-A215D6995C0D}" dt="2022-07-31T16:21:38.268" v="3036"/>
          <ac:inkMkLst>
            <pc:docMk/>
            <pc:sldMk cId="0" sldId="278"/>
            <ac:inkMk id="24" creationId="{D6AC3266-8711-4C8B-A0E4-263B5A16B959}"/>
          </ac:inkMkLst>
        </pc:inkChg>
        <pc:inkChg chg="add del mod">
          <ac:chgData name="Hemanth Kumar  Tanneru" userId="e60da0a2-8f9f-43be-83b4-26a7a02c04c9" providerId="ADAL" clId="{ACF46166-16D5-41F3-A2FD-A215D6995C0D}" dt="2022-07-31T16:21:38.268" v="3036"/>
          <ac:inkMkLst>
            <pc:docMk/>
            <pc:sldMk cId="0" sldId="278"/>
            <ac:inkMk id="25" creationId="{37317EF2-A791-47C3-9E58-DAD64A79EB5E}"/>
          </ac:inkMkLst>
        </pc:inkChg>
        <pc:inkChg chg="add mod">
          <ac:chgData name="Hemanth Kumar  Tanneru" userId="e60da0a2-8f9f-43be-83b4-26a7a02c04c9" providerId="ADAL" clId="{ACF46166-16D5-41F3-A2FD-A215D6995C0D}" dt="2022-07-31T16:21:38.268" v="3036"/>
          <ac:inkMkLst>
            <pc:docMk/>
            <pc:sldMk cId="0" sldId="278"/>
            <ac:inkMk id="26" creationId="{8B191E33-6D7D-4B83-B025-A129A0318F10}"/>
          </ac:inkMkLst>
        </pc:inkChg>
        <pc:inkChg chg="add mod">
          <ac:chgData name="Hemanth Kumar  Tanneru" userId="e60da0a2-8f9f-43be-83b4-26a7a02c04c9" providerId="ADAL" clId="{ACF46166-16D5-41F3-A2FD-A215D6995C0D}" dt="2022-07-31T16:21:38.268" v="3036"/>
          <ac:inkMkLst>
            <pc:docMk/>
            <pc:sldMk cId="0" sldId="278"/>
            <ac:inkMk id="27" creationId="{9BB1FA01-D1D6-4051-A264-0FC08B7C6DBF}"/>
          </ac:inkMkLst>
        </pc:inkChg>
        <pc:inkChg chg="add del mod">
          <ac:chgData name="Hemanth Kumar  Tanneru" userId="e60da0a2-8f9f-43be-83b4-26a7a02c04c9" providerId="ADAL" clId="{ACF46166-16D5-41F3-A2FD-A215D6995C0D}" dt="2022-07-31T16:22:51.303" v="3061"/>
          <ac:inkMkLst>
            <pc:docMk/>
            <pc:sldMk cId="0" sldId="278"/>
            <ac:inkMk id="28" creationId="{029AA027-3EB0-4018-BD2B-9B5BE4B55AF7}"/>
          </ac:inkMkLst>
        </pc:inkChg>
        <pc:inkChg chg="add del mod">
          <ac:chgData name="Hemanth Kumar  Tanneru" userId="e60da0a2-8f9f-43be-83b4-26a7a02c04c9" providerId="ADAL" clId="{ACF46166-16D5-41F3-A2FD-A215D6995C0D}" dt="2022-07-31T16:22:51.303" v="3060"/>
          <ac:inkMkLst>
            <pc:docMk/>
            <pc:sldMk cId="0" sldId="278"/>
            <ac:inkMk id="29" creationId="{81B5FFD9-ED99-4489-A628-3400606176B9}"/>
          </ac:inkMkLst>
        </pc:inkChg>
        <pc:inkChg chg="add del mod">
          <ac:chgData name="Hemanth Kumar  Tanneru" userId="e60da0a2-8f9f-43be-83b4-26a7a02c04c9" providerId="ADAL" clId="{ACF46166-16D5-41F3-A2FD-A215D6995C0D}" dt="2022-07-31T16:22:51.303" v="3059"/>
          <ac:inkMkLst>
            <pc:docMk/>
            <pc:sldMk cId="0" sldId="278"/>
            <ac:inkMk id="30" creationId="{06C067C9-AC90-40A0-8B89-BBDF854FD016}"/>
          </ac:inkMkLst>
        </pc:inkChg>
        <pc:inkChg chg="add del mod">
          <ac:chgData name="Hemanth Kumar  Tanneru" userId="e60da0a2-8f9f-43be-83b4-26a7a02c04c9" providerId="ADAL" clId="{ACF46166-16D5-41F3-A2FD-A215D6995C0D}" dt="2022-07-31T16:22:51.302" v="3058"/>
          <ac:inkMkLst>
            <pc:docMk/>
            <pc:sldMk cId="0" sldId="278"/>
            <ac:inkMk id="32" creationId="{C0A28E62-E19A-4D3E-A6BC-6CE1C2B40091}"/>
          </ac:inkMkLst>
        </pc:inkChg>
        <pc:inkChg chg="add del mod">
          <ac:chgData name="Hemanth Kumar  Tanneru" userId="e60da0a2-8f9f-43be-83b4-26a7a02c04c9" providerId="ADAL" clId="{ACF46166-16D5-41F3-A2FD-A215D6995C0D}" dt="2022-07-31T16:22:51.302" v="3057"/>
          <ac:inkMkLst>
            <pc:docMk/>
            <pc:sldMk cId="0" sldId="278"/>
            <ac:inkMk id="33" creationId="{534B9B08-2657-454D-A395-BDBF907C9DA0}"/>
          </ac:inkMkLst>
        </pc:inkChg>
        <pc:inkChg chg="add del mod">
          <ac:chgData name="Hemanth Kumar  Tanneru" userId="e60da0a2-8f9f-43be-83b4-26a7a02c04c9" providerId="ADAL" clId="{ACF46166-16D5-41F3-A2FD-A215D6995C0D}" dt="2022-07-31T16:22:51.301" v="3056"/>
          <ac:inkMkLst>
            <pc:docMk/>
            <pc:sldMk cId="0" sldId="278"/>
            <ac:inkMk id="34" creationId="{0E894444-F59E-4852-ACA0-A1E8750153C6}"/>
          </ac:inkMkLst>
        </pc:inkChg>
        <pc:inkChg chg="add del mod">
          <ac:chgData name="Hemanth Kumar  Tanneru" userId="e60da0a2-8f9f-43be-83b4-26a7a02c04c9" providerId="ADAL" clId="{ACF46166-16D5-41F3-A2FD-A215D6995C0D}" dt="2022-07-31T16:22:53.034" v="3064"/>
          <ac:inkMkLst>
            <pc:docMk/>
            <pc:sldMk cId="0" sldId="278"/>
            <ac:inkMk id="35" creationId="{C3653E2A-057F-4E52-88EF-37B9CE4E4C81}"/>
          </ac:inkMkLst>
        </pc:inkChg>
        <pc:inkChg chg="add del mod">
          <ac:chgData name="Hemanth Kumar  Tanneru" userId="e60da0a2-8f9f-43be-83b4-26a7a02c04c9" providerId="ADAL" clId="{ACF46166-16D5-41F3-A2FD-A215D6995C0D}" dt="2022-07-31T16:22:51.301" v="3055"/>
          <ac:inkMkLst>
            <pc:docMk/>
            <pc:sldMk cId="0" sldId="278"/>
            <ac:inkMk id="36" creationId="{ECA42BA0-ABD8-49C1-8FBA-A969238B56C3}"/>
          </ac:inkMkLst>
        </pc:inkChg>
        <pc:inkChg chg="add del mod">
          <ac:chgData name="Hemanth Kumar  Tanneru" userId="e60da0a2-8f9f-43be-83b4-26a7a02c04c9" providerId="ADAL" clId="{ACF46166-16D5-41F3-A2FD-A215D6995C0D}" dt="2022-07-31T16:22:51.301" v="3054"/>
          <ac:inkMkLst>
            <pc:docMk/>
            <pc:sldMk cId="0" sldId="278"/>
            <ac:inkMk id="37" creationId="{49044EB5-5780-438D-9589-98198CE43FF9}"/>
          </ac:inkMkLst>
        </pc:inkChg>
        <pc:inkChg chg="add del mod">
          <ac:chgData name="Hemanth Kumar  Tanneru" userId="e60da0a2-8f9f-43be-83b4-26a7a02c04c9" providerId="ADAL" clId="{ACF46166-16D5-41F3-A2FD-A215D6995C0D}" dt="2022-07-31T16:22:51.300" v="3053"/>
          <ac:inkMkLst>
            <pc:docMk/>
            <pc:sldMk cId="0" sldId="278"/>
            <ac:inkMk id="38" creationId="{7A04F76A-EB45-47A7-906A-C1F2FFF39A63}"/>
          </ac:inkMkLst>
        </pc:inkChg>
        <pc:inkChg chg="add del mod">
          <ac:chgData name="Hemanth Kumar  Tanneru" userId="e60da0a2-8f9f-43be-83b4-26a7a02c04c9" providerId="ADAL" clId="{ACF46166-16D5-41F3-A2FD-A215D6995C0D}" dt="2022-07-31T16:22:56.950" v="3072"/>
          <ac:inkMkLst>
            <pc:docMk/>
            <pc:sldMk cId="0" sldId="278"/>
            <ac:inkMk id="39" creationId="{310A5226-B1D6-4CDD-AF4A-B437F049A560}"/>
          </ac:inkMkLst>
        </pc:inkChg>
        <pc:inkChg chg="add del mod">
          <ac:chgData name="Hemanth Kumar  Tanneru" userId="e60da0a2-8f9f-43be-83b4-26a7a02c04c9" providerId="ADAL" clId="{ACF46166-16D5-41F3-A2FD-A215D6995C0D}" dt="2022-07-31T16:22:56.950" v="3071"/>
          <ac:inkMkLst>
            <pc:docMk/>
            <pc:sldMk cId="0" sldId="278"/>
            <ac:inkMk id="40" creationId="{C3914A2E-ACDD-46E1-A243-AE6008C0B447}"/>
          </ac:inkMkLst>
        </pc:inkChg>
        <pc:inkChg chg="add del mod">
          <ac:chgData name="Hemanth Kumar  Tanneru" userId="e60da0a2-8f9f-43be-83b4-26a7a02c04c9" providerId="ADAL" clId="{ACF46166-16D5-41F3-A2FD-A215D6995C0D}" dt="2022-07-31T16:22:56.951" v="3073"/>
          <ac:inkMkLst>
            <pc:docMk/>
            <pc:sldMk cId="0" sldId="278"/>
            <ac:inkMk id="42" creationId="{9CAF2ACB-B5D3-4392-A02A-3B3DC7891DFF}"/>
          </ac:inkMkLst>
        </pc:inkChg>
        <pc:inkChg chg="add del mod">
          <ac:chgData name="Hemanth Kumar  Tanneru" userId="e60da0a2-8f9f-43be-83b4-26a7a02c04c9" providerId="ADAL" clId="{ACF46166-16D5-41F3-A2FD-A215D6995C0D}" dt="2022-07-31T16:22:53.033" v="3062"/>
          <ac:inkMkLst>
            <pc:docMk/>
            <pc:sldMk cId="0" sldId="278"/>
            <ac:inkMk id="43" creationId="{E0E8B09F-9923-46D7-9179-FD6271E02F5F}"/>
          </ac:inkMkLst>
        </pc:inkChg>
        <pc:inkChg chg="add del mod">
          <ac:chgData name="Hemanth Kumar  Tanneru" userId="e60da0a2-8f9f-43be-83b4-26a7a02c04c9" providerId="ADAL" clId="{ACF46166-16D5-41F3-A2FD-A215D6995C0D}" dt="2022-07-31T16:22:53.034" v="3063"/>
          <ac:inkMkLst>
            <pc:docMk/>
            <pc:sldMk cId="0" sldId="278"/>
            <ac:inkMk id="44" creationId="{E57373FA-D203-41CE-9DAC-78FA9B160FB1}"/>
          </ac:inkMkLst>
        </pc:inkChg>
        <pc:inkChg chg="add del mod">
          <ac:chgData name="Hemanth Kumar  Tanneru" userId="e60da0a2-8f9f-43be-83b4-26a7a02c04c9" providerId="ADAL" clId="{ACF46166-16D5-41F3-A2FD-A215D6995C0D}" dt="2022-07-31T16:22:53.034" v="3065"/>
          <ac:inkMkLst>
            <pc:docMk/>
            <pc:sldMk cId="0" sldId="278"/>
            <ac:inkMk id="45" creationId="{7C6B15F9-E25F-4B2A-B2AC-E9F850D0442B}"/>
          </ac:inkMkLst>
        </pc:inkChg>
        <pc:inkChg chg="add del mod">
          <ac:chgData name="Hemanth Kumar  Tanneru" userId="e60da0a2-8f9f-43be-83b4-26a7a02c04c9" providerId="ADAL" clId="{ACF46166-16D5-41F3-A2FD-A215D6995C0D}" dt="2022-07-31T16:22:53.035" v="3066"/>
          <ac:inkMkLst>
            <pc:docMk/>
            <pc:sldMk cId="0" sldId="278"/>
            <ac:inkMk id="46" creationId="{41C72C8A-D2E4-4529-9F70-86CB78C7F35E}"/>
          </ac:inkMkLst>
        </pc:inkChg>
        <pc:inkChg chg="add del mod">
          <ac:chgData name="Hemanth Kumar  Tanneru" userId="e60da0a2-8f9f-43be-83b4-26a7a02c04c9" providerId="ADAL" clId="{ACF46166-16D5-41F3-A2FD-A215D6995C0D}" dt="2022-07-31T16:22:53.035" v="3067"/>
          <ac:inkMkLst>
            <pc:docMk/>
            <pc:sldMk cId="0" sldId="278"/>
            <ac:inkMk id="47" creationId="{79F82A1C-22E3-4899-AD91-942B5AFAA293}"/>
          </ac:inkMkLst>
        </pc:inkChg>
        <pc:inkChg chg="add del mod">
          <ac:chgData name="Hemanth Kumar  Tanneru" userId="e60da0a2-8f9f-43be-83b4-26a7a02c04c9" providerId="ADAL" clId="{ACF46166-16D5-41F3-A2FD-A215D6995C0D}" dt="2022-07-31T16:22:53.036" v="3068"/>
          <ac:inkMkLst>
            <pc:docMk/>
            <pc:sldMk cId="0" sldId="278"/>
            <ac:inkMk id="48" creationId="{553A51FA-5E63-4D97-86F2-29E0A027B365}"/>
          </ac:inkMkLst>
        </pc:inkChg>
        <pc:inkChg chg="add del mod">
          <ac:chgData name="Hemanth Kumar  Tanneru" userId="e60da0a2-8f9f-43be-83b4-26a7a02c04c9" providerId="ADAL" clId="{ACF46166-16D5-41F3-A2FD-A215D6995C0D}" dt="2022-07-31T16:22:53.036" v="3069"/>
          <ac:inkMkLst>
            <pc:docMk/>
            <pc:sldMk cId="0" sldId="278"/>
            <ac:inkMk id="49" creationId="{9E382B71-509D-4736-92D8-3F600BA83DA8}"/>
          </ac:inkMkLst>
        </pc:inkChg>
        <pc:inkChg chg="add del mod">
          <ac:chgData name="Hemanth Kumar  Tanneru" userId="e60da0a2-8f9f-43be-83b4-26a7a02c04c9" providerId="ADAL" clId="{ACF46166-16D5-41F3-A2FD-A215D6995C0D}" dt="2022-07-31T16:22:53.036" v="3070"/>
          <ac:inkMkLst>
            <pc:docMk/>
            <pc:sldMk cId="0" sldId="278"/>
            <ac:inkMk id="50" creationId="{74B84213-A849-4A4F-BB58-6FDDAE3843C7}"/>
          </ac:inkMkLst>
        </pc:inkChg>
        <pc:inkChg chg="add del mod">
          <ac:chgData name="Hemanth Kumar  Tanneru" userId="e60da0a2-8f9f-43be-83b4-26a7a02c04c9" providerId="ADAL" clId="{ACF46166-16D5-41F3-A2FD-A215D6995C0D}" dt="2022-07-31T16:22:56.951" v="3074"/>
          <ac:inkMkLst>
            <pc:docMk/>
            <pc:sldMk cId="0" sldId="278"/>
            <ac:inkMk id="51" creationId="{91CEB61F-4A2C-4A01-96F2-354828F00FB1}"/>
          </ac:inkMkLst>
        </pc:inkChg>
        <pc:inkChg chg="add del mod">
          <ac:chgData name="Hemanth Kumar  Tanneru" userId="e60da0a2-8f9f-43be-83b4-26a7a02c04c9" providerId="ADAL" clId="{ACF46166-16D5-41F3-A2FD-A215D6995C0D}" dt="2022-07-31T16:22:56.951" v="3075"/>
          <ac:inkMkLst>
            <pc:docMk/>
            <pc:sldMk cId="0" sldId="278"/>
            <ac:inkMk id="52" creationId="{646979FE-A11B-41AF-AD0E-5B5765563E81}"/>
          </ac:inkMkLst>
        </pc:inkChg>
        <pc:inkChg chg="add del mod">
          <ac:chgData name="Hemanth Kumar  Tanneru" userId="e60da0a2-8f9f-43be-83b4-26a7a02c04c9" providerId="ADAL" clId="{ACF46166-16D5-41F3-A2FD-A215D6995C0D}" dt="2022-07-31T16:22:56.951" v="3076"/>
          <ac:inkMkLst>
            <pc:docMk/>
            <pc:sldMk cId="0" sldId="278"/>
            <ac:inkMk id="53" creationId="{49C67F63-7836-44F0-9DB5-68616DB8AEA3}"/>
          </ac:inkMkLst>
        </pc:inkChg>
        <pc:inkChg chg="add del mod">
          <ac:chgData name="Hemanth Kumar  Tanneru" userId="e60da0a2-8f9f-43be-83b4-26a7a02c04c9" providerId="ADAL" clId="{ACF46166-16D5-41F3-A2FD-A215D6995C0D}" dt="2022-07-31T16:22:56.951" v="3077"/>
          <ac:inkMkLst>
            <pc:docMk/>
            <pc:sldMk cId="0" sldId="278"/>
            <ac:inkMk id="54" creationId="{0CD385E8-1E8E-44D6-939E-1C537A9629A2}"/>
          </ac:inkMkLst>
        </pc:inkChg>
        <pc:inkChg chg="add del mod">
          <ac:chgData name="Hemanth Kumar  Tanneru" userId="e60da0a2-8f9f-43be-83b4-26a7a02c04c9" providerId="ADAL" clId="{ACF46166-16D5-41F3-A2FD-A215D6995C0D}" dt="2022-07-31T16:22:56.951" v="3078"/>
          <ac:inkMkLst>
            <pc:docMk/>
            <pc:sldMk cId="0" sldId="278"/>
            <ac:inkMk id="55" creationId="{F3403093-DFEC-41AB-BD90-01A1309565F7}"/>
          </ac:inkMkLst>
        </pc:inkChg>
        <pc:inkChg chg="add del mod">
          <ac:chgData name="Hemanth Kumar  Tanneru" userId="e60da0a2-8f9f-43be-83b4-26a7a02c04c9" providerId="ADAL" clId="{ACF46166-16D5-41F3-A2FD-A215D6995C0D}" dt="2022-07-31T16:22:56.952" v="3079"/>
          <ac:inkMkLst>
            <pc:docMk/>
            <pc:sldMk cId="0" sldId="278"/>
            <ac:inkMk id="56" creationId="{C3127BE1-62D8-445A-86AC-EC9451B8439A}"/>
          </ac:inkMkLst>
        </pc:inkChg>
        <pc:inkChg chg="add del mod">
          <ac:chgData name="Hemanth Kumar  Tanneru" userId="e60da0a2-8f9f-43be-83b4-26a7a02c04c9" providerId="ADAL" clId="{ACF46166-16D5-41F3-A2FD-A215D6995C0D}" dt="2022-07-31T16:22:56.952" v="3080"/>
          <ac:inkMkLst>
            <pc:docMk/>
            <pc:sldMk cId="0" sldId="278"/>
            <ac:inkMk id="57" creationId="{9DF6D6D2-7A26-4F06-A0E1-55513590514C}"/>
          </ac:inkMkLst>
        </pc:inkChg>
        <pc:inkChg chg="add del mod">
          <ac:chgData name="Hemanth Kumar  Tanneru" userId="e60da0a2-8f9f-43be-83b4-26a7a02c04c9" providerId="ADAL" clId="{ACF46166-16D5-41F3-A2FD-A215D6995C0D}" dt="2022-07-31T16:22:56.952" v="3081"/>
          <ac:inkMkLst>
            <pc:docMk/>
            <pc:sldMk cId="0" sldId="278"/>
            <ac:inkMk id="58" creationId="{EC3EC579-6773-40F4-B3E2-2F3F614EA3D7}"/>
          </ac:inkMkLst>
        </pc:inkChg>
        <pc:inkChg chg="add del mod">
          <ac:chgData name="Hemanth Kumar  Tanneru" userId="e60da0a2-8f9f-43be-83b4-26a7a02c04c9" providerId="ADAL" clId="{ACF46166-16D5-41F3-A2FD-A215D6995C0D}" dt="2022-07-31T16:24:48.818" v="3180"/>
          <ac:inkMkLst>
            <pc:docMk/>
            <pc:sldMk cId="0" sldId="278"/>
            <ac:inkMk id="59" creationId="{82EEFF6E-3D1C-48CE-9E7A-D4E6FAE9AD5C}"/>
          </ac:inkMkLst>
        </pc:inkChg>
        <pc:inkChg chg="add del mod">
          <ac:chgData name="Hemanth Kumar  Tanneru" userId="e60da0a2-8f9f-43be-83b4-26a7a02c04c9" providerId="ADAL" clId="{ACF46166-16D5-41F3-A2FD-A215D6995C0D}" dt="2022-07-31T16:24:48.818" v="3179"/>
          <ac:inkMkLst>
            <pc:docMk/>
            <pc:sldMk cId="0" sldId="278"/>
            <ac:inkMk id="60" creationId="{846430B6-8A38-4D8D-A21B-1E61DAE44C00}"/>
          </ac:inkMkLst>
        </pc:inkChg>
        <pc:inkChg chg="add del mod">
          <ac:chgData name="Hemanth Kumar  Tanneru" userId="e60da0a2-8f9f-43be-83b4-26a7a02c04c9" providerId="ADAL" clId="{ACF46166-16D5-41F3-A2FD-A215D6995C0D}" dt="2022-07-31T16:24:48.818" v="3178"/>
          <ac:inkMkLst>
            <pc:docMk/>
            <pc:sldMk cId="0" sldId="278"/>
            <ac:inkMk id="61" creationId="{1ABFB38F-E9A6-468D-A7B8-6C30301FD2BD}"/>
          </ac:inkMkLst>
        </pc:inkChg>
        <pc:inkChg chg="add del mod">
          <ac:chgData name="Hemanth Kumar  Tanneru" userId="e60da0a2-8f9f-43be-83b4-26a7a02c04c9" providerId="ADAL" clId="{ACF46166-16D5-41F3-A2FD-A215D6995C0D}" dt="2022-07-31T16:24:48.817" v="3177"/>
          <ac:inkMkLst>
            <pc:docMk/>
            <pc:sldMk cId="0" sldId="278"/>
            <ac:inkMk id="62" creationId="{C90611A2-31C3-4EED-98CB-B1CBB999B2A6}"/>
          </ac:inkMkLst>
        </pc:inkChg>
        <pc:inkChg chg="add del mod">
          <ac:chgData name="Hemanth Kumar  Tanneru" userId="e60da0a2-8f9f-43be-83b4-26a7a02c04c9" providerId="ADAL" clId="{ACF46166-16D5-41F3-A2FD-A215D6995C0D}" dt="2022-07-31T16:24:48.817" v="3176"/>
          <ac:inkMkLst>
            <pc:docMk/>
            <pc:sldMk cId="0" sldId="278"/>
            <ac:inkMk id="63" creationId="{078199B6-DD9E-432F-AA2B-EC8AC505DE6D}"/>
          </ac:inkMkLst>
        </pc:inkChg>
        <pc:inkChg chg="add del mod">
          <ac:chgData name="Hemanth Kumar  Tanneru" userId="e60da0a2-8f9f-43be-83b4-26a7a02c04c9" providerId="ADAL" clId="{ACF46166-16D5-41F3-A2FD-A215D6995C0D}" dt="2022-07-31T16:24:48.817" v="3175"/>
          <ac:inkMkLst>
            <pc:docMk/>
            <pc:sldMk cId="0" sldId="278"/>
            <ac:inkMk id="64" creationId="{0EF84661-8D55-4481-9F43-10A033431B6E}"/>
          </ac:inkMkLst>
        </pc:inkChg>
        <pc:inkChg chg="add del mod">
          <ac:chgData name="Hemanth Kumar  Tanneru" userId="e60da0a2-8f9f-43be-83b4-26a7a02c04c9" providerId="ADAL" clId="{ACF46166-16D5-41F3-A2FD-A215D6995C0D}" dt="2022-07-31T16:24:48.817" v="3174"/>
          <ac:inkMkLst>
            <pc:docMk/>
            <pc:sldMk cId="0" sldId="278"/>
            <ac:inkMk id="66" creationId="{BC6AFF42-466D-4D18-83DD-D6CE2A8F6B31}"/>
          </ac:inkMkLst>
        </pc:inkChg>
        <pc:inkChg chg="add del mod">
          <ac:chgData name="Hemanth Kumar  Tanneru" userId="e60da0a2-8f9f-43be-83b4-26a7a02c04c9" providerId="ADAL" clId="{ACF46166-16D5-41F3-A2FD-A215D6995C0D}" dt="2022-07-31T16:24:48.816" v="3173"/>
          <ac:inkMkLst>
            <pc:docMk/>
            <pc:sldMk cId="0" sldId="278"/>
            <ac:inkMk id="67" creationId="{9C1BBDBF-FA69-4C90-8767-EE87E5BCCEE3}"/>
          </ac:inkMkLst>
        </pc:inkChg>
        <pc:inkChg chg="add del mod">
          <ac:chgData name="Hemanth Kumar  Tanneru" userId="e60da0a2-8f9f-43be-83b4-26a7a02c04c9" providerId="ADAL" clId="{ACF46166-16D5-41F3-A2FD-A215D6995C0D}" dt="2022-07-31T16:24:48.816" v="3172"/>
          <ac:inkMkLst>
            <pc:docMk/>
            <pc:sldMk cId="0" sldId="278"/>
            <ac:inkMk id="68" creationId="{D2132552-02E9-4E1B-A10F-7C718F904591}"/>
          </ac:inkMkLst>
        </pc:inkChg>
        <pc:inkChg chg="add del mod">
          <ac:chgData name="Hemanth Kumar  Tanneru" userId="e60da0a2-8f9f-43be-83b4-26a7a02c04c9" providerId="ADAL" clId="{ACF46166-16D5-41F3-A2FD-A215D6995C0D}" dt="2022-07-31T16:24:48.816" v="3171"/>
          <ac:inkMkLst>
            <pc:docMk/>
            <pc:sldMk cId="0" sldId="278"/>
            <ac:inkMk id="69" creationId="{BD6BDC9F-6312-40E1-8412-BF9B04817C8C}"/>
          </ac:inkMkLst>
        </pc:inkChg>
        <pc:inkChg chg="add del mod">
          <ac:chgData name="Hemanth Kumar  Tanneru" userId="e60da0a2-8f9f-43be-83b4-26a7a02c04c9" providerId="ADAL" clId="{ACF46166-16D5-41F3-A2FD-A215D6995C0D}" dt="2022-07-31T16:24:48.816" v="3170"/>
          <ac:inkMkLst>
            <pc:docMk/>
            <pc:sldMk cId="0" sldId="278"/>
            <ac:inkMk id="70" creationId="{77794F3B-057E-4B03-9B0D-EFE37EA5BDD9}"/>
          </ac:inkMkLst>
        </pc:inkChg>
        <pc:inkChg chg="add del mod">
          <ac:chgData name="Hemanth Kumar  Tanneru" userId="e60da0a2-8f9f-43be-83b4-26a7a02c04c9" providerId="ADAL" clId="{ACF46166-16D5-41F3-A2FD-A215D6995C0D}" dt="2022-07-31T16:24:48.816" v="3169"/>
          <ac:inkMkLst>
            <pc:docMk/>
            <pc:sldMk cId="0" sldId="278"/>
            <ac:inkMk id="71" creationId="{4E5A55F2-A140-43E3-BAF3-D910B27214A8}"/>
          </ac:inkMkLst>
        </pc:inkChg>
        <pc:inkChg chg="add del mod">
          <ac:chgData name="Hemanth Kumar  Tanneru" userId="e60da0a2-8f9f-43be-83b4-26a7a02c04c9" providerId="ADAL" clId="{ACF46166-16D5-41F3-A2FD-A215D6995C0D}" dt="2022-07-31T16:24:48.815" v="3168"/>
          <ac:inkMkLst>
            <pc:docMk/>
            <pc:sldMk cId="0" sldId="278"/>
            <ac:inkMk id="72" creationId="{968B1574-BA8D-4443-876A-604576174C64}"/>
          </ac:inkMkLst>
        </pc:inkChg>
        <pc:inkChg chg="add del mod">
          <ac:chgData name="Hemanth Kumar  Tanneru" userId="e60da0a2-8f9f-43be-83b4-26a7a02c04c9" providerId="ADAL" clId="{ACF46166-16D5-41F3-A2FD-A215D6995C0D}" dt="2022-07-31T16:24:48.815" v="3167"/>
          <ac:inkMkLst>
            <pc:docMk/>
            <pc:sldMk cId="0" sldId="278"/>
            <ac:inkMk id="74" creationId="{96311F31-09D9-4B53-BF50-1094CD295E94}"/>
          </ac:inkMkLst>
        </pc:inkChg>
        <pc:inkChg chg="add del mod">
          <ac:chgData name="Hemanth Kumar  Tanneru" userId="e60da0a2-8f9f-43be-83b4-26a7a02c04c9" providerId="ADAL" clId="{ACF46166-16D5-41F3-A2FD-A215D6995C0D}" dt="2022-07-31T16:24:48.815" v="3166"/>
          <ac:inkMkLst>
            <pc:docMk/>
            <pc:sldMk cId="0" sldId="278"/>
            <ac:inkMk id="75" creationId="{7BEFD855-89DC-4C82-ACC5-D8FF604E9250}"/>
          </ac:inkMkLst>
        </pc:inkChg>
        <pc:inkChg chg="add del mod">
          <ac:chgData name="Hemanth Kumar  Tanneru" userId="e60da0a2-8f9f-43be-83b4-26a7a02c04c9" providerId="ADAL" clId="{ACF46166-16D5-41F3-A2FD-A215D6995C0D}" dt="2022-07-31T16:24:48.814" v="3165"/>
          <ac:inkMkLst>
            <pc:docMk/>
            <pc:sldMk cId="0" sldId="278"/>
            <ac:inkMk id="76" creationId="{411A86C3-4D08-4CB0-AB7E-078A5732BF2E}"/>
          </ac:inkMkLst>
        </pc:inkChg>
        <pc:inkChg chg="add del mod">
          <ac:chgData name="Hemanth Kumar  Tanneru" userId="e60da0a2-8f9f-43be-83b4-26a7a02c04c9" providerId="ADAL" clId="{ACF46166-16D5-41F3-A2FD-A215D6995C0D}" dt="2022-07-31T16:24:48.814" v="3164"/>
          <ac:inkMkLst>
            <pc:docMk/>
            <pc:sldMk cId="0" sldId="278"/>
            <ac:inkMk id="77" creationId="{B983E7E5-CFED-451F-94C2-6F4B41731C55}"/>
          </ac:inkMkLst>
        </pc:inkChg>
        <pc:inkChg chg="add del mod">
          <ac:chgData name="Hemanth Kumar  Tanneru" userId="e60da0a2-8f9f-43be-83b4-26a7a02c04c9" providerId="ADAL" clId="{ACF46166-16D5-41F3-A2FD-A215D6995C0D}" dt="2022-07-31T16:24:49.822" v="3188"/>
          <ac:inkMkLst>
            <pc:docMk/>
            <pc:sldMk cId="0" sldId="278"/>
            <ac:inkMk id="78" creationId="{D4FBAF58-1BA7-4EB7-81E8-3607BEF30897}"/>
          </ac:inkMkLst>
        </pc:inkChg>
        <pc:inkChg chg="add del mod">
          <ac:chgData name="Hemanth Kumar  Tanneru" userId="e60da0a2-8f9f-43be-83b4-26a7a02c04c9" providerId="ADAL" clId="{ACF46166-16D5-41F3-A2FD-A215D6995C0D}" dt="2022-07-31T16:24:49.822" v="3187"/>
          <ac:inkMkLst>
            <pc:docMk/>
            <pc:sldMk cId="0" sldId="278"/>
            <ac:inkMk id="79" creationId="{137D24DC-64C8-4FC9-89CE-9C7ABD67175A}"/>
          </ac:inkMkLst>
        </pc:inkChg>
        <pc:inkChg chg="add del mod">
          <ac:chgData name="Hemanth Kumar  Tanneru" userId="e60da0a2-8f9f-43be-83b4-26a7a02c04c9" providerId="ADAL" clId="{ACF46166-16D5-41F3-A2FD-A215D6995C0D}" dt="2022-07-31T16:24:59.484" v="3210"/>
          <ac:inkMkLst>
            <pc:docMk/>
            <pc:sldMk cId="0" sldId="278"/>
            <ac:inkMk id="81" creationId="{A435FABD-7F31-47A2-99B9-1C3E27307807}"/>
          </ac:inkMkLst>
        </pc:inkChg>
        <pc:inkChg chg="add del mod">
          <ac:chgData name="Hemanth Kumar  Tanneru" userId="e60da0a2-8f9f-43be-83b4-26a7a02c04c9" providerId="ADAL" clId="{ACF46166-16D5-41F3-A2FD-A215D6995C0D}" dt="2022-07-31T16:24:59.489" v="3213"/>
          <ac:inkMkLst>
            <pc:docMk/>
            <pc:sldMk cId="0" sldId="278"/>
            <ac:inkMk id="82" creationId="{402D1370-F4D6-48B1-B131-D2DD99122604}"/>
          </ac:inkMkLst>
        </pc:inkChg>
        <pc:inkChg chg="add del mod">
          <ac:chgData name="Hemanth Kumar  Tanneru" userId="e60da0a2-8f9f-43be-83b4-26a7a02c04c9" providerId="ADAL" clId="{ACF46166-16D5-41F3-A2FD-A215D6995C0D}" dt="2022-07-31T16:25:02.902" v="3218"/>
          <ac:inkMkLst>
            <pc:docMk/>
            <pc:sldMk cId="0" sldId="278"/>
            <ac:inkMk id="83" creationId="{DAD0DF49-C8CC-4AC3-91F3-904712B3D7C6}"/>
          </ac:inkMkLst>
        </pc:inkChg>
        <pc:inkChg chg="add del mod">
          <ac:chgData name="Hemanth Kumar  Tanneru" userId="e60da0a2-8f9f-43be-83b4-26a7a02c04c9" providerId="ADAL" clId="{ACF46166-16D5-41F3-A2FD-A215D6995C0D}" dt="2022-07-31T16:25:02.901" v="3214"/>
          <ac:inkMkLst>
            <pc:docMk/>
            <pc:sldMk cId="0" sldId="278"/>
            <ac:inkMk id="84" creationId="{2EAC4CB0-C960-4E06-8B0E-C8D793345909}"/>
          </ac:inkMkLst>
        </pc:inkChg>
        <pc:inkChg chg="add del mod">
          <ac:chgData name="Hemanth Kumar  Tanneru" userId="e60da0a2-8f9f-43be-83b4-26a7a02c04c9" providerId="ADAL" clId="{ACF46166-16D5-41F3-A2FD-A215D6995C0D}" dt="2022-07-31T16:25:02.902" v="3216"/>
          <ac:inkMkLst>
            <pc:docMk/>
            <pc:sldMk cId="0" sldId="278"/>
            <ac:inkMk id="85" creationId="{C5AB45C2-579C-4537-8CD1-769BA86FEBA6}"/>
          </ac:inkMkLst>
        </pc:inkChg>
        <pc:inkChg chg="add del mod">
          <ac:chgData name="Hemanth Kumar  Tanneru" userId="e60da0a2-8f9f-43be-83b4-26a7a02c04c9" providerId="ADAL" clId="{ACF46166-16D5-41F3-A2FD-A215D6995C0D}" dt="2022-07-31T16:24:49.822" v="3186"/>
          <ac:inkMkLst>
            <pc:docMk/>
            <pc:sldMk cId="0" sldId="278"/>
            <ac:inkMk id="86" creationId="{0B30101E-B827-43FF-AB98-1D46C7DD56C8}"/>
          </ac:inkMkLst>
        </pc:inkChg>
        <pc:inkChg chg="add del mod">
          <ac:chgData name="Hemanth Kumar  Tanneru" userId="e60da0a2-8f9f-43be-83b4-26a7a02c04c9" providerId="ADAL" clId="{ACF46166-16D5-41F3-A2FD-A215D6995C0D}" dt="2022-07-31T16:24:49.822" v="3185"/>
          <ac:inkMkLst>
            <pc:docMk/>
            <pc:sldMk cId="0" sldId="278"/>
            <ac:inkMk id="87" creationId="{4E71734B-52FB-456B-A589-D9F53557BE92}"/>
          </ac:inkMkLst>
        </pc:inkChg>
        <pc:inkChg chg="add del mod">
          <ac:chgData name="Hemanth Kumar  Tanneru" userId="e60da0a2-8f9f-43be-83b4-26a7a02c04c9" providerId="ADAL" clId="{ACF46166-16D5-41F3-A2FD-A215D6995C0D}" dt="2022-07-31T16:24:49.821" v="3184"/>
          <ac:inkMkLst>
            <pc:docMk/>
            <pc:sldMk cId="0" sldId="278"/>
            <ac:inkMk id="88" creationId="{90A77B03-B325-4891-9D6F-5CBB4C2E4CB2}"/>
          </ac:inkMkLst>
        </pc:inkChg>
        <pc:inkChg chg="add del mod">
          <ac:chgData name="Hemanth Kumar  Tanneru" userId="e60da0a2-8f9f-43be-83b4-26a7a02c04c9" providerId="ADAL" clId="{ACF46166-16D5-41F3-A2FD-A215D6995C0D}" dt="2022-07-31T16:24:49.821" v="3183"/>
          <ac:inkMkLst>
            <pc:docMk/>
            <pc:sldMk cId="0" sldId="278"/>
            <ac:inkMk id="89" creationId="{6A7B4102-1760-45C1-8FDA-19714CD1EAC2}"/>
          </ac:inkMkLst>
        </pc:inkChg>
        <pc:inkChg chg="add del mod">
          <ac:chgData name="Hemanth Kumar  Tanneru" userId="e60da0a2-8f9f-43be-83b4-26a7a02c04c9" providerId="ADAL" clId="{ACF46166-16D5-41F3-A2FD-A215D6995C0D}" dt="2022-07-31T16:24:59.133" v="3209"/>
          <ac:inkMkLst>
            <pc:docMk/>
            <pc:sldMk cId="0" sldId="278"/>
            <ac:inkMk id="90" creationId="{EBD7EBDE-A95B-4A76-A3E5-A19D91E8FA3E}"/>
          </ac:inkMkLst>
        </pc:inkChg>
        <pc:inkChg chg="add del mod">
          <ac:chgData name="Hemanth Kumar  Tanneru" userId="e60da0a2-8f9f-43be-83b4-26a7a02c04c9" providerId="ADAL" clId="{ACF46166-16D5-41F3-A2FD-A215D6995C0D}" dt="2022-07-31T16:24:59.133" v="3208"/>
          <ac:inkMkLst>
            <pc:docMk/>
            <pc:sldMk cId="0" sldId="278"/>
            <ac:inkMk id="91" creationId="{E68CDB85-5A0A-4987-AFC7-A06121EA4C3D}"/>
          </ac:inkMkLst>
        </pc:inkChg>
        <pc:inkChg chg="add del mod">
          <ac:chgData name="Hemanth Kumar  Tanneru" userId="e60da0a2-8f9f-43be-83b4-26a7a02c04c9" providerId="ADAL" clId="{ACF46166-16D5-41F3-A2FD-A215D6995C0D}" dt="2022-07-31T16:24:59.133" v="3207"/>
          <ac:inkMkLst>
            <pc:docMk/>
            <pc:sldMk cId="0" sldId="278"/>
            <ac:inkMk id="92" creationId="{136D54A8-A9C5-48AA-9894-CAA356A7CE9E}"/>
          </ac:inkMkLst>
        </pc:inkChg>
        <pc:inkChg chg="add del mod">
          <ac:chgData name="Hemanth Kumar  Tanneru" userId="e60da0a2-8f9f-43be-83b4-26a7a02c04c9" providerId="ADAL" clId="{ACF46166-16D5-41F3-A2FD-A215D6995C0D}" dt="2022-07-31T16:24:59.133" v="3206"/>
          <ac:inkMkLst>
            <pc:docMk/>
            <pc:sldMk cId="0" sldId="278"/>
            <ac:inkMk id="93" creationId="{58F5F472-1E79-45E1-8475-BCD8F0CF64BD}"/>
          </ac:inkMkLst>
        </pc:inkChg>
        <pc:inkChg chg="add del mod">
          <ac:chgData name="Hemanth Kumar  Tanneru" userId="e60da0a2-8f9f-43be-83b4-26a7a02c04c9" providerId="ADAL" clId="{ACF46166-16D5-41F3-A2FD-A215D6995C0D}" dt="2022-07-31T16:24:59.489" v="3212"/>
          <ac:inkMkLst>
            <pc:docMk/>
            <pc:sldMk cId="0" sldId="278"/>
            <ac:inkMk id="94" creationId="{5A12566D-0BF2-4A90-8EBA-080BAFD778F4}"/>
          </ac:inkMkLst>
        </pc:inkChg>
        <pc:inkChg chg="add del mod">
          <ac:chgData name="Hemanth Kumar  Tanneru" userId="e60da0a2-8f9f-43be-83b4-26a7a02c04c9" providerId="ADAL" clId="{ACF46166-16D5-41F3-A2FD-A215D6995C0D}" dt="2022-07-31T16:25:04.812" v="3231"/>
          <ac:inkMkLst>
            <pc:docMk/>
            <pc:sldMk cId="0" sldId="278"/>
            <ac:inkMk id="95" creationId="{3CC268F4-3102-4020-B0F4-5CBB44C0C835}"/>
          </ac:inkMkLst>
        </pc:inkChg>
        <pc:inkChg chg="add del mod">
          <ac:chgData name="Hemanth Kumar  Tanneru" userId="e60da0a2-8f9f-43be-83b4-26a7a02c04c9" providerId="ADAL" clId="{ACF46166-16D5-41F3-A2FD-A215D6995C0D}" dt="2022-07-31T16:25:03.432" v="3222"/>
          <ac:inkMkLst>
            <pc:docMk/>
            <pc:sldMk cId="0" sldId="278"/>
            <ac:inkMk id="96" creationId="{682A305D-54F5-4DAF-91A1-069D030D3D5E}"/>
          </ac:inkMkLst>
        </pc:inkChg>
        <pc:inkChg chg="add del mod">
          <ac:chgData name="Hemanth Kumar  Tanneru" userId="e60da0a2-8f9f-43be-83b4-26a7a02c04c9" providerId="ADAL" clId="{ACF46166-16D5-41F3-A2FD-A215D6995C0D}" dt="2022-07-31T16:25:05.333" v="3234"/>
          <ac:inkMkLst>
            <pc:docMk/>
            <pc:sldMk cId="0" sldId="278"/>
            <ac:inkMk id="99" creationId="{FC10D1D3-9757-407C-B6DC-CF5EC517A473}"/>
          </ac:inkMkLst>
        </pc:inkChg>
        <pc:inkChg chg="add del mod">
          <ac:chgData name="Hemanth Kumar  Tanneru" userId="e60da0a2-8f9f-43be-83b4-26a7a02c04c9" providerId="ADAL" clId="{ACF46166-16D5-41F3-A2FD-A215D6995C0D}" dt="2022-07-31T16:25:05.333" v="3233"/>
          <ac:inkMkLst>
            <pc:docMk/>
            <pc:sldMk cId="0" sldId="278"/>
            <ac:inkMk id="100" creationId="{0F3846B6-E58A-49F4-B0B9-701A9FD9D642}"/>
          </ac:inkMkLst>
        </pc:inkChg>
        <pc:inkChg chg="add del mod">
          <ac:chgData name="Hemanth Kumar  Tanneru" userId="e60da0a2-8f9f-43be-83b4-26a7a02c04c9" providerId="ADAL" clId="{ACF46166-16D5-41F3-A2FD-A215D6995C0D}" dt="2022-07-31T16:25:04.813" v="3232"/>
          <ac:inkMkLst>
            <pc:docMk/>
            <pc:sldMk cId="0" sldId="278"/>
            <ac:inkMk id="101" creationId="{A31C89FD-F5D7-41D9-979B-054AE206FAFE}"/>
          </ac:inkMkLst>
        </pc:inkChg>
        <pc:inkChg chg="add del mod">
          <ac:chgData name="Hemanth Kumar  Tanneru" userId="e60da0a2-8f9f-43be-83b4-26a7a02c04c9" providerId="ADAL" clId="{ACF46166-16D5-41F3-A2FD-A215D6995C0D}" dt="2022-07-31T16:25:05.333" v="3235"/>
          <ac:inkMkLst>
            <pc:docMk/>
            <pc:sldMk cId="0" sldId="278"/>
            <ac:inkMk id="102" creationId="{1C9E893C-FEFD-494A-9C60-02D50889AA18}"/>
          </ac:inkMkLst>
        </pc:inkChg>
        <pc:inkChg chg="add del mod">
          <ac:chgData name="Hemanth Kumar  Tanneru" userId="e60da0a2-8f9f-43be-83b4-26a7a02c04c9" providerId="ADAL" clId="{ACF46166-16D5-41F3-A2FD-A215D6995C0D}" dt="2022-07-31T16:24:48.812" v="3163"/>
          <ac:inkMkLst>
            <pc:docMk/>
            <pc:sldMk cId="0" sldId="278"/>
            <ac:inkMk id="104" creationId="{D62F25B4-6BEE-4631-8331-EB88F5DB4272}"/>
          </ac:inkMkLst>
        </pc:inkChg>
        <pc:inkChg chg="add del mod">
          <ac:chgData name="Hemanth Kumar  Tanneru" userId="e60da0a2-8f9f-43be-83b4-26a7a02c04c9" providerId="ADAL" clId="{ACF46166-16D5-41F3-A2FD-A215D6995C0D}" dt="2022-07-31T16:24:50.639" v="3194"/>
          <ac:inkMkLst>
            <pc:docMk/>
            <pc:sldMk cId="0" sldId="278"/>
            <ac:inkMk id="105" creationId="{42F96E71-DDCA-4E80-B207-1A1B67172395}"/>
          </ac:inkMkLst>
        </pc:inkChg>
        <pc:inkChg chg="add del mod">
          <ac:chgData name="Hemanth Kumar  Tanneru" userId="e60da0a2-8f9f-43be-83b4-26a7a02c04c9" providerId="ADAL" clId="{ACF46166-16D5-41F3-A2FD-A215D6995C0D}" dt="2022-07-31T16:24:49.821" v="3182"/>
          <ac:inkMkLst>
            <pc:docMk/>
            <pc:sldMk cId="0" sldId="278"/>
            <ac:inkMk id="107" creationId="{113DD23C-6CCB-472A-9A80-E5FE5F1C21D2}"/>
          </ac:inkMkLst>
        </pc:inkChg>
        <pc:inkChg chg="add del mod">
          <ac:chgData name="Hemanth Kumar  Tanneru" userId="e60da0a2-8f9f-43be-83b4-26a7a02c04c9" providerId="ADAL" clId="{ACF46166-16D5-41F3-A2FD-A215D6995C0D}" dt="2022-07-31T16:24:49.821" v="3181"/>
          <ac:inkMkLst>
            <pc:docMk/>
            <pc:sldMk cId="0" sldId="278"/>
            <ac:inkMk id="108" creationId="{93C5F366-8C5F-4C89-BAAA-6BF37821AAC6}"/>
          </ac:inkMkLst>
        </pc:inkChg>
        <pc:inkChg chg="add del mod">
          <ac:chgData name="Hemanth Kumar  Tanneru" userId="e60da0a2-8f9f-43be-83b4-26a7a02c04c9" providerId="ADAL" clId="{ACF46166-16D5-41F3-A2FD-A215D6995C0D}" dt="2022-07-31T16:25:02.902" v="3221"/>
          <ac:inkMkLst>
            <pc:docMk/>
            <pc:sldMk cId="0" sldId="278"/>
            <ac:inkMk id="110" creationId="{B2076B0F-53F4-45E4-9A0F-04C90D8696CC}"/>
          </ac:inkMkLst>
        </pc:inkChg>
        <pc:inkChg chg="add del mod">
          <ac:chgData name="Hemanth Kumar  Tanneru" userId="e60da0a2-8f9f-43be-83b4-26a7a02c04c9" providerId="ADAL" clId="{ACF46166-16D5-41F3-A2FD-A215D6995C0D}" dt="2022-07-31T16:25:03.432" v="3223"/>
          <ac:inkMkLst>
            <pc:docMk/>
            <pc:sldMk cId="0" sldId="278"/>
            <ac:inkMk id="111" creationId="{2DEFF991-80F4-4613-A77E-C69F1370111E}"/>
          </ac:inkMkLst>
        </pc:inkChg>
        <pc:inkChg chg="add del mod">
          <ac:chgData name="Hemanth Kumar  Tanneru" userId="e60da0a2-8f9f-43be-83b4-26a7a02c04c9" providerId="ADAL" clId="{ACF46166-16D5-41F3-A2FD-A215D6995C0D}" dt="2022-07-31T16:25:03.712" v="3224"/>
          <ac:inkMkLst>
            <pc:docMk/>
            <pc:sldMk cId="0" sldId="278"/>
            <ac:inkMk id="113" creationId="{1C9AB731-EAD4-4D88-87DC-188C5A132040}"/>
          </ac:inkMkLst>
        </pc:inkChg>
        <pc:inkChg chg="add del mod">
          <ac:chgData name="Hemanth Kumar  Tanneru" userId="e60da0a2-8f9f-43be-83b4-26a7a02c04c9" providerId="ADAL" clId="{ACF46166-16D5-41F3-A2FD-A215D6995C0D}" dt="2022-07-31T16:25:03.712" v="3226"/>
          <ac:inkMkLst>
            <pc:docMk/>
            <pc:sldMk cId="0" sldId="278"/>
            <ac:inkMk id="114" creationId="{9AD2FE83-90C7-4295-BE4C-922B20A26F6B}"/>
          </ac:inkMkLst>
        </pc:inkChg>
        <pc:inkChg chg="add del mod">
          <ac:chgData name="Hemanth Kumar  Tanneru" userId="e60da0a2-8f9f-43be-83b4-26a7a02c04c9" providerId="ADAL" clId="{ACF46166-16D5-41F3-A2FD-A215D6995C0D}" dt="2022-07-31T16:25:04.245" v="3230"/>
          <ac:inkMkLst>
            <pc:docMk/>
            <pc:sldMk cId="0" sldId="278"/>
            <ac:inkMk id="115" creationId="{EC15928A-4CBD-41D3-9B3E-59B2D6C487DE}"/>
          </ac:inkMkLst>
        </pc:inkChg>
        <pc:inkChg chg="add del mod">
          <ac:chgData name="Hemanth Kumar  Tanneru" userId="e60da0a2-8f9f-43be-83b4-26a7a02c04c9" providerId="ADAL" clId="{ACF46166-16D5-41F3-A2FD-A215D6995C0D}" dt="2022-07-31T16:25:03.973" v="3227"/>
          <ac:inkMkLst>
            <pc:docMk/>
            <pc:sldMk cId="0" sldId="278"/>
            <ac:inkMk id="116" creationId="{294F17D9-8194-486B-960A-05B70DB20853}"/>
          </ac:inkMkLst>
        </pc:inkChg>
        <pc:inkChg chg="add del mod">
          <ac:chgData name="Hemanth Kumar  Tanneru" userId="e60da0a2-8f9f-43be-83b4-26a7a02c04c9" providerId="ADAL" clId="{ACF46166-16D5-41F3-A2FD-A215D6995C0D}" dt="2022-07-31T16:25:03.973" v="3228"/>
          <ac:inkMkLst>
            <pc:docMk/>
            <pc:sldMk cId="0" sldId="278"/>
            <ac:inkMk id="117" creationId="{9B1DCC1E-7F1B-46B7-9C74-84338B80299C}"/>
          </ac:inkMkLst>
        </pc:inkChg>
        <pc:inkChg chg="add del mod">
          <ac:chgData name="Hemanth Kumar  Tanneru" userId="e60da0a2-8f9f-43be-83b4-26a7a02c04c9" providerId="ADAL" clId="{ACF46166-16D5-41F3-A2FD-A215D6995C0D}" dt="2022-07-31T16:25:03.712" v="3225"/>
          <ac:inkMkLst>
            <pc:docMk/>
            <pc:sldMk cId="0" sldId="278"/>
            <ac:inkMk id="118" creationId="{9F02F36E-64CA-4DC3-8D9E-535C4EFA099A}"/>
          </ac:inkMkLst>
        </pc:inkChg>
        <pc:inkChg chg="add del mod">
          <ac:chgData name="Hemanth Kumar  Tanneru" userId="e60da0a2-8f9f-43be-83b4-26a7a02c04c9" providerId="ADAL" clId="{ACF46166-16D5-41F3-A2FD-A215D6995C0D}" dt="2022-07-31T16:25:03.973" v="3229"/>
          <ac:inkMkLst>
            <pc:docMk/>
            <pc:sldMk cId="0" sldId="278"/>
            <ac:inkMk id="119" creationId="{37784197-3788-4A0B-85DD-29F57CE98478}"/>
          </ac:inkMkLst>
        </pc:inkChg>
        <pc:inkChg chg="add del mod">
          <ac:chgData name="Hemanth Kumar  Tanneru" userId="e60da0a2-8f9f-43be-83b4-26a7a02c04c9" providerId="ADAL" clId="{ACF46166-16D5-41F3-A2FD-A215D6995C0D}" dt="2022-07-31T16:25:10.189" v="3244"/>
          <ac:inkMkLst>
            <pc:docMk/>
            <pc:sldMk cId="0" sldId="278"/>
            <ac:inkMk id="121" creationId="{817C1932-D2CC-469F-8CAB-88D7538433EA}"/>
          </ac:inkMkLst>
        </pc:inkChg>
        <pc:inkChg chg="add del mod">
          <ac:chgData name="Hemanth Kumar  Tanneru" userId="e60da0a2-8f9f-43be-83b4-26a7a02c04c9" providerId="ADAL" clId="{ACF46166-16D5-41F3-A2FD-A215D6995C0D}" dt="2022-07-31T16:25:10.190" v="3245"/>
          <ac:inkMkLst>
            <pc:docMk/>
            <pc:sldMk cId="0" sldId="278"/>
            <ac:inkMk id="122" creationId="{569D645C-38E3-4BA2-928C-3CD33CF1C03B}"/>
          </ac:inkMkLst>
        </pc:inkChg>
        <pc:inkChg chg="add del mod">
          <ac:chgData name="Hemanth Kumar  Tanneru" userId="e60da0a2-8f9f-43be-83b4-26a7a02c04c9" providerId="ADAL" clId="{ACF46166-16D5-41F3-A2FD-A215D6995C0D}" dt="2022-07-31T16:25:07.899" v="3243"/>
          <ac:inkMkLst>
            <pc:docMk/>
            <pc:sldMk cId="0" sldId="278"/>
            <ac:inkMk id="124" creationId="{000CA651-07BF-4F16-AC7C-0FCCDE972892}"/>
          </ac:inkMkLst>
        </pc:inkChg>
        <pc:inkChg chg="add del mod">
          <ac:chgData name="Hemanth Kumar  Tanneru" userId="e60da0a2-8f9f-43be-83b4-26a7a02c04c9" providerId="ADAL" clId="{ACF46166-16D5-41F3-A2FD-A215D6995C0D}" dt="2022-07-31T16:25:07.899" v="3242"/>
          <ac:inkMkLst>
            <pc:docMk/>
            <pc:sldMk cId="0" sldId="278"/>
            <ac:inkMk id="125" creationId="{5F514936-512B-4C41-80E3-0E78BF9B2439}"/>
          </ac:inkMkLst>
        </pc:inkChg>
        <pc:inkChg chg="add del mod">
          <ac:chgData name="Hemanth Kumar  Tanneru" userId="e60da0a2-8f9f-43be-83b4-26a7a02c04c9" providerId="ADAL" clId="{ACF46166-16D5-41F3-A2FD-A215D6995C0D}" dt="2022-07-31T16:25:10.190" v="3247"/>
          <ac:inkMkLst>
            <pc:docMk/>
            <pc:sldMk cId="0" sldId="278"/>
            <ac:inkMk id="127" creationId="{E5E7AFE5-28D1-4232-83AE-94FAA72C2430}"/>
          </ac:inkMkLst>
        </pc:inkChg>
        <pc:inkChg chg="add del mod">
          <ac:chgData name="Hemanth Kumar  Tanneru" userId="e60da0a2-8f9f-43be-83b4-26a7a02c04c9" providerId="ADAL" clId="{ACF46166-16D5-41F3-A2FD-A215D6995C0D}" dt="2022-07-31T16:25:10.190" v="3248"/>
          <ac:inkMkLst>
            <pc:docMk/>
            <pc:sldMk cId="0" sldId="278"/>
            <ac:inkMk id="129" creationId="{079BD017-C944-4190-8C32-80953F1CC325}"/>
          </ac:inkMkLst>
        </pc:inkChg>
        <pc:inkChg chg="add del mod">
          <ac:chgData name="Hemanth Kumar  Tanneru" userId="e60da0a2-8f9f-43be-83b4-26a7a02c04c9" providerId="ADAL" clId="{ACF46166-16D5-41F3-A2FD-A215D6995C0D}" dt="2022-07-31T16:25:06.496" v="3238"/>
          <ac:inkMkLst>
            <pc:docMk/>
            <pc:sldMk cId="0" sldId="278"/>
            <ac:inkMk id="131" creationId="{1739CAF1-D77A-4347-9EC5-99FFF54316F5}"/>
          </ac:inkMkLst>
        </pc:inkChg>
        <pc:inkChg chg="add del mod">
          <ac:chgData name="Hemanth Kumar  Tanneru" userId="e60da0a2-8f9f-43be-83b4-26a7a02c04c9" providerId="ADAL" clId="{ACF46166-16D5-41F3-A2FD-A215D6995C0D}" dt="2022-07-31T16:25:06.791" v="3239"/>
          <ac:inkMkLst>
            <pc:docMk/>
            <pc:sldMk cId="0" sldId="278"/>
            <ac:inkMk id="132" creationId="{4466A082-B184-4855-B27B-B72F05A02515}"/>
          </ac:inkMkLst>
        </pc:inkChg>
        <pc:inkChg chg="add del mod">
          <ac:chgData name="Hemanth Kumar  Tanneru" userId="e60da0a2-8f9f-43be-83b4-26a7a02c04c9" providerId="ADAL" clId="{ACF46166-16D5-41F3-A2FD-A215D6995C0D}" dt="2022-07-31T16:25:06.496" v="3236"/>
          <ac:inkMkLst>
            <pc:docMk/>
            <pc:sldMk cId="0" sldId="278"/>
            <ac:inkMk id="133" creationId="{AAECD83E-75F2-4C0F-9443-BB1654E7C415}"/>
          </ac:inkMkLst>
        </pc:inkChg>
        <pc:inkChg chg="add del mod">
          <ac:chgData name="Hemanth Kumar  Tanneru" userId="e60da0a2-8f9f-43be-83b4-26a7a02c04c9" providerId="ADAL" clId="{ACF46166-16D5-41F3-A2FD-A215D6995C0D}" dt="2022-07-31T16:25:07.557" v="3241"/>
          <ac:inkMkLst>
            <pc:docMk/>
            <pc:sldMk cId="0" sldId="278"/>
            <ac:inkMk id="135" creationId="{22CDF60A-52B6-4B7B-B5EC-8AF7900B0755}"/>
          </ac:inkMkLst>
        </pc:inkChg>
        <pc:inkChg chg="add del mod">
          <ac:chgData name="Hemanth Kumar  Tanneru" userId="e60da0a2-8f9f-43be-83b4-26a7a02c04c9" providerId="ADAL" clId="{ACF46166-16D5-41F3-A2FD-A215D6995C0D}" dt="2022-07-31T16:25:07.557" v="3240"/>
          <ac:inkMkLst>
            <pc:docMk/>
            <pc:sldMk cId="0" sldId="278"/>
            <ac:inkMk id="136" creationId="{6C7C0B92-4B5E-4F1D-B6D3-66743516C51E}"/>
          </ac:inkMkLst>
        </pc:inkChg>
        <pc:inkChg chg="add del mod">
          <ac:chgData name="Hemanth Kumar  Tanneru" userId="e60da0a2-8f9f-43be-83b4-26a7a02c04c9" providerId="ADAL" clId="{ACF46166-16D5-41F3-A2FD-A215D6995C0D}" dt="2022-07-31T16:25:06.496" v="3237"/>
          <ac:inkMkLst>
            <pc:docMk/>
            <pc:sldMk cId="0" sldId="278"/>
            <ac:inkMk id="137" creationId="{FA64942E-E7DB-4201-84D8-0E595482C2F2}"/>
          </ac:inkMkLst>
        </pc:inkChg>
        <pc:inkChg chg="add del mod">
          <ac:chgData name="Hemanth Kumar  Tanneru" userId="e60da0a2-8f9f-43be-83b4-26a7a02c04c9" providerId="ADAL" clId="{ACF46166-16D5-41F3-A2FD-A215D6995C0D}" dt="2022-07-31T16:25:10.190" v="3246"/>
          <ac:inkMkLst>
            <pc:docMk/>
            <pc:sldMk cId="0" sldId="278"/>
            <ac:inkMk id="139" creationId="{6B72A964-CEF2-4785-8015-F4AF4C20EF5E}"/>
          </ac:inkMkLst>
        </pc:inkChg>
        <pc:inkChg chg="add del">
          <ac:chgData name="Hemanth Kumar  Tanneru" userId="e60da0a2-8f9f-43be-83b4-26a7a02c04c9" providerId="ADAL" clId="{ACF46166-16D5-41F3-A2FD-A215D6995C0D}" dt="2022-07-31T16:24:52.292" v="3201"/>
          <ac:inkMkLst>
            <pc:docMk/>
            <pc:sldMk cId="0" sldId="278"/>
            <ac:inkMk id="141" creationId="{322225F1-237C-481F-BE9D-8A20F63C7133}"/>
          </ac:inkMkLst>
        </pc:inkChg>
        <pc:inkChg chg="add del">
          <ac:chgData name="Hemanth Kumar  Tanneru" userId="e60da0a2-8f9f-43be-83b4-26a7a02c04c9" providerId="ADAL" clId="{ACF46166-16D5-41F3-A2FD-A215D6995C0D}" dt="2022-07-31T16:24:49.823" v="3189"/>
          <ac:inkMkLst>
            <pc:docMk/>
            <pc:sldMk cId="0" sldId="278"/>
            <ac:inkMk id="142" creationId="{C8255549-F10F-4874-92BD-EF67364C2639}"/>
          </ac:inkMkLst>
        </pc:inkChg>
        <pc:inkChg chg="add del">
          <ac:chgData name="Hemanth Kumar  Tanneru" userId="e60da0a2-8f9f-43be-83b4-26a7a02c04c9" providerId="ADAL" clId="{ACF46166-16D5-41F3-A2FD-A215D6995C0D}" dt="2022-07-31T16:24:49.823" v="3190"/>
          <ac:inkMkLst>
            <pc:docMk/>
            <pc:sldMk cId="0" sldId="278"/>
            <ac:inkMk id="143" creationId="{42E228B3-CAD3-4CBE-B5FB-8C0806919D93}"/>
          </ac:inkMkLst>
        </pc:inkChg>
        <pc:inkChg chg="add del">
          <ac:chgData name="Hemanth Kumar  Tanneru" userId="e60da0a2-8f9f-43be-83b4-26a7a02c04c9" providerId="ADAL" clId="{ACF46166-16D5-41F3-A2FD-A215D6995C0D}" dt="2022-07-31T16:24:49.823" v="3191"/>
          <ac:inkMkLst>
            <pc:docMk/>
            <pc:sldMk cId="0" sldId="278"/>
            <ac:inkMk id="144" creationId="{ED750357-0730-4D3A-BED6-A3528C6CE69C}"/>
          </ac:inkMkLst>
        </pc:inkChg>
        <pc:inkChg chg="add del">
          <ac:chgData name="Hemanth Kumar  Tanneru" userId="e60da0a2-8f9f-43be-83b4-26a7a02c04c9" providerId="ADAL" clId="{ACF46166-16D5-41F3-A2FD-A215D6995C0D}" dt="2022-07-31T16:25:02.902" v="3219"/>
          <ac:inkMkLst>
            <pc:docMk/>
            <pc:sldMk cId="0" sldId="278"/>
            <ac:inkMk id="145" creationId="{525C5F26-D318-40CF-8021-EBCEC7146491}"/>
          </ac:inkMkLst>
        </pc:inkChg>
        <pc:inkChg chg="add del">
          <ac:chgData name="Hemanth Kumar  Tanneru" userId="e60da0a2-8f9f-43be-83b4-26a7a02c04c9" providerId="ADAL" clId="{ACF46166-16D5-41F3-A2FD-A215D6995C0D}" dt="2022-07-31T16:24:50.639" v="3192"/>
          <ac:inkMkLst>
            <pc:docMk/>
            <pc:sldMk cId="0" sldId="278"/>
            <ac:inkMk id="146" creationId="{7A3D15C1-6D66-4D39-B237-2181F5E575EB}"/>
          </ac:inkMkLst>
        </pc:inkChg>
        <pc:inkChg chg="add del">
          <ac:chgData name="Hemanth Kumar  Tanneru" userId="e60da0a2-8f9f-43be-83b4-26a7a02c04c9" providerId="ADAL" clId="{ACF46166-16D5-41F3-A2FD-A215D6995C0D}" dt="2022-07-31T16:24:50.639" v="3193"/>
          <ac:inkMkLst>
            <pc:docMk/>
            <pc:sldMk cId="0" sldId="278"/>
            <ac:inkMk id="147" creationId="{675591CB-30F6-4F4C-92EC-8BC0CF495962}"/>
          </ac:inkMkLst>
        </pc:inkChg>
        <pc:inkChg chg="add del">
          <ac:chgData name="Hemanth Kumar  Tanneru" userId="e60da0a2-8f9f-43be-83b4-26a7a02c04c9" providerId="ADAL" clId="{ACF46166-16D5-41F3-A2FD-A215D6995C0D}" dt="2022-07-31T16:24:52.293" v="3202"/>
          <ac:inkMkLst>
            <pc:docMk/>
            <pc:sldMk cId="0" sldId="278"/>
            <ac:inkMk id="148" creationId="{CACC597D-255A-4390-B160-9D6784B3FF02}"/>
          </ac:inkMkLst>
        </pc:inkChg>
        <pc:inkChg chg="add del">
          <ac:chgData name="Hemanth Kumar  Tanneru" userId="e60da0a2-8f9f-43be-83b4-26a7a02c04c9" providerId="ADAL" clId="{ACF46166-16D5-41F3-A2FD-A215D6995C0D}" dt="2022-07-31T16:24:51.616" v="3199"/>
          <ac:inkMkLst>
            <pc:docMk/>
            <pc:sldMk cId="0" sldId="278"/>
            <ac:inkMk id="149" creationId="{C9A1583C-C1E7-4673-B5D0-32F26CA55359}"/>
          </ac:inkMkLst>
        </pc:inkChg>
        <pc:inkChg chg="add del">
          <ac:chgData name="Hemanth Kumar  Tanneru" userId="e60da0a2-8f9f-43be-83b4-26a7a02c04c9" providerId="ADAL" clId="{ACF46166-16D5-41F3-A2FD-A215D6995C0D}" dt="2022-07-31T16:24:52.293" v="3204"/>
          <ac:inkMkLst>
            <pc:docMk/>
            <pc:sldMk cId="0" sldId="278"/>
            <ac:inkMk id="150" creationId="{699A7C2F-40AC-4593-B84B-FD629C202AC2}"/>
          </ac:inkMkLst>
        </pc:inkChg>
        <pc:inkChg chg="add del">
          <ac:chgData name="Hemanth Kumar  Tanneru" userId="e60da0a2-8f9f-43be-83b4-26a7a02c04c9" providerId="ADAL" clId="{ACF46166-16D5-41F3-A2FD-A215D6995C0D}" dt="2022-07-31T16:24:50.639" v="3195"/>
          <ac:inkMkLst>
            <pc:docMk/>
            <pc:sldMk cId="0" sldId="278"/>
            <ac:inkMk id="151" creationId="{FDA98F55-6936-4F5A-801A-41F69F85B065}"/>
          </ac:inkMkLst>
        </pc:inkChg>
        <pc:inkChg chg="add del">
          <ac:chgData name="Hemanth Kumar  Tanneru" userId="e60da0a2-8f9f-43be-83b4-26a7a02c04c9" providerId="ADAL" clId="{ACF46166-16D5-41F3-A2FD-A215D6995C0D}" dt="2022-07-31T16:24:50.640" v="3196"/>
          <ac:inkMkLst>
            <pc:docMk/>
            <pc:sldMk cId="0" sldId="278"/>
            <ac:inkMk id="152" creationId="{E7C1523E-19C3-433B-9C4E-4913BF72EFE0}"/>
          </ac:inkMkLst>
        </pc:inkChg>
        <pc:inkChg chg="add del">
          <ac:chgData name="Hemanth Kumar  Tanneru" userId="e60da0a2-8f9f-43be-83b4-26a7a02c04c9" providerId="ADAL" clId="{ACF46166-16D5-41F3-A2FD-A215D6995C0D}" dt="2022-07-31T16:24:50.640" v="3197"/>
          <ac:inkMkLst>
            <pc:docMk/>
            <pc:sldMk cId="0" sldId="278"/>
            <ac:inkMk id="153" creationId="{6C6B566A-4281-439B-A59D-F28B0B1F4DE5}"/>
          </ac:inkMkLst>
        </pc:inkChg>
        <pc:inkChg chg="add del">
          <ac:chgData name="Hemanth Kumar  Tanneru" userId="e60da0a2-8f9f-43be-83b4-26a7a02c04c9" providerId="ADAL" clId="{ACF46166-16D5-41F3-A2FD-A215D6995C0D}" dt="2022-07-31T16:24:50.640" v="3198"/>
          <ac:inkMkLst>
            <pc:docMk/>
            <pc:sldMk cId="0" sldId="278"/>
            <ac:inkMk id="154" creationId="{DC19A26F-32BA-4EC1-8706-D782DA4FBF54}"/>
          </ac:inkMkLst>
        </pc:inkChg>
        <pc:inkChg chg="add del">
          <ac:chgData name="Hemanth Kumar  Tanneru" userId="e60da0a2-8f9f-43be-83b4-26a7a02c04c9" providerId="ADAL" clId="{ACF46166-16D5-41F3-A2FD-A215D6995C0D}" dt="2022-07-31T16:24:52.291" v="3200"/>
          <ac:inkMkLst>
            <pc:docMk/>
            <pc:sldMk cId="0" sldId="278"/>
            <ac:inkMk id="155" creationId="{2437F234-C5CD-4C52-BAD2-FBDCC8FAEBF9}"/>
          </ac:inkMkLst>
        </pc:inkChg>
        <pc:inkChg chg="add del">
          <ac:chgData name="Hemanth Kumar  Tanneru" userId="e60da0a2-8f9f-43be-83b4-26a7a02c04c9" providerId="ADAL" clId="{ACF46166-16D5-41F3-A2FD-A215D6995C0D}" dt="2022-07-31T16:24:52.294" v="3205"/>
          <ac:inkMkLst>
            <pc:docMk/>
            <pc:sldMk cId="0" sldId="278"/>
            <ac:inkMk id="156" creationId="{CDE3D23D-998D-4400-A69A-37580074E6CA}"/>
          </ac:inkMkLst>
        </pc:inkChg>
        <pc:inkChg chg="add del">
          <ac:chgData name="Hemanth Kumar  Tanneru" userId="e60da0a2-8f9f-43be-83b4-26a7a02c04c9" providerId="ADAL" clId="{ACF46166-16D5-41F3-A2FD-A215D6995C0D}" dt="2022-07-31T16:25:02.902" v="3220"/>
          <ac:inkMkLst>
            <pc:docMk/>
            <pc:sldMk cId="0" sldId="278"/>
            <ac:inkMk id="157" creationId="{9ED4612D-E91C-4333-ABBF-F96960A481D8}"/>
          </ac:inkMkLst>
        </pc:inkChg>
        <pc:inkChg chg="add del">
          <ac:chgData name="Hemanth Kumar  Tanneru" userId="e60da0a2-8f9f-43be-83b4-26a7a02c04c9" providerId="ADAL" clId="{ACF46166-16D5-41F3-A2FD-A215D6995C0D}" dt="2022-07-31T16:24:52.293" v="3203"/>
          <ac:inkMkLst>
            <pc:docMk/>
            <pc:sldMk cId="0" sldId="278"/>
            <ac:inkMk id="158" creationId="{D6C64A40-1761-426B-8549-262BFB6A0A99}"/>
          </ac:inkMkLst>
        </pc:inkChg>
        <pc:inkChg chg="add del">
          <ac:chgData name="Hemanth Kumar  Tanneru" userId="e60da0a2-8f9f-43be-83b4-26a7a02c04c9" providerId="ADAL" clId="{ACF46166-16D5-41F3-A2FD-A215D6995C0D}" dt="2022-07-31T16:25:02.901" v="3215"/>
          <ac:inkMkLst>
            <pc:docMk/>
            <pc:sldMk cId="0" sldId="278"/>
            <ac:inkMk id="159" creationId="{EE2E9B82-C430-4EED-845E-523570F3B40B}"/>
          </ac:inkMkLst>
        </pc:inkChg>
        <pc:inkChg chg="add del mod">
          <ac:chgData name="Hemanth Kumar  Tanneru" userId="e60da0a2-8f9f-43be-83b4-26a7a02c04c9" providerId="ADAL" clId="{ACF46166-16D5-41F3-A2FD-A215D6995C0D}" dt="2022-07-31T16:25:02.902" v="3217"/>
          <ac:inkMkLst>
            <pc:docMk/>
            <pc:sldMk cId="0" sldId="278"/>
            <ac:inkMk id="160" creationId="{37073BA7-7A6A-47C9-ABF2-E77E7CA9A30A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280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280"/>
            <ac:inkMk id="4" creationId="{7B6A9AD8-CEB2-4A84-BE8B-5E7F6FB798EF}"/>
          </ac:inkMkLst>
        </pc:inkChg>
      </pc:sldChg>
      <pc:sldChg chg="modSp add del mod">
        <pc:chgData name="Hemanth Kumar  Tanneru" userId="e60da0a2-8f9f-43be-83b4-26a7a02c04c9" providerId="ADAL" clId="{ACF46166-16D5-41F3-A2FD-A215D6995C0D}" dt="2022-07-31T12:39:42.476" v="1476" actId="47"/>
        <pc:sldMkLst>
          <pc:docMk/>
          <pc:sldMk cId="3677754180" sldId="476"/>
        </pc:sldMkLst>
        <pc:spChg chg="mod">
          <ac:chgData name="Hemanth Kumar  Tanneru" userId="e60da0a2-8f9f-43be-83b4-26a7a02c04c9" providerId="ADAL" clId="{ACF46166-16D5-41F3-A2FD-A215D6995C0D}" dt="2022-07-31T11:38:03.948" v="1351" actId="27636"/>
          <ac:spMkLst>
            <pc:docMk/>
            <pc:sldMk cId="3677754180" sldId="476"/>
            <ac:spMk id="2" creationId="{00000000-0000-0000-0000-000000000000}"/>
          </ac:spMkLst>
        </pc:spChg>
      </pc:sldChg>
      <pc:sldChg chg="addSp modSp add mod ord">
        <pc:chgData name="Hemanth Kumar  Tanneru" userId="e60da0a2-8f9f-43be-83b4-26a7a02c04c9" providerId="ADAL" clId="{ACF46166-16D5-41F3-A2FD-A215D6995C0D}" dt="2022-07-31T16:12:47.107" v="2867"/>
        <pc:sldMkLst>
          <pc:docMk/>
          <pc:sldMk cId="1341120881" sldId="482"/>
        </pc:sldMkLst>
        <pc:spChg chg="mod">
          <ac:chgData name="Hemanth Kumar  Tanneru" userId="e60da0a2-8f9f-43be-83b4-26a7a02c04c9" providerId="ADAL" clId="{ACF46166-16D5-41F3-A2FD-A215D6995C0D}" dt="2022-07-31T11:38:03.964" v="1352" actId="27636"/>
          <ac:spMkLst>
            <pc:docMk/>
            <pc:sldMk cId="1341120881" sldId="482"/>
            <ac:spMk id="2" creationId="{00000000-0000-0000-0000-000000000000}"/>
          </ac:spMkLst>
        </pc:sp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1341120881" sldId="482"/>
            <ac:inkMk id="3" creationId="{501DD0E6-893C-4436-8277-D20BFA9C45BC}"/>
          </ac:inkMkLst>
        </pc:ink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62081481" sldId="484"/>
        </pc:sldMkLst>
        <pc:spChg chg="mod">
          <ac:chgData name="Hemanth Kumar  Tanneru" userId="e60da0a2-8f9f-43be-83b4-26a7a02c04c9" providerId="ADAL" clId="{ACF46166-16D5-41F3-A2FD-A215D6995C0D}" dt="2022-07-31T11:38:04.085" v="1358" actId="27636"/>
          <ac:spMkLst>
            <pc:docMk/>
            <pc:sldMk cId="62081481" sldId="484"/>
            <ac:spMk id="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2:41:11.713" v="1482" actId="20577"/>
          <ac:spMkLst>
            <pc:docMk/>
            <pc:sldMk cId="62081481" sldId="484"/>
            <ac:spMk id="3" creationId="{00000000-0000-0000-0000-000000000000}"/>
          </ac:spMkLst>
        </pc:sp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2224283166" sldId="485"/>
        </pc:sldMkLst>
        <pc:spChg chg="mod">
          <ac:chgData name="Hemanth Kumar  Tanneru" userId="e60da0a2-8f9f-43be-83b4-26a7a02c04c9" providerId="ADAL" clId="{ACF46166-16D5-41F3-A2FD-A215D6995C0D}" dt="2022-07-31T11:38:04.028" v="1356" actId="27636"/>
          <ac:spMkLst>
            <pc:docMk/>
            <pc:sldMk cId="2224283166" sldId="485"/>
            <ac:spMk id="2" creationId="{00000000-0000-0000-0000-000000000000}"/>
          </ac:spMkLst>
        </pc:sp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2067911951" sldId="486"/>
        </pc:sldMkLst>
        <pc:spChg chg="mod">
          <ac:chgData name="Hemanth Kumar  Tanneru" userId="e60da0a2-8f9f-43be-83b4-26a7a02c04c9" providerId="ADAL" clId="{ACF46166-16D5-41F3-A2FD-A215D6995C0D}" dt="2022-07-31T11:38:04.122" v="1360" actId="27636"/>
          <ac:spMkLst>
            <pc:docMk/>
            <pc:sldMk cId="2067911951" sldId="486"/>
            <ac:spMk id="2" creationId="{00000000-0000-0000-0000-000000000000}"/>
          </ac:spMkLst>
        </pc:sp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1535564466" sldId="487"/>
        </pc:sldMkLst>
        <pc:spChg chg="mod">
          <ac:chgData name="Hemanth Kumar  Tanneru" userId="e60da0a2-8f9f-43be-83b4-26a7a02c04c9" providerId="ADAL" clId="{ACF46166-16D5-41F3-A2FD-A215D6995C0D}" dt="2022-07-31T11:38:04.094" v="1359" actId="27636"/>
          <ac:spMkLst>
            <pc:docMk/>
            <pc:sldMk cId="1535564466" sldId="487"/>
            <ac:spMk id="2" creationId="{00000000-0000-0000-0000-000000000000}"/>
          </ac:spMkLst>
        </pc:sp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774637988" sldId="488"/>
        </pc:sldMkLst>
        <pc:spChg chg="mod">
          <ac:chgData name="Hemanth Kumar  Tanneru" userId="e60da0a2-8f9f-43be-83b4-26a7a02c04c9" providerId="ADAL" clId="{ACF46166-16D5-41F3-A2FD-A215D6995C0D}" dt="2022-07-31T11:38:04.028" v="1357" actId="27636"/>
          <ac:spMkLst>
            <pc:docMk/>
            <pc:sldMk cId="774637988" sldId="488"/>
            <ac:spMk id="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38:39.923" v="1365" actId="5793"/>
          <ac:spMkLst>
            <pc:docMk/>
            <pc:sldMk cId="774637988" sldId="488"/>
            <ac:spMk id="3" creationId="{00000000-0000-0000-0000-000000000000}"/>
          </ac:spMkLst>
        </pc:sp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3732530030" sldId="489"/>
        </pc:sldMkLst>
        <pc:spChg chg="mod">
          <ac:chgData name="Hemanth Kumar  Tanneru" userId="e60da0a2-8f9f-43be-83b4-26a7a02c04c9" providerId="ADAL" clId="{ACF46166-16D5-41F3-A2FD-A215D6995C0D}" dt="2022-07-31T11:38:03.970" v="1353" actId="27636"/>
          <ac:spMkLst>
            <pc:docMk/>
            <pc:sldMk cId="3732530030" sldId="489"/>
            <ac:spMk id="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2:39:57.454" v="1477" actId="14100"/>
          <ac:spMkLst>
            <pc:docMk/>
            <pc:sldMk cId="3732530030" sldId="489"/>
            <ac:spMk id="147" creationId="{00000000-0000-0000-0000-000000000000}"/>
          </ac:spMkLst>
        </pc:sp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4044237174" sldId="492"/>
        </pc:sldMkLst>
        <pc:spChg chg="mod">
          <ac:chgData name="Hemanth Kumar  Tanneru" userId="e60da0a2-8f9f-43be-83b4-26a7a02c04c9" providerId="ADAL" clId="{ACF46166-16D5-41F3-A2FD-A215D6995C0D}" dt="2022-07-31T11:38:04.122" v="1361" actId="27636"/>
          <ac:spMkLst>
            <pc:docMk/>
            <pc:sldMk cId="4044237174" sldId="492"/>
            <ac:spMk id="2" creationId="{00000000-0000-0000-0000-000000000000}"/>
          </ac:spMkLst>
        </pc:sp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2993586371" sldId="494"/>
        </pc:sldMkLst>
        <pc:spChg chg="mod">
          <ac:chgData name="Hemanth Kumar  Tanneru" userId="e60da0a2-8f9f-43be-83b4-26a7a02c04c9" providerId="ADAL" clId="{ACF46166-16D5-41F3-A2FD-A215D6995C0D}" dt="2022-07-31T11:38:04.122" v="1362" actId="27636"/>
          <ac:spMkLst>
            <pc:docMk/>
            <pc:sldMk cId="2993586371" sldId="494"/>
            <ac:spMk id="2" creationId="{00000000-0000-0000-0000-000000000000}"/>
          </ac:spMkLst>
        </pc:spChg>
      </pc:sldChg>
      <pc:sldChg chg="modSp add del mo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3705762908" sldId="495"/>
        </pc:sldMkLst>
        <pc:spChg chg="mod">
          <ac:chgData name="Hemanth Kumar  Tanneru" userId="e60da0a2-8f9f-43be-83b4-26a7a02c04c9" providerId="ADAL" clId="{ACF46166-16D5-41F3-A2FD-A215D6995C0D}" dt="2022-07-31T11:38:03.979" v="1355" actId="27636"/>
          <ac:spMkLst>
            <pc:docMk/>
            <pc:sldMk cId="3705762908" sldId="495"/>
            <ac:spMk id="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38:03.979" v="1354" actId="27636"/>
          <ac:spMkLst>
            <pc:docMk/>
            <pc:sldMk cId="3705762908" sldId="495"/>
            <ac:spMk id="3" creationId="{00000000-0000-0000-0000-000000000000}"/>
          </ac:spMkLst>
        </pc:sp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19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19"/>
            <ac:inkMk id="2" creationId="{13966420-5FCE-4182-AFB1-5DD5661EA6BA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22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22"/>
            <ac:inkMk id="8" creationId="{94368643-D21B-4EFD-BB12-57D7963AB32B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23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23"/>
            <ac:inkMk id="2" creationId="{3A2D8D92-A7D8-4D3B-B581-650C67928171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27"/>
        </pc:sldMkLst>
        <pc:spChg chg="mod">
          <ac:chgData name="Hemanth Kumar  Tanneru" userId="e60da0a2-8f9f-43be-83b4-26a7a02c04c9" providerId="ADAL" clId="{ACF46166-16D5-41F3-A2FD-A215D6995C0D}" dt="2022-07-31T11:07:09.943" v="1062" actId="27636"/>
          <ac:spMkLst>
            <pc:docMk/>
            <pc:sldMk cId="0" sldId="727"/>
            <ac:spMk id="3" creationId="{00000000-0000-0000-0000-000000000000}"/>
          </ac:spMkLst>
        </pc:sp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27"/>
            <ac:inkMk id="4" creationId="{09D545F1-352E-490B-B034-B8EC7D25E675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28"/>
        </pc:sldMkLst>
        <pc:spChg chg="mod">
          <ac:chgData name="Hemanth Kumar  Tanneru" userId="e60da0a2-8f9f-43be-83b4-26a7a02c04c9" providerId="ADAL" clId="{ACF46166-16D5-41F3-A2FD-A215D6995C0D}" dt="2022-07-31T11:07:09.959" v="1063" actId="27636"/>
          <ac:spMkLst>
            <pc:docMk/>
            <pc:sldMk cId="0" sldId="728"/>
            <ac:spMk id="3" creationId="{00000000-0000-0000-0000-000000000000}"/>
          </ac:spMkLst>
        </pc:sp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28"/>
            <ac:inkMk id="4" creationId="{01D80EA6-8EEA-469B-98E8-EB5B61DB52E7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30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30"/>
            <ac:inkMk id="4" creationId="{213519D2-E639-4034-84AF-901CDDF67CC0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31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31"/>
            <ac:inkMk id="4" creationId="{DB157548-D5EA-4ACC-B505-66FDE52AB099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32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32"/>
            <ac:inkMk id="4" creationId="{E3B06EBC-3AD8-41DA-B5E3-8BE8C11F51CD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736"/>
        </pc:sldMkLst>
        <pc:spChg chg="mod">
          <ac:chgData name="Hemanth Kumar  Tanneru" userId="e60da0a2-8f9f-43be-83b4-26a7a02c04c9" providerId="ADAL" clId="{ACF46166-16D5-41F3-A2FD-A215D6995C0D}" dt="2022-07-31T10:23:28.537" v="711" actId="20577"/>
          <ac:spMkLst>
            <pc:docMk/>
            <pc:sldMk cId="0" sldId="736"/>
            <ac:spMk id="3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0:24:23.360" v="827" actId="20577"/>
          <ac:spMkLst>
            <pc:docMk/>
            <pc:sldMk cId="0" sldId="736"/>
            <ac:spMk id="6" creationId="{00000000-0000-0000-0000-000000000000}"/>
          </ac:spMkLst>
        </pc:sp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736"/>
            <ac:inkMk id="4" creationId="{4147D031-91C6-4D21-BDB3-3241AE512B5C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822"/>
        </pc:sldMkLst>
        <pc:spChg chg="mod">
          <ac:chgData name="Hemanth Kumar  Tanneru" userId="e60da0a2-8f9f-43be-83b4-26a7a02c04c9" providerId="ADAL" clId="{ACF46166-16D5-41F3-A2FD-A215D6995C0D}" dt="2022-07-31T10:25:50.544" v="938" actId="20577"/>
          <ac:spMkLst>
            <pc:docMk/>
            <pc:sldMk cId="0" sldId="822"/>
            <ac:spMk id="7" creationId="{00000000-0000-0000-0000-000000000000}"/>
          </ac:spMkLst>
        </pc:sp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822"/>
            <ac:inkMk id="2" creationId="{6DB4F6BC-74CA-484E-BC86-004EFC1DA418}"/>
          </ac:inkMkLst>
        </pc:inkChg>
      </pc:sldChg>
      <pc:sldChg chg="del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0" sldId="823"/>
        </pc:sldMkLst>
      </pc:sldChg>
      <pc:sldChg chg="del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0" sldId="974"/>
        </pc:sldMkLst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76"/>
        </pc:sldMkLst>
        <pc:spChg chg="mod">
          <ac:chgData name="Hemanth Kumar  Tanneru" userId="e60da0a2-8f9f-43be-83b4-26a7a02c04c9" providerId="ADAL" clId="{ACF46166-16D5-41F3-A2FD-A215D6995C0D}" dt="2022-07-31T10:28:31.946" v="1004" actId="12"/>
          <ac:spMkLst>
            <pc:docMk/>
            <pc:sldMk cId="0" sldId="976"/>
            <ac:spMk id="7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0:26:54.348" v="950" actId="20577"/>
          <ac:spMkLst>
            <pc:docMk/>
            <pc:sldMk cId="0" sldId="976"/>
            <ac:spMk id="15" creationId="{00000000-0000-0000-0000-000000000000}"/>
          </ac:spMkLst>
        </pc:sp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76"/>
            <ac:inkMk id="4" creationId="{8B556EFB-0533-4E86-8763-9898C97F16D4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77"/>
        </pc:sldMkLst>
        <pc:spChg chg="mod">
          <ac:chgData name="Hemanth Kumar  Tanneru" userId="e60da0a2-8f9f-43be-83b4-26a7a02c04c9" providerId="ADAL" clId="{ACF46166-16D5-41F3-A2FD-A215D6995C0D}" dt="2022-07-31T10:29:38.426" v="1005" actId="14100"/>
          <ac:spMkLst>
            <pc:docMk/>
            <pc:sldMk cId="0" sldId="977"/>
            <ac:spMk id="5" creationId="{00000000-0000-0000-0000-000000000000}"/>
          </ac:spMkLst>
        </pc:spChg>
        <pc:picChg chg="mod modCrop">
          <ac:chgData name="Hemanth Kumar  Tanneru" userId="e60da0a2-8f9f-43be-83b4-26a7a02c04c9" providerId="ADAL" clId="{ACF46166-16D5-41F3-A2FD-A215D6995C0D}" dt="2022-07-31T10:36:30.702" v="1009" actId="732"/>
          <ac:picMkLst>
            <pc:docMk/>
            <pc:sldMk cId="0" sldId="977"/>
            <ac:picMk id="41" creationId="{00000000-0000-0000-0000-000000000000}"/>
          </ac:picMkLst>
        </pc:picChg>
        <pc:picChg chg="mod modCrop">
          <ac:chgData name="Hemanth Kumar  Tanneru" userId="e60da0a2-8f9f-43be-83b4-26a7a02c04c9" providerId="ADAL" clId="{ACF46166-16D5-41F3-A2FD-A215D6995C0D}" dt="2022-07-31T10:39:46.341" v="1014" actId="732"/>
          <ac:picMkLst>
            <pc:docMk/>
            <pc:sldMk cId="0" sldId="977"/>
            <ac:picMk id="44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77"/>
            <ac:inkMk id="6" creationId="{E7BF19BB-ED33-471C-B088-14E31A27CBC3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78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78"/>
            <ac:inkMk id="7" creationId="{3A90184B-250A-4349-A569-43098F636011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79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79"/>
            <ac:inkMk id="4" creationId="{8FE816AE-6607-4189-9D6B-40F3A0B13E9B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0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0"/>
            <ac:inkMk id="6" creationId="{015E669E-4BCF-45C3-A7CD-3C0A1589A082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1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1"/>
            <ac:inkMk id="4" creationId="{C06CB8BA-E9A5-4837-8FC0-00633C9D7593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2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2"/>
            <ac:inkMk id="7" creationId="{1457C111-E6DF-41CE-86E8-265719CF46ED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3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3"/>
            <ac:inkMk id="6" creationId="{9F917CC2-1B13-4753-95F6-CA452307E732}"/>
          </ac:inkMkLst>
        </pc:inkChg>
      </pc:sldChg>
      <pc:sldChg chg="modSp mod">
        <pc:chgData name="Hemanth Kumar  Tanneru" userId="e60da0a2-8f9f-43be-83b4-26a7a02c04c9" providerId="ADAL" clId="{ACF46166-16D5-41F3-A2FD-A215D6995C0D}" dt="2022-07-31T11:03:48.437" v="1018" actId="20577"/>
        <pc:sldMkLst>
          <pc:docMk/>
          <pc:sldMk cId="0" sldId="984"/>
        </pc:sldMkLst>
        <pc:spChg chg="mod">
          <ac:chgData name="Hemanth Kumar  Tanneru" userId="e60da0a2-8f9f-43be-83b4-26a7a02c04c9" providerId="ADAL" clId="{ACF46166-16D5-41F3-A2FD-A215D6995C0D}" dt="2022-07-31T11:03:48.437" v="1018" actId="20577"/>
          <ac:spMkLst>
            <pc:docMk/>
            <pc:sldMk cId="0" sldId="984"/>
            <ac:spMk id="3" creationId="{00000000-0000-0000-0000-000000000000}"/>
          </ac:spMkLst>
        </pc:sp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5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5"/>
            <ac:inkMk id="4" creationId="{2C4F4839-E0C1-4F77-B982-0C92DC92DD30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6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6"/>
            <ac:inkMk id="6" creationId="{DCEB61A9-5DE5-431E-80CA-66C2861223E0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7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7"/>
            <ac:inkMk id="181" creationId="{D3A0F85A-7021-4E7E-8910-CC3DEF10239C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8"/>
        </pc:sldMkLst>
        <pc:spChg chg="mod">
          <ac:chgData name="Hemanth Kumar  Tanneru" userId="e60da0a2-8f9f-43be-83b4-26a7a02c04c9" providerId="ADAL" clId="{ACF46166-16D5-41F3-A2FD-A215D6995C0D}" dt="2022-07-31T11:44:57.678" v="1372"/>
          <ac:spMkLst>
            <pc:docMk/>
            <pc:sldMk cId="0" sldId="988"/>
            <ac:spMk id="12" creationId="{2000F962-3B71-416C-9771-9C2F6F3463F9}"/>
          </ac:spMkLst>
        </pc:spChg>
        <pc:grpChg chg="add mod">
          <ac:chgData name="Hemanth Kumar  Tanneru" userId="e60da0a2-8f9f-43be-83b4-26a7a02c04c9" providerId="ADAL" clId="{ACF46166-16D5-41F3-A2FD-A215D6995C0D}" dt="2022-07-31T11:45:00.847" v="1373" actId="1076"/>
          <ac:grpSpMkLst>
            <pc:docMk/>
            <pc:sldMk cId="0" sldId="988"/>
            <ac:grpSpMk id="9" creationId="{686F73BD-1727-4171-BBAF-1A9BB1643ACA}"/>
          </ac:grpSpMkLst>
        </pc:grpChg>
        <pc:grpChg chg="mod">
          <ac:chgData name="Hemanth Kumar  Tanneru" userId="e60da0a2-8f9f-43be-83b4-26a7a02c04c9" providerId="ADAL" clId="{ACF46166-16D5-41F3-A2FD-A215D6995C0D}" dt="2022-07-31T11:44:56.010" v="1371" actId="1076"/>
          <ac:grpSpMkLst>
            <pc:docMk/>
            <pc:sldMk cId="0" sldId="988"/>
            <ac:grpSpMk id="39" creationId="{00000000-0000-0000-0000-000000000000}"/>
          </ac:grpSpMkLst>
        </pc:grpChg>
        <pc:picChg chg="mod">
          <ac:chgData name="Hemanth Kumar  Tanneru" userId="e60da0a2-8f9f-43be-83b4-26a7a02c04c9" providerId="ADAL" clId="{ACF46166-16D5-41F3-A2FD-A215D6995C0D}" dt="2022-07-31T11:44:57.678" v="1372"/>
          <ac:picMkLst>
            <pc:docMk/>
            <pc:sldMk cId="0" sldId="988"/>
            <ac:picMk id="10" creationId="{3B1A88B8-5A8C-4D43-BEDC-3DC3806A562F}"/>
          </ac:picMkLst>
        </pc:picChg>
        <pc:picChg chg="mod">
          <ac:chgData name="Hemanth Kumar  Tanneru" userId="e60da0a2-8f9f-43be-83b4-26a7a02c04c9" providerId="ADAL" clId="{ACF46166-16D5-41F3-A2FD-A215D6995C0D}" dt="2022-07-31T11:44:57.678" v="1372"/>
          <ac:picMkLst>
            <pc:docMk/>
            <pc:sldMk cId="0" sldId="988"/>
            <ac:picMk id="11" creationId="{73073110-A85A-455D-8686-E75D6A3FA872}"/>
          </ac:picMkLst>
        </pc:picChg>
        <pc:picChg chg="mod modCrop">
          <ac:chgData name="Hemanth Kumar  Tanneru" userId="e60da0a2-8f9f-43be-83b4-26a7a02c04c9" providerId="ADAL" clId="{ACF46166-16D5-41F3-A2FD-A215D6995C0D}" dt="2022-07-31T11:44:53.534" v="1370" actId="14100"/>
          <ac:picMkLst>
            <pc:docMk/>
            <pc:sldMk cId="0" sldId="988"/>
            <ac:picMk id="43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8"/>
            <ac:inkMk id="4" creationId="{47C082D9-BD7F-4777-A0B6-76F330C79356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89"/>
        </pc:sldMkLst>
        <pc:spChg chg="mod">
          <ac:chgData name="Hemanth Kumar  Tanneru" userId="e60da0a2-8f9f-43be-83b4-26a7a02c04c9" providerId="ADAL" clId="{ACF46166-16D5-41F3-A2FD-A215D6995C0D}" dt="2022-07-31T11:45:29.191" v="1378"/>
          <ac:spMkLst>
            <pc:docMk/>
            <pc:sldMk cId="0" sldId="989"/>
            <ac:spMk id="12" creationId="{016D764C-34B6-4534-8E83-96DB7FDBF532}"/>
          </ac:spMkLst>
        </pc:spChg>
        <pc:spChg chg="mod">
          <ac:chgData name="Hemanth Kumar  Tanneru" userId="e60da0a2-8f9f-43be-83b4-26a7a02c04c9" providerId="ADAL" clId="{ACF46166-16D5-41F3-A2FD-A215D6995C0D}" dt="2022-07-31T11:45:18.343" v="1376" actId="1076"/>
          <ac:spMkLst>
            <pc:docMk/>
            <pc:sldMk cId="0" sldId="989"/>
            <ac:spMk id="35" creationId="{00000000-0000-0000-0000-000000000000}"/>
          </ac:spMkLst>
        </pc:spChg>
        <pc:grpChg chg="add mod">
          <ac:chgData name="Hemanth Kumar  Tanneru" userId="e60da0a2-8f9f-43be-83b4-26a7a02c04c9" providerId="ADAL" clId="{ACF46166-16D5-41F3-A2FD-A215D6995C0D}" dt="2022-07-31T11:45:33.841" v="1385" actId="1036"/>
          <ac:grpSpMkLst>
            <pc:docMk/>
            <pc:sldMk cId="0" sldId="989"/>
            <ac:grpSpMk id="9" creationId="{1EBF19EE-F73D-463C-9B9E-FCA8DFEF8D5D}"/>
          </ac:grpSpMkLst>
        </pc:grpChg>
        <pc:grpChg chg="mod">
          <ac:chgData name="Hemanth Kumar  Tanneru" userId="e60da0a2-8f9f-43be-83b4-26a7a02c04c9" providerId="ADAL" clId="{ACF46166-16D5-41F3-A2FD-A215D6995C0D}" dt="2022-07-31T11:45:25.467" v="1377" actId="1076"/>
          <ac:grpSpMkLst>
            <pc:docMk/>
            <pc:sldMk cId="0" sldId="989"/>
            <ac:grpSpMk id="32" creationId="{00000000-0000-0000-0000-000000000000}"/>
          </ac:grpSpMkLst>
        </pc:grpChg>
        <pc:picChg chg="mod">
          <ac:chgData name="Hemanth Kumar  Tanneru" userId="e60da0a2-8f9f-43be-83b4-26a7a02c04c9" providerId="ADAL" clId="{ACF46166-16D5-41F3-A2FD-A215D6995C0D}" dt="2022-07-31T11:45:29.191" v="1378"/>
          <ac:picMkLst>
            <pc:docMk/>
            <pc:sldMk cId="0" sldId="989"/>
            <ac:picMk id="10" creationId="{12F01348-3DE7-4BC2-ACDE-BFB755B52506}"/>
          </ac:picMkLst>
        </pc:picChg>
        <pc:picChg chg="mod">
          <ac:chgData name="Hemanth Kumar  Tanneru" userId="e60da0a2-8f9f-43be-83b4-26a7a02c04c9" providerId="ADAL" clId="{ACF46166-16D5-41F3-A2FD-A215D6995C0D}" dt="2022-07-31T11:45:29.191" v="1378"/>
          <ac:picMkLst>
            <pc:docMk/>
            <pc:sldMk cId="0" sldId="989"/>
            <ac:picMk id="11" creationId="{48B54CD7-E955-4413-8F8E-E1DBDD806D9D}"/>
          </ac:picMkLst>
        </pc:picChg>
        <pc:picChg chg="mod modCrop">
          <ac:chgData name="Hemanth Kumar  Tanneru" userId="e60da0a2-8f9f-43be-83b4-26a7a02c04c9" providerId="ADAL" clId="{ACF46166-16D5-41F3-A2FD-A215D6995C0D}" dt="2022-07-31T11:47:01.355" v="1390" actId="1036"/>
          <ac:picMkLst>
            <pc:docMk/>
            <pc:sldMk cId="0" sldId="989"/>
            <ac:picMk id="38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89"/>
            <ac:inkMk id="4" creationId="{2EE2C285-7B4D-4599-A43E-D1499A94EE49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90"/>
        </pc:sldMkLst>
        <pc:spChg chg="mod">
          <ac:chgData name="Hemanth Kumar  Tanneru" userId="e60da0a2-8f9f-43be-83b4-26a7a02c04c9" providerId="ADAL" clId="{ACF46166-16D5-41F3-A2FD-A215D6995C0D}" dt="2022-07-31T11:46:18.760" v="1386" actId="1076"/>
          <ac:spMkLst>
            <pc:docMk/>
            <pc:sldMk cId="0" sldId="990"/>
            <ac:spMk id="3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46:29.281" v="1387"/>
          <ac:spMkLst>
            <pc:docMk/>
            <pc:sldMk cId="0" sldId="990"/>
            <ac:spMk id="12" creationId="{2C787D79-12AC-4F60-8FE6-0E00F300A725}"/>
          </ac:spMkLst>
        </pc:spChg>
        <pc:grpChg chg="add mod">
          <ac:chgData name="Hemanth Kumar  Tanneru" userId="e60da0a2-8f9f-43be-83b4-26a7a02c04c9" providerId="ADAL" clId="{ACF46166-16D5-41F3-A2FD-A215D6995C0D}" dt="2022-07-31T11:46:29.281" v="1387"/>
          <ac:grpSpMkLst>
            <pc:docMk/>
            <pc:sldMk cId="0" sldId="990"/>
            <ac:grpSpMk id="9" creationId="{03AD2523-AA59-4974-8DC9-5BE658F9FF9F}"/>
          </ac:grpSpMkLst>
        </pc:grpChg>
        <pc:grpChg chg="mod">
          <ac:chgData name="Hemanth Kumar  Tanneru" userId="e60da0a2-8f9f-43be-83b4-26a7a02c04c9" providerId="ADAL" clId="{ACF46166-16D5-41F3-A2FD-A215D6995C0D}" dt="2022-07-31T11:46:18.760" v="1386" actId="1076"/>
          <ac:grpSpMkLst>
            <pc:docMk/>
            <pc:sldMk cId="0" sldId="990"/>
            <ac:grpSpMk id="34" creationId="{00000000-0000-0000-0000-000000000000}"/>
          </ac:grpSpMkLst>
        </pc:grpChg>
        <pc:picChg chg="mod">
          <ac:chgData name="Hemanth Kumar  Tanneru" userId="e60da0a2-8f9f-43be-83b4-26a7a02c04c9" providerId="ADAL" clId="{ACF46166-16D5-41F3-A2FD-A215D6995C0D}" dt="2022-07-31T11:46:29.281" v="1387"/>
          <ac:picMkLst>
            <pc:docMk/>
            <pc:sldMk cId="0" sldId="990"/>
            <ac:picMk id="10" creationId="{C51B2A57-7314-4D9F-9238-433377DD61F3}"/>
          </ac:picMkLst>
        </pc:picChg>
        <pc:picChg chg="mod">
          <ac:chgData name="Hemanth Kumar  Tanneru" userId="e60da0a2-8f9f-43be-83b4-26a7a02c04c9" providerId="ADAL" clId="{ACF46166-16D5-41F3-A2FD-A215D6995C0D}" dt="2022-07-31T11:46:29.281" v="1387"/>
          <ac:picMkLst>
            <pc:docMk/>
            <pc:sldMk cId="0" sldId="990"/>
            <ac:picMk id="11" creationId="{CF58915C-2E83-4598-9349-FB878DF5696E}"/>
          </ac:picMkLst>
        </pc:picChg>
        <pc:picChg chg="mod">
          <ac:chgData name="Hemanth Kumar  Tanneru" userId="e60da0a2-8f9f-43be-83b4-26a7a02c04c9" providerId="ADAL" clId="{ACF46166-16D5-41F3-A2FD-A215D6995C0D}" dt="2022-07-31T11:46:18.760" v="1386" actId="1076"/>
          <ac:picMkLst>
            <pc:docMk/>
            <pc:sldMk cId="0" sldId="990"/>
            <ac:picMk id="38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90"/>
            <ac:inkMk id="4" creationId="{0B63B09D-6F54-41D9-91E7-B53255A040C1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91"/>
        </pc:sldMkLst>
        <pc:spChg chg="mod">
          <ac:chgData name="Hemanth Kumar  Tanneru" userId="e60da0a2-8f9f-43be-83b4-26a7a02c04c9" providerId="ADAL" clId="{ACF46166-16D5-41F3-A2FD-A215D6995C0D}" dt="2022-07-31T11:46:40.371" v="1388" actId="1076"/>
          <ac:spMkLst>
            <pc:docMk/>
            <pc:sldMk cId="0" sldId="991"/>
            <ac:spMk id="3" creationId="{00000000-0000-0000-0000-000000000000}"/>
          </ac:spMkLst>
        </pc:spChg>
        <pc:grpChg chg="mod">
          <ac:chgData name="Hemanth Kumar  Tanneru" userId="e60da0a2-8f9f-43be-83b4-26a7a02c04c9" providerId="ADAL" clId="{ACF46166-16D5-41F3-A2FD-A215D6995C0D}" dt="2022-07-31T11:46:40.371" v="1388" actId="1076"/>
          <ac:grpSpMkLst>
            <pc:docMk/>
            <pc:sldMk cId="0" sldId="991"/>
            <ac:grpSpMk id="18" creationId="{00000000-0000-0000-0000-000000000000}"/>
          </ac:grpSpMkLst>
        </pc:grpChg>
        <pc:picChg chg="mod">
          <ac:chgData name="Hemanth Kumar  Tanneru" userId="e60da0a2-8f9f-43be-83b4-26a7a02c04c9" providerId="ADAL" clId="{ACF46166-16D5-41F3-A2FD-A215D6995C0D}" dt="2022-07-31T11:46:40.371" v="1388" actId="1076"/>
          <ac:picMkLst>
            <pc:docMk/>
            <pc:sldMk cId="0" sldId="991"/>
            <ac:picMk id="22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91"/>
            <ac:inkMk id="4" creationId="{026AE4E0-443C-47B6-B5BA-B773A9CC535C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92"/>
        </pc:sldMkLst>
        <pc:spChg chg="mod">
          <ac:chgData name="Hemanth Kumar  Tanneru" userId="e60da0a2-8f9f-43be-83b4-26a7a02c04c9" providerId="ADAL" clId="{ACF46166-16D5-41F3-A2FD-A215D6995C0D}" dt="2022-07-31T11:47:17.684" v="1405" actId="1035"/>
          <ac:spMkLst>
            <pc:docMk/>
            <pc:sldMk cId="0" sldId="992"/>
            <ac:spMk id="3" creationId="{00000000-0000-0000-0000-000000000000}"/>
          </ac:spMkLst>
        </pc:spChg>
        <pc:grpChg chg="mod">
          <ac:chgData name="Hemanth Kumar  Tanneru" userId="e60da0a2-8f9f-43be-83b4-26a7a02c04c9" providerId="ADAL" clId="{ACF46166-16D5-41F3-A2FD-A215D6995C0D}" dt="2022-07-31T11:47:22.305" v="1406" actId="1076"/>
          <ac:grpSpMkLst>
            <pc:docMk/>
            <pc:sldMk cId="0" sldId="992"/>
            <ac:grpSpMk id="23" creationId="{00000000-0000-0000-0000-000000000000}"/>
          </ac:grpSpMkLst>
        </pc:grpChg>
        <pc:picChg chg="mod">
          <ac:chgData name="Hemanth Kumar  Tanneru" userId="e60da0a2-8f9f-43be-83b4-26a7a02c04c9" providerId="ADAL" clId="{ACF46166-16D5-41F3-A2FD-A215D6995C0D}" dt="2022-07-31T11:47:17.684" v="1405" actId="1035"/>
          <ac:picMkLst>
            <pc:docMk/>
            <pc:sldMk cId="0" sldId="992"/>
            <ac:picMk id="27" creationId="{00000000-0000-0000-0000-000000000000}"/>
          </ac:picMkLst>
        </pc:picChg>
        <pc:picChg chg="mod">
          <ac:chgData name="Hemanth Kumar  Tanneru" userId="e60da0a2-8f9f-43be-83b4-26a7a02c04c9" providerId="ADAL" clId="{ACF46166-16D5-41F3-A2FD-A215D6995C0D}" dt="2022-07-31T11:47:17.684" v="1405" actId="1035"/>
          <ac:picMkLst>
            <pc:docMk/>
            <pc:sldMk cId="0" sldId="992"/>
            <ac:picMk id="28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92"/>
            <ac:inkMk id="4" creationId="{973A1757-B099-4F8E-B792-AB63DEFF8CC8}"/>
          </ac:inkMkLst>
        </pc:inkChg>
      </pc:sldChg>
      <pc:sldChg chg="addSp del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93"/>
        </pc:sldMkLst>
        <pc:spChg chg="mod">
          <ac:chgData name="Hemanth Kumar  Tanneru" userId="e60da0a2-8f9f-43be-83b4-26a7a02c04c9" providerId="ADAL" clId="{ACF46166-16D5-41F3-A2FD-A215D6995C0D}" dt="2022-07-31T11:47:50.212" v="1412" actId="14100"/>
          <ac:spMkLst>
            <pc:docMk/>
            <pc:sldMk cId="0" sldId="993"/>
            <ac:spMk id="3" creationId="{00000000-0000-0000-0000-000000000000}"/>
          </ac:spMkLst>
        </pc:spChg>
        <pc:spChg chg="del mod">
          <ac:chgData name="Hemanth Kumar  Tanneru" userId="e60da0a2-8f9f-43be-83b4-26a7a02c04c9" providerId="ADAL" clId="{ACF46166-16D5-41F3-A2FD-A215D6995C0D}" dt="2022-07-31T11:48:00.984" v="1420"/>
          <ac:spMkLst>
            <pc:docMk/>
            <pc:sldMk cId="0" sldId="993"/>
            <ac:spMk id="4" creationId="{00000000-0000-0000-0000-000000000000}"/>
          </ac:spMkLst>
        </pc:spChg>
        <pc:picChg chg="mod">
          <ac:chgData name="Hemanth Kumar  Tanneru" userId="e60da0a2-8f9f-43be-83b4-26a7a02c04c9" providerId="ADAL" clId="{ACF46166-16D5-41F3-A2FD-A215D6995C0D}" dt="2022-07-31T11:47:59.713" v="1418" actId="1035"/>
          <ac:picMkLst>
            <pc:docMk/>
            <pc:sldMk cId="0" sldId="993"/>
            <ac:picMk id="46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93"/>
            <ac:inkMk id="5" creationId="{A214F73B-7BA4-43DF-9154-2E6482413A18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94"/>
        </pc:sldMkLst>
        <pc:spChg chg="mod">
          <ac:chgData name="Hemanth Kumar  Tanneru" userId="e60da0a2-8f9f-43be-83b4-26a7a02c04c9" providerId="ADAL" clId="{ACF46166-16D5-41F3-A2FD-A215D6995C0D}" dt="2022-07-31T11:48:17.578" v="1437" actId="1037"/>
          <ac:spMkLst>
            <pc:docMk/>
            <pc:sldMk cId="0" sldId="994"/>
            <ac:spMk id="3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48:26.586" v="1438" actId="1076"/>
          <ac:spMkLst>
            <pc:docMk/>
            <pc:sldMk cId="0" sldId="994"/>
            <ac:spMk id="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48:17.578" v="1437" actId="1037"/>
          <ac:spMkLst>
            <pc:docMk/>
            <pc:sldMk cId="0" sldId="994"/>
            <ac:spMk id="27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48:17.578" v="1437" actId="1037"/>
          <ac:spMkLst>
            <pc:docMk/>
            <pc:sldMk cId="0" sldId="994"/>
            <ac:spMk id="46" creationId="{00000000-0000-0000-0000-000000000000}"/>
          </ac:spMkLst>
        </pc:spChg>
        <pc:picChg chg="mod">
          <ac:chgData name="Hemanth Kumar  Tanneru" userId="e60da0a2-8f9f-43be-83b4-26a7a02c04c9" providerId="ADAL" clId="{ACF46166-16D5-41F3-A2FD-A215D6995C0D}" dt="2022-07-31T11:48:17.578" v="1437" actId="1037"/>
          <ac:picMkLst>
            <pc:docMk/>
            <pc:sldMk cId="0" sldId="994"/>
            <ac:picMk id="45" creationId="{00000000-0000-0000-0000-000000000000}"/>
          </ac:picMkLst>
        </pc:picChg>
        <pc:picChg chg="mod">
          <ac:chgData name="Hemanth Kumar  Tanneru" userId="e60da0a2-8f9f-43be-83b4-26a7a02c04c9" providerId="ADAL" clId="{ACF46166-16D5-41F3-A2FD-A215D6995C0D}" dt="2022-07-31T11:48:17.578" v="1437" actId="1037"/>
          <ac:picMkLst>
            <pc:docMk/>
            <pc:sldMk cId="0" sldId="994"/>
            <ac:picMk id="47" creationId="{00000000-0000-0000-0000-000000000000}"/>
          </ac:picMkLst>
        </pc:picChg>
        <pc:picChg chg="mod">
          <ac:chgData name="Hemanth Kumar  Tanneru" userId="e60da0a2-8f9f-43be-83b4-26a7a02c04c9" providerId="ADAL" clId="{ACF46166-16D5-41F3-A2FD-A215D6995C0D}" dt="2022-07-31T11:48:17.578" v="1437" actId="1037"/>
          <ac:picMkLst>
            <pc:docMk/>
            <pc:sldMk cId="0" sldId="994"/>
            <ac:picMk id="48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94"/>
            <ac:inkMk id="5" creationId="{2AB817BA-620B-49EC-9694-C9C3DC53B57F}"/>
          </ac:inkMkLst>
        </pc:ink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95"/>
        </pc:sldMkLst>
        <pc:picChg chg="mod modCrop">
          <ac:chgData name="Hemanth Kumar  Tanneru" userId="e60da0a2-8f9f-43be-83b4-26a7a02c04c9" providerId="ADAL" clId="{ACF46166-16D5-41F3-A2FD-A215D6995C0D}" dt="2022-07-31T11:48:42.421" v="1440" actId="732"/>
          <ac:picMkLst>
            <pc:docMk/>
            <pc:sldMk cId="0" sldId="995"/>
            <ac:picMk id="26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95"/>
            <ac:inkMk id="3" creationId="{FD07AA34-C68D-4061-9313-694A68233BB6}"/>
          </ac:inkMkLst>
        </pc:inkChg>
      </pc:sldChg>
      <pc:sldChg chg="addSp delSp modSp mod chgLayout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96"/>
        </pc:sldMkLst>
        <pc:spChg chg="del mod">
          <ac:chgData name="Hemanth Kumar  Tanneru" userId="e60da0a2-8f9f-43be-83b4-26a7a02c04c9" providerId="ADAL" clId="{ACF46166-16D5-41F3-A2FD-A215D6995C0D}" dt="2022-07-31T11:06:17.325" v="1029" actId="700"/>
          <ac:spMkLst>
            <pc:docMk/>
            <pc:sldMk cId="0" sldId="996"/>
            <ac:spMk id="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10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1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20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2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36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40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4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07:54.978" v="1086" actId="1076"/>
          <ac:spMkLst>
            <pc:docMk/>
            <pc:sldMk cId="0" sldId="996"/>
            <ac:spMk id="60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61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6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63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6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65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66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67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58.910" v="1212" actId="14100"/>
          <ac:spMkLst>
            <pc:docMk/>
            <pc:sldMk cId="0" sldId="996"/>
            <ac:spMk id="68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45.171" v="1210" actId="164"/>
          <ac:spMkLst>
            <pc:docMk/>
            <pc:sldMk cId="0" sldId="996"/>
            <ac:spMk id="69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3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36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40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4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48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5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56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60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6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68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7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76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77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78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79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86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87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88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89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1:11.912" v="1213" actId="164"/>
          <ac:spMkLst>
            <pc:docMk/>
            <pc:sldMk cId="0" sldId="996"/>
            <ac:spMk id="290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0:02.912" v="1187" actId="14100"/>
          <ac:spMkLst>
            <pc:docMk/>
            <pc:sldMk cId="0" sldId="996"/>
            <ac:spMk id="294" creationId="{00000000-0000-0000-0000-000000000000}"/>
          </ac:spMkLst>
        </pc:spChg>
        <pc:spChg chg="add mod ord">
          <ac:chgData name="Hemanth Kumar  Tanneru" userId="e60da0a2-8f9f-43be-83b4-26a7a02c04c9" providerId="ADAL" clId="{ACF46166-16D5-41F3-A2FD-A215D6995C0D}" dt="2022-07-31T11:06:19.267" v="1030"/>
          <ac:spMkLst>
            <pc:docMk/>
            <pc:sldMk cId="0" sldId="996"/>
            <ac:spMk id="295" creationId="{42AE604B-1B2F-4DDE-9B7C-A9B32FD8DE1B}"/>
          </ac:spMkLst>
        </pc:spChg>
        <pc:spChg chg="add del mod ord">
          <ac:chgData name="Hemanth Kumar  Tanneru" userId="e60da0a2-8f9f-43be-83b4-26a7a02c04c9" providerId="ADAL" clId="{ACF46166-16D5-41F3-A2FD-A215D6995C0D}" dt="2022-07-31T11:07:15.943" v="1064" actId="478"/>
          <ac:spMkLst>
            <pc:docMk/>
            <pc:sldMk cId="0" sldId="996"/>
            <ac:spMk id="296" creationId="{04561A31-7C80-4C35-B35F-6BC1AC2886D3}"/>
          </ac:spMkLst>
        </pc:spChg>
        <pc:spChg chg="mod">
          <ac:chgData name="Hemanth Kumar  Tanneru" userId="e60da0a2-8f9f-43be-83b4-26a7a02c04c9" providerId="ADAL" clId="{ACF46166-16D5-41F3-A2FD-A215D6995C0D}" dt="2022-07-31T11:06:59.239" v="1044" actId="571"/>
          <ac:spMkLst>
            <pc:docMk/>
            <pc:sldMk cId="0" sldId="996"/>
            <ac:spMk id="303" creationId="{7BB5E4B3-097B-4738-9034-2A448FF550A2}"/>
          </ac:spMkLst>
        </pc:spChg>
        <pc:spChg chg="mod">
          <ac:chgData name="Hemanth Kumar  Tanneru" userId="e60da0a2-8f9f-43be-83b4-26a7a02c04c9" providerId="ADAL" clId="{ACF46166-16D5-41F3-A2FD-A215D6995C0D}" dt="2022-07-31T11:06:59.239" v="1044" actId="571"/>
          <ac:spMkLst>
            <pc:docMk/>
            <pc:sldMk cId="0" sldId="996"/>
            <ac:spMk id="304" creationId="{7A3D02BB-F3F9-4FDF-B887-2A7CCD4FE61B}"/>
          </ac:spMkLst>
        </pc:spChg>
        <pc:spChg chg="mod">
          <ac:chgData name="Hemanth Kumar  Tanneru" userId="e60da0a2-8f9f-43be-83b4-26a7a02c04c9" providerId="ADAL" clId="{ACF46166-16D5-41F3-A2FD-A215D6995C0D}" dt="2022-07-31T11:06:59.239" v="1044" actId="571"/>
          <ac:spMkLst>
            <pc:docMk/>
            <pc:sldMk cId="0" sldId="996"/>
            <ac:spMk id="305" creationId="{F078D4CF-4C48-405C-A3EA-5E425A90D708}"/>
          </ac:spMkLst>
        </pc:spChg>
        <pc:spChg chg="mod">
          <ac:chgData name="Hemanth Kumar  Tanneru" userId="e60da0a2-8f9f-43be-83b4-26a7a02c04c9" providerId="ADAL" clId="{ACF46166-16D5-41F3-A2FD-A215D6995C0D}" dt="2022-07-31T11:06:59.239" v="1044" actId="571"/>
          <ac:spMkLst>
            <pc:docMk/>
            <pc:sldMk cId="0" sldId="996"/>
            <ac:spMk id="306" creationId="{7560E3CC-4AC4-4E25-9D33-0BB9D7E50342}"/>
          </ac:spMkLst>
        </pc:spChg>
        <pc:spChg chg="add mod">
          <ac:chgData name="Hemanth Kumar  Tanneru" userId="e60da0a2-8f9f-43be-83b4-26a7a02c04c9" providerId="ADAL" clId="{ACF46166-16D5-41F3-A2FD-A215D6995C0D}" dt="2022-07-31T11:06:59.239" v="1044" actId="571"/>
          <ac:spMkLst>
            <pc:docMk/>
            <pc:sldMk cId="0" sldId="996"/>
            <ac:spMk id="307" creationId="{C684C42A-258E-4358-BAA9-837979D9C95B}"/>
          </ac:spMkLst>
        </pc:s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3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11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15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21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25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37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41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45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45.171" v="1210" actId="164"/>
          <ac:grpSpMkLst>
            <pc:docMk/>
            <pc:sldMk cId="0" sldId="996"/>
            <ac:grpSpMk id="70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78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33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37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41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45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49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53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57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61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65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69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1:11.912" v="1213" actId="164"/>
          <ac:grpSpMkLst>
            <pc:docMk/>
            <pc:sldMk cId="0" sldId="996"/>
            <ac:grpSpMk id="273" creationId="{00000000-0000-0000-0000-000000000000}"/>
          </ac:grpSpMkLst>
        </pc:grpChg>
        <pc:grpChg chg="del mod">
          <ac:chgData name="Hemanth Kumar  Tanneru" userId="e60da0a2-8f9f-43be-83b4-26a7a02c04c9" providerId="ADAL" clId="{ACF46166-16D5-41F3-A2FD-A215D6995C0D}" dt="2022-07-31T11:08:30.579" v="1090" actId="165"/>
          <ac:grpSpMkLst>
            <pc:docMk/>
            <pc:sldMk cId="0" sldId="996"/>
            <ac:grpSpMk id="280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0:03.612" v="1189" actId="14100"/>
          <ac:grpSpMkLst>
            <pc:docMk/>
            <pc:sldMk cId="0" sldId="996"/>
            <ac:grpSpMk id="291" creationId="{00000000-0000-0000-0000-000000000000}"/>
          </ac:grpSpMkLst>
        </pc:grpChg>
        <pc:grpChg chg="add mod">
          <ac:chgData name="Hemanth Kumar  Tanneru" userId="e60da0a2-8f9f-43be-83b4-26a7a02c04c9" providerId="ADAL" clId="{ACF46166-16D5-41F3-A2FD-A215D6995C0D}" dt="2022-07-31T11:06:59.239" v="1044" actId="571"/>
          <ac:grpSpMkLst>
            <pc:docMk/>
            <pc:sldMk cId="0" sldId="996"/>
            <ac:grpSpMk id="297" creationId="{A847F4FD-ED9A-4ABE-9BBA-41028FCB9DBA}"/>
          </ac:grpSpMkLst>
        </pc:grpChg>
        <pc:grpChg chg="add mod">
          <ac:chgData name="Hemanth Kumar  Tanneru" userId="e60da0a2-8f9f-43be-83b4-26a7a02c04c9" providerId="ADAL" clId="{ACF46166-16D5-41F3-A2FD-A215D6995C0D}" dt="2022-07-31T11:10:47.650" v="1211" actId="14100"/>
          <ac:grpSpMkLst>
            <pc:docMk/>
            <pc:sldMk cId="0" sldId="996"/>
            <ac:grpSpMk id="308" creationId="{850D55F8-8211-4509-8FBE-9E1D10398BDF}"/>
          </ac:grpSpMkLst>
        </pc:grpChg>
        <pc:grpChg chg="add mod">
          <ac:chgData name="Hemanth Kumar  Tanneru" userId="e60da0a2-8f9f-43be-83b4-26a7a02c04c9" providerId="ADAL" clId="{ACF46166-16D5-41F3-A2FD-A215D6995C0D}" dt="2022-07-31T11:11:13.602" v="1217" actId="1035"/>
          <ac:grpSpMkLst>
            <pc:docMk/>
            <pc:sldMk cId="0" sldId="996"/>
            <ac:grpSpMk id="309" creationId="{7035028A-D4DF-4165-A0DB-37FE0A53AD59}"/>
          </ac:grpSpMkLst>
        </pc:grpChg>
        <pc:picChg chg="mod topLvl">
          <ac:chgData name="Hemanth Kumar  Tanneru" userId="e60da0a2-8f9f-43be-83b4-26a7a02c04c9" providerId="ADAL" clId="{ACF46166-16D5-41F3-A2FD-A215D6995C0D}" dt="2022-07-31T11:11:11.912" v="1213" actId="164"/>
          <ac:picMkLst>
            <pc:docMk/>
            <pc:sldMk cId="0" sldId="996"/>
            <ac:picMk id="281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1:11.912" v="1213" actId="164"/>
          <ac:picMkLst>
            <pc:docMk/>
            <pc:sldMk cId="0" sldId="996"/>
            <ac:picMk id="282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1:11.912" v="1213" actId="164"/>
          <ac:picMkLst>
            <pc:docMk/>
            <pc:sldMk cId="0" sldId="996"/>
            <ac:picMk id="283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1:11.912" v="1213" actId="164"/>
          <ac:picMkLst>
            <pc:docMk/>
            <pc:sldMk cId="0" sldId="996"/>
            <ac:picMk id="284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1:11.912" v="1213" actId="164"/>
          <ac:picMkLst>
            <pc:docMk/>
            <pc:sldMk cId="0" sldId="996"/>
            <ac:picMk id="285" creationId="{00000000-0000-0000-0000-000000000000}"/>
          </ac:picMkLst>
        </pc:picChg>
        <pc:picChg chg="mod">
          <ac:chgData name="Hemanth Kumar  Tanneru" userId="e60da0a2-8f9f-43be-83b4-26a7a02c04c9" providerId="ADAL" clId="{ACF46166-16D5-41F3-A2FD-A215D6995C0D}" dt="2022-07-31T11:06:59.239" v="1044" actId="571"/>
          <ac:picMkLst>
            <pc:docMk/>
            <pc:sldMk cId="0" sldId="996"/>
            <ac:picMk id="298" creationId="{47BA6FB0-96CC-4FE7-B504-327C8320E744}"/>
          </ac:picMkLst>
        </pc:picChg>
        <pc:picChg chg="mod">
          <ac:chgData name="Hemanth Kumar  Tanneru" userId="e60da0a2-8f9f-43be-83b4-26a7a02c04c9" providerId="ADAL" clId="{ACF46166-16D5-41F3-A2FD-A215D6995C0D}" dt="2022-07-31T11:06:59.239" v="1044" actId="571"/>
          <ac:picMkLst>
            <pc:docMk/>
            <pc:sldMk cId="0" sldId="996"/>
            <ac:picMk id="299" creationId="{45DD9CB3-3208-42CD-A00C-D96696448460}"/>
          </ac:picMkLst>
        </pc:picChg>
        <pc:picChg chg="mod">
          <ac:chgData name="Hemanth Kumar  Tanneru" userId="e60da0a2-8f9f-43be-83b4-26a7a02c04c9" providerId="ADAL" clId="{ACF46166-16D5-41F3-A2FD-A215D6995C0D}" dt="2022-07-31T11:06:59.239" v="1044" actId="571"/>
          <ac:picMkLst>
            <pc:docMk/>
            <pc:sldMk cId="0" sldId="996"/>
            <ac:picMk id="300" creationId="{EEFC89C8-05FC-4DC8-871D-B1C54E102F8C}"/>
          </ac:picMkLst>
        </pc:picChg>
        <pc:picChg chg="mod">
          <ac:chgData name="Hemanth Kumar  Tanneru" userId="e60da0a2-8f9f-43be-83b4-26a7a02c04c9" providerId="ADAL" clId="{ACF46166-16D5-41F3-A2FD-A215D6995C0D}" dt="2022-07-31T11:06:59.239" v="1044" actId="571"/>
          <ac:picMkLst>
            <pc:docMk/>
            <pc:sldMk cId="0" sldId="996"/>
            <ac:picMk id="301" creationId="{F1AA7625-82A6-4CE2-8CC8-F9FF591D958B}"/>
          </ac:picMkLst>
        </pc:picChg>
        <pc:picChg chg="mod">
          <ac:chgData name="Hemanth Kumar  Tanneru" userId="e60da0a2-8f9f-43be-83b4-26a7a02c04c9" providerId="ADAL" clId="{ACF46166-16D5-41F3-A2FD-A215D6995C0D}" dt="2022-07-31T11:06:59.239" v="1044" actId="571"/>
          <ac:picMkLst>
            <pc:docMk/>
            <pc:sldMk cId="0" sldId="996"/>
            <ac:picMk id="302" creationId="{D0371DFD-7849-4866-9689-077D159F06B8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96"/>
            <ac:inkMk id="310" creationId="{7C55A301-C676-444A-AE66-02708A5E0C5A}"/>
          </ac:inkMkLst>
        </pc:inkChg>
      </pc:sldChg>
      <pc:sldChg chg="addSp delSp modSp mod ord">
        <pc:chgData name="Hemanth Kumar  Tanneru" userId="e60da0a2-8f9f-43be-83b4-26a7a02c04c9" providerId="ADAL" clId="{ACF46166-16D5-41F3-A2FD-A215D6995C0D}" dt="2022-07-31T11:48:55.852" v="1442"/>
        <pc:sldMkLst>
          <pc:docMk/>
          <pc:sldMk cId="0" sldId="997"/>
        </pc:sldMkLst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4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5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6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7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8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9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0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2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3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5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6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7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9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1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3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4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5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6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7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8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9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0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1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2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3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4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5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6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7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8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39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40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41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42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43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44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45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46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41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45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49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53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57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63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67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71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73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7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75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179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3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4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5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6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7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8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09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10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11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18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19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20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21" creationId="{00000000-0000-0000-0000-000000000000}"/>
          </ac:spMkLst>
        </pc:spChg>
        <pc:spChg chg="mod topLvl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2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23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24" creationId="{00000000-0000-0000-0000-000000000000}"/>
          </ac:spMkLst>
        </pc:spChg>
        <pc:spChg chg="add del mod">
          <ac:chgData name="Hemanth Kumar  Tanneru" userId="e60da0a2-8f9f-43be-83b4-26a7a02c04c9" providerId="ADAL" clId="{ACF46166-16D5-41F3-A2FD-A215D6995C0D}" dt="2022-07-31T11:16:03.636" v="1303" actId="164"/>
          <ac:spMkLst>
            <pc:docMk/>
            <pc:sldMk cId="0" sldId="997"/>
            <ac:spMk id="225" creationId="{00000000-0000-0000-0000-000000000000}"/>
          </ac:spMkLst>
        </pc:spChg>
        <pc:grpChg chg="add del mod">
          <ac:chgData name="Hemanth Kumar  Tanneru" userId="e60da0a2-8f9f-43be-83b4-26a7a02c04c9" providerId="ADAL" clId="{ACF46166-16D5-41F3-A2FD-A215D6995C0D}" dt="2022-07-31T11:15:14.314" v="1296" actId="165"/>
          <ac:grpSpMkLst>
            <pc:docMk/>
            <pc:sldMk cId="0" sldId="997"/>
            <ac:grpSpMk id="3" creationId="{00000000-0000-0000-0000-000000000000}"/>
          </ac:grpSpMkLst>
        </pc:grpChg>
        <pc:grpChg chg="add del mod">
          <ac:chgData name="Hemanth Kumar  Tanneru" userId="e60da0a2-8f9f-43be-83b4-26a7a02c04c9" providerId="ADAL" clId="{ACF46166-16D5-41F3-A2FD-A215D6995C0D}" dt="2022-07-31T11:15:14.314" v="1296" actId="165"/>
          <ac:grpSpMkLst>
            <pc:docMk/>
            <pc:sldMk cId="0" sldId="997"/>
            <ac:grpSpMk id="14" creationId="{00000000-0000-0000-0000-000000000000}"/>
          </ac:grpSpMkLst>
        </pc:grpChg>
        <pc:grpChg chg="add del mod">
          <ac:chgData name="Hemanth Kumar  Tanneru" userId="e60da0a2-8f9f-43be-83b4-26a7a02c04c9" providerId="ADAL" clId="{ACF46166-16D5-41F3-A2FD-A215D6995C0D}" dt="2022-07-31T11:15:14.314" v="1296" actId="165"/>
          <ac:grpSpMkLst>
            <pc:docMk/>
            <pc:sldMk cId="0" sldId="997"/>
            <ac:grpSpMk id="18" creationId="{00000000-0000-0000-0000-000000000000}"/>
          </ac:grpSpMkLst>
        </pc:grpChg>
        <pc:grpChg chg="add del mod">
          <ac:chgData name="Hemanth Kumar  Tanneru" userId="e60da0a2-8f9f-43be-83b4-26a7a02c04c9" providerId="ADAL" clId="{ACF46166-16D5-41F3-A2FD-A215D6995C0D}" dt="2022-07-31T11:15:14.314" v="1296" actId="165"/>
          <ac:grpSpMkLst>
            <pc:docMk/>
            <pc:sldMk cId="0" sldId="997"/>
            <ac:grpSpMk id="22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47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42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46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50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54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58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64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68" creationId="{00000000-0000-0000-0000-000000000000}"/>
          </ac:grpSpMkLst>
        </pc:grpChg>
        <pc:grpChg chg="add del mod">
          <ac:chgData name="Hemanth Kumar  Tanneru" userId="e60da0a2-8f9f-43be-83b4-26a7a02c04c9" providerId="ADAL" clId="{ACF46166-16D5-41F3-A2FD-A215D6995C0D}" dt="2022-07-31T11:15:14.314" v="1296" actId="165"/>
          <ac:grpSpMkLst>
            <pc:docMk/>
            <pc:sldMk cId="0" sldId="997"/>
            <ac:grpSpMk id="172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76" creationId="{00000000-0000-0000-0000-000000000000}"/>
          </ac:grpSpMkLst>
        </pc:grpChg>
        <pc:grpChg chg="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180" creationId="{00000000-0000-0000-0000-000000000000}"/>
          </ac:grpSpMkLst>
        </pc:grpChg>
        <pc:grpChg chg="del">
          <ac:chgData name="Hemanth Kumar  Tanneru" userId="e60da0a2-8f9f-43be-83b4-26a7a02c04c9" providerId="ADAL" clId="{ACF46166-16D5-41F3-A2FD-A215D6995C0D}" dt="2022-07-31T11:13:55.984" v="1279" actId="165"/>
          <ac:grpSpMkLst>
            <pc:docMk/>
            <pc:sldMk cId="0" sldId="997"/>
            <ac:grpSpMk id="212" creationId="{00000000-0000-0000-0000-000000000000}"/>
          </ac:grpSpMkLst>
        </pc:grpChg>
        <pc:grpChg chg="add mod">
          <ac:chgData name="Hemanth Kumar  Tanneru" userId="e60da0a2-8f9f-43be-83b4-26a7a02c04c9" providerId="ADAL" clId="{ACF46166-16D5-41F3-A2FD-A215D6995C0D}" dt="2022-07-31T11:16:03.636" v="1303" actId="164"/>
          <ac:grpSpMkLst>
            <pc:docMk/>
            <pc:sldMk cId="0" sldId="997"/>
            <ac:grpSpMk id="226" creationId="{445020EF-7926-4D22-8AB1-5405B9BE395E}"/>
          </ac:grpSpMkLst>
        </pc:grpChg>
        <pc:picChg chg="add del mod">
          <ac:chgData name="Hemanth Kumar  Tanneru" userId="e60da0a2-8f9f-43be-83b4-26a7a02c04c9" providerId="ADAL" clId="{ACF46166-16D5-41F3-A2FD-A215D6995C0D}" dt="2022-07-31T11:16:03.636" v="1303" actId="164"/>
          <ac:picMkLst>
            <pc:docMk/>
            <pc:sldMk cId="0" sldId="997"/>
            <ac:picMk id="11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6:03.636" v="1303" actId="164"/>
          <ac:picMkLst>
            <pc:docMk/>
            <pc:sldMk cId="0" sldId="997"/>
            <ac:picMk id="213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6:03.636" v="1303" actId="164"/>
          <ac:picMkLst>
            <pc:docMk/>
            <pc:sldMk cId="0" sldId="997"/>
            <ac:picMk id="214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6:03.636" v="1303" actId="164"/>
          <ac:picMkLst>
            <pc:docMk/>
            <pc:sldMk cId="0" sldId="997"/>
            <ac:picMk id="215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6:03.636" v="1303" actId="164"/>
          <ac:picMkLst>
            <pc:docMk/>
            <pc:sldMk cId="0" sldId="997"/>
            <ac:picMk id="216" creationId="{00000000-0000-0000-0000-000000000000}"/>
          </ac:picMkLst>
        </pc:picChg>
        <pc:picChg chg="mod topLvl">
          <ac:chgData name="Hemanth Kumar  Tanneru" userId="e60da0a2-8f9f-43be-83b4-26a7a02c04c9" providerId="ADAL" clId="{ACF46166-16D5-41F3-A2FD-A215D6995C0D}" dt="2022-07-31T11:16:03.636" v="1303" actId="164"/>
          <ac:picMkLst>
            <pc:docMk/>
            <pc:sldMk cId="0" sldId="997"/>
            <ac:picMk id="217" creationId="{00000000-0000-0000-0000-000000000000}"/>
          </ac:picMkLst>
        </pc:pic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998"/>
        </pc:sldMkLst>
        <pc:spChg chg="mod">
          <ac:chgData name="Hemanth Kumar  Tanneru" userId="e60da0a2-8f9f-43be-83b4-26a7a02c04c9" providerId="ADAL" clId="{ACF46166-16D5-41F3-A2FD-A215D6995C0D}" dt="2022-07-31T11:49:01.778" v="1443" actId="1076"/>
          <ac:spMkLst>
            <pc:docMk/>
            <pc:sldMk cId="0" sldId="998"/>
            <ac:spMk id="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3:49:41.529" v="1486" actId="113"/>
          <ac:spMkLst>
            <pc:docMk/>
            <pc:sldMk cId="0" sldId="998"/>
            <ac:spMk id="3" creationId="{00000000-0000-0000-0000-000000000000}"/>
          </ac:spMkLst>
        </pc:spChg>
        <pc:picChg chg="mod">
          <ac:chgData name="Hemanth Kumar  Tanneru" userId="e60da0a2-8f9f-43be-83b4-26a7a02c04c9" providerId="ADAL" clId="{ACF46166-16D5-41F3-A2FD-A215D6995C0D}" dt="2022-07-31T12:15:31.957" v="1453" actId="1035"/>
          <ac:picMkLst>
            <pc:docMk/>
            <pc:sldMk cId="0" sldId="998"/>
            <ac:picMk id="22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998"/>
            <ac:inkMk id="4" creationId="{8950AB5F-EB7B-4466-B67A-F5892AC3D681}"/>
          </ac:inkMkLst>
        </pc:inkChg>
      </pc:sldChg>
      <pc:sldChg chg="del">
        <pc:chgData name="Hemanth Kumar  Tanneru" userId="e60da0a2-8f9f-43be-83b4-26a7a02c04c9" providerId="ADAL" clId="{ACF46166-16D5-41F3-A2FD-A215D6995C0D}" dt="2022-07-31T13:50:13.767" v="1487" actId="47"/>
        <pc:sldMkLst>
          <pc:docMk/>
          <pc:sldMk cId="0" sldId="999"/>
        </pc:sldMkLst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1000"/>
        </pc:sldMkLst>
        <pc:spChg chg="mod">
          <ac:chgData name="Hemanth Kumar  Tanneru" userId="e60da0a2-8f9f-43be-83b4-26a7a02c04c9" providerId="ADAL" clId="{ACF46166-16D5-41F3-A2FD-A215D6995C0D}" dt="2022-07-31T11:30:49.346" v="1317" actId="1035"/>
          <ac:spMkLst>
            <pc:docMk/>
            <pc:sldMk cId="0" sldId="1000"/>
            <ac:spMk id="18" creationId="{00000000-0000-0000-0000-000000000000}"/>
          </ac:spMkLst>
        </pc:spChg>
        <pc:picChg chg="mod">
          <ac:chgData name="Hemanth Kumar  Tanneru" userId="e60da0a2-8f9f-43be-83b4-26a7a02c04c9" providerId="ADAL" clId="{ACF46166-16D5-41F3-A2FD-A215D6995C0D}" dt="2022-07-31T11:30:53.154" v="1322" actId="1035"/>
          <ac:picMkLst>
            <pc:docMk/>
            <pc:sldMk cId="0" sldId="1000"/>
            <ac:picMk id="54" creationId="{00000000-0000-0000-0000-000000000000}"/>
          </ac:picMkLst>
        </pc:picChg>
        <pc:picChg chg="mod">
          <ac:chgData name="Hemanth Kumar  Tanneru" userId="e60da0a2-8f9f-43be-83b4-26a7a02c04c9" providerId="ADAL" clId="{ACF46166-16D5-41F3-A2FD-A215D6995C0D}" dt="2022-07-31T11:30:57.122" v="1327" actId="1035"/>
          <ac:picMkLst>
            <pc:docMk/>
            <pc:sldMk cId="0" sldId="1000"/>
            <ac:picMk id="55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1000"/>
            <ac:inkMk id="4" creationId="{8EF04C56-7E5B-4A24-BEFD-ABCA639978B5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1001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1001"/>
            <ac:inkMk id="5" creationId="{7C2E0635-7462-480D-823A-8E43D4604DF1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1002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1002"/>
            <ac:inkMk id="2" creationId="{0ED0CA66-CB9F-49A9-85AE-F42E7B506F9D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1003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1003"/>
            <ac:inkMk id="2" creationId="{0DD15362-7C8B-424C-AAB8-15F3591C6039}"/>
          </ac:inkMkLst>
        </pc:inkChg>
      </pc:sldChg>
      <pc:sldChg chg="modSp mod">
        <pc:chgData name="Hemanth Kumar  Tanneru" userId="e60da0a2-8f9f-43be-83b4-26a7a02c04c9" providerId="ADAL" clId="{ACF46166-16D5-41F3-A2FD-A215D6995C0D}" dt="2022-07-31T11:32:54.500" v="1349" actId="20577"/>
        <pc:sldMkLst>
          <pc:docMk/>
          <pc:sldMk cId="0" sldId="1004"/>
        </pc:sldMkLst>
        <pc:spChg chg="mod">
          <ac:chgData name="Hemanth Kumar  Tanneru" userId="e60da0a2-8f9f-43be-83b4-26a7a02c04c9" providerId="ADAL" clId="{ACF46166-16D5-41F3-A2FD-A215D6995C0D}" dt="2022-07-31T11:32:54.500" v="1349" actId="20577"/>
          <ac:spMkLst>
            <pc:docMk/>
            <pc:sldMk cId="0" sldId="1004"/>
            <ac:spMk id="5" creationId="{00000000-0000-0000-0000-000000000000}"/>
          </ac:spMkLst>
        </pc:spChg>
      </pc:sldChg>
      <pc:sldChg chg="del">
        <pc:chgData name="Hemanth Kumar  Tanneru" userId="e60da0a2-8f9f-43be-83b4-26a7a02c04c9" providerId="ADAL" clId="{ACF46166-16D5-41F3-A2FD-A215D6995C0D}" dt="2022-07-31T12:37:37.535" v="1454" actId="47"/>
        <pc:sldMkLst>
          <pc:docMk/>
          <pc:sldMk cId="0" sldId="1005"/>
        </pc:sldMkLst>
      </pc:sldChg>
      <pc:sldChg chg="del">
        <pc:chgData name="Hemanth Kumar  Tanneru" userId="e60da0a2-8f9f-43be-83b4-26a7a02c04c9" providerId="ADAL" clId="{ACF46166-16D5-41F3-A2FD-A215D6995C0D}" dt="2022-07-31T12:37:41.284" v="1455" actId="47"/>
        <pc:sldMkLst>
          <pc:docMk/>
          <pc:sldMk cId="0" sldId="1006"/>
        </pc:sldMkLst>
      </pc:sldChg>
      <pc:sldChg chg="del">
        <pc:chgData name="Hemanth Kumar  Tanneru" userId="e60da0a2-8f9f-43be-83b4-26a7a02c04c9" providerId="ADAL" clId="{ACF46166-16D5-41F3-A2FD-A215D6995C0D}" dt="2022-07-31T12:37:42.652" v="1456" actId="47"/>
        <pc:sldMkLst>
          <pc:docMk/>
          <pc:sldMk cId="0" sldId="1007"/>
        </pc:sldMkLst>
      </pc:sldChg>
      <pc:sldChg chg="del">
        <pc:chgData name="Hemanth Kumar  Tanneru" userId="e60da0a2-8f9f-43be-83b4-26a7a02c04c9" providerId="ADAL" clId="{ACF46166-16D5-41F3-A2FD-A215D6995C0D}" dt="2022-07-31T12:37:43.341" v="1457" actId="47"/>
        <pc:sldMkLst>
          <pc:docMk/>
          <pc:sldMk cId="0" sldId="1008"/>
        </pc:sldMkLst>
      </pc:sldChg>
      <pc:sldChg chg="del">
        <pc:chgData name="Hemanth Kumar  Tanneru" userId="e60da0a2-8f9f-43be-83b4-26a7a02c04c9" providerId="ADAL" clId="{ACF46166-16D5-41F3-A2FD-A215D6995C0D}" dt="2022-07-31T12:38:29.735" v="1458" actId="47"/>
        <pc:sldMkLst>
          <pc:docMk/>
          <pc:sldMk cId="0" sldId="1009"/>
        </pc:sldMkLst>
      </pc:sldChg>
      <pc:sldChg chg="modSp del mod">
        <pc:chgData name="Hemanth Kumar  Tanneru" userId="e60da0a2-8f9f-43be-83b4-26a7a02c04c9" providerId="ADAL" clId="{ACF46166-16D5-41F3-A2FD-A215D6995C0D}" dt="2022-07-31T12:38:32.501" v="1459" actId="47"/>
        <pc:sldMkLst>
          <pc:docMk/>
          <pc:sldMk cId="0" sldId="1010"/>
        </pc:sldMkLst>
        <pc:spChg chg="mod">
          <ac:chgData name="Hemanth Kumar  Tanneru" userId="e60da0a2-8f9f-43be-83b4-26a7a02c04c9" providerId="ADAL" clId="{ACF46166-16D5-41F3-A2FD-A215D6995C0D}" dt="2022-07-31T11:07:09.912" v="1060" actId="27636"/>
          <ac:spMkLst>
            <pc:docMk/>
            <pc:sldMk cId="0" sldId="1010"/>
            <ac:spMk id="25" creationId="{00000000-0000-0000-0000-000000000000}"/>
          </ac:spMkLst>
        </pc:spChg>
      </pc:sldChg>
      <pc:sldChg chg="modSp del mod">
        <pc:chgData name="Hemanth Kumar  Tanneru" userId="e60da0a2-8f9f-43be-83b4-26a7a02c04c9" providerId="ADAL" clId="{ACF46166-16D5-41F3-A2FD-A215D6995C0D}" dt="2022-07-31T12:38:33.649" v="1460" actId="47"/>
        <pc:sldMkLst>
          <pc:docMk/>
          <pc:sldMk cId="0" sldId="1011"/>
        </pc:sldMkLst>
        <pc:spChg chg="mod">
          <ac:chgData name="Hemanth Kumar  Tanneru" userId="e60da0a2-8f9f-43be-83b4-26a7a02c04c9" providerId="ADAL" clId="{ACF46166-16D5-41F3-A2FD-A215D6995C0D}" dt="2022-07-31T11:07:09.928" v="1061" actId="27636"/>
          <ac:spMkLst>
            <pc:docMk/>
            <pc:sldMk cId="0" sldId="1011"/>
            <ac:spMk id="47" creationId="{00000000-0000-0000-0000-000000000000}"/>
          </ac:spMkLst>
        </pc:spChg>
      </pc:sldChg>
      <pc:sldChg chg="del">
        <pc:chgData name="Hemanth Kumar  Tanneru" userId="e60da0a2-8f9f-43be-83b4-26a7a02c04c9" providerId="ADAL" clId="{ACF46166-16D5-41F3-A2FD-A215D6995C0D}" dt="2022-07-31T12:38:35.165" v="1461" actId="47"/>
        <pc:sldMkLst>
          <pc:docMk/>
          <pc:sldMk cId="0" sldId="1012"/>
        </pc:sldMkLst>
      </pc:sldChg>
      <pc:sldChg chg="del">
        <pc:chgData name="Hemanth Kumar  Tanneru" userId="e60da0a2-8f9f-43be-83b4-26a7a02c04c9" providerId="ADAL" clId="{ACF46166-16D5-41F3-A2FD-A215D6995C0D}" dt="2022-07-31T12:38:37.826" v="1462" actId="47"/>
        <pc:sldMkLst>
          <pc:docMk/>
          <pc:sldMk cId="0" sldId="1013"/>
        </pc:sldMkLst>
      </pc:sldChg>
      <pc:sldChg chg="modSp mod">
        <pc:chgData name="Hemanth Kumar  Tanneru" userId="e60da0a2-8f9f-43be-83b4-26a7a02c04c9" providerId="ADAL" clId="{ACF46166-16D5-41F3-A2FD-A215D6995C0D}" dt="2022-07-31T12:38:44.605" v="1465" actId="1036"/>
        <pc:sldMkLst>
          <pc:docMk/>
          <pc:sldMk cId="0" sldId="1014"/>
        </pc:sldMkLst>
        <pc:spChg chg="mod">
          <ac:chgData name="Hemanth Kumar  Tanneru" userId="e60da0a2-8f9f-43be-83b4-26a7a02c04c9" providerId="ADAL" clId="{ACF46166-16D5-41F3-A2FD-A215D6995C0D}" dt="2022-07-31T12:38:44.605" v="1465" actId="1036"/>
          <ac:spMkLst>
            <pc:docMk/>
            <pc:sldMk cId="0" sldId="1014"/>
            <ac:spMk id="3" creationId="{00000000-0000-0000-0000-000000000000}"/>
          </ac:spMkLst>
        </pc:spChg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1015"/>
        </pc:sldMkLst>
        <pc:spChg chg="mod">
          <ac:chgData name="Hemanth Kumar  Tanneru" userId="e60da0a2-8f9f-43be-83b4-26a7a02c04c9" providerId="ADAL" clId="{ACF46166-16D5-41F3-A2FD-A215D6995C0D}" dt="2022-07-31T12:38:56.456" v="1467" actId="20577"/>
          <ac:spMkLst>
            <pc:docMk/>
            <pc:sldMk cId="0" sldId="1015"/>
            <ac:spMk id="2" creationId="{00000000-0000-0000-0000-000000000000}"/>
          </ac:spMkLst>
        </pc:spChg>
        <pc:spChg chg="mod">
          <ac:chgData name="Hemanth Kumar  Tanneru" userId="e60da0a2-8f9f-43be-83b4-26a7a02c04c9" providerId="ADAL" clId="{ACF46166-16D5-41F3-A2FD-A215D6995C0D}" dt="2022-07-31T12:39:10.580" v="1470" actId="14100"/>
          <ac:spMkLst>
            <pc:docMk/>
            <pc:sldMk cId="0" sldId="1015"/>
            <ac:spMk id="3" creationId="{00000000-0000-0000-0000-000000000000}"/>
          </ac:spMkLst>
        </pc:spChg>
        <pc:picChg chg="mod">
          <ac:chgData name="Hemanth Kumar  Tanneru" userId="e60da0a2-8f9f-43be-83b4-26a7a02c04c9" providerId="ADAL" clId="{ACF46166-16D5-41F3-A2FD-A215D6995C0D}" dt="2022-07-31T12:39:13.589" v="1475" actId="1035"/>
          <ac:picMkLst>
            <pc:docMk/>
            <pc:sldMk cId="0" sldId="1015"/>
            <ac:picMk id="4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1015"/>
            <ac:inkMk id="5" creationId="{43997E18-1760-4534-A9CF-E9DD9E4085BC}"/>
          </ac:inkMkLst>
        </pc:inkChg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1016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1016"/>
            <ac:inkMk id="2" creationId="{B47086A8-57E0-4D85-8F10-A6C4AFBAC6D4}"/>
          </ac:inkMkLst>
        </pc:inkChg>
      </pc:sldChg>
      <pc:sldChg chg="del">
        <pc:chgData name="Hemanth Kumar  Tanneru" userId="e60da0a2-8f9f-43be-83b4-26a7a02c04c9" providerId="ADAL" clId="{ACF46166-16D5-41F3-A2FD-A215D6995C0D}" dt="2022-07-31T16:31:11.432" v="3251" actId="2696"/>
        <pc:sldMkLst>
          <pc:docMk/>
          <pc:sldMk cId="0" sldId="1017"/>
        </pc:sldMkLst>
      </pc:sldChg>
      <pc:sldChg chg="addSp modSp mod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1073"/>
        </pc:sldMkLst>
        <pc:picChg chg="mod">
          <ac:chgData name="Hemanth Kumar  Tanneru" userId="e60da0a2-8f9f-43be-83b4-26a7a02c04c9" providerId="ADAL" clId="{ACF46166-16D5-41F3-A2FD-A215D6995C0D}" dt="2022-07-31T10:19:32.425" v="708" actId="14100"/>
          <ac:picMkLst>
            <pc:docMk/>
            <pc:sldMk cId="0" sldId="1073"/>
            <ac:picMk id="5" creationId="{00000000-0000-0000-0000-000000000000}"/>
          </ac:picMkLst>
        </pc:pic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1073"/>
            <ac:inkMk id="4" creationId="{3B7DCB8C-11BD-4813-8460-84F9083E29F6}"/>
          </ac:inkMkLst>
        </pc:inkChg>
      </pc:sldChg>
      <pc:sldChg chg="del ord">
        <pc:chgData name="Hemanth Kumar  Tanneru" userId="e60da0a2-8f9f-43be-83b4-26a7a02c04c9" providerId="ADAL" clId="{ACF46166-16D5-41F3-A2FD-A215D6995C0D}" dt="2022-07-31T13:50:42.461" v="1488" actId="47"/>
        <pc:sldMkLst>
          <pc:docMk/>
          <pc:sldMk cId="0" sldId="1121"/>
        </pc:sldMkLst>
      </pc:sldChg>
      <pc:sldChg chg="addSp">
        <pc:chgData name="Hemanth Kumar  Tanneru" userId="e60da0a2-8f9f-43be-83b4-26a7a02c04c9" providerId="ADAL" clId="{ACF46166-16D5-41F3-A2FD-A215D6995C0D}" dt="2022-07-31T16:12:47.107" v="2867"/>
        <pc:sldMkLst>
          <pc:docMk/>
          <pc:sldMk cId="0" sldId="1170"/>
        </pc:sldMkLst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0" sldId="1170"/>
            <ac:inkMk id="2" creationId="{E2782FD1-5990-45EF-9D87-410E687BB804}"/>
          </ac:inkMkLst>
        </pc:inkChg>
      </pc:sldChg>
      <pc:sldChg chg="addSp modSp new mod">
        <pc:chgData name="Hemanth Kumar  Tanneru" userId="e60da0a2-8f9f-43be-83b4-26a7a02c04c9" providerId="ADAL" clId="{ACF46166-16D5-41F3-A2FD-A215D6995C0D}" dt="2022-07-31T16:12:47.107" v="2867"/>
        <pc:sldMkLst>
          <pc:docMk/>
          <pc:sldMk cId="2873826723" sldId="1171"/>
        </pc:sldMkLst>
        <pc:spChg chg="mod">
          <ac:chgData name="Hemanth Kumar  Tanneru" userId="e60da0a2-8f9f-43be-83b4-26a7a02c04c9" providerId="ADAL" clId="{ACF46166-16D5-41F3-A2FD-A215D6995C0D}" dt="2022-07-31T10:08:28.770" v="9" actId="20577"/>
          <ac:spMkLst>
            <pc:docMk/>
            <pc:sldMk cId="2873826723" sldId="1171"/>
            <ac:spMk id="2" creationId="{63003B0F-0930-4B7F-82E8-1659BA5B9415}"/>
          </ac:spMkLst>
        </pc:spChg>
        <pc:spChg chg="mod">
          <ac:chgData name="Hemanth Kumar  Tanneru" userId="e60da0a2-8f9f-43be-83b4-26a7a02c04c9" providerId="ADAL" clId="{ACF46166-16D5-41F3-A2FD-A215D6995C0D}" dt="2022-07-31T10:11:57.171" v="255" actId="15"/>
          <ac:spMkLst>
            <pc:docMk/>
            <pc:sldMk cId="2873826723" sldId="1171"/>
            <ac:spMk id="3" creationId="{88910C42-D5BE-45EE-913C-FF99637B355B}"/>
          </ac:spMkLst>
        </pc:sp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2873826723" sldId="1171"/>
            <ac:inkMk id="4" creationId="{1C157E4A-5CF5-4F1F-A25B-9B59CE8169BF}"/>
          </ac:inkMkLst>
        </pc:inkChg>
      </pc:sldChg>
      <pc:sldChg chg="addSp delSp modSp new mod chgLayout">
        <pc:chgData name="Hemanth Kumar  Tanneru" userId="e60da0a2-8f9f-43be-83b4-26a7a02c04c9" providerId="ADAL" clId="{ACF46166-16D5-41F3-A2FD-A215D6995C0D}" dt="2022-07-31T16:12:47.107" v="2867"/>
        <pc:sldMkLst>
          <pc:docMk/>
          <pc:sldMk cId="1282208409" sldId="1172"/>
        </pc:sldMkLst>
        <pc:spChg chg="mod ord">
          <ac:chgData name="Hemanth Kumar  Tanneru" userId="e60da0a2-8f9f-43be-83b4-26a7a02c04c9" providerId="ADAL" clId="{ACF46166-16D5-41F3-A2FD-A215D6995C0D}" dt="2022-07-31T13:53:28.962" v="1513" actId="700"/>
          <ac:spMkLst>
            <pc:docMk/>
            <pc:sldMk cId="1282208409" sldId="1172"/>
            <ac:spMk id="2" creationId="{0978BF5B-C305-45D1-A837-1AF7A7197C96}"/>
          </ac:spMkLst>
        </pc:spChg>
        <pc:spChg chg="add del">
          <ac:chgData name="Hemanth Kumar  Tanneru" userId="e60da0a2-8f9f-43be-83b4-26a7a02c04c9" providerId="ADAL" clId="{ACF46166-16D5-41F3-A2FD-A215D6995C0D}" dt="2022-07-31T13:52:16.009" v="1502"/>
          <ac:spMkLst>
            <pc:docMk/>
            <pc:sldMk cId="1282208409" sldId="1172"/>
            <ac:spMk id="3" creationId="{D81354F7-90A4-4EAA-BC06-78F068287444}"/>
          </ac:spMkLst>
        </pc:spChg>
        <pc:spChg chg="add del mod">
          <ac:chgData name="Hemanth Kumar  Tanneru" userId="e60da0a2-8f9f-43be-83b4-26a7a02c04c9" providerId="ADAL" clId="{ACF46166-16D5-41F3-A2FD-A215D6995C0D}" dt="2022-07-31T13:51:39.681" v="1501"/>
          <ac:spMkLst>
            <pc:docMk/>
            <pc:sldMk cId="1282208409" sldId="1172"/>
            <ac:spMk id="4" creationId="{C5358F1F-5FE0-4A99-91E4-2EB60C898FC9}"/>
          </ac:spMkLst>
        </pc:spChg>
        <pc:spChg chg="add del mod ord">
          <ac:chgData name="Hemanth Kumar  Tanneru" userId="e60da0a2-8f9f-43be-83b4-26a7a02c04c9" providerId="ADAL" clId="{ACF46166-16D5-41F3-A2FD-A215D6995C0D}" dt="2022-07-31T13:53:33.463" v="1514" actId="478"/>
          <ac:spMkLst>
            <pc:docMk/>
            <pc:sldMk cId="1282208409" sldId="1172"/>
            <ac:spMk id="5" creationId="{96157FC8-1519-465D-A4B9-E4BE1B27C557}"/>
          </ac:spMkLst>
        </pc:spChg>
        <pc:spChg chg="add del mod">
          <ac:chgData name="Hemanth Kumar  Tanneru" userId="e60da0a2-8f9f-43be-83b4-26a7a02c04c9" providerId="ADAL" clId="{ACF46166-16D5-41F3-A2FD-A215D6995C0D}" dt="2022-07-31T13:57:49.059" v="1581"/>
          <ac:spMkLst>
            <pc:docMk/>
            <pc:sldMk cId="1282208409" sldId="1172"/>
            <ac:spMk id="6" creationId="{8F86F4EE-A27D-4A24-9D47-61E185CD618F}"/>
          </ac:spMkLst>
        </pc:spChg>
        <pc:spChg chg="add del mod">
          <ac:chgData name="Hemanth Kumar  Tanneru" userId="e60da0a2-8f9f-43be-83b4-26a7a02c04c9" providerId="ADAL" clId="{ACF46166-16D5-41F3-A2FD-A215D6995C0D}" dt="2022-07-31T13:53:52.044" v="1516"/>
          <ac:spMkLst>
            <pc:docMk/>
            <pc:sldMk cId="1282208409" sldId="1172"/>
            <ac:spMk id="7" creationId="{28B32ECF-9DE8-40B2-AD90-F4228CE1AD5D}"/>
          </ac:spMkLst>
        </pc:spChg>
        <pc:spChg chg="add del">
          <ac:chgData name="Hemanth Kumar  Tanneru" userId="e60da0a2-8f9f-43be-83b4-26a7a02c04c9" providerId="ADAL" clId="{ACF46166-16D5-41F3-A2FD-A215D6995C0D}" dt="2022-07-31T13:54:23.664" v="1524"/>
          <ac:spMkLst>
            <pc:docMk/>
            <pc:sldMk cId="1282208409" sldId="1172"/>
            <ac:spMk id="8" creationId="{67B547CF-EED9-40AE-8720-0B07D05C8762}"/>
          </ac:spMkLst>
        </pc:spChg>
        <pc:spChg chg="add del">
          <ac:chgData name="Hemanth Kumar  Tanneru" userId="e60da0a2-8f9f-43be-83b4-26a7a02c04c9" providerId="ADAL" clId="{ACF46166-16D5-41F3-A2FD-A215D6995C0D}" dt="2022-07-31T13:56:09.065" v="1550"/>
          <ac:spMkLst>
            <pc:docMk/>
            <pc:sldMk cId="1282208409" sldId="1172"/>
            <ac:spMk id="9" creationId="{7A920B67-C87B-4C1D-BB09-A4D957059C9A}"/>
          </ac:spMkLst>
        </pc:sp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1282208409" sldId="1172"/>
            <ac:inkMk id="10" creationId="{73DD8F78-1A07-40EB-8309-DA8704650405}"/>
          </ac:inkMkLst>
        </pc:inkChg>
      </pc:sldChg>
      <pc:sldChg chg="modSp new del mod">
        <pc:chgData name="Hemanth Kumar  Tanneru" userId="e60da0a2-8f9f-43be-83b4-26a7a02c04c9" providerId="ADAL" clId="{ACF46166-16D5-41F3-A2FD-A215D6995C0D}" dt="2022-07-31T10:17:51.982" v="707" actId="47"/>
        <pc:sldMkLst>
          <pc:docMk/>
          <pc:sldMk cId="1692529693" sldId="1172"/>
        </pc:sldMkLst>
        <pc:spChg chg="mod">
          <ac:chgData name="Hemanth Kumar  Tanneru" userId="e60da0a2-8f9f-43be-83b4-26a7a02c04c9" providerId="ADAL" clId="{ACF46166-16D5-41F3-A2FD-A215D6995C0D}" dt="2022-07-31T10:12:37.409" v="311" actId="20577"/>
          <ac:spMkLst>
            <pc:docMk/>
            <pc:sldMk cId="1692529693" sldId="1172"/>
            <ac:spMk id="2" creationId="{BC20E3B0-3919-4513-87EB-764B82684068}"/>
          </ac:spMkLst>
        </pc:spChg>
        <pc:spChg chg="mod">
          <ac:chgData name="Hemanth Kumar  Tanneru" userId="e60da0a2-8f9f-43be-83b4-26a7a02c04c9" providerId="ADAL" clId="{ACF46166-16D5-41F3-A2FD-A215D6995C0D}" dt="2022-07-31T10:17:24.765" v="706" actId="20577"/>
          <ac:spMkLst>
            <pc:docMk/>
            <pc:sldMk cId="1692529693" sldId="1172"/>
            <ac:spMk id="3" creationId="{6523A7E0-05E8-4E53-ADAD-05A894A6CEEC}"/>
          </ac:spMkLst>
        </pc:spChg>
      </pc:sldChg>
      <pc:sldChg chg="addSp delSp modSp new mod">
        <pc:chgData name="Hemanth Kumar  Tanneru" userId="e60da0a2-8f9f-43be-83b4-26a7a02c04c9" providerId="ADAL" clId="{ACF46166-16D5-41F3-A2FD-A215D6995C0D}" dt="2022-07-31T16:12:47.107" v="2867"/>
        <pc:sldMkLst>
          <pc:docMk/>
          <pc:sldMk cId="3176848998" sldId="1173"/>
        </pc:sldMkLst>
        <pc:spChg chg="mod">
          <ac:chgData name="Hemanth Kumar  Tanneru" userId="e60da0a2-8f9f-43be-83b4-26a7a02c04c9" providerId="ADAL" clId="{ACF46166-16D5-41F3-A2FD-A215D6995C0D}" dt="2022-07-31T13:58:20.772" v="1622" actId="20577"/>
          <ac:spMkLst>
            <pc:docMk/>
            <pc:sldMk cId="3176848998" sldId="1173"/>
            <ac:spMk id="2" creationId="{21F841E4-DA0A-4BCF-BA3E-9A7C742C06D2}"/>
          </ac:spMkLst>
        </pc:spChg>
        <pc:spChg chg="del">
          <ac:chgData name="Hemanth Kumar  Tanneru" userId="e60da0a2-8f9f-43be-83b4-26a7a02c04c9" providerId="ADAL" clId="{ACF46166-16D5-41F3-A2FD-A215D6995C0D}" dt="2022-07-31T13:59:34.044" v="1623" actId="3680"/>
          <ac:spMkLst>
            <pc:docMk/>
            <pc:sldMk cId="3176848998" sldId="1173"/>
            <ac:spMk id="3" creationId="{BB47FB2B-F921-4461-82A8-F736A1E26930}"/>
          </ac:spMkLst>
        </pc:spChg>
        <pc:grpChg chg="del mod">
          <ac:chgData name="Hemanth Kumar  Tanneru" userId="e60da0a2-8f9f-43be-83b4-26a7a02c04c9" providerId="ADAL" clId="{ACF46166-16D5-41F3-A2FD-A215D6995C0D}" dt="2022-07-31T14:03:03.997" v="1702"/>
          <ac:grpSpMkLst>
            <pc:docMk/>
            <pc:sldMk cId="3176848998" sldId="1173"/>
            <ac:grpSpMk id="9" creationId="{81A57B8A-ED8A-4666-BDEE-9F0299A8554E}"/>
          </ac:grpSpMkLst>
        </pc:grpChg>
        <pc:grpChg chg="mod">
          <ac:chgData name="Hemanth Kumar  Tanneru" userId="e60da0a2-8f9f-43be-83b4-26a7a02c04c9" providerId="ADAL" clId="{ACF46166-16D5-41F3-A2FD-A215D6995C0D}" dt="2022-07-31T14:03:03.997" v="1702"/>
          <ac:grpSpMkLst>
            <pc:docMk/>
            <pc:sldMk cId="3176848998" sldId="1173"/>
            <ac:grpSpMk id="18" creationId="{0BAC84AD-8640-44F1-82C0-9157C9E67C84}"/>
          </ac:grpSpMkLst>
        </pc:grpChg>
        <pc:grpChg chg="del mod">
          <ac:chgData name="Hemanth Kumar  Tanneru" userId="e60da0a2-8f9f-43be-83b4-26a7a02c04c9" providerId="ADAL" clId="{ACF46166-16D5-41F3-A2FD-A215D6995C0D}" dt="2022-07-31T14:03:14.324" v="1725"/>
          <ac:grpSpMkLst>
            <pc:docMk/>
            <pc:sldMk cId="3176848998" sldId="1173"/>
            <ac:grpSpMk id="25" creationId="{7817D548-C4D3-46D4-887F-D9791D0AAD5B}"/>
          </ac:grpSpMkLst>
        </pc:grpChg>
        <pc:grpChg chg="mod">
          <ac:chgData name="Hemanth Kumar  Tanneru" userId="e60da0a2-8f9f-43be-83b4-26a7a02c04c9" providerId="ADAL" clId="{ACF46166-16D5-41F3-A2FD-A215D6995C0D}" dt="2022-07-31T14:03:14.324" v="1725"/>
          <ac:grpSpMkLst>
            <pc:docMk/>
            <pc:sldMk cId="3176848998" sldId="1173"/>
            <ac:grpSpMk id="41" creationId="{E354D474-58D6-42AC-B43A-680ED5BA5F11}"/>
          </ac:grpSpMkLst>
        </pc:grpChg>
        <pc:grpChg chg="mod">
          <ac:chgData name="Hemanth Kumar  Tanneru" userId="e60da0a2-8f9f-43be-83b4-26a7a02c04c9" providerId="ADAL" clId="{ACF46166-16D5-41F3-A2FD-A215D6995C0D}" dt="2022-07-31T14:03:14.324" v="1725"/>
          <ac:grpSpMkLst>
            <pc:docMk/>
            <pc:sldMk cId="3176848998" sldId="1173"/>
            <ac:grpSpMk id="42" creationId="{5B4F210F-9368-4B9A-927B-16A92DDCABFC}"/>
          </ac:grpSpMkLst>
        </pc:grpChg>
        <pc:grpChg chg="mod">
          <ac:chgData name="Hemanth Kumar  Tanneru" userId="e60da0a2-8f9f-43be-83b4-26a7a02c04c9" providerId="ADAL" clId="{ACF46166-16D5-41F3-A2FD-A215D6995C0D}" dt="2022-07-31T14:03:18.116" v="1732"/>
          <ac:grpSpMkLst>
            <pc:docMk/>
            <pc:sldMk cId="3176848998" sldId="1173"/>
            <ac:grpSpMk id="49" creationId="{314A5741-53A4-4D5F-A56A-717A694C2E94}"/>
          </ac:grpSpMkLst>
        </pc:grpChg>
        <pc:grpChg chg="mod">
          <ac:chgData name="Hemanth Kumar  Tanneru" userId="e60da0a2-8f9f-43be-83b4-26a7a02c04c9" providerId="ADAL" clId="{ACF46166-16D5-41F3-A2FD-A215D6995C0D}" dt="2022-07-31T14:03:22.555" v="1741"/>
          <ac:grpSpMkLst>
            <pc:docMk/>
            <pc:sldMk cId="3176848998" sldId="1173"/>
            <ac:grpSpMk id="58" creationId="{004E042B-7948-4117-99C9-F5E43D9F3411}"/>
          </ac:grpSpMkLst>
        </pc:grpChg>
        <pc:grpChg chg="mod">
          <ac:chgData name="Hemanth Kumar  Tanneru" userId="e60da0a2-8f9f-43be-83b4-26a7a02c04c9" providerId="ADAL" clId="{ACF46166-16D5-41F3-A2FD-A215D6995C0D}" dt="2022-07-31T14:03:25.820" v="1748"/>
          <ac:grpSpMkLst>
            <pc:docMk/>
            <pc:sldMk cId="3176848998" sldId="1173"/>
            <ac:grpSpMk id="65" creationId="{5ADA077E-6BC7-4144-AADC-E10111A9046B}"/>
          </ac:grpSpMkLst>
        </pc:grpChg>
        <pc:grpChg chg="mod">
          <ac:chgData name="Hemanth Kumar  Tanneru" userId="e60da0a2-8f9f-43be-83b4-26a7a02c04c9" providerId="ADAL" clId="{ACF46166-16D5-41F3-A2FD-A215D6995C0D}" dt="2022-07-31T14:03:28.748" v="1755"/>
          <ac:grpSpMkLst>
            <pc:docMk/>
            <pc:sldMk cId="3176848998" sldId="1173"/>
            <ac:grpSpMk id="72" creationId="{67F8B5B9-884D-4254-B90C-0A85654B0168}"/>
          </ac:grpSpMkLst>
        </pc:grpChg>
        <pc:grpChg chg="mod">
          <ac:chgData name="Hemanth Kumar  Tanneru" userId="e60da0a2-8f9f-43be-83b4-26a7a02c04c9" providerId="ADAL" clId="{ACF46166-16D5-41F3-A2FD-A215D6995C0D}" dt="2022-07-31T14:03:32.792" v="1763"/>
          <ac:grpSpMkLst>
            <pc:docMk/>
            <pc:sldMk cId="3176848998" sldId="1173"/>
            <ac:grpSpMk id="80" creationId="{524B5DAE-B477-444A-855D-1338707F212C}"/>
          </ac:grpSpMkLst>
        </pc:grpChg>
        <pc:grpChg chg="del 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96" creationId="{54EE9536-7562-47AC-B7CA-6A16F280A083}"/>
          </ac:grpSpMkLst>
        </pc:grpChg>
        <pc:grpChg chg="del 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97" creationId="{40A3198D-B9B9-471F-B747-067CDF2EF41B}"/>
          </ac:grpSpMkLst>
        </pc:grpChg>
        <pc:grpChg chg="mod">
          <ac:chgData name="Hemanth Kumar  Tanneru" userId="e60da0a2-8f9f-43be-83b4-26a7a02c04c9" providerId="ADAL" clId="{ACF46166-16D5-41F3-A2FD-A215D6995C0D}" dt="2022-07-31T14:03:41.771" v="1779"/>
          <ac:grpSpMkLst>
            <pc:docMk/>
            <pc:sldMk cId="3176848998" sldId="1173"/>
            <ac:grpSpMk id="98" creationId="{BB3F10B3-0439-41B9-8208-2AC46D984EB6}"/>
          </ac:grpSpMkLst>
        </pc:grpChg>
        <pc:grpChg chg="del 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104" creationId="{34D75150-A0C3-4A11-BD04-ACA81867D433}"/>
          </ac:grpSpMkLst>
        </pc:grpChg>
        <pc:grpChg chg="del 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111" creationId="{E7B3353C-BDD6-459D-9E55-421615314481}"/>
          </ac:grpSpMkLst>
        </pc:grpChg>
        <pc:grpChg chg="del mod">
          <ac:chgData name="Hemanth Kumar  Tanneru" userId="e60da0a2-8f9f-43be-83b4-26a7a02c04c9" providerId="ADAL" clId="{ACF46166-16D5-41F3-A2FD-A215D6995C0D}" dt="2022-07-31T14:04:03.004" v="1820"/>
          <ac:grpSpMkLst>
            <pc:docMk/>
            <pc:sldMk cId="3176848998" sldId="1173"/>
            <ac:grpSpMk id="135" creationId="{50C3755B-DB00-4205-9298-5FE83A4413D5}"/>
          </ac:grpSpMkLst>
        </pc:grpChg>
        <pc:grpChg chg="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136" creationId="{C984733F-89F5-4BCE-B241-FE98CC622DDE}"/>
          </ac:grpSpMkLst>
        </pc:grpChg>
        <pc:grpChg chg="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137" creationId="{4007B521-3B51-40A7-88BD-5E8A5B603748}"/>
          </ac:grpSpMkLst>
        </pc:grpChg>
        <pc:grpChg chg="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138" creationId="{153620AA-B497-4EA7-8C22-4602CE62F61A}"/>
          </ac:grpSpMkLst>
        </pc:grpChg>
        <pc:grpChg chg="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139" creationId="{CD7DFAFC-AD22-489D-A7B7-A7CD9300B80A}"/>
          </ac:grpSpMkLst>
        </pc:grpChg>
        <pc:grpChg chg="mod">
          <ac:chgData name="Hemanth Kumar  Tanneru" userId="e60da0a2-8f9f-43be-83b4-26a7a02c04c9" providerId="ADAL" clId="{ACF46166-16D5-41F3-A2FD-A215D6995C0D}" dt="2022-07-31T14:04:00.717" v="1816"/>
          <ac:grpSpMkLst>
            <pc:docMk/>
            <pc:sldMk cId="3176848998" sldId="1173"/>
            <ac:grpSpMk id="140" creationId="{7F2FA9C0-9D1D-4407-BA07-2252A0D325CA}"/>
          </ac:grpSpMkLst>
        </pc:grpChg>
        <pc:grpChg chg="mod">
          <ac:chgData name="Hemanth Kumar  Tanneru" userId="e60da0a2-8f9f-43be-83b4-26a7a02c04c9" providerId="ADAL" clId="{ACF46166-16D5-41F3-A2FD-A215D6995C0D}" dt="2022-07-31T14:04:03.004" v="1820"/>
          <ac:grpSpMkLst>
            <pc:docMk/>
            <pc:sldMk cId="3176848998" sldId="1173"/>
            <ac:grpSpMk id="144" creationId="{6452C2C1-167B-4111-9280-DE16CD626C0B}"/>
          </ac:grpSpMkLst>
        </pc:grpChg>
        <pc:graphicFrameChg chg="add mod ord modGraphic">
          <ac:chgData name="Hemanth Kumar  Tanneru" userId="e60da0a2-8f9f-43be-83b4-26a7a02c04c9" providerId="ADAL" clId="{ACF46166-16D5-41F3-A2FD-A215D6995C0D}" dt="2022-07-31T14:01:22.350" v="1688" actId="20577"/>
          <ac:graphicFrameMkLst>
            <pc:docMk/>
            <pc:sldMk cId="3176848998" sldId="1173"/>
            <ac:graphicFrameMk id="4" creationId="{0BF72BE8-ABBF-4831-8FAA-FCB0E0F74832}"/>
          </ac:graphicFrameMkLst>
        </pc:graphicFrame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5" creationId="{7D91B211-F1F4-4416-B274-06129F754F2B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6" creationId="{0C59BB09-8872-44B0-AE6E-00C6BDA5135F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7" creationId="{D901B093-49A4-4B56-B4EA-AD3A3DAB4192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8" creationId="{9CEC4CB2-C472-4608-915D-829439314C35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10" creationId="{F977F404-166C-4782-B2B4-C35224893F96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11" creationId="{1C769898-705F-43EE-9BF2-CAD9C17175C3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12" creationId="{9C9CF385-A93C-4961-BB5C-E7D5F117B8C4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13" creationId="{8702E6F4-5D12-49EE-801D-D104DB5C17CD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14" creationId="{533CB382-AB61-4265-978B-916E22C30DC3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15" creationId="{5FD4EE82-4830-4B81-A13B-15F4BE978B96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16" creationId="{59AB40CF-1B47-4FDD-BC97-8C955622F717}"/>
          </ac:inkMkLst>
        </pc:inkChg>
        <pc:inkChg chg="add mod">
          <ac:chgData name="Hemanth Kumar  Tanneru" userId="e60da0a2-8f9f-43be-83b4-26a7a02c04c9" providerId="ADAL" clId="{ACF46166-16D5-41F3-A2FD-A215D6995C0D}" dt="2022-07-31T14:03:03.997" v="1702"/>
          <ac:inkMkLst>
            <pc:docMk/>
            <pc:sldMk cId="3176848998" sldId="1173"/>
            <ac:inkMk id="17" creationId="{A9467149-2AF2-4931-A0A0-230B6D7CE84A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19" creationId="{DA8F03D4-4DF0-411A-A6FE-C03687A8C491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0" creationId="{945639C3-BB42-4D32-8268-9ADC4ED28031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1" creationId="{5F0604C3-4405-444D-A84D-DA57D9362AA0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2" creationId="{8CA1D814-D772-4F3F-AACF-0D972426730C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3" creationId="{09B82D23-DB87-48FA-864A-CE7F860FFEEE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4" creationId="{7C8D1228-EDCC-4D38-A302-75AF5F60F412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6" creationId="{BA37775A-B0F4-4B3E-BC89-A76352F187A7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7" creationId="{191795E0-BD27-4CB9-BCD8-5489407BAF6B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8" creationId="{589E3947-D131-460E-84B9-BC63448C23C1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29" creationId="{56475C81-6BD1-4BFF-9929-288F18C5B2E2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0" creationId="{3C485161-A2A7-4713-B432-874E9599FB6E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1" creationId="{0DD107A7-6B77-484B-8858-56ECED755C43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2" creationId="{728DE0A5-A803-4627-BFB1-080871919D95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3" creationId="{EAB61D36-199E-4702-97C6-0409D285EB38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4" creationId="{3DEABE37-120A-4BEE-9A93-9F6D5F3FE257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5" creationId="{2DC1EDD4-427A-4ED6-8643-4C3A037DC0FD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6" creationId="{9A402290-95E7-440C-B64D-EAEADBCF691C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7" creationId="{F8F1210E-2E97-476C-98C7-8E91D735C3A8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8" creationId="{7A9DD889-E427-423F-9983-722233D5BA4C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39" creationId="{34B49009-EA43-4C05-9316-4072746C8DB8}"/>
          </ac:inkMkLst>
        </pc:inkChg>
        <pc:inkChg chg="add mod">
          <ac:chgData name="Hemanth Kumar  Tanneru" userId="e60da0a2-8f9f-43be-83b4-26a7a02c04c9" providerId="ADAL" clId="{ACF46166-16D5-41F3-A2FD-A215D6995C0D}" dt="2022-07-31T14:03:14.324" v="1725"/>
          <ac:inkMkLst>
            <pc:docMk/>
            <pc:sldMk cId="3176848998" sldId="1173"/>
            <ac:inkMk id="40" creationId="{A70771DA-92FA-4033-92C5-1EDF009F94C3}"/>
          </ac:inkMkLst>
        </pc:inkChg>
        <pc:inkChg chg="add mod">
          <ac:chgData name="Hemanth Kumar  Tanneru" userId="e60da0a2-8f9f-43be-83b4-26a7a02c04c9" providerId="ADAL" clId="{ACF46166-16D5-41F3-A2FD-A215D6995C0D}" dt="2022-07-31T14:03:18.116" v="1732"/>
          <ac:inkMkLst>
            <pc:docMk/>
            <pc:sldMk cId="3176848998" sldId="1173"/>
            <ac:inkMk id="43" creationId="{6495E48A-572C-4E09-93BA-71D66220CC2E}"/>
          </ac:inkMkLst>
        </pc:inkChg>
        <pc:inkChg chg="add mod">
          <ac:chgData name="Hemanth Kumar  Tanneru" userId="e60da0a2-8f9f-43be-83b4-26a7a02c04c9" providerId="ADAL" clId="{ACF46166-16D5-41F3-A2FD-A215D6995C0D}" dt="2022-07-31T14:03:18.116" v="1732"/>
          <ac:inkMkLst>
            <pc:docMk/>
            <pc:sldMk cId="3176848998" sldId="1173"/>
            <ac:inkMk id="44" creationId="{2A8EF663-ED02-44EB-A012-8D09BCEEB435}"/>
          </ac:inkMkLst>
        </pc:inkChg>
        <pc:inkChg chg="add mod">
          <ac:chgData name="Hemanth Kumar  Tanneru" userId="e60da0a2-8f9f-43be-83b4-26a7a02c04c9" providerId="ADAL" clId="{ACF46166-16D5-41F3-A2FD-A215D6995C0D}" dt="2022-07-31T14:03:18.116" v="1732"/>
          <ac:inkMkLst>
            <pc:docMk/>
            <pc:sldMk cId="3176848998" sldId="1173"/>
            <ac:inkMk id="45" creationId="{B76D5473-0638-4B52-A59F-F900DA4A4634}"/>
          </ac:inkMkLst>
        </pc:inkChg>
        <pc:inkChg chg="add mod">
          <ac:chgData name="Hemanth Kumar  Tanneru" userId="e60da0a2-8f9f-43be-83b4-26a7a02c04c9" providerId="ADAL" clId="{ACF46166-16D5-41F3-A2FD-A215D6995C0D}" dt="2022-07-31T14:03:18.116" v="1732"/>
          <ac:inkMkLst>
            <pc:docMk/>
            <pc:sldMk cId="3176848998" sldId="1173"/>
            <ac:inkMk id="46" creationId="{32D1C12D-0218-42B7-8C3C-0AEA31A838DB}"/>
          </ac:inkMkLst>
        </pc:inkChg>
        <pc:inkChg chg="add mod">
          <ac:chgData name="Hemanth Kumar  Tanneru" userId="e60da0a2-8f9f-43be-83b4-26a7a02c04c9" providerId="ADAL" clId="{ACF46166-16D5-41F3-A2FD-A215D6995C0D}" dt="2022-07-31T14:03:18.116" v="1732"/>
          <ac:inkMkLst>
            <pc:docMk/>
            <pc:sldMk cId="3176848998" sldId="1173"/>
            <ac:inkMk id="47" creationId="{8505E62D-88E5-4A9E-91A4-2F303546EC26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48" creationId="{E2ADC57F-5A17-4CF5-B80C-5DA18CE3F165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50" creationId="{D54A0CC2-8B1C-42E9-9A57-7AA2C6B81BDA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51" creationId="{B7D49232-E1A3-4216-8D52-37893E2E7699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52" creationId="{CE6574D6-7D9E-407B-98C8-D73262F78EDC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53" creationId="{D91A5DE0-5497-4D67-9DB8-C8F99B6BF6C3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54" creationId="{61FB9FC2-7EC1-4B79-95BA-2B327EA51060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55" creationId="{C31A0975-6F85-4923-A80A-B5D0BEE63A2D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56" creationId="{675A2637-1D37-4F78-A165-F128FF33AC95}"/>
          </ac:inkMkLst>
        </pc:inkChg>
        <pc:inkChg chg="add mod">
          <ac:chgData name="Hemanth Kumar  Tanneru" userId="e60da0a2-8f9f-43be-83b4-26a7a02c04c9" providerId="ADAL" clId="{ACF46166-16D5-41F3-A2FD-A215D6995C0D}" dt="2022-07-31T14:03:22.555" v="1741"/>
          <ac:inkMkLst>
            <pc:docMk/>
            <pc:sldMk cId="3176848998" sldId="1173"/>
            <ac:inkMk id="57" creationId="{51E5C302-E47B-49D9-8DF1-3C4F890CD837}"/>
          </ac:inkMkLst>
        </pc:inkChg>
        <pc:inkChg chg="add mod">
          <ac:chgData name="Hemanth Kumar  Tanneru" userId="e60da0a2-8f9f-43be-83b4-26a7a02c04c9" providerId="ADAL" clId="{ACF46166-16D5-41F3-A2FD-A215D6995C0D}" dt="2022-07-31T14:03:25.820" v="1748"/>
          <ac:inkMkLst>
            <pc:docMk/>
            <pc:sldMk cId="3176848998" sldId="1173"/>
            <ac:inkMk id="59" creationId="{BC3946F1-7D51-47E5-ABD1-17581A69FCAB}"/>
          </ac:inkMkLst>
        </pc:inkChg>
        <pc:inkChg chg="add mod">
          <ac:chgData name="Hemanth Kumar  Tanneru" userId="e60da0a2-8f9f-43be-83b4-26a7a02c04c9" providerId="ADAL" clId="{ACF46166-16D5-41F3-A2FD-A215D6995C0D}" dt="2022-07-31T14:03:25.820" v="1748"/>
          <ac:inkMkLst>
            <pc:docMk/>
            <pc:sldMk cId="3176848998" sldId="1173"/>
            <ac:inkMk id="60" creationId="{EAB2ED83-5A6B-4002-AFBF-B0AE2B3355F3}"/>
          </ac:inkMkLst>
        </pc:inkChg>
        <pc:inkChg chg="add mod">
          <ac:chgData name="Hemanth Kumar  Tanneru" userId="e60da0a2-8f9f-43be-83b4-26a7a02c04c9" providerId="ADAL" clId="{ACF46166-16D5-41F3-A2FD-A215D6995C0D}" dt="2022-07-31T14:03:25.820" v="1748"/>
          <ac:inkMkLst>
            <pc:docMk/>
            <pc:sldMk cId="3176848998" sldId="1173"/>
            <ac:inkMk id="61" creationId="{18528FD2-1CB3-488B-A6B4-76CC387CCD75}"/>
          </ac:inkMkLst>
        </pc:inkChg>
        <pc:inkChg chg="add mod">
          <ac:chgData name="Hemanth Kumar  Tanneru" userId="e60da0a2-8f9f-43be-83b4-26a7a02c04c9" providerId="ADAL" clId="{ACF46166-16D5-41F3-A2FD-A215D6995C0D}" dt="2022-07-31T14:03:25.820" v="1748"/>
          <ac:inkMkLst>
            <pc:docMk/>
            <pc:sldMk cId="3176848998" sldId="1173"/>
            <ac:inkMk id="62" creationId="{D4BE74F2-BCFE-4942-971C-58EF779290B1}"/>
          </ac:inkMkLst>
        </pc:inkChg>
        <pc:inkChg chg="add mod">
          <ac:chgData name="Hemanth Kumar  Tanneru" userId="e60da0a2-8f9f-43be-83b4-26a7a02c04c9" providerId="ADAL" clId="{ACF46166-16D5-41F3-A2FD-A215D6995C0D}" dt="2022-07-31T14:03:25.820" v="1748"/>
          <ac:inkMkLst>
            <pc:docMk/>
            <pc:sldMk cId="3176848998" sldId="1173"/>
            <ac:inkMk id="63" creationId="{D8837965-BCC4-405B-A4DD-E9EE345E58A1}"/>
          </ac:inkMkLst>
        </pc:inkChg>
        <pc:inkChg chg="add mod">
          <ac:chgData name="Hemanth Kumar  Tanneru" userId="e60da0a2-8f9f-43be-83b4-26a7a02c04c9" providerId="ADAL" clId="{ACF46166-16D5-41F3-A2FD-A215D6995C0D}" dt="2022-07-31T14:03:25.820" v="1748"/>
          <ac:inkMkLst>
            <pc:docMk/>
            <pc:sldMk cId="3176848998" sldId="1173"/>
            <ac:inkMk id="64" creationId="{2ABEFEC0-8EE3-4C14-90F2-F8D2EE7BBEEE}"/>
          </ac:inkMkLst>
        </pc:inkChg>
        <pc:inkChg chg="add mod">
          <ac:chgData name="Hemanth Kumar  Tanneru" userId="e60da0a2-8f9f-43be-83b4-26a7a02c04c9" providerId="ADAL" clId="{ACF46166-16D5-41F3-A2FD-A215D6995C0D}" dt="2022-07-31T14:03:28.748" v="1755"/>
          <ac:inkMkLst>
            <pc:docMk/>
            <pc:sldMk cId="3176848998" sldId="1173"/>
            <ac:inkMk id="66" creationId="{3E58E5CC-0C61-4419-9F67-8DEAEC9E5911}"/>
          </ac:inkMkLst>
        </pc:inkChg>
        <pc:inkChg chg="add mod">
          <ac:chgData name="Hemanth Kumar  Tanneru" userId="e60da0a2-8f9f-43be-83b4-26a7a02c04c9" providerId="ADAL" clId="{ACF46166-16D5-41F3-A2FD-A215D6995C0D}" dt="2022-07-31T14:03:28.748" v="1755"/>
          <ac:inkMkLst>
            <pc:docMk/>
            <pc:sldMk cId="3176848998" sldId="1173"/>
            <ac:inkMk id="67" creationId="{49B76FF9-89EC-42ED-9544-3D13524986CE}"/>
          </ac:inkMkLst>
        </pc:inkChg>
        <pc:inkChg chg="add mod">
          <ac:chgData name="Hemanth Kumar  Tanneru" userId="e60da0a2-8f9f-43be-83b4-26a7a02c04c9" providerId="ADAL" clId="{ACF46166-16D5-41F3-A2FD-A215D6995C0D}" dt="2022-07-31T14:03:28.748" v="1755"/>
          <ac:inkMkLst>
            <pc:docMk/>
            <pc:sldMk cId="3176848998" sldId="1173"/>
            <ac:inkMk id="68" creationId="{ED7B809F-97DD-4C11-9AD3-4C913CD59D22}"/>
          </ac:inkMkLst>
        </pc:inkChg>
        <pc:inkChg chg="add mod">
          <ac:chgData name="Hemanth Kumar  Tanneru" userId="e60da0a2-8f9f-43be-83b4-26a7a02c04c9" providerId="ADAL" clId="{ACF46166-16D5-41F3-A2FD-A215D6995C0D}" dt="2022-07-31T14:03:28.748" v="1755"/>
          <ac:inkMkLst>
            <pc:docMk/>
            <pc:sldMk cId="3176848998" sldId="1173"/>
            <ac:inkMk id="69" creationId="{742FBC19-0957-4333-86AE-C0C561BD06B7}"/>
          </ac:inkMkLst>
        </pc:inkChg>
        <pc:inkChg chg="add mod">
          <ac:chgData name="Hemanth Kumar  Tanneru" userId="e60da0a2-8f9f-43be-83b4-26a7a02c04c9" providerId="ADAL" clId="{ACF46166-16D5-41F3-A2FD-A215D6995C0D}" dt="2022-07-31T14:03:28.748" v="1755"/>
          <ac:inkMkLst>
            <pc:docMk/>
            <pc:sldMk cId="3176848998" sldId="1173"/>
            <ac:inkMk id="70" creationId="{DD6A54F3-EBD4-46C5-AFE0-7DD025012C22}"/>
          </ac:inkMkLst>
        </pc:inkChg>
        <pc:inkChg chg="add mod">
          <ac:chgData name="Hemanth Kumar  Tanneru" userId="e60da0a2-8f9f-43be-83b4-26a7a02c04c9" providerId="ADAL" clId="{ACF46166-16D5-41F3-A2FD-A215D6995C0D}" dt="2022-07-31T14:03:28.748" v="1755"/>
          <ac:inkMkLst>
            <pc:docMk/>
            <pc:sldMk cId="3176848998" sldId="1173"/>
            <ac:inkMk id="71" creationId="{55FED0E9-0028-44DC-BEA9-6370FF5D8720}"/>
          </ac:inkMkLst>
        </pc:inkChg>
        <pc:inkChg chg="add mod">
          <ac:chgData name="Hemanth Kumar  Tanneru" userId="e60da0a2-8f9f-43be-83b4-26a7a02c04c9" providerId="ADAL" clId="{ACF46166-16D5-41F3-A2FD-A215D6995C0D}" dt="2022-07-31T14:03:32.792" v="1763"/>
          <ac:inkMkLst>
            <pc:docMk/>
            <pc:sldMk cId="3176848998" sldId="1173"/>
            <ac:inkMk id="73" creationId="{C2D675B3-725E-4D5F-991C-DA9C71BF3FE1}"/>
          </ac:inkMkLst>
        </pc:inkChg>
        <pc:inkChg chg="add mod">
          <ac:chgData name="Hemanth Kumar  Tanneru" userId="e60da0a2-8f9f-43be-83b4-26a7a02c04c9" providerId="ADAL" clId="{ACF46166-16D5-41F3-A2FD-A215D6995C0D}" dt="2022-07-31T14:03:32.792" v="1763"/>
          <ac:inkMkLst>
            <pc:docMk/>
            <pc:sldMk cId="3176848998" sldId="1173"/>
            <ac:inkMk id="74" creationId="{E977A424-FF7F-4A78-A0FF-696689D14F73}"/>
          </ac:inkMkLst>
        </pc:inkChg>
        <pc:inkChg chg="add mod">
          <ac:chgData name="Hemanth Kumar  Tanneru" userId="e60da0a2-8f9f-43be-83b4-26a7a02c04c9" providerId="ADAL" clId="{ACF46166-16D5-41F3-A2FD-A215D6995C0D}" dt="2022-07-31T14:03:32.792" v="1763"/>
          <ac:inkMkLst>
            <pc:docMk/>
            <pc:sldMk cId="3176848998" sldId="1173"/>
            <ac:inkMk id="75" creationId="{DF0418BE-A5FB-403F-B230-5D4885BABFA5}"/>
          </ac:inkMkLst>
        </pc:inkChg>
        <pc:inkChg chg="add mod">
          <ac:chgData name="Hemanth Kumar  Tanneru" userId="e60da0a2-8f9f-43be-83b4-26a7a02c04c9" providerId="ADAL" clId="{ACF46166-16D5-41F3-A2FD-A215D6995C0D}" dt="2022-07-31T14:03:32.792" v="1763"/>
          <ac:inkMkLst>
            <pc:docMk/>
            <pc:sldMk cId="3176848998" sldId="1173"/>
            <ac:inkMk id="76" creationId="{89C7AB52-660A-4E7B-9537-8BAB5D193CAC}"/>
          </ac:inkMkLst>
        </pc:inkChg>
        <pc:inkChg chg="add mod">
          <ac:chgData name="Hemanth Kumar  Tanneru" userId="e60da0a2-8f9f-43be-83b4-26a7a02c04c9" providerId="ADAL" clId="{ACF46166-16D5-41F3-A2FD-A215D6995C0D}" dt="2022-07-31T14:03:32.792" v="1763"/>
          <ac:inkMkLst>
            <pc:docMk/>
            <pc:sldMk cId="3176848998" sldId="1173"/>
            <ac:inkMk id="77" creationId="{1A3D68AE-A374-4E00-BB74-35F5361F2475}"/>
          </ac:inkMkLst>
        </pc:inkChg>
        <pc:inkChg chg="add">
          <ac:chgData name="Hemanth Kumar  Tanneru" userId="e60da0a2-8f9f-43be-83b4-26a7a02c04c9" providerId="ADAL" clId="{ACF46166-16D5-41F3-A2FD-A215D6995C0D}" dt="2022-07-31T14:03:31.427" v="1761" actId="9405"/>
          <ac:inkMkLst>
            <pc:docMk/>
            <pc:sldMk cId="3176848998" sldId="1173"/>
            <ac:inkMk id="78" creationId="{A02874E2-BE27-4DF3-A168-F8C3527E09E5}"/>
          </ac:inkMkLst>
        </pc:inkChg>
        <pc:inkChg chg="add mod">
          <ac:chgData name="Hemanth Kumar  Tanneru" userId="e60da0a2-8f9f-43be-83b4-26a7a02c04c9" providerId="ADAL" clId="{ACF46166-16D5-41F3-A2FD-A215D6995C0D}" dt="2022-07-31T14:03:32.792" v="1763"/>
          <ac:inkMkLst>
            <pc:docMk/>
            <pc:sldMk cId="3176848998" sldId="1173"/>
            <ac:inkMk id="79" creationId="{D4AA45F0-154B-4727-9D01-658459132C2B}"/>
          </ac:inkMkLst>
        </pc:inkChg>
        <pc:inkChg chg="add mod">
          <ac:chgData name="Hemanth Kumar  Tanneru" userId="e60da0a2-8f9f-43be-83b4-26a7a02c04c9" providerId="ADAL" clId="{ACF46166-16D5-41F3-A2FD-A215D6995C0D}" dt="2022-07-31T14:03:41.771" v="1779"/>
          <ac:inkMkLst>
            <pc:docMk/>
            <pc:sldMk cId="3176848998" sldId="1173"/>
            <ac:inkMk id="81" creationId="{47EA5E7B-A1D2-4B80-9814-A6F5F4D76840}"/>
          </ac:inkMkLst>
        </pc:inkChg>
        <pc:inkChg chg="add mod">
          <ac:chgData name="Hemanth Kumar  Tanneru" userId="e60da0a2-8f9f-43be-83b4-26a7a02c04c9" providerId="ADAL" clId="{ACF46166-16D5-41F3-A2FD-A215D6995C0D}" dt="2022-07-31T14:03:41.771" v="1779"/>
          <ac:inkMkLst>
            <pc:docMk/>
            <pc:sldMk cId="3176848998" sldId="1173"/>
            <ac:inkMk id="82" creationId="{D3E29C2F-FAE4-4054-A6AD-DBD6E3F9E1D2}"/>
          </ac:inkMkLst>
        </pc:inkChg>
        <pc:inkChg chg="add mod">
          <ac:chgData name="Hemanth Kumar  Tanneru" userId="e60da0a2-8f9f-43be-83b4-26a7a02c04c9" providerId="ADAL" clId="{ACF46166-16D5-41F3-A2FD-A215D6995C0D}" dt="2022-07-31T14:03:41.771" v="1779"/>
          <ac:inkMkLst>
            <pc:docMk/>
            <pc:sldMk cId="3176848998" sldId="1173"/>
            <ac:inkMk id="83" creationId="{821C39FE-C332-4A89-8925-8DFC1311F9B7}"/>
          </ac:inkMkLst>
        </pc:inkChg>
        <pc:inkChg chg="add mod">
          <ac:chgData name="Hemanth Kumar  Tanneru" userId="e60da0a2-8f9f-43be-83b4-26a7a02c04c9" providerId="ADAL" clId="{ACF46166-16D5-41F3-A2FD-A215D6995C0D}" dt="2022-07-31T14:03:41.771" v="1779"/>
          <ac:inkMkLst>
            <pc:docMk/>
            <pc:sldMk cId="3176848998" sldId="1173"/>
            <ac:inkMk id="84" creationId="{A57D393B-D19C-40BB-9295-02D41F1A5871}"/>
          </ac:inkMkLst>
        </pc:inkChg>
        <pc:inkChg chg="add mod">
          <ac:chgData name="Hemanth Kumar  Tanneru" userId="e60da0a2-8f9f-43be-83b4-26a7a02c04c9" providerId="ADAL" clId="{ACF46166-16D5-41F3-A2FD-A215D6995C0D}" dt="2022-07-31T14:03:41.771" v="1779"/>
          <ac:inkMkLst>
            <pc:docMk/>
            <pc:sldMk cId="3176848998" sldId="1173"/>
            <ac:inkMk id="85" creationId="{A9757DDD-78BD-4242-A324-B2AC0A08F87B}"/>
          </ac:inkMkLst>
        </pc:inkChg>
        <pc:inkChg chg="add mod">
          <ac:chgData name="Hemanth Kumar  Tanneru" userId="e60da0a2-8f9f-43be-83b4-26a7a02c04c9" providerId="ADAL" clId="{ACF46166-16D5-41F3-A2FD-A215D6995C0D}" dt="2022-07-31T14:03:41.771" v="1779"/>
          <ac:inkMkLst>
            <pc:docMk/>
            <pc:sldMk cId="3176848998" sldId="1173"/>
            <ac:inkMk id="86" creationId="{D6104089-B860-46E3-A431-749650BA2885}"/>
          </ac:inkMkLst>
        </pc:inkChg>
        <pc:inkChg chg="add mod">
          <ac:chgData name="Hemanth Kumar  Tanneru" userId="e60da0a2-8f9f-43be-83b4-26a7a02c04c9" providerId="ADAL" clId="{ACF46166-16D5-41F3-A2FD-A215D6995C0D}" dt="2022-07-31T14:03:41.771" v="1779"/>
          <ac:inkMkLst>
            <pc:docMk/>
            <pc:sldMk cId="3176848998" sldId="1173"/>
            <ac:inkMk id="87" creationId="{DE1972F6-462E-4966-998B-9C655C471F89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88" creationId="{AD470221-A653-439B-9A4D-4F71FB9001D6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89" creationId="{254E5766-4F4B-4803-AD0B-92A3AE169D5C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90" creationId="{86BAA772-0434-4088-910A-A2BFDEC6BD76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91" creationId="{0EBB73EA-D4D2-4578-92DA-1959D144476F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92" creationId="{60D892D5-C113-4821-8F4D-63A1F6D27EE9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93" creationId="{AF8C5A04-279D-4582-820F-EB01C05467E3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94" creationId="{626154BD-F439-4A13-A50E-D092F1235C19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95" creationId="{3A6B5A41-0177-49F5-8DD7-ADE1FF45AC95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99" creationId="{4BF6EF3D-5FBD-408A-B213-539783DFB506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0" creationId="{9E67135F-3610-4BC9-8BCA-26655CD5ED80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1" creationId="{DF4B0B40-8BB1-42AD-870A-5CA357B84679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2" creationId="{04431D0A-A88F-44BB-BE5F-0661FFEAA589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3" creationId="{381B1144-2A69-4017-9BDE-338720D90002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5" creationId="{C12DF08C-B88F-435C-A135-D00D6639F2DC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6" creationId="{32843409-7F66-423C-9215-177ACB6FEB78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7" creationId="{E43ED911-079B-4A79-B1A0-6A703284E73D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8" creationId="{E1DDA421-5F5E-43DB-AA9F-06CD2066213B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09" creationId="{90A14631-0283-48D5-90E9-7226AF74A4EA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0" creationId="{8FD4BF74-5D03-4627-AA87-DE4AB2C4B099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2" creationId="{36D0B2FF-14F8-4F6C-A31D-576C8F054FD6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3" creationId="{69B3872E-F26A-4180-AD7F-CF9DB04F3CC0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4" creationId="{B29C173B-27D3-48B5-82D5-F1B6AA6F5C85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5" creationId="{BE35DB94-3FB6-4021-8971-EE213294ED4E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6" creationId="{BCEC31AB-9BC4-4299-9522-DB81F0F0809D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7" creationId="{43A37170-A000-4BDB-8943-D64CD5CC806F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8" creationId="{11F84CDF-EE7B-40B3-9DFF-DF2EEBA2F38A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19" creationId="{920751B3-6167-4FBF-8F01-7902610C87B8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0" creationId="{303449C9-8F48-4BBC-B839-3A4B33112EF1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1" creationId="{8E03DCEA-C805-4621-ABEE-AA726726E6F4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2" creationId="{69C6D82B-F765-4959-83AB-BC29BD63E796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3" creationId="{253D0522-8439-4846-AF32-91B6D00E95E5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4" creationId="{E5F23C9D-FF89-47F4-A630-63ECFE13D72C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5" creationId="{77CAEADC-E296-40C5-ADB3-594C442D594D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6" creationId="{858B580F-4E56-4578-8B41-811DDBABB9D1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7" creationId="{763B122A-D63C-424B-B311-3BDF0E829443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8" creationId="{04F72575-851C-4595-BCF7-4DE127FE6549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29" creationId="{F1D0B6BF-7052-44D7-BE08-C425F8EC3355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30" creationId="{C337C914-6C54-4DC1-AB6D-87C5EFB35CC7}"/>
          </ac:inkMkLst>
        </pc:inkChg>
        <pc:inkChg chg="add mod">
          <ac:chgData name="Hemanth Kumar  Tanneru" userId="e60da0a2-8f9f-43be-83b4-26a7a02c04c9" providerId="ADAL" clId="{ACF46166-16D5-41F3-A2FD-A215D6995C0D}" dt="2022-07-31T14:04:00.717" v="1816"/>
          <ac:inkMkLst>
            <pc:docMk/>
            <pc:sldMk cId="3176848998" sldId="1173"/>
            <ac:inkMk id="131" creationId="{781D4AA0-DD99-49B0-90FA-538580150776}"/>
          </ac:inkMkLst>
        </pc:inkChg>
        <pc:inkChg chg="add mod">
          <ac:chgData name="Hemanth Kumar  Tanneru" userId="e60da0a2-8f9f-43be-83b4-26a7a02c04c9" providerId="ADAL" clId="{ACF46166-16D5-41F3-A2FD-A215D6995C0D}" dt="2022-07-31T14:04:03.004" v="1820"/>
          <ac:inkMkLst>
            <pc:docMk/>
            <pc:sldMk cId="3176848998" sldId="1173"/>
            <ac:inkMk id="132" creationId="{362583C5-7C5C-4D19-8EC7-7732789EC908}"/>
          </ac:inkMkLst>
        </pc:inkChg>
        <pc:inkChg chg="add mod">
          <ac:chgData name="Hemanth Kumar  Tanneru" userId="e60da0a2-8f9f-43be-83b4-26a7a02c04c9" providerId="ADAL" clId="{ACF46166-16D5-41F3-A2FD-A215D6995C0D}" dt="2022-07-31T14:04:03.004" v="1820"/>
          <ac:inkMkLst>
            <pc:docMk/>
            <pc:sldMk cId="3176848998" sldId="1173"/>
            <ac:inkMk id="133" creationId="{BE6C78F9-ADE1-429A-9284-5836BE7CF5DE}"/>
          </ac:inkMkLst>
        </pc:inkChg>
        <pc:inkChg chg="add mod">
          <ac:chgData name="Hemanth Kumar  Tanneru" userId="e60da0a2-8f9f-43be-83b4-26a7a02c04c9" providerId="ADAL" clId="{ACF46166-16D5-41F3-A2FD-A215D6995C0D}" dt="2022-07-31T14:04:03.004" v="1820"/>
          <ac:inkMkLst>
            <pc:docMk/>
            <pc:sldMk cId="3176848998" sldId="1173"/>
            <ac:inkMk id="134" creationId="{504F5E8D-D3EA-43F4-BF5C-879CC96249F9}"/>
          </ac:inkMkLst>
        </pc:inkChg>
        <pc:inkChg chg="add mod">
          <ac:chgData name="Hemanth Kumar  Tanneru" userId="e60da0a2-8f9f-43be-83b4-26a7a02c04c9" providerId="ADAL" clId="{ACF46166-16D5-41F3-A2FD-A215D6995C0D}" dt="2022-07-31T14:04:03.004" v="1820"/>
          <ac:inkMkLst>
            <pc:docMk/>
            <pc:sldMk cId="3176848998" sldId="1173"/>
            <ac:inkMk id="141" creationId="{B7880713-3415-4D1F-A7C0-871285038A4D}"/>
          </ac:inkMkLst>
        </pc:inkChg>
        <pc:inkChg chg="add mod">
          <ac:chgData name="Hemanth Kumar  Tanneru" userId="e60da0a2-8f9f-43be-83b4-26a7a02c04c9" providerId="ADAL" clId="{ACF46166-16D5-41F3-A2FD-A215D6995C0D}" dt="2022-07-31T14:04:03.004" v="1820"/>
          <ac:inkMkLst>
            <pc:docMk/>
            <pc:sldMk cId="3176848998" sldId="1173"/>
            <ac:inkMk id="142" creationId="{EFE405CE-59B1-4480-96BC-339A944DCBCC}"/>
          </ac:inkMkLst>
        </pc:inkChg>
        <pc:inkChg chg="add mod">
          <ac:chgData name="Hemanth Kumar  Tanneru" userId="e60da0a2-8f9f-43be-83b4-26a7a02c04c9" providerId="ADAL" clId="{ACF46166-16D5-41F3-A2FD-A215D6995C0D}" dt="2022-07-31T14:04:03.004" v="1820"/>
          <ac:inkMkLst>
            <pc:docMk/>
            <pc:sldMk cId="3176848998" sldId="1173"/>
            <ac:inkMk id="143" creationId="{D6EF22C2-0EA7-4AF5-A098-1FF4DF8F75EC}"/>
          </ac:inkMkLst>
        </pc:inkChg>
        <pc:inkChg chg="add">
          <ac:chgData name="Hemanth Kumar  Tanneru" userId="e60da0a2-8f9f-43be-83b4-26a7a02c04c9" providerId="ADAL" clId="{ACF46166-16D5-41F3-A2FD-A215D6995C0D}" dt="2022-07-31T16:12:47.107" v="2867"/>
          <ac:inkMkLst>
            <pc:docMk/>
            <pc:sldMk cId="3176848998" sldId="1173"/>
            <ac:inkMk id="145" creationId="{C4AB88E7-BE37-4A6E-9A84-F1F80FC305A7}"/>
          </ac:inkMkLst>
        </pc:inkChg>
      </pc:sldChg>
      <pc:sldChg chg="addSp delSp modSp new del mod modClrScheme chgLayout">
        <pc:chgData name="Hemanth Kumar  Tanneru" userId="e60da0a2-8f9f-43be-83b4-26a7a02c04c9" providerId="ADAL" clId="{ACF46166-16D5-41F3-A2FD-A215D6995C0D}" dt="2022-07-31T16:31:11.432" v="3251" actId="2696"/>
        <pc:sldMkLst>
          <pc:docMk/>
          <pc:sldMk cId="3502495418" sldId="1174"/>
        </pc:sldMkLst>
        <pc:spChg chg="del">
          <ac:chgData name="Hemanth Kumar  Tanneru" userId="e60da0a2-8f9f-43be-83b4-26a7a02c04c9" providerId="ADAL" clId="{ACF46166-16D5-41F3-A2FD-A215D6995C0D}" dt="2022-07-31T14:06:42.031" v="1822" actId="700"/>
          <ac:spMkLst>
            <pc:docMk/>
            <pc:sldMk cId="3502495418" sldId="1174"/>
            <ac:spMk id="2" creationId="{F173B158-8253-40A8-A3D0-EAF520EA537A}"/>
          </ac:spMkLst>
        </pc:spChg>
        <pc:grpChg chg="mod">
          <ac:chgData name="Hemanth Kumar  Tanneru" userId="e60da0a2-8f9f-43be-83b4-26a7a02c04c9" providerId="ADAL" clId="{ACF46166-16D5-41F3-A2FD-A215D6995C0D}" dt="2022-07-31T14:06:57.301" v="1825"/>
          <ac:grpSpMkLst>
            <pc:docMk/>
            <pc:sldMk cId="3502495418" sldId="1174"/>
            <ac:grpSpMk id="5" creationId="{B181AAA1-3909-4A91-9BFF-F1CE3A1CA943}"/>
          </ac:grpSpMkLst>
        </pc:grpChg>
        <pc:grpChg chg="mod">
          <ac:chgData name="Hemanth Kumar  Tanneru" userId="e60da0a2-8f9f-43be-83b4-26a7a02c04c9" providerId="ADAL" clId="{ACF46166-16D5-41F3-A2FD-A215D6995C0D}" dt="2022-07-31T14:07:03.423" v="1830"/>
          <ac:grpSpMkLst>
            <pc:docMk/>
            <pc:sldMk cId="3502495418" sldId="1174"/>
            <ac:grpSpMk id="10" creationId="{83EE44BC-E7DE-4244-8037-3A22D0F95666}"/>
          </ac:grpSpMkLst>
        </pc:grpChg>
        <pc:grpChg chg="mod">
          <ac:chgData name="Hemanth Kumar  Tanneru" userId="e60da0a2-8f9f-43be-83b4-26a7a02c04c9" providerId="ADAL" clId="{ACF46166-16D5-41F3-A2FD-A215D6995C0D}" dt="2022-07-31T14:07:13.165" v="1843"/>
          <ac:grpSpMkLst>
            <pc:docMk/>
            <pc:sldMk cId="3502495418" sldId="1174"/>
            <ac:grpSpMk id="23" creationId="{EBA5F949-C22A-49AD-B1D0-6D975978E5A5}"/>
          </ac:grpSpMkLst>
        </pc:grpChg>
        <pc:grpChg chg="mod">
          <ac:chgData name="Hemanth Kumar  Tanneru" userId="e60da0a2-8f9f-43be-83b4-26a7a02c04c9" providerId="ADAL" clId="{ACF46166-16D5-41F3-A2FD-A215D6995C0D}" dt="2022-07-31T14:07:13.165" v="1843"/>
          <ac:grpSpMkLst>
            <pc:docMk/>
            <pc:sldMk cId="3502495418" sldId="1174"/>
            <ac:grpSpMk id="24" creationId="{FB4DF6DE-A817-477D-A76F-B9FB6B2E6210}"/>
          </ac:grpSpMkLst>
        </pc:grpChg>
        <pc:grpChg chg="mod">
          <ac:chgData name="Hemanth Kumar  Tanneru" userId="e60da0a2-8f9f-43be-83b4-26a7a02c04c9" providerId="ADAL" clId="{ACF46166-16D5-41F3-A2FD-A215D6995C0D}" dt="2022-07-31T14:07:13.165" v="1843"/>
          <ac:grpSpMkLst>
            <pc:docMk/>
            <pc:sldMk cId="3502495418" sldId="1174"/>
            <ac:grpSpMk id="25" creationId="{CF838C53-6D6B-42ED-B317-D9CFFAB194A1}"/>
          </ac:grpSpMkLst>
        </pc:grpChg>
        <pc:grpChg chg="mod">
          <ac:chgData name="Hemanth Kumar  Tanneru" userId="e60da0a2-8f9f-43be-83b4-26a7a02c04c9" providerId="ADAL" clId="{ACF46166-16D5-41F3-A2FD-A215D6995C0D}" dt="2022-07-31T14:07:17.761" v="1851"/>
          <ac:grpSpMkLst>
            <pc:docMk/>
            <pc:sldMk cId="3502495418" sldId="1174"/>
            <ac:grpSpMk id="33" creationId="{5F4542AF-1E16-48CD-8E92-7E7C84753941}"/>
          </ac:grpSpMkLst>
        </pc:grpChg>
        <pc:grpChg chg="mod">
          <ac:chgData name="Hemanth Kumar  Tanneru" userId="e60da0a2-8f9f-43be-83b4-26a7a02c04c9" providerId="ADAL" clId="{ACF46166-16D5-41F3-A2FD-A215D6995C0D}" dt="2022-07-31T14:07:20.773" v="1858"/>
          <ac:grpSpMkLst>
            <pc:docMk/>
            <pc:sldMk cId="3502495418" sldId="1174"/>
            <ac:grpSpMk id="40" creationId="{812B3AAF-D736-46EC-930F-1A95B5F39A66}"/>
          </ac:grpSpMkLst>
        </pc:grpChg>
        <pc:grpChg chg="mod">
          <ac:chgData name="Hemanth Kumar  Tanneru" userId="e60da0a2-8f9f-43be-83b4-26a7a02c04c9" providerId="ADAL" clId="{ACF46166-16D5-41F3-A2FD-A215D6995C0D}" dt="2022-07-31T14:07:26.198" v="1861"/>
          <ac:grpSpMkLst>
            <pc:docMk/>
            <pc:sldMk cId="3502495418" sldId="1174"/>
            <ac:grpSpMk id="43" creationId="{61151A6D-D069-4615-B2AA-DC9F0B8CC4FD}"/>
          </ac:grpSpMkLst>
        </pc:grpChg>
        <pc:grpChg chg="mod">
          <ac:chgData name="Hemanth Kumar  Tanneru" userId="e60da0a2-8f9f-43be-83b4-26a7a02c04c9" providerId="ADAL" clId="{ACF46166-16D5-41F3-A2FD-A215D6995C0D}" dt="2022-07-31T14:07:37.719" v="1870"/>
          <ac:grpSpMkLst>
            <pc:docMk/>
            <pc:sldMk cId="3502495418" sldId="1174"/>
            <ac:grpSpMk id="52" creationId="{3AF5319A-DE18-49BD-9D2C-524B8A31E273}"/>
          </ac:grpSpMkLst>
        </pc:grpChg>
        <pc:grpChg chg="mod">
          <ac:chgData name="Hemanth Kumar  Tanneru" userId="e60da0a2-8f9f-43be-83b4-26a7a02c04c9" providerId="ADAL" clId="{ACF46166-16D5-41F3-A2FD-A215D6995C0D}" dt="2022-07-31T14:07:37.719" v="1870"/>
          <ac:grpSpMkLst>
            <pc:docMk/>
            <pc:sldMk cId="3502495418" sldId="1174"/>
            <ac:grpSpMk id="53" creationId="{B4686A4A-B2CF-44F8-A78D-CA42E8F4F079}"/>
          </ac:grpSpMkLst>
        </pc:grpChg>
        <pc:grpChg chg="mod">
          <ac:chgData name="Hemanth Kumar  Tanneru" userId="e60da0a2-8f9f-43be-83b4-26a7a02c04c9" providerId="ADAL" clId="{ACF46166-16D5-41F3-A2FD-A215D6995C0D}" dt="2022-07-31T14:07:46.475" v="1887"/>
          <ac:grpSpMkLst>
            <pc:docMk/>
            <pc:sldMk cId="3502495418" sldId="1174"/>
            <ac:grpSpMk id="70" creationId="{6ECF76B9-3E41-4482-9DCF-E69C62B3B6C5}"/>
          </ac:grpSpMkLst>
        </pc:grpChg>
        <pc:grpChg chg="mod">
          <ac:chgData name="Hemanth Kumar  Tanneru" userId="e60da0a2-8f9f-43be-83b4-26a7a02c04c9" providerId="ADAL" clId="{ACF46166-16D5-41F3-A2FD-A215D6995C0D}" dt="2022-07-31T14:07:46.475" v="1887"/>
          <ac:grpSpMkLst>
            <pc:docMk/>
            <pc:sldMk cId="3502495418" sldId="1174"/>
            <ac:grpSpMk id="71" creationId="{AA20265F-E84B-4991-BDDC-2DDE634E8C5B}"/>
          </ac:grpSpMkLst>
        </pc:grpChg>
        <pc:grpChg chg="del mod">
          <ac:chgData name="Hemanth Kumar  Tanneru" userId="e60da0a2-8f9f-43be-83b4-26a7a02c04c9" providerId="ADAL" clId="{ACF46166-16D5-41F3-A2FD-A215D6995C0D}" dt="2022-07-31T14:07:56.636" v="1902"/>
          <ac:grpSpMkLst>
            <pc:docMk/>
            <pc:sldMk cId="3502495418" sldId="1174"/>
            <ac:grpSpMk id="80" creationId="{16EF3800-A5E0-4EE3-83BA-52A35FFE3491}"/>
          </ac:grpSpMkLst>
        </pc:grpChg>
        <pc:grpChg chg="del mod">
          <ac:chgData name="Hemanth Kumar  Tanneru" userId="e60da0a2-8f9f-43be-83b4-26a7a02c04c9" providerId="ADAL" clId="{ACF46166-16D5-41F3-A2FD-A215D6995C0D}" dt="2022-07-31T14:07:56.636" v="1901"/>
          <ac:grpSpMkLst>
            <pc:docMk/>
            <pc:sldMk cId="3502495418" sldId="1174"/>
            <ac:grpSpMk id="81" creationId="{6004409B-EF83-453B-91BD-A4DCCBCF7B6F}"/>
          </ac:grpSpMkLst>
        </pc:grpChg>
        <pc:grpChg chg="del mod">
          <ac:chgData name="Hemanth Kumar  Tanneru" userId="e60da0a2-8f9f-43be-83b4-26a7a02c04c9" providerId="ADAL" clId="{ACF46166-16D5-41F3-A2FD-A215D6995C0D}" dt="2022-07-31T14:07:55.897" v="1897"/>
          <ac:grpSpMkLst>
            <pc:docMk/>
            <pc:sldMk cId="3502495418" sldId="1174"/>
            <ac:grpSpMk id="82" creationId="{761C16E4-F542-47F1-94D3-6952116CFEB0}"/>
          </ac:grpSpMkLst>
        </pc:grpChg>
        <pc:inkChg chg="add mod">
          <ac:chgData name="Hemanth Kumar  Tanneru" userId="e60da0a2-8f9f-43be-83b4-26a7a02c04c9" providerId="ADAL" clId="{ACF46166-16D5-41F3-A2FD-A215D6995C0D}" dt="2022-07-31T14:06:57.301" v="1825"/>
          <ac:inkMkLst>
            <pc:docMk/>
            <pc:sldMk cId="3502495418" sldId="1174"/>
            <ac:inkMk id="3" creationId="{FB3C479C-5371-4F0F-9614-1255DD79781F}"/>
          </ac:inkMkLst>
        </pc:inkChg>
        <pc:inkChg chg="add mod">
          <ac:chgData name="Hemanth Kumar  Tanneru" userId="e60da0a2-8f9f-43be-83b4-26a7a02c04c9" providerId="ADAL" clId="{ACF46166-16D5-41F3-A2FD-A215D6995C0D}" dt="2022-07-31T14:06:57.301" v="1825"/>
          <ac:inkMkLst>
            <pc:docMk/>
            <pc:sldMk cId="3502495418" sldId="1174"/>
            <ac:inkMk id="4" creationId="{C37C509C-CA1D-4AE1-B399-49F5004B5FA8}"/>
          </ac:inkMkLst>
        </pc:inkChg>
        <pc:inkChg chg="add mod">
          <ac:chgData name="Hemanth Kumar  Tanneru" userId="e60da0a2-8f9f-43be-83b4-26a7a02c04c9" providerId="ADAL" clId="{ACF46166-16D5-41F3-A2FD-A215D6995C0D}" dt="2022-07-31T14:07:03.423" v="1830"/>
          <ac:inkMkLst>
            <pc:docMk/>
            <pc:sldMk cId="3502495418" sldId="1174"/>
            <ac:inkMk id="6" creationId="{334FA4BA-B8D0-4219-AFD5-5049A12A00DA}"/>
          </ac:inkMkLst>
        </pc:inkChg>
        <pc:inkChg chg="add mod">
          <ac:chgData name="Hemanth Kumar  Tanneru" userId="e60da0a2-8f9f-43be-83b4-26a7a02c04c9" providerId="ADAL" clId="{ACF46166-16D5-41F3-A2FD-A215D6995C0D}" dt="2022-07-31T14:07:03.423" v="1830"/>
          <ac:inkMkLst>
            <pc:docMk/>
            <pc:sldMk cId="3502495418" sldId="1174"/>
            <ac:inkMk id="7" creationId="{7DD3F968-3968-49F5-8E67-3610FA265F49}"/>
          </ac:inkMkLst>
        </pc:inkChg>
        <pc:inkChg chg="add mod">
          <ac:chgData name="Hemanth Kumar  Tanneru" userId="e60da0a2-8f9f-43be-83b4-26a7a02c04c9" providerId="ADAL" clId="{ACF46166-16D5-41F3-A2FD-A215D6995C0D}" dt="2022-07-31T14:07:03.423" v="1830"/>
          <ac:inkMkLst>
            <pc:docMk/>
            <pc:sldMk cId="3502495418" sldId="1174"/>
            <ac:inkMk id="8" creationId="{C2BCA1BE-4C51-424F-9E52-FD85AF23B7AC}"/>
          </ac:inkMkLst>
        </pc:inkChg>
        <pc:inkChg chg="add mod">
          <ac:chgData name="Hemanth Kumar  Tanneru" userId="e60da0a2-8f9f-43be-83b4-26a7a02c04c9" providerId="ADAL" clId="{ACF46166-16D5-41F3-A2FD-A215D6995C0D}" dt="2022-07-31T14:07:03.423" v="1830"/>
          <ac:inkMkLst>
            <pc:docMk/>
            <pc:sldMk cId="3502495418" sldId="1174"/>
            <ac:inkMk id="9" creationId="{03ACE9FF-099D-454E-9AB0-0C7D7F1797EB}"/>
          </ac:inkMkLst>
        </pc:inkChg>
        <pc:inkChg chg="add">
          <ac:chgData name="Hemanth Kumar  Tanneru" userId="e60da0a2-8f9f-43be-83b4-26a7a02c04c9" providerId="ADAL" clId="{ACF46166-16D5-41F3-A2FD-A215D6995C0D}" dt="2022-07-31T14:07:08.721" v="1831" actId="9405"/>
          <ac:inkMkLst>
            <pc:docMk/>
            <pc:sldMk cId="3502495418" sldId="1174"/>
            <ac:inkMk id="11" creationId="{0B4F96E7-DF4C-4BC4-BEDC-97BEC60E1F1B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12" creationId="{D4AAB717-DAD2-4F09-86B5-3F96A5743B32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13" creationId="{75221C4E-44D4-4E63-85D3-21E27D7428AE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14" creationId="{EA4EBB86-506D-4CC1-9A6F-92FAD4857F0A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15" creationId="{1CED5207-72DF-4AA2-BDF6-FBC90FFB4008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16" creationId="{60B2B348-D1F2-43ED-A30E-CB0263E789A3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17" creationId="{B9B9EEB1-62EB-4B06-9BE5-634144778FA5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18" creationId="{01E80B97-3C27-4B8F-A355-5DD61A68C07D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19" creationId="{5E5881DC-EB3D-45CF-AB72-AF8F858D7C07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20" creationId="{C8D08992-2B4E-4DA9-AA8E-218076ADDEDE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21" creationId="{98936F92-00A9-42E6-AAFA-D6D7918D2FA0}"/>
          </ac:inkMkLst>
        </pc:inkChg>
        <pc:inkChg chg="add mod">
          <ac:chgData name="Hemanth Kumar  Tanneru" userId="e60da0a2-8f9f-43be-83b4-26a7a02c04c9" providerId="ADAL" clId="{ACF46166-16D5-41F3-A2FD-A215D6995C0D}" dt="2022-07-31T14:07:13.165" v="1843"/>
          <ac:inkMkLst>
            <pc:docMk/>
            <pc:sldMk cId="3502495418" sldId="1174"/>
            <ac:inkMk id="22" creationId="{384B8796-199B-49A8-BD15-58F05CB01983}"/>
          </ac:inkMkLst>
        </pc:inkChg>
        <pc:inkChg chg="add">
          <ac:chgData name="Hemanth Kumar  Tanneru" userId="e60da0a2-8f9f-43be-83b4-26a7a02c04c9" providerId="ADAL" clId="{ACF46166-16D5-41F3-A2FD-A215D6995C0D}" dt="2022-07-31T14:07:13.652" v="1844" actId="9405"/>
          <ac:inkMkLst>
            <pc:docMk/>
            <pc:sldMk cId="3502495418" sldId="1174"/>
            <ac:inkMk id="26" creationId="{AC206F3A-C1E0-45D4-9F0E-D4D0D7983BF2}"/>
          </ac:inkMkLst>
        </pc:inkChg>
        <pc:inkChg chg="add">
          <ac:chgData name="Hemanth Kumar  Tanneru" userId="e60da0a2-8f9f-43be-83b4-26a7a02c04c9" providerId="ADAL" clId="{ACF46166-16D5-41F3-A2FD-A215D6995C0D}" dt="2022-07-31T14:07:14.295" v="1845" actId="9405"/>
          <ac:inkMkLst>
            <pc:docMk/>
            <pc:sldMk cId="3502495418" sldId="1174"/>
            <ac:inkMk id="27" creationId="{91A1110F-9602-41D4-BE91-195C68A509C5}"/>
          </ac:inkMkLst>
        </pc:inkChg>
        <pc:inkChg chg="add">
          <ac:chgData name="Hemanth Kumar  Tanneru" userId="e60da0a2-8f9f-43be-83b4-26a7a02c04c9" providerId="ADAL" clId="{ACF46166-16D5-41F3-A2FD-A215D6995C0D}" dt="2022-07-31T14:07:14.899" v="1846" actId="9405"/>
          <ac:inkMkLst>
            <pc:docMk/>
            <pc:sldMk cId="3502495418" sldId="1174"/>
            <ac:inkMk id="28" creationId="{75B79915-CC8A-4590-BDD3-E1F278507D79}"/>
          </ac:inkMkLst>
        </pc:inkChg>
        <pc:inkChg chg="add mod">
          <ac:chgData name="Hemanth Kumar  Tanneru" userId="e60da0a2-8f9f-43be-83b4-26a7a02c04c9" providerId="ADAL" clId="{ACF46166-16D5-41F3-A2FD-A215D6995C0D}" dt="2022-07-31T14:07:17.761" v="1851"/>
          <ac:inkMkLst>
            <pc:docMk/>
            <pc:sldMk cId="3502495418" sldId="1174"/>
            <ac:inkMk id="29" creationId="{5D538414-2DD8-47D5-B912-FB75A1F825CC}"/>
          </ac:inkMkLst>
        </pc:inkChg>
        <pc:inkChg chg="add mod">
          <ac:chgData name="Hemanth Kumar  Tanneru" userId="e60da0a2-8f9f-43be-83b4-26a7a02c04c9" providerId="ADAL" clId="{ACF46166-16D5-41F3-A2FD-A215D6995C0D}" dt="2022-07-31T14:07:17.761" v="1851"/>
          <ac:inkMkLst>
            <pc:docMk/>
            <pc:sldMk cId="3502495418" sldId="1174"/>
            <ac:inkMk id="30" creationId="{70AED996-E153-4329-BB1E-4C27EBF39B5F}"/>
          </ac:inkMkLst>
        </pc:inkChg>
        <pc:inkChg chg="add">
          <ac:chgData name="Hemanth Kumar  Tanneru" userId="e60da0a2-8f9f-43be-83b4-26a7a02c04c9" providerId="ADAL" clId="{ACF46166-16D5-41F3-A2FD-A215D6995C0D}" dt="2022-07-31T14:07:16.342" v="1849" actId="9405"/>
          <ac:inkMkLst>
            <pc:docMk/>
            <pc:sldMk cId="3502495418" sldId="1174"/>
            <ac:inkMk id="31" creationId="{769ABC25-E32B-4502-8249-2EA3B5ACEC62}"/>
          </ac:inkMkLst>
        </pc:inkChg>
        <pc:inkChg chg="add">
          <ac:chgData name="Hemanth Kumar  Tanneru" userId="e60da0a2-8f9f-43be-83b4-26a7a02c04c9" providerId="ADAL" clId="{ACF46166-16D5-41F3-A2FD-A215D6995C0D}" dt="2022-07-31T14:07:17.073" v="1850" actId="9405"/>
          <ac:inkMkLst>
            <pc:docMk/>
            <pc:sldMk cId="3502495418" sldId="1174"/>
            <ac:inkMk id="32" creationId="{8363DA97-3786-407B-8986-5718C7B8D440}"/>
          </ac:inkMkLst>
        </pc:inkChg>
        <pc:inkChg chg="add mod">
          <ac:chgData name="Hemanth Kumar  Tanneru" userId="e60da0a2-8f9f-43be-83b4-26a7a02c04c9" providerId="ADAL" clId="{ACF46166-16D5-41F3-A2FD-A215D6995C0D}" dt="2022-07-31T14:07:20.773" v="1858"/>
          <ac:inkMkLst>
            <pc:docMk/>
            <pc:sldMk cId="3502495418" sldId="1174"/>
            <ac:inkMk id="34" creationId="{4BDE1E9A-8D86-4CCC-AA47-2802DD40E44F}"/>
          </ac:inkMkLst>
        </pc:inkChg>
        <pc:inkChg chg="add mod">
          <ac:chgData name="Hemanth Kumar  Tanneru" userId="e60da0a2-8f9f-43be-83b4-26a7a02c04c9" providerId="ADAL" clId="{ACF46166-16D5-41F3-A2FD-A215D6995C0D}" dt="2022-07-31T14:07:20.773" v="1858"/>
          <ac:inkMkLst>
            <pc:docMk/>
            <pc:sldMk cId="3502495418" sldId="1174"/>
            <ac:inkMk id="35" creationId="{611CE396-C975-4332-BB5C-5F8F67071284}"/>
          </ac:inkMkLst>
        </pc:inkChg>
        <pc:inkChg chg="add mod">
          <ac:chgData name="Hemanth Kumar  Tanneru" userId="e60da0a2-8f9f-43be-83b4-26a7a02c04c9" providerId="ADAL" clId="{ACF46166-16D5-41F3-A2FD-A215D6995C0D}" dt="2022-07-31T14:07:20.773" v="1858"/>
          <ac:inkMkLst>
            <pc:docMk/>
            <pc:sldMk cId="3502495418" sldId="1174"/>
            <ac:inkMk id="36" creationId="{D697501C-5FD7-41B7-95A7-F801F5A0B471}"/>
          </ac:inkMkLst>
        </pc:inkChg>
        <pc:inkChg chg="add mod">
          <ac:chgData name="Hemanth Kumar  Tanneru" userId="e60da0a2-8f9f-43be-83b4-26a7a02c04c9" providerId="ADAL" clId="{ACF46166-16D5-41F3-A2FD-A215D6995C0D}" dt="2022-07-31T14:07:20.773" v="1858"/>
          <ac:inkMkLst>
            <pc:docMk/>
            <pc:sldMk cId="3502495418" sldId="1174"/>
            <ac:inkMk id="37" creationId="{1F9EFF84-FCE7-4E39-BEF4-6D8D083233BE}"/>
          </ac:inkMkLst>
        </pc:inkChg>
        <pc:inkChg chg="add mod">
          <ac:chgData name="Hemanth Kumar  Tanneru" userId="e60da0a2-8f9f-43be-83b4-26a7a02c04c9" providerId="ADAL" clId="{ACF46166-16D5-41F3-A2FD-A215D6995C0D}" dt="2022-07-31T14:07:20.773" v="1858"/>
          <ac:inkMkLst>
            <pc:docMk/>
            <pc:sldMk cId="3502495418" sldId="1174"/>
            <ac:inkMk id="38" creationId="{88669B5D-E4F8-4E85-AF13-E0E2C9748D9D}"/>
          </ac:inkMkLst>
        </pc:inkChg>
        <pc:inkChg chg="add mod">
          <ac:chgData name="Hemanth Kumar  Tanneru" userId="e60da0a2-8f9f-43be-83b4-26a7a02c04c9" providerId="ADAL" clId="{ACF46166-16D5-41F3-A2FD-A215D6995C0D}" dt="2022-07-31T14:07:20.773" v="1858"/>
          <ac:inkMkLst>
            <pc:docMk/>
            <pc:sldMk cId="3502495418" sldId="1174"/>
            <ac:inkMk id="39" creationId="{530A3D28-61BB-44C4-B3D1-3A3025898352}"/>
          </ac:inkMkLst>
        </pc:inkChg>
        <pc:inkChg chg="add mod">
          <ac:chgData name="Hemanth Kumar  Tanneru" userId="e60da0a2-8f9f-43be-83b4-26a7a02c04c9" providerId="ADAL" clId="{ACF46166-16D5-41F3-A2FD-A215D6995C0D}" dt="2022-07-31T14:07:26.198" v="1861"/>
          <ac:inkMkLst>
            <pc:docMk/>
            <pc:sldMk cId="3502495418" sldId="1174"/>
            <ac:inkMk id="41" creationId="{B0F905A1-9944-4BBE-BFB6-7F63E8AA032B}"/>
          </ac:inkMkLst>
        </pc:inkChg>
        <pc:inkChg chg="add mod">
          <ac:chgData name="Hemanth Kumar  Tanneru" userId="e60da0a2-8f9f-43be-83b4-26a7a02c04c9" providerId="ADAL" clId="{ACF46166-16D5-41F3-A2FD-A215D6995C0D}" dt="2022-07-31T14:07:26.198" v="1861"/>
          <ac:inkMkLst>
            <pc:docMk/>
            <pc:sldMk cId="3502495418" sldId="1174"/>
            <ac:inkMk id="42" creationId="{AC6FF106-AF93-4B01-918F-5151154DBF15}"/>
          </ac:inkMkLst>
        </pc:inkChg>
        <pc:inkChg chg="add mod">
          <ac:chgData name="Hemanth Kumar  Tanneru" userId="e60da0a2-8f9f-43be-83b4-26a7a02c04c9" providerId="ADAL" clId="{ACF46166-16D5-41F3-A2FD-A215D6995C0D}" dt="2022-07-31T14:07:37.719" v="1870"/>
          <ac:inkMkLst>
            <pc:docMk/>
            <pc:sldMk cId="3502495418" sldId="1174"/>
            <ac:inkMk id="44" creationId="{76EA3F76-D950-4B1A-8EB9-CCFFAA3CD558}"/>
          </ac:inkMkLst>
        </pc:inkChg>
        <pc:inkChg chg="add mod">
          <ac:chgData name="Hemanth Kumar  Tanneru" userId="e60da0a2-8f9f-43be-83b4-26a7a02c04c9" providerId="ADAL" clId="{ACF46166-16D5-41F3-A2FD-A215D6995C0D}" dt="2022-07-31T14:07:37.719" v="1870"/>
          <ac:inkMkLst>
            <pc:docMk/>
            <pc:sldMk cId="3502495418" sldId="1174"/>
            <ac:inkMk id="45" creationId="{414E9B04-6A31-45D6-86F5-A0BC9B1A891A}"/>
          </ac:inkMkLst>
        </pc:inkChg>
        <pc:inkChg chg="add mod">
          <ac:chgData name="Hemanth Kumar  Tanneru" userId="e60da0a2-8f9f-43be-83b4-26a7a02c04c9" providerId="ADAL" clId="{ACF46166-16D5-41F3-A2FD-A215D6995C0D}" dt="2022-07-31T14:07:37.719" v="1870"/>
          <ac:inkMkLst>
            <pc:docMk/>
            <pc:sldMk cId="3502495418" sldId="1174"/>
            <ac:inkMk id="46" creationId="{7E1691AD-E23C-406C-8D4D-77D3F4E94339}"/>
          </ac:inkMkLst>
        </pc:inkChg>
        <pc:inkChg chg="add mod">
          <ac:chgData name="Hemanth Kumar  Tanneru" userId="e60da0a2-8f9f-43be-83b4-26a7a02c04c9" providerId="ADAL" clId="{ACF46166-16D5-41F3-A2FD-A215D6995C0D}" dt="2022-07-31T14:07:37.719" v="1870"/>
          <ac:inkMkLst>
            <pc:docMk/>
            <pc:sldMk cId="3502495418" sldId="1174"/>
            <ac:inkMk id="47" creationId="{E6FBFE03-E3CD-4B43-A412-0B725D7FF0DF}"/>
          </ac:inkMkLst>
        </pc:inkChg>
        <pc:inkChg chg="add mod">
          <ac:chgData name="Hemanth Kumar  Tanneru" userId="e60da0a2-8f9f-43be-83b4-26a7a02c04c9" providerId="ADAL" clId="{ACF46166-16D5-41F3-A2FD-A215D6995C0D}" dt="2022-07-31T14:07:37.719" v="1870"/>
          <ac:inkMkLst>
            <pc:docMk/>
            <pc:sldMk cId="3502495418" sldId="1174"/>
            <ac:inkMk id="48" creationId="{9C3AE131-F0A6-4334-B43B-3D100B66A29A}"/>
          </ac:inkMkLst>
        </pc:inkChg>
        <pc:inkChg chg="add mod">
          <ac:chgData name="Hemanth Kumar  Tanneru" userId="e60da0a2-8f9f-43be-83b4-26a7a02c04c9" providerId="ADAL" clId="{ACF46166-16D5-41F3-A2FD-A215D6995C0D}" dt="2022-07-31T14:07:37.719" v="1870"/>
          <ac:inkMkLst>
            <pc:docMk/>
            <pc:sldMk cId="3502495418" sldId="1174"/>
            <ac:inkMk id="49" creationId="{5291E618-5537-441D-BB25-EE0551DF30CC}"/>
          </ac:inkMkLst>
        </pc:inkChg>
        <pc:inkChg chg="add mod">
          <ac:chgData name="Hemanth Kumar  Tanneru" userId="e60da0a2-8f9f-43be-83b4-26a7a02c04c9" providerId="ADAL" clId="{ACF46166-16D5-41F3-A2FD-A215D6995C0D}" dt="2022-07-31T14:07:37.719" v="1870"/>
          <ac:inkMkLst>
            <pc:docMk/>
            <pc:sldMk cId="3502495418" sldId="1174"/>
            <ac:inkMk id="50" creationId="{FD9AC2E2-6A7A-4741-BA9B-E97AFA2D2948}"/>
          </ac:inkMkLst>
        </pc:inkChg>
        <pc:inkChg chg="add mod">
          <ac:chgData name="Hemanth Kumar  Tanneru" userId="e60da0a2-8f9f-43be-83b4-26a7a02c04c9" providerId="ADAL" clId="{ACF46166-16D5-41F3-A2FD-A215D6995C0D}" dt="2022-07-31T14:07:37.719" v="1870"/>
          <ac:inkMkLst>
            <pc:docMk/>
            <pc:sldMk cId="3502495418" sldId="1174"/>
            <ac:inkMk id="51" creationId="{2BDFE859-CC5A-4B5F-9625-A8BE6474A63A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54" creationId="{0F78B868-2BD7-454A-8427-35FA364509C4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55" creationId="{E9EA8822-F44B-43E8-99C9-34042E161875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56" creationId="{557E8DD0-E941-42F6-A34D-704277A2695E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57" creationId="{4A71B7C9-4BBD-441D-BD44-35ED8BC35F28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58" creationId="{D0137D15-F60D-412F-A334-C4B9BB65DBDE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59" creationId="{45EC2316-E46F-4E74-A27B-8CA9620D8F74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0" creationId="{D168A92A-4DF8-449C-AAB4-B00671608219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1" creationId="{6183EA23-8CDB-43E4-808A-E43A4EBB973E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2" creationId="{E5081931-9F02-4A71-A031-81A4245B746D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3" creationId="{CAEC6FA3-187C-4901-90F3-AD3A36DE0F1B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4" creationId="{A46E5490-3ABD-40BC-850B-332541AACF9E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5" creationId="{41EA8623-47E8-430B-85EB-4EF0A18F49EB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6" creationId="{78F616AD-3F71-4247-9724-09EA205AC1DE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7" creationId="{D04C3081-12CC-4167-84CE-2FA535E0A394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8" creationId="{88481574-E27F-4854-9CF2-C9E90A160AA6}"/>
          </ac:inkMkLst>
        </pc:inkChg>
        <pc:inkChg chg="add mod">
          <ac:chgData name="Hemanth Kumar  Tanneru" userId="e60da0a2-8f9f-43be-83b4-26a7a02c04c9" providerId="ADAL" clId="{ACF46166-16D5-41F3-A2FD-A215D6995C0D}" dt="2022-07-31T14:07:46.475" v="1887"/>
          <ac:inkMkLst>
            <pc:docMk/>
            <pc:sldMk cId="3502495418" sldId="1174"/>
            <ac:inkMk id="69" creationId="{0C5671B8-71EF-41EF-A66A-D194E99976F5}"/>
          </ac:inkMkLst>
        </pc:inkChg>
        <pc:inkChg chg="add del">
          <ac:chgData name="Hemanth Kumar  Tanneru" userId="e60da0a2-8f9f-43be-83b4-26a7a02c04c9" providerId="ADAL" clId="{ACF46166-16D5-41F3-A2FD-A215D6995C0D}" dt="2022-07-31T14:07:55.897" v="1898"/>
          <ac:inkMkLst>
            <pc:docMk/>
            <pc:sldMk cId="3502495418" sldId="1174"/>
            <ac:inkMk id="72" creationId="{BBA05CF8-ABC8-4E91-9848-D931193BCCCA}"/>
          </ac:inkMkLst>
        </pc:inkChg>
        <pc:inkChg chg="add del">
          <ac:chgData name="Hemanth Kumar  Tanneru" userId="e60da0a2-8f9f-43be-83b4-26a7a02c04c9" providerId="ADAL" clId="{ACF46166-16D5-41F3-A2FD-A215D6995C0D}" dt="2022-07-31T14:07:55.897" v="1899"/>
          <ac:inkMkLst>
            <pc:docMk/>
            <pc:sldMk cId="3502495418" sldId="1174"/>
            <ac:inkMk id="73" creationId="{D506D40A-DD2A-410B-81FB-4C4A616C837C}"/>
          </ac:inkMkLst>
        </pc:inkChg>
        <pc:inkChg chg="add del mod">
          <ac:chgData name="Hemanth Kumar  Tanneru" userId="e60da0a2-8f9f-43be-83b4-26a7a02c04c9" providerId="ADAL" clId="{ACF46166-16D5-41F3-A2FD-A215D6995C0D}" dt="2022-07-31T14:07:55.897" v="1897"/>
          <ac:inkMkLst>
            <pc:docMk/>
            <pc:sldMk cId="3502495418" sldId="1174"/>
            <ac:inkMk id="74" creationId="{FB05979D-6B4A-4471-838F-85353634BD8D}"/>
          </ac:inkMkLst>
        </pc:inkChg>
        <pc:inkChg chg="add del mod">
          <ac:chgData name="Hemanth Kumar  Tanneru" userId="e60da0a2-8f9f-43be-83b4-26a7a02c04c9" providerId="ADAL" clId="{ACF46166-16D5-41F3-A2FD-A215D6995C0D}" dt="2022-07-31T14:07:55.897" v="1900"/>
          <ac:inkMkLst>
            <pc:docMk/>
            <pc:sldMk cId="3502495418" sldId="1174"/>
            <ac:inkMk id="75" creationId="{F105A3BE-23F8-4004-AA14-7F3C748B30EF}"/>
          </ac:inkMkLst>
        </pc:inkChg>
        <pc:inkChg chg="add del mod">
          <ac:chgData name="Hemanth Kumar  Tanneru" userId="e60da0a2-8f9f-43be-83b4-26a7a02c04c9" providerId="ADAL" clId="{ACF46166-16D5-41F3-A2FD-A215D6995C0D}" dt="2022-07-31T14:07:56.636" v="1903"/>
          <ac:inkMkLst>
            <pc:docMk/>
            <pc:sldMk cId="3502495418" sldId="1174"/>
            <ac:inkMk id="76" creationId="{5E28EB7A-EB5E-4E41-9FF9-6D3A29B74CC4}"/>
          </ac:inkMkLst>
        </pc:inkChg>
        <pc:inkChg chg="add del mod">
          <ac:chgData name="Hemanth Kumar  Tanneru" userId="e60da0a2-8f9f-43be-83b4-26a7a02c04c9" providerId="ADAL" clId="{ACF46166-16D5-41F3-A2FD-A215D6995C0D}" dt="2022-07-31T14:07:56.636" v="1901"/>
          <ac:inkMkLst>
            <pc:docMk/>
            <pc:sldMk cId="3502495418" sldId="1174"/>
            <ac:inkMk id="77" creationId="{7ABB0A09-4D33-4F04-9337-F138D732A0D2}"/>
          </ac:inkMkLst>
        </pc:inkChg>
        <pc:inkChg chg="add del mod">
          <ac:chgData name="Hemanth Kumar  Tanneru" userId="e60da0a2-8f9f-43be-83b4-26a7a02c04c9" providerId="ADAL" clId="{ACF46166-16D5-41F3-A2FD-A215D6995C0D}" dt="2022-07-31T14:07:56.636" v="1902"/>
          <ac:inkMkLst>
            <pc:docMk/>
            <pc:sldMk cId="3502495418" sldId="1174"/>
            <ac:inkMk id="78" creationId="{18627731-0D74-4E20-BD6A-992C3548CB60}"/>
          </ac:inkMkLst>
        </pc:inkChg>
        <pc:inkChg chg="add del mod">
          <ac:chgData name="Hemanth Kumar  Tanneru" userId="e60da0a2-8f9f-43be-83b4-26a7a02c04c9" providerId="ADAL" clId="{ACF46166-16D5-41F3-A2FD-A215D6995C0D}" dt="2022-07-31T14:07:56.636" v="1904"/>
          <ac:inkMkLst>
            <pc:docMk/>
            <pc:sldMk cId="3502495418" sldId="1174"/>
            <ac:inkMk id="79" creationId="{5EB5A8CA-F778-498B-B6C9-6358B2577C74}"/>
          </ac:inkMkLst>
        </pc:inkChg>
      </pc:sldChg>
      <pc:sldChg chg="addSp delSp modSp new del mod">
        <pc:chgData name="Hemanth Kumar  Tanneru" userId="e60da0a2-8f9f-43be-83b4-26a7a02c04c9" providerId="ADAL" clId="{ACF46166-16D5-41F3-A2FD-A215D6995C0D}" dt="2022-07-31T16:31:11.432" v="3251" actId="2696"/>
        <pc:sldMkLst>
          <pc:docMk/>
          <pc:sldMk cId="2920700481" sldId="1175"/>
        </pc:sldMkLst>
        <pc:grpChg chg="mod">
          <ac:chgData name="Hemanth Kumar  Tanneru" userId="e60da0a2-8f9f-43be-83b4-26a7a02c04c9" providerId="ADAL" clId="{ACF46166-16D5-41F3-A2FD-A215D6995C0D}" dt="2022-07-31T14:20:35.970" v="2251"/>
          <ac:grpSpMkLst>
            <pc:docMk/>
            <pc:sldMk cId="2920700481" sldId="1175"/>
            <ac:grpSpMk id="6" creationId="{08AE8680-88D9-4248-9487-0EAB8C861F1C}"/>
          </ac:grpSpMkLst>
        </pc:grpChg>
        <pc:grpChg chg="mod">
          <ac:chgData name="Hemanth Kumar  Tanneru" userId="e60da0a2-8f9f-43be-83b4-26a7a02c04c9" providerId="ADAL" clId="{ACF46166-16D5-41F3-A2FD-A215D6995C0D}" dt="2022-07-31T14:08:28.861" v="1942"/>
          <ac:grpSpMkLst>
            <pc:docMk/>
            <pc:sldMk cId="2920700481" sldId="1175"/>
            <ac:grpSpMk id="26" creationId="{448C66CE-6B91-496D-8921-4A2CAFAF9187}"/>
          </ac:grpSpMkLst>
        </pc:grpChg>
        <pc:grpChg chg="mod">
          <ac:chgData name="Hemanth Kumar  Tanneru" userId="e60da0a2-8f9f-43be-83b4-26a7a02c04c9" providerId="ADAL" clId="{ACF46166-16D5-41F3-A2FD-A215D6995C0D}" dt="2022-07-31T14:08:28.861" v="1942"/>
          <ac:grpSpMkLst>
            <pc:docMk/>
            <pc:sldMk cId="2920700481" sldId="1175"/>
            <ac:grpSpMk id="27" creationId="{8D2CC081-08EB-4242-AECB-C40C3F9EAB04}"/>
          </ac:grpSpMkLst>
        </pc:grpChg>
        <pc:grpChg chg="mod">
          <ac:chgData name="Hemanth Kumar  Tanneru" userId="e60da0a2-8f9f-43be-83b4-26a7a02c04c9" providerId="ADAL" clId="{ACF46166-16D5-41F3-A2FD-A215D6995C0D}" dt="2022-07-31T14:08:28.861" v="1942"/>
          <ac:grpSpMkLst>
            <pc:docMk/>
            <pc:sldMk cId="2920700481" sldId="1175"/>
            <ac:grpSpMk id="28" creationId="{CB0EEC03-BCC8-421E-877B-FF059777B1F9}"/>
          </ac:grpSpMkLst>
        </pc:grpChg>
        <pc:grpChg chg="mod">
          <ac:chgData name="Hemanth Kumar  Tanneru" userId="e60da0a2-8f9f-43be-83b4-26a7a02c04c9" providerId="ADAL" clId="{ACF46166-16D5-41F3-A2FD-A215D6995C0D}" dt="2022-07-31T14:08:28.861" v="1942"/>
          <ac:grpSpMkLst>
            <pc:docMk/>
            <pc:sldMk cId="2920700481" sldId="1175"/>
            <ac:grpSpMk id="29" creationId="{C510B108-6D51-4B14-BF5A-2F927F294FEF}"/>
          </ac:grpSpMkLst>
        </pc:grpChg>
        <pc:grpChg chg="mod">
          <ac:chgData name="Hemanth Kumar  Tanneru" userId="e60da0a2-8f9f-43be-83b4-26a7a02c04c9" providerId="ADAL" clId="{ACF46166-16D5-41F3-A2FD-A215D6995C0D}" dt="2022-07-31T14:08:28.861" v="1942"/>
          <ac:grpSpMkLst>
            <pc:docMk/>
            <pc:sldMk cId="2920700481" sldId="1175"/>
            <ac:grpSpMk id="30" creationId="{AD9E8E83-7DB1-4C52-A19E-2C8BE2368E28}"/>
          </ac:grpSpMkLst>
        </pc:grpChg>
        <pc:grpChg chg="mod">
          <ac:chgData name="Hemanth Kumar  Tanneru" userId="e60da0a2-8f9f-43be-83b4-26a7a02c04c9" providerId="ADAL" clId="{ACF46166-16D5-41F3-A2FD-A215D6995C0D}" dt="2022-07-31T14:08:25.812" v="1937"/>
          <ac:grpSpMkLst>
            <pc:docMk/>
            <pc:sldMk cId="2920700481" sldId="1175"/>
            <ac:grpSpMk id="35" creationId="{5BA0A96F-E58D-4A03-AF76-9208D1B0A5EE}"/>
          </ac:grpSpMkLst>
        </pc:grpChg>
        <pc:grpChg chg="mod">
          <ac:chgData name="Hemanth Kumar  Tanneru" userId="e60da0a2-8f9f-43be-83b4-26a7a02c04c9" providerId="ADAL" clId="{ACF46166-16D5-41F3-A2FD-A215D6995C0D}" dt="2022-07-31T14:08:25.812" v="1937"/>
          <ac:grpSpMkLst>
            <pc:docMk/>
            <pc:sldMk cId="2920700481" sldId="1175"/>
            <ac:grpSpMk id="36" creationId="{024C49E6-D035-4292-B76F-1112D5783E81}"/>
          </ac:grpSpMkLst>
        </pc:grpChg>
        <pc:grpChg chg="mod">
          <ac:chgData name="Hemanth Kumar  Tanneru" userId="e60da0a2-8f9f-43be-83b4-26a7a02c04c9" providerId="ADAL" clId="{ACF46166-16D5-41F3-A2FD-A215D6995C0D}" dt="2022-07-31T14:08:46.168" v="1979"/>
          <ac:grpSpMkLst>
            <pc:docMk/>
            <pc:sldMk cId="2920700481" sldId="1175"/>
            <ac:grpSpMk id="61" creationId="{3AA015CA-84B8-4E33-98EE-2CDC189F15DD}"/>
          </ac:grpSpMkLst>
        </pc:grpChg>
        <pc:grpChg chg="mod">
          <ac:chgData name="Hemanth Kumar  Tanneru" userId="e60da0a2-8f9f-43be-83b4-26a7a02c04c9" providerId="ADAL" clId="{ACF46166-16D5-41F3-A2FD-A215D6995C0D}" dt="2022-07-31T14:08:46.168" v="1979"/>
          <ac:grpSpMkLst>
            <pc:docMk/>
            <pc:sldMk cId="2920700481" sldId="1175"/>
            <ac:grpSpMk id="62" creationId="{47CEA1D7-137E-4512-9A00-AB726370C204}"/>
          </ac:grpSpMkLst>
        </pc:grpChg>
        <pc:grpChg chg="mod">
          <ac:chgData name="Hemanth Kumar  Tanneru" userId="e60da0a2-8f9f-43be-83b4-26a7a02c04c9" providerId="ADAL" clId="{ACF46166-16D5-41F3-A2FD-A215D6995C0D}" dt="2022-07-31T14:08:46.168" v="1979"/>
          <ac:grpSpMkLst>
            <pc:docMk/>
            <pc:sldMk cId="2920700481" sldId="1175"/>
            <ac:grpSpMk id="63" creationId="{38254F04-CFCA-4CEE-A25F-CBF11C3DDBFA}"/>
          </ac:grpSpMkLst>
        </pc:grpChg>
        <pc:grpChg chg="mod">
          <ac:chgData name="Hemanth Kumar  Tanneru" userId="e60da0a2-8f9f-43be-83b4-26a7a02c04c9" providerId="ADAL" clId="{ACF46166-16D5-41F3-A2FD-A215D6995C0D}" dt="2022-07-31T14:08:46.168" v="1979"/>
          <ac:grpSpMkLst>
            <pc:docMk/>
            <pc:sldMk cId="2920700481" sldId="1175"/>
            <ac:grpSpMk id="64" creationId="{1406D1F3-E273-46AA-A5E3-C00A95A0F332}"/>
          </ac:grpSpMkLst>
        </pc:grpChg>
        <pc:grpChg chg="mod">
          <ac:chgData name="Hemanth Kumar  Tanneru" userId="e60da0a2-8f9f-43be-83b4-26a7a02c04c9" providerId="ADAL" clId="{ACF46166-16D5-41F3-A2FD-A215D6995C0D}" dt="2022-07-31T14:08:46.168" v="1979"/>
          <ac:grpSpMkLst>
            <pc:docMk/>
            <pc:sldMk cId="2920700481" sldId="1175"/>
            <ac:grpSpMk id="65" creationId="{ADDD5C74-D62A-40F2-960A-FC02A6597F8C}"/>
          </ac:grpSpMkLst>
        </pc:grpChg>
        <pc:grpChg chg="mod">
          <ac:chgData name="Hemanth Kumar  Tanneru" userId="e60da0a2-8f9f-43be-83b4-26a7a02c04c9" providerId="ADAL" clId="{ACF46166-16D5-41F3-A2FD-A215D6995C0D}" dt="2022-07-31T14:08:46.168" v="1979"/>
          <ac:grpSpMkLst>
            <pc:docMk/>
            <pc:sldMk cId="2920700481" sldId="1175"/>
            <ac:grpSpMk id="66" creationId="{E9DB1999-A48D-4793-83D4-1E5617571217}"/>
          </ac:grpSpMkLst>
        </pc:grpChg>
        <pc:grpChg chg="mod">
          <ac:chgData name="Hemanth Kumar  Tanneru" userId="e60da0a2-8f9f-43be-83b4-26a7a02c04c9" providerId="ADAL" clId="{ACF46166-16D5-41F3-A2FD-A215D6995C0D}" dt="2022-07-31T14:08:46.168" v="1979"/>
          <ac:grpSpMkLst>
            <pc:docMk/>
            <pc:sldMk cId="2920700481" sldId="1175"/>
            <ac:grpSpMk id="67" creationId="{43E86653-5735-43B2-95E8-E2A5AA0BBDC9}"/>
          </ac:grpSpMkLst>
        </pc:grpChg>
        <pc:grpChg chg="mod">
          <ac:chgData name="Hemanth Kumar  Tanneru" userId="e60da0a2-8f9f-43be-83b4-26a7a02c04c9" providerId="ADAL" clId="{ACF46166-16D5-41F3-A2FD-A215D6995C0D}" dt="2022-07-31T14:08:46.168" v="1979"/>
          <ac:grpSpMkLst>
            <pc:docMk/>
            <pc:sldMk cId="2920700481" sldId="1175"/>
            <ac:grpSpMk id="68" creationId="{A7A6D2B4-5477-4CF7-A8CF-DE65B0B3378C}"/>
          </ac:grpSpMkLst>
        </pc:grpChg>
        <pc:grpChg chg="mod">
          <ac:chgData name="Hemanth Kumar  Tanneru" userId="e60da0a2-8f9f-43be-83b4-26a7a02c04c9" providerId="ADAL" clId="{ACF46166-16D5-41F3-A2FD-A215D6995C0D}" dt="2022-07-31T14:10:30.060" v="1984" actId="1076"/>
          <ac:grpSpMkLst>
            <pc:docMk/>
            <pc:sldMk cId="2920700481" sldId="1175"/>
            <ac:grpSpMk id="71" creationId="{FB997120-6FB2-4D1C-8543-70EAA819057D}"/>
          </ac:grpSpMkLst>
        </pc:grpChg>
        <pc:grpChg chg="del mod">
          <ac:chgData name="Hemanth Kumar  Tanneru" userId="e60da0a2-8f9f-43be-83b4-26a7a02c04c9" providerId="ADAL" clId="{ACF46166-16D5-41F3-A2FD-A215D6995C0D}" dt="2022-07-31T14:12:25.502" v="2018"/>
          <ac:grpSpMkLst>
            <pc:docMk/>
            <pc:sldMk cId="2920700481" sldId="1175"/>
            <ac:grpSpMk id="80" creationId="{FD2A5689-6260-44B3-9C3F-C3DB3BC6592C}"/>
          </ac:grpSpMkLst>
        </pc:grpChg>
        <pc:grpChg chg="del mod">
          <ac:chgData name="Hemanth Kumar  Tanneru" userId="e60da0a2-8f9f-43be-83b4-26a7a02c04c9" providerId="ADAL" clId="{ACF46166-16D5-41F3-A2FD-A215D6995C0D}" dt="2022-07-31T14:12:09.706" v="2005"/>
          <ac:grpSpMkLst>
            <pc:docMk/>
            <pc:sldMk cId="2920700481" sldId="1175"/>
            <ac:grpSpMk id="89" creationId="{A750B9D1-0A6B-4F3B-8C86-4EE825C330FE}"/>
          </ac:grpSpMkLst>
        </pc:grpChg>
        <pc:grpChg chg="del mod">
          <ac:chgData name="Hemanth Kumar  Tanneru" userId="e60da0a2-8f9f-43be-83b4-26a7a02c04c9" providerId="ADAL" clId="{ACF46166-16D5-41F3-A2FD-A215D6995C0D}" dt="2022-07-31T14:12:25.502" v="2018"/>
          <ac:grpSpMkLst>
            <pc:docMk/>
            <pc:sldMk cId="2920700481" sldId="1175"/>
            <ac:grpSpMk id="92" creationId="{A9E81D33-83DF-4787-96F6-F6183CB614E5}"/>
          </ac:grpSpMkLst>
        </pc:grpChg>
        <pc:grpChg chg="del mod">
          <ac:chgData name="Hemanth Kumar  Tanneru" userId="e60da0a2-8f9f-43be-83b4-26a7a02c04c9" providerId="ADAL" clId="{ACF46166-16D5-41F3-A2FD-A215D6995C0D}" dt="2022-07-31T14:12:15.798" v="2015"/>
          <ac:grpSpMkLst>
            <pc:docMk/>
            <pc:sldMk cId="2920700481" sldId="1175"/>
            <ac:grpSpMk id="95" creationId="{A31E9314-8386-4DF6-8DF1-1EE77BD162B1}"/>
          </ac:grpSpMkLst>
        </pc:grpChg>
        <pc:grpChg chg="del mod">
          <ac:chgData name="Hemanth Kumar  Tanneru" userId="e60da0a2-8f9f-43be-83b4-26a7a02c04c9" providerId="ADAL" clId="{ACF46166-16D5-41F3-A2FD-A215D6995C0D}" dt="2022-07-31T14:12:25.502" v="2018"/>
          <ac:grpSpMkLst>
            <pc:docMk/>
            <pc:sldMk cId="2920700481" sldId="1175"/>
            <ac:grpSpMk id="102" creationId="{45489619-870A-494D-A6CE-94833B694E87}"/>
          </ac:grpSpMkLst>
        </pc:grpChg>
        <pc:grpChg chg="del mod">
          <ac:chgData name="Hemanth Kumar  Tanneru" userId="e60da0a2-8f9f-43be-83b4-26a7a02c04c9" providerId="ADAL" clId="{ACF46166-16D5-41F3-A2FD-A215D6995C0D}" dt="2022-07-31T14:12:25.502" v="2018"/>
          <ac:grpSpMkLst>
            <pc:docMk/>
            <pc:sldMk cId="2920700481" sldId="1175"/>
            <ac:grpSpMk id="103" creationId="{AEFC8579-F77B-445C-B9AA-6678B326191A}"/>
          </ac:grpSpMkLst>
        </pc:grpChg>
        <pc:grpChg chg="mod">
          <ac:chgData name="Hemanth Kumar  Tanneru" userId="e60da0a2-8f9f-43be-83b4-26a7a02c04c9" providerId="ADAL" clId="{ACF46166-16D5-41F3-A2FD-A215D6995C0D}" dt="2022-07-31T14:22:10.684" v="2335"/>
          <ac:grpSpMkLst>
            <pc:docMk/>
            <pc:sldMk cId="2920700481" sldId="1175"/>
            <ac:grpSpMk id="106" creationId="{BE8B4EEC-674E-4057-8719-C4874FF0BA3D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19" creationId="{BB0391FD-6F1B-49BA-B397-4A94D61C2007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20" creationId="{744BCF81-8A87-4CAB-9D30-C9FFC6AF007F}"/>
          </ac:grpSpMkLst>
        </pc:grpChg>
        <pc:grpChg chg="del mod">
          <ac:chgData name="Hemanth Kumar  Tanneru" userId="e60da0a2-8f9f-43be-83b4-26a7a02c04c9" providerId="ADAL" clId="{ACF46166-16D5-41F3-A2FD-A215D6995C0D}" dt="2022-07-31T14:12:55.578" v="2044"/>
          <ac:grpSpMkLst>
            <pc:docMk/>
            <pc:sldMk cId="2920700481" sldId="1175"/>
            <ac:grpSpMk id="125" creationId="{13A81365-AA73-4B02-B900-28C475F037CF}"/>
          </ac:grpSpMkLst>
        </pc:grpChg>
        <pc:grpChg chg="del mod">
          <ac:chgData name="Hemanth Kumar  Tanneru" userId="e60da0a2-8f9f-43be-83b4-26a7a02c04c9" providerId="ADAL" clId="{ACF46166-16D5-41F3-A2FD-A215D6995C0D}" dt="2022-07-31T14:13:06.320" v="2053"/>
          <ac:grpSpMkLst>
            <pc:docMk/>
            <pc:sldMk cId="2920700481" sldId="1175"/>
            <ac:grpSpMk id="133" creationId="{922A6361-4400-476C-85F5-366A72A086EE}"/>
          </ac:grpSpMkLst>
        </pc:grpChg>
        <pc:grpChg chg="del mod">
          <ac:chgData name="Hemanth Kumar  Tanneru" userId="e60da0a2-8f9f-43be-83b4-26a7a02c04c9" providerId="ADAL" clId="{ACF46166-16D5-41F3-A2FD-A215D6995C0D}" dt="2022-07-31T14:13:06.320" v="2053"/>
          <ac:grpSpMkLst>
            <pc:docMk/>
            <pc:sldMk cId="2920700481" sldId="1175"/>
            <ac:grpSpMk id="134" creationId="{CE39F174-58C0-4327-BFFE-3A6558154A02}"/>
          </ac:grpSpMkLst>
        </pc:grpChg>
        <pc:grpChg chg="del mod">
          <ac:chgData name="Hemanth Kumar  Tanneru" userId="e60da0a2-8f9f-43be-83b4-26a7a02c04c9" providerId="ADAL" clId="{ACF46166-16D5-41F3-A2FD-A215D6995C0D}" dt="2022-07-31T14:13:06.320" v="2053"/>
          <ac:grpSpMkLst>
            <pc:docMk/>
            <pc:sldMk cId="2920700481" sldId="1175"/>
            <ac:grpSpMk id="140" creationId="{1BF76DAC-4DAA-4313-9555-54A55AA1EFAA}"/>
          </ac:grpSpMkLst>
        </pc:grpChg>
        <pc:grpChg chg="del mod">
          <ac:chgData name="Hemanth Kumar  Tanneru" userId="e60da0a2-8f9f-43be-83b4-26a7a02c04c9" providerId="ADAL" clId="{ACF46166-16D5-41F3-A2FD-A215D6995C0D}" dt="2022-07-31T14:13:08.268" v="2055"/>
          <ac:grpSpMkLst>
            <pc:docMk/>
            <pc:sldMk cId="2920700481" sldId="1175"/>
            <ac:grpSpMk id="143" creationId="{68B5734F-A0C4-4B39-8DC7-E8A70BFDDAF5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45" creationId="{2DD1F58E-52CB-4482-A1FB-7C8B88086A60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48" creationId="{E309281B-4A77-4337-9641-6417CB77FF22}"/>
          </ac:grpSpMkLst>
        </pc:grpChg>
        <pc:grpChg chg="del mod">
          <ac:chgData name="Hemanth Kumar  Tanneru" userId="e60da0a2-8f9f-43be-83b4-26a7a02c04c9" providerId="ADAL" clId="{ACF46166-16D5-41F3-A2FD-A215D6995C0D}" dt="2022-07-31T14:14:32.730" v="2099"/>
          <ac:grpSpMkLst>
            <pc:docMk/>
            <pc:sldMk cId="2920700481" sldId="1175"/>
            <ac:grpSpMk id="151" creationId="{453029F0-3F75-40BE-B98C-0EACE8ABBDC3}"/>
          </ac:grpSpMkLst>
        </pc:grpChg>
        <pc:grpChg chg="del mod">
          <ac:chgData name="Hemanth Kumar  Tanneru" userId="e60da0a2-8f9f-43be-83b4-26a7a02c04c9" providerId="ADAL" clId="{ACF46166-16D5-41F3-A2FD-A215D6995C0D}" dt="2022-07-31T14:13:36.685" v="2072"/>
          <ac:grpSpMkLst>
            <pc:docMk/>
            <pc:sldMk cId="2920700481" sldId="1175"/>
            <ac:grpSpMk id="155" creationId="{2DDCFEB4-A9B9-4101-8758-39C3586FA98F}"/>
          </ac:grpSpMkLst>
        </pc:grpChg>
        <pc:grpChg chg="del mod">
          <ac:chgData name="Hemanth Kumar  Tanneru" userId="e60da0a2-8f9f-43be-83b4-26a7a02c04c9" providerId="ADAL" clId="{ACF46166-16D5-41F3-A2FD-A215D6995C0D}" dt="2022-07-31T14:13:39.261" v="2077"/>
          <ac:grpSpMkLst>
            <pc:docMk/>
            <pc:sldMk cId="2920700481" sldId="1175"/>
            <ac:grpSpMk id="159" creationId="{812820CE-57DE-4204-AB28-01C5DB4A10ED}"/>
          </ac:grpSpMkLst>
        </pc:grpChg>
        <pc:grpChg chg="del mod">
          <ac:chgData name="Hemanth Kumar  Tanneru" userId="e60da0a2-8f9f-43be-83b4-26a7a02c04c9" providerId="ADAL" clId="{ACF46166-16D5-41F3-A2FD-A215D6995C0D}" dt="2022-07-31T14:13:39.261" v="2075"/>
          <ac:grpSpMkLst>
            <pc:docMk/>
            <pc:sldMk cId="2920700481" sldId="1175"/>
            <ac:grpSpMk id="161" creationId="{D5DF056E-F329-487B-9C48-93662C7ED497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74" creationId="{CD94607A-65F5-4ECC-935A-A0A20B13DCC8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75" creationId="{6C6647FE-B1EF-44D4-8238-9EFD29AB70FB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76" creationId="{270E088B-8A4D-4C0A-82F3-E5959DDAE8C2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77" creationId="{50998663-B335-466C-9DE9-731C19E981CE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80" creationId="{EFDDFCD1-A16C-4497-82A0-14618752C80C}"/>
          </ac:grpSpMkLst>
        </pc:grpChg>
        <pc:grpChg chg="del mod">
          <ac:chgData name="Hemanth Kumar  Tanneru" userId="e60da0a2-8f9f-43be-83b4-26a7a02c04c9" providerId="ADAL" clId="{ACF46166-16D5-41F3-A2FD-A215D6995C0D}" dt="2022-07-31T14:15:43.193" v="2148"/>
          <ac:grpSpMkLst>
            <pc:docMk/>
            <pc:sldMk cId="2920700481" sldId="1175"/>
            <ac:grpSpMk id="185" creationId="{CD05AECA-4DC1-42E6-81E7-CCF060F7ED80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89" creationId="{90367405-293B-4F30-9199-8B8D80385B86}"/>
          </ac:grpSpMkLst>
        </pc:grpChg>
        <pc:grpChg chg="del mod">
          <ac:chgData name="Hemanth Kumar  Tanneru" userId="e60da0a2-8f9f-43be-83b4-26a7a02c04c9" providerId="ADAL" clId="{ACF46166-16D5-41F3-A2FD-A215D6995C0D}" dt="2022-07-31T14:14:48.179" v="2109"/>
          <ac:grpSpMkLst>
            <pc:docMk/>
            <pc:sldMk cId="2920700481" sldId="1175"/>
            <ac:grpSpMk id="193" creationId="{74DAFA9D-9C5D-480F-9BCC-D389D44C4E73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95" creationId="{354E35FE-9E88-4499-B71A-0387D6390ECA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199" creationId="{BDFA3EA3-F471-456B-B21C-3B6812F126E3}"/>
          </ac:grpSpMkLst>
        </pc:grpChg>
        <pc:grpChg chg="del mod">
          <ac:chgData name="Hemanth Kumar  Tanneru" userId="e60da0a2-8f9f-43be-83b4-26a7a02c04c9" providerId="ADAL" clId="{ACF46166-16D5-41F3-A2FD-A215D6995C0D}" dt="2022-07-31T14:15:01.653" v="2123"/>
          <ac:grpSpMkLst>
            <pc:docMk/>
            <pc:sldMk cId="2920700481" sldId="1175"/>
            <ac:grpSpMk id="205" creationId="{459D3670-D61F-4A5E-80EC-C8C283F57AC7}"/>
          </ac:grpSpMkLst>
        </pc:grpChg>
        <pc:grpChg chg="del mod">
          <ac:chgData name="Hemanth Kumar  Tanneru" userId="e60da0a2-8f9f-43be-83b4-26a7a02c04c9" providerId="ADAL" clId="{ACF46166-16D5-41F3-A2FD-A215D6995C0D}" dt="2022-07-31T14:15:07.470" v="2125"/>
          <ac:grpSpMkLst>
            <pc:docMk/>
            <pc:sldMk cId="2920700481" sldId="1175"/>
            <ac:grpSpMk id="209" creationId="{C9D3125C-6E5F-4989-91A7-349664995975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11" creationId="{AAA77D5B-16D6-4E4A-A9D8-8B7DC004649F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18" creationId="{9C56CFBF-B72D-4E35-B8BD-1A5B95C02543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19" creationId="{B0502CD0-9214-47E0-83B9-E4A4BA9BBD37}"/>
          </ac:grpSpMkLst>
        </pc:grpChg>
        <pc:grpChg chg="del mod">
          <ac:chgData name="Hemanth Kumar  Tanneru" userId="e60da0a2-8f9f-43be-83b4-26a7a02c04c9" providerId="ADAL" clId="{ACF46166-16D5-41F3-A2FD-A215D6995C0D}" dt="2022-07-31T14:15:27.807" v="2141"/>
          <ac:grpSpMkLst>
            <pc:docMk/>
            <pc:sldMk cId="2920700481" sldId="1175"/>
            <ac:grpSpMk id="226" creationId="{0F29F8F8-3E73-4E82-9AC8-919DBC7CCFCB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27" creationId="{77ACD6BC-4817-4A8F-972A-6BDCC3997515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29" creationId="{BF3B5283-12E7-4B2E-9C2E-22AF38C86155}"/>
          </ac:grpSpMkLst>
        </pc:grpChg>
        <pc:grpChg chg="del mod">
          <ac:chgData name="Hemanth Kumar  Tanneru" userId="e60da0a2-8f9f-43be-83b4-26a7a02c04c9" providerId="ADAL" clId="{ACF46166-16D5-41F3-A2FD-A215D6995C0D}" dt="2022-07-31T14:15:48.299" v="2151"/>
          <ac:grpSpMkLst>
            <pc:docMk/>
            <pc:sldMk cId="2920700481" sldId="1175"/>
            <ac:grpSpMk id="236" creationId="{A50EECD1-6640-4AF3-B7D3-F940696A3A7E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39" creationId="{06C9F490-4E87-47B5-AFE3-8BB3AF59132C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43" creationId="{BA0AF7CD-DA10-4B98-939B-D23AFE0FF5FF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47" creationId="{796AB3B6-8331-4CA7-84D8-B29C9E0722EE}"/>
          </ac:grpSpMkLst>
        </pc:grpChg>
        <pc:grpChg chg="del mod">
          <ac:chgData name="Hemanth Kumar  Tanneru" userId="e60da0a2-8f9f-43be-83b4-26a7a02c04c9" providerId="ADAL" clId="{ACF46166-16D5-41F3-A2FD-A215D6995C0D}" dt="2022-07-31T14:16:01.349" v="2165"/>
          <ac:grpSpMkLst>
            <pc:docMk/>
            <pc:sldMk cId="2920700481" sldId="1175"/>
            <ac:grpSpMk id="250" creationId="{4E82A365-F7C4-450E-A8AF-C28F8F614C1F}"/>
          </ac:grpSpMkLst>
        </pc:grpChg>
        <pc:grpChg chg="del mod">
          <ac:chgData name="Hemanth Kumar  Tanneru" userId="e60da0a2-8f9f-43be-83b4-26a7a02c04c9" providerId="ADAL" clId="{ACF46166-16D5-41F3-A2FD-A215D6995C0D}" dt="2022-07-31T14:16:04.499" v="2171"/>
          <ac:grpSpMkLst>
            <pc:docMk/>
            <pc:sldMk cId="2920700481" sldId="1175"/>
            <ac:grpSpMk id="253" creationId="{8C928AC8-12A2-4A4F-9D90-9FD5378814D0}"/>
          </ac:grpSpMkLst>
        </pc:grpChg>
        <pc:grpChg chg="del mod">
          <ac:chgData name="Hemanth Kumar  Tanneru" userId="e60da0a2-8f9f-43be-83b4-26a7a02c04c9" providerId="ADAL" clId="{ACF46166-16D5-41F3-A2FD-A215D6995C0D}" dt="2022-07-31T14:16:06.079" v="2174"/>
          <ac:grpSpMkLst>
            <pc:docMk/>
            <pc:sldMk cId="2920700481" sldId="1175"/>
            <ac:grpSpMk id="259" creationId="{5A0C71D3-5976-495A-848D-1A43C4B7C095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62" creationId="{085CCB99-67BA-410B-99AB-F879F1A14C52}"/>
          </ac:grpSpMkLst>
        </pc:grpChg>
        <pc:grpChg chg="del mod">
          <ac:chgData name="Hemanth Kumar  Tanneru" userId="e60da0a2-8f9f-43be-83b4-26a7a02c04c9" providerId="ADAL" clId="{ACF46166-16D5-41F3-A2FD-A215D6995C0D}" dt="2022-07-31T14:17:04.296" v="2182"/>
          <ac:grpSpMkLst>
            <pc:docMk/>
            <pc:sldMk cId="2920700481" sldId="1175"/>
            <ac:grpSpMk id="265" creationId="{226D12C7-8FBA-42BE-B351-DDE1C298645B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67" creationId="{B4CF8860-9428-4F91-ABDF-431894822AB1}"/>
          </ac:grpSpMkLst>
        </pc:grpChg>
        <pc:grpChg chg="del mod">
          <ac:chgData name="Hemanth Kumar  Tanneru" userId="e60da0a2-8f9f-43be-83b4-26a7a02c04c9" providerId="ADAL" clId="{ACF46166-16D5-41F3-A2FD-A215D6995C0D}" dt="2022-07-31T14:21:56.052" v="2330"/>
          <ac:grpSpMkLst>
            <pc:docMk/>
            <pc:sldMk cId="2920700481" sldId="1175"/>
            <ac:grpSpMk id="272" creationId="{72F5828A-A63A-4B5D-B2E8-CC0D8E393FB5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77" creationId="{832BB30D-0A8D-45DC-8B90-791B1DC79D05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78" creationId="{F4B44E94-3184-433D-BA7E-031E4CB2E11F}"/>
          </ac:grpSpMkLst>
        </pc:grpChg>
        <pc:grpChg chg="del mod">
          <ac:chgData name="Hemanth Kumar  Tanneru" userId="e60da0a2-8f9f-43be-83b4-26a7a02c04c9" providerId="ADAL" clId="{ACF46166-16D5-41F3-A2FD-A215D6995C0D}" dt="2022-07-31T14:18:01.248" v="2199"/>
          <ac:grpSpMkLst>
            <pc:docMk/>
            <pc:sldMk cId="2920700481" sldId="1175"/>
            <ac:grpSpMk id="281" creationId="{9F7F797B-4910-4640-96F8-12404DAA4907}"/>
          </ac:grpSpMkLst>
        </pc:grpChg>
        <pc:grpChg chg="del mod">
          <ac:chgData name="Hemanth Kumar  Tanneru" userId="e60da0a2-8f9f-43be-83b4-26a7a02c04c9" providerId="ADAL" clId="{ACF46166-16D5-41F3-A2FD-A215D6995C0D}" dt="2022-07-31T14:18:02.729" v="2201"/>
          <ac:grpSpMkLst>
            <pc:docMk/>
            <pc:sldMk cId="2920700481" sldId="1175"/>
            <ac:grpSpMk id="285" creationId="{B00F6C3C-A3D8-4552-8A5D-A4785C58B524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86" creationId="{640D59B1-30BF-4BA8-A8DC-3BC1D0BFA8B6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88" creationId="{5D70C64A-F2D0-4E54-809F-4FFB287EE84B}"/>
          </ac:grpSpMkLst>
        </pc:grpChg>
        <pc:grpChg chg="del mod">
          <ac:chgData name="Hemanth Kumar  Tanneru" userId="e60da0a2-8f9f-43be-83b4-26a7a02c04c9" providerId="ADAL" clId="{ACF46166-16D5-41F3-A2FD-A215D6995C0D}" dt="2022-07-31T14:18:21.940" v="2206"/>
          <ac:grpSpMkLst>
            <pc:docMk/>
            <pc:sldMk cId="2920700481" sldId="1175"/>
            <ac:grpSpMk id="291" creationId="{628B4F4D-829B-4739-A316-31F40EC28BB0}"/>
          </ac:grpSpMkLst>
        </pc:grpChg>
        <pc:grpChg chg="del mod">
          <ac:chgData name="Hemanth Kumar  Tanneru" userId="e60da0a2-8f9f-43be-83b4-26a7a02c04c9" providerId="ADAL" clId="{ACF46166-16D5-41F3-A2FD-A215D6995C0D}" dt="2022-07-31T14:18:25.198" v="2210"/>
          <ac:grpSpMkLst>
            <pc:docMk/>
            <pc:sldMk cId="2920700481" sldId="1175"/>
            <ac:grpSpMk id="293" creationId="{E250CA20-88F2-4943-9BD4-F3C9ABF0F6BB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297" creationId="{BCEE67CE-037A-4AA3-B670-C1148642CD70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303" creationId="{7DB0D911-0783-4B5D-9A0B-B4151CC60600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304" creationId="{07D1F997-412C-41EA-8C8F-ED6882EBA1A4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308" creationId="{0351238A-F730-4A76-8451-4B587A7A1F76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319" creationId="{25317332-8314-4124-BDB9-A7A857580B5B}"/>
          </ac:grpSpMkLst>
        </pc:grpChg>
        <pc:grpChg chg="del mod">
          <ac:chgData name="Hemanth Kumar  Tanneru" userId="e60da0a2-8f9f-43be-83b4-26a7a02c04c9" providerId="ADAL" clId="{ACF46166-16D5-41F3-A2FD-A215D6995C0D}" dt="2022-07-31T14:20:51.329" v="2252" actId="478"/>
          <ac:grpSpMkLst>
            <pc:docMk/>
            <pc:sldMk cId="2920700481" sldId="1175"/>
            <ac:grpSpMk id="320" creationId="{C403B317-FAF4-471D-8B62-9DC501CB4784}"/>
          </ac:grpSpMkLst>
        </pc:grpChg>
        <pc:grpChg chg="mod">
          <ac:chgData name="Hemanth Kumar  Tanneru" userId="e60da0a2-8f9f-43be-83b4-26a7a02c04c9" providerId="ADAL" clId="{ACF46166-16D5-41F3-A2FD-A215D6995C0D}" dt="2022-07-31T14:20:05.592" v="2235"/>
          <ac:grpSpMkLst>
            <pc:docMk/>
            <pc:sldMk cId="2920700481" sldId="1175"/>
            <ac:grpSpMk id="324" creationId="{BE35B4BD-EF51-43E7-8537-A7DDC46B9EFA}"/>
          </ac:grpSpMkLst>
        </pc:grpChg>
        <pc:grpChg chg="mod">
          <ac:chgData name="Hemanth Kumar  Tanneru" userId="e60da0a2-8f9f-43be-83b4-26a7a02c04c9" providerId="ADAL" clId="{ACF46166-16D5-41F3-A2FD-A215D6995C0D}" dt="2022-07-31T14:20:07.606" v="2238"/>
          <ac:grpSpMkLst>
            <pc:docMk/>
            <pc:sldMk cId="2920700481" sldId="1175"/>
            <ac:grpSpMk id="327" creationId="{50ECE122-2B04-4918-B244-53859A243838}"/>
          </ac:grpSpMkLst>
        </pc:grpChg>
        <pc:grpChg chg="mod">
          <ac:chgData name="Hemanth Kumar  Tanneru" userId="e60da0a2-8f9f-43be-83b4-26a7a02c04c9" providerId="ADAL" clId="{ACF46166-16D5-41F3-A2FD-A215D6995C0D}" dt="2022-07-31T14:20:09.593" v="2241"/>
          <ac:grpSpMkLst>
            <pc:docMk/>
            <pc:sldMk cId="2920700481" sldId="1175"/>
            <ac:grpSpMk id="330" creationId="{4797D865-E244-44E6-B2FF-69559D317BAE}"/>
          </ac:grpSpMkLst>
        </pc:grpChg>
        <pc:grpChg chg="del mod">
          <ac:chgData name="Hemanth Kumar  Tanneru" userId="e60da0a2-8f9f-43be-83b4-26a7a02c04c9" providerId="ADAL" clId="{ACF46166-16D5-41F3-A2FD-A215D6995C0D}" dt="2022-07-31T14:20:25.850" v="2246"/>
          <ac:grpSpMkLst>
            <pc:docMk/>
            <pc:sldMk cId="2920700481" sldId="1175"/>
            <ac:grpSpMk id="333" creationId="{A497AE49-A00B-4600-8BA6-4C294834F610}"/>
          </ac:grpSpMkLst>
        </pc:grpChg>
        <pc:grpChg chg="del mod">
          <ac:chgData name="Hemanth Kumar  Tanneru" userId="e60da0a2-8f9f-43be-83b4-26a7a02c04c9" providerId="ADAL" clId="{ACF46166-16D5-41F3-A2FD-A215D6995C0D}" dt="2022-07-31T14:23:49.143" v="2413"/>
          <ac:grpSpMkLst>
            <pc:docMk/>
            <pc:sldMk cId="2920700481" sldId="1175"/>
            <ac:grpSpMk id="337" creationId="{1F3890F2-CE86-4124-8ADC-F6C6EECB3101}"/>
          </ac:grpSpMkLst>
        </pc:grpChg>
        <pc:grpChg chg="del mod">
          <ac:chgData name="Hemanth Kumar  Tanneru" userId="e60da0a2-8f9f-43be-83b4-26a7a02c04c9" providerId="ADAL" clId="{ACF46166-16D5-41F3-A2FD-A215D6995C0D}" dt="2022-07-31T14:21:00.943" v="2260"/>
          <ac:grpSpMkLst>
            <pc:docMk/>
            <pc:sldMk cId="2920700481" sldId="1175"/>
            <ac:grpSpMk id="341" creationId="{CAF1C2D2-0019-4F55-A4DC-8288FF2C9D9C}"/>
          </ac:grpSpMkLst>
        </pc:grpChg>
        <pc:grpChg chg="mod">
          <ac:chgData name="Hemanth Kumar  Tanneru" userId="e60da0a2-8f9f-43be-83b4-26a7a02c04c9" providerId="ADAL" clId="{ACF46166-16D5-41F3-A2FD-A215D6995C0D}" dt="2022-07-31T14:21:00.943" v="2260"/>
          <ac:grpSpMkLst>
            <pc:docMk/>
            <pc:sldMk cId="2920700481" sldId="1175"/>
            <ac:grpSpMk id="345" creationId="{7648B6B1-ABD2-4D6E-9CE9-D8C916FAD275}"/>
          </ac:grpSpMkLst>
        </pc:grpChg>
        <pc:grpChg chg="del mod">
          <ac:chgData name="Hemanth Kumar  Tanneru" userId="e60da0a2-8f9f-43be-83b4-26a7a02c04c9" providerId="ADAL" clId="{ACF46166-16D5-41F3-A2FD-A215D6995C0D}" dt="2022-07-31T14:21:10.664" v="2273"/>
          <ac:grpSpMkLst>
            <pc:docMk/>
            <pc:sldMk cId="2920700481" sldId="1175"/>
            <ac:grpSpMk id="358" creationId="{E90581DE-434C-43CB-8F10-431CB9656519}"/>
          </ac:grpSpMkLst>
        </pc:grpChg>
        <pc:grpChg chg="mod">
          <ac:chgData name="Hemanth Kumar  Tanneru" userId="e60da0a2-8f9f-43be-83b4-26a7a02c04c9" providerId="ADAL" clId="{ACF46166-16D5-41F3-A2FD-A215D6995C0D}" dt="2022-07-31T14:21:10.664" v="2273"/>
          <ac:grpSpMkLst>
            <pc:docMk/>
            <pc:sldMk cId="2920700481" sldId="1175"/>
            <ac:grpSpMk id="359" creationId="{BA6F678E-63D0-47FF-8C96-C99863382334}"/>
          </ac:grpSpMkLst>
        </pc:grpChg>
        <pc:grpChg chg="mod">
          <ac:chgData name="Hemanth Kumar  Tanneru" userId="e60da0a2-8f9f-43be-83b4-26a7a02c04c9" providerId="ADAL" clId="{ACF46166-16D5-41F3-A2FD-A215D6995C0D}" dt="2022-07-31T14:21:19.156" v="2290"/>
          <ac:grpSpMkLst>
            <pc:docMk/>
            <pc:sldMk cId="2920700481" sldId="1175"/>
            <ac:grpSpMk id="376" creationId="{8DEC494E-C5A2-44EF-8722-D8BF1340B016}"/>
          </ac:grpSpMkLst>
        </pc:grpChg>
        <pc:grpChg chg="mod">
          <ac:chgData name="Hemanth Kumar  Tanneru" userId="e60da0a2-8f9f-43be-83b4-26a7a02c04c9" providerId="ADAL" clId="{ACF46166-16D5-41F3-A2FD-A215D6995C0D}" dt="2022-07-31T14:21:19.156" v="2290"/>
          <ac:grpSpMkLst>
            <pc:docMk/>
            <pc:sldMk cId="2920700481" sldId="1175"/>
            <ac:grpSpMk id="377" creationId="{5D1B87A2-A9B9-457F-8252-20D1EB63DE0A}"/>
          </ac:grpSpMkLst>
        </pc:grpChg>
        <pc:grpChg chg="mod">
          <ac:chgData name="Hemanth Kumar  Tanneru" userId="e60da0a2-8f9f-43be-83b4-26a7a02c04c9" providerId="ADAL" clId="{ACF46166-16D5-41F3-A2FD-A215D6995C0D}" dt="2022-07-31T14:21:19.156" v="2290"/>
          <ac:grpSpMkLst>
            <pc:docMk/>
            <pc:sldMk cId="2920700481" sldId="1175"/>
            <ac:grpSpMk id="378" creationId="{1A032BF7-ACB2-416A-88C7-25A56250E071}"/>
          </ac:grpSpMkLst>
        </pc:grpChg>
        <pc:grpChg chg="mod">
          <ac:chgData name="Hemanth Kumar  Tanneru" userId="e60da0a2-8f9f-43be-83b4-26a7a02c04c9" providerId="ADAL" clId="{ACF46166-16D5-41F3-A2FD-A215D6995C0D}" dt="2022-07-31T14:21:19.156" v="2290"/>
          <ac:grpSpMkLst>
            <pc:docMk/>
            <pc:sldMk cId="2920700481" sldId="1175"/>
            <ac:grpSpMk id="379" creationId="{E0337B50-5FDC-40D9-91DC-682262841321}"/>
          </ac:grpSpMkLst>
        </pc:grpChg>
        <pc:grpChg chg="del mod">
          <ac:chgData name="Hemanth Kumar  Tanneru" userId="e60da0a2-8f9f-43be-83b4-26a7a02c04c9" providerId="ADAL" clId="{ACF46166-16D5-41F3-A2FD-A215D6995C0D}" dt="2022-07-31T14:21:30.169" v="2307"/>
          <ac:grpSpMkLst>
            <pc:docMk/>
            <pc:sldMk cId="2920700481" sldId="1175"/>
            <ac:grpSpMk id="384" creationId="{6574CD64-AE42-4E20-83F9-D3A89001449B}"/>
          </ac:grpSpMkLst>
        </pc:grpChg>
        <pc:grpChg chg="mod">
          <ac:chgData name="Hemanth Kumar  Tanneru" userId="e60da0a2-8f9f-43be-83b4-26a7a02c04c9" providerId="ADAL" clId="{ACF46166-16D5-41F3-A2FD-A215D6995C0D}" dt="2022-07-31T14:21:30.169" v="2307"/>
          <ac:grpSpMkLst>
            <pc:docMk/>
            <pc:sldMk cId="2920700481" sldId="1175"/>
            <ac:grpSpMk id="396" creationId="{C964610D-FB30-45A8-B36C-E091C08ABF11}"/>
          </ac:grpSpMkLst>
        </pc:grpChg>
        <pc:grpChg chg="del mod">
          <ac:chgData name="Hemanth Kumar  Tanneru" userId="e60da0a2-8f9f-43be-83b4-26a7a02c04c9" providerId="ADAL" clId="{ACF46166-16D5-41F3-A2FD-A215D6995C0D}" dt="2022-07-31T14:21:39.500" v="2320"/>
          <ac:grpSpMkLst>
            <pc:docMk/>
            <pc:sldMk cId="2920700481" sldId="1175"/>
            <ac:grpSpMk id="397" creationId="{58434DCA-6EA9-41EB-8806-4074FA108D03}"/>
          </ac:grpSpMkLst>
        </pc:grpChg>
        <pc:grpChg chg="mod">
          <ac:chgData name="Hemanth Kumar  Tanneru" userId="e60da0a2-8f9f-43be-83b4-26a7a02c04c9" providerId="ADAL" clId="{ACF46166-16D5-41F3-A2FD-A215D6995C0D}" dt="2022-07-31T14:21:37.974" v="2318"/>
          <ac:grpSpMkLst>
            <pc:docMk/>
            <pc:sldMk cId="2920700481" sldId="1175"/>
            <ac:grpSpMk id="408" creationId="{8B222060-767B-44BE-B0DF-55AF523BA3A0}"/>
          </ac:grpSpMkLst>
        </pc:grpChg>
        <pc:grpChg chg="mod">
          <ac:chgData name="Hemanth Kumar  Tanneru" userId="e60da0a2-8f9f-43be-83b4-26a7a02c04c9" providerId="ADAL" clId="{ACF46166-16D5-41F3-A2FD-A215D6995C0D}" dt="2022-07-31T14:21:39.500" v="2320"/>
          <ac:grpSpMkLst>
            <pc:docMk/>
            <pc:sldMk cId="2920700481" sldId="1175"/>
            <ac:grpSpMk id="410" creationId="{02B51BC3-5EBF-48BA-8BBB-E6D068266B1B}"/>
          </ac:grpSpMkLst>
        </pc:grpChg>
        <pc:grpChg chg="del mod">
          <ac:chgData name="Hemanth Kumar  Tanneru" userId="e60da0a2-8f9f-43be-83b4-26a7a02c04c9" providerId="ADAL" clId="{ACF46166-16D5-41F3-A2FD-A215D6995C0D}" dt="2022-07-31T14:21:52.925" v="2327"/>
          <ac:grpSpMkLst>
            <pc:docMk/>
            <pc:sldMk cId="2920700481" sldId="1175"/>
            <ac:grpSpMk id="417" creationId="{EE26BFE4-11CF-4E4D-9410-FBC2BFA4463C}"/>
          </ac:grpSpMkLst>
        </pc:grpChg>
        <pc:grpChg chg="del mod">
          <ac:chgData name="Hemanth Kumar  Tanneru" userId="e60da0a2-8f9f-43be-83b4-26a7a02c04c9" providerId="ADAL" clId="{ACF46166-16D5-41F3-A2FD-A215D6995C0D}" dt="2022-07-31T14:24:21.624" v="2456"/>
          <ac:grpSpMkLst>
            <pc:docMk/>
            <pc:sldMk cId="2920700481" sldId="1175"/>
            <ac:grpSpMk id="418" creationId="{A9C1ED21-55B5-4B95-85E8-A4FE273156F3}"/>
          </ac:grpSpMkLst>
        </pc:grpChg>
        <pc:grpChg chg="mod">
          <ac:chgData name="Hemanth Kumar  Tanneru" userId="e60da0a2-8f9f-43be-83b4-26a7a02c04c9" providerId="ADAL" clId="{ACF46166-16D5-41F3-A2FD-A215D6995C0D}" dt="2022-07-31T14:22:19.155" v="2340"/>
          <ac:grpSpMkLst>
            <pc:docMk/>
            <pc:sldMk cId="2920700481" sldId="1175"/>
            <ac:grpSpMk id="427" creationId="{EF168F2A-DFF2-4EA0-AFD7-45496466E7DC}"/>
          </ac:grpSpMkLst>
        </pc:grpChg>
        <pc:grpChg chg="mod">
          <ac:chgData name="Hemanth Kumar  Tanneru" userId="e60da0a2-8f9f-43be-83b4-26a7a02c04c9" providerId="ADAL" clId="{ACF46166-16D5-41F3-A2FD-A215D6995C0D}" dt="2022-07-31T14:24:17.582" v="2453"/>
          <ac:grpSpMkLst>
            <pc:docMk/>
            <pc:sldMk cId="2920700481" sldId="1175"/>
            <ac:grpSpMk id="432" creationId="{75D62A2B-2F04-4928-9429-BCA5FA94CF89}"/>
          </ac:grpSpMkLst>
        </pc:grpChg>
        <pc:grpChg chg="mod">
          <ac:chgData name="Hemanth Kumar  Tanneru" userId="e60da0a2-8f9f-43be-83b4-26a7a02c04c9" providerId="ADAL" clId="{ACF46166-16D5-41F3-A2FD-A215D6995C0D}" dt="2022-07-31T14:22:38.845" v="2353"/>
          <ac:grpSpMkLst>
            <pc:docMk/>
            <pc:sldMk cId="2920700481" sldId="1175"/>
            <ac:grpSpMk id="439" creationId="{97E98635-E814-4AB2-A2C9-538597F7EA18}"/>
          </ac:grpSpMkLst>
        </pc:grpChg>
        <pc:grpChg chg="del mod">
          <ac:chgData name="Hemanth Kumar  Tanneru" userId="e60da0a2-8f9f-43be-83b4-26a7a02c04c9" providerId="ADAL" clId="{ACF46166-16D5-41F3-A2FD-A215D6995C0D}" dt="2022-07-31T14:22:54.099" v="2360"/>
          <ac:grpSpMkLst>
            <pc:docMk/>
            <pc:sldMk cId="2920700481" sldId="1175"/>
            <ac:grpSpMk id="443" creationId="{FF8803B4-0B78-464A-B45E-D0527258CD18}"/>
          </ac:grpSpMkLst>
        </pc:grpChg>
        <pc:grpChg chg="mod">
          <ac:chgData name="Hemanth Kumar  Tanneru" userId="e60da0a2-8f9f-43be-83b4-26a7a02c04c9" providerId="ADAL" clId="{ACF46166-16D5-41F3-A2FD-A215D6995C0D}" dt="2022-07-31T14:22:54.099" v="2360"/>
          <ac:grpSpMkLst>
            <pc:docMk/>
            <pc:sldMk cId="2920700481" sldId="1175"/>
            <ac:grpSpMk id="446" creationId="{F15802AC-59A3-4DD8-839C-9CD834D6944F}"/>
          </ac:grpSpMkLst>
        </pc:grpChg>
        <pc:grpChg chg="del mod">
          <ac:chgData name="Hemanth Kumar  Tanneru" userId="e60da0a2-8f9f-43be-83b4-26a7a02c04c9" providerId="ADAL" clId="{ACF46166-16D5-41F3-A2FD-A215D6995C0D}" dt="2022-07-31T14:24:48.143" v="2493"/>
          <ac:grpSpMkLst>
            <pc:docMk/>
            <pc:sldMk cId="2920700481" sldId="1175"/>
            <ac:grpSpMk id="454" creationId="{8AED8AE6-797B-4D17-A34E-14365650AA92}"/>
          </ac:grpSpMkLst>
        </pc:grpChg>
        <pc:grpChg chg="del mod">
          <ac:chgData name="Hemanth Kumar  Tanneru" userId="e60da0a2-8f9f-43be-83b4-26a7a02c04c9" providerId="ADAL" clId="{ACF46166-16D5-41F3-A2FD-A215D6995C0D}" dt="2022-07-31T14:24:48.143" v="2493"/>
          <ac:grpSpMkLst>
            <pc:docMk/>
            <pc:sldMk cId="2920700481" sldId="1175"/>
            <ac:grpSpMk id="459" creationId="{143CB97F-6A56-4FFB-83E1-CBB4FECF6D65}"/>
          </ac:grpSpMkLst>
        </pc:grpChg>
        <pc:grpChg chg="del mod">
          <ac:chgData name="Hemanth Kumar  Tanneru" userId="e60da0a2-8f9f-43be-83b4-26a7a02c04c9" providerId="ADAL" clId="{ACF46166-16D5-41F3-A2FD-A215D6995C0D}" dt="2022-07-31T14:23:32.227" v="2392"/>
          <ac:grpSpMkLst>
            <pc:docMk/>
            <pc:sldMk cId="2920700481" sldId="1175"/>
            <ac:grpSpMk id="465" creationId="{A2FC4AB3-E672-44DA-BD39-4FE2802D35E5}"/>
          </ac:grpSpMkLst>
        </pc:grpChg>
        <pc:grpChg chg="mod">
          <ac:chgData name="Hemanth Kumar  Tanneru" userId="e60da0a2-8f9f-43be-83b4-26a7a02c04c9" providerId="ADAL" clId="{ACF46166-16D5-41F3-A2FD-A215D6995C0D}" dt="2022-07-31T14:23:26.462" v="2388"/>
          <ac:grpSpMkLst>
            <pc:docMk/>
            <pc:sldMk cId="2920700481" sldId="1175"/>
            <ac:grpSpMk id="473" creationId="{3E9DFFC5-5596-4A75-BC93-1DD71A907543}"/>
          </ac:grpSpMkLst>
        </pc:grpChg>
        <pc:grpChg chg="mod">
          <ac:chgData name="Hemanth Kumar  Tanneru" userId="e60da0a2-8f9f-43be-83b4-26a7a02c04c9" providerId="ADAL" clId="{ACF46166-16D5-41F3-A2FD-A215D6995C0D}" dt="2022-07-31T14:23:36.877" v="2398"/>
          <ac:grpSpMkLst>
            <pc:docMk/>
            <pc:sldMk cId="2920700481" sldId="1175"/>
            <ac:grpSpMk id="478" creationId="{A8A9BFEA-A459-4661-87CC-0F857A29F9D6}"/>
          </ac:grpSpMkLst>
        </pc:grpChg>
        <pc:grpChg chg="del mod">
          <ac:chgData name="Hemanth Kumar  Tanneru" userId="e60da0a2-8f9f-43be-83b4-26a7a02c04c9" providerId="ADAL" clId="{ACF46166-16D5-41F3-A2FD-A215D6995C0D}" dt="2022-07-31T14:23:42.474" v="2406"/>
          <ac:grpSpMkLst>
            <pc:docMk/>
            <pc:sldMk cId="2920700481" sldId="1175"/>
            <ac:grpSpMk id="481" creationId="{53BE37A7-6750-4CDF-81AB-08F837D8EFD3}"/>
          </ac:grpSpMkLst>
        </pc:grpChg>
        <pc:grpChg chg="del mod">
          <ac:chgData name="Hemanth Kumar  Tanneru" userId="e60da0a2-8f9f-43be-83b4-26a7a02c04c9" providerId="ADAL" clId="{ACF46166-16D5-41F3-A2FD-A215D6995C0D}" dt="2022-07-31T14:24:14.241" v="2448"/>
          <ac:grpSpMkLst>
            <pc:docMk/>
            <pc:sldMk cId="2920700481" sldId="1175"/>
            <ac:grpSpMk id="486" creationId="{88907458-023C-44F0-A7AC-533AC3EE5D5F}"/>
          </ac:grpSpMkLst>
        </pc:grpChg>
        <pc:grpChg chg="del mod">
          <ac:chgData name="Hemanth Kumar  Tanneru" userId="e60da0a2-8f9f-43be-83b4-26a7a02c04c9" providerId="ADAL" clId="{ACF46166-16D5-41F3-A2FD-A215D6995C0D}" dt="2022-07-31T14:24:31.969" v="2466"/>
          <ac:grpSpMkLst>
            <pc:docMk/>
            <pc:sldMk cId="2920700481" sldId="1175"/>
            <ac:grpSpMk id="487" creationId="{2AFF7E9F-9638-427F-854F-1336657860C0}"/>
          </ac:grpSpMkLst>
        </pc:grpChg>
        <pc:grpChg chg="mod">
          <ac:chgData name="Hemanth Kumar  Tanneru" userId="e60da0a2-8f9f-43be-83b4-26a7a02c04c9" providerId="ADAL" clId="{ACF46166-16D5-41F3-A2FD-A215D6995C0D}" dt="2022-07-31T14:23:49.143" v="2413"/>
          <ac:grpSpMkLst>
            <pc:docMk/>
            <pc:sldMk cId="2920700481" sldId="1175"/>
            <ac:grpSpMk id="494" creationId="{4045777A-C118-45F2-9080-38A422CE044F}"/>
          </ac:grpSpMkLst>
        </pc:grpChg>
        <pc:grpChg chg="del mod">
          <ac:chgData name="Hemanth Kumar  Tanneru" userId="e60da0a2-8f9f-43be-83b4-26a7a02c04c9" providerId="ADAL" clId="{ACF46166-16D5-41F3-A2FD-A215D6995C0D}" dt="2022-07-31T14:24:05.576" v="2445"/>
          <ac:grpSpMkLst>
            <pc:docMk/>
            <pc:sldMk cId="2920700481" sldId="1175"/>
            <ac:grpSpMk id="516" creationId="{11BBAE12-2766-46C1-82F3-BDE5BEC4A244}"/>
          </ac:grpSpMkLst>
        </pc:grpChg>
        <pc:grpChg chg="mod">
          <ac:chgData name="Hemanth Kumar  Tanneru" userId="e60da0a2-8f9f-43be-83b4-26a7a02c04c9" providerId="ADAL" clId="{ACF46166-16D5-41F3-A2FD-A215D6995C0D}" dt="2022-07-31T14:24:00.462" v="2435"/>
          <ac:grpSpMkLst>
            <pc:docMk/>
            <pc:sldMk cId="2920700481" sldId="1175"/>
            <ac:grpSpMk id="517" creationId="{C607A7CA-3F56-450C-A2E9-D4006B80CC7C}"/>
          </ac:grpSpMkLst>
        </pc:grpChg>
        <pc:grpChg chg="mod">
          <ac:chgData name="Hemanth Kumar  Tanneru" userId="e60da0a2-8f9f-43be-83b4-26a7a02c04c9" providerId="ADAL" clId="{ACF46166-16D5-41F3-A2FD-A215D6995C0D}" dt="2022-07-31T14:24:00.462" v="2435"/>
          <ac:grpSpMkLst>
            <pc:docMk/>
            <pc:sldMk cId="2920700481" sldId="1175"/>
            <ac:grpSpMk id="518" creationId="{5F7617DF-3E03-4155-A9AD-47062FE97F52}"/>
          </ac:grpSpMkLst>
        </pc:grpChg>
        <pc:grpChg chg="mod">
          <ac:chgData name="Hemanth Kumar  Tanneru" userId="e60da0a2-8f9f-43be-83b4-26a7a02c04c9" providerId="ADAL" clId="{ACF46166-16D5-41F3-A2FD-A215D6995C0D}" dt="2022-07-31T14:24:00.462" v="2435"/>
          <ac:grpSpMkLst>
            <pc:docMk/>
            <pc:sldMk cId="2920700481" sldId="1175"/>
            <ac:grpSpMk id="519" creationId="{27F92634-FFE0-4B36-B118-FD82495EA385}"/>
          </ac:grpSpMkLst>
        </pc:grpChg>
        <pc:grpChg chg="mod">
          <ac:chgData name="Hemanth Kumar  Tanneru" userId="e60da0a2-8f9f-43be-83b4-26a7a02c04c9" providerId="ADAL" clId="{ACF46166-16D5-41F3-A2FD-A215D6995C0D}" dt="2022-07-31T14:24:00.462" v="2435"/>
          <ac:grpSpMkLst>
            <pc:docMk/>
            <pc:sldMk cId="2920700481" sldId="1175"/>
            <ac:grpSpMk id="520" creationId="{030A3AC5-71E1-47FE-9C63-6CD1F53202D7}"/>
          </ac:grpSpMkLst>
        </pc:grpChg>
        <pc:grpChg chg="mod">
          <ac:chgData name="Hemanth Kumar  Tanneru" userId="e60da0a2-8f9f-43be-83b4-26a7a02c04c9" providerId="ADAL" clId="{ACF46166-16D5-41F3-A2FD-A215D6995C0D}" dt="2022-07-31T14:24:00.462" v="2435"/>
          <ac:grpSpMkLst>
            <pc:docMk/>
            <pc:sldMk cId="2920700481" sldId="1175"/>
            <ac:grpSpMk id="521" creationId="{2FC9C7AB-EE64-40FF-8092-AF0E29B36BE0}"/>
          </ac:grpSpMkLst>
        </pc:grpChg>
        <pc:grpChg chg="mod">
          <ac:chgData name="Hemanth Kumar  Tanneru" userId="e60da0a2-8f9f-43be-83b4-26a7a02c04c9" providerId="ADAL" clId="{ACF46166-16D5-41F3-A2FD-A215D6995C0D}" dt="2022-07-31T14:24:05.576" v="2445"/>
          <ac:grpSpMkLst>
            <pc:docMk/>
            <pc:sldMk cId="2920700481" sldId="1175"/>
            <ac:grpSpMk id="531" creationId="{E8544F07-13FD-41F7-A5EE-69210E5F2D31}"/>
          </ac:grpSpMkLst>
        </pc:grpChg>
        <pc:grpChg chg="mod">
          <ac:chgData name="Hemanth Kumar  Tanneru" userId="e60da0a2-8f9f-43be-83b4-26a7a02c04c9" providerId="ADAL" clId="{ACF46166-16D5-41F3-A2FD-A215D6995C0D}" dt="2022-07-31T14:24:05.576" v="2445"/>
          <ac:grpSpMkLst>
            <pc:docMk/>
            <pc:sldMk cId="2920700481" sldId="1175"/>
            <ac:grpSpMk id="532" creationId="{0F311115-52F7-4559-89C9-3DD43819E50F}"/>
          </ac:grpSpMkLst>
        </pc:grpChg>
        <pc:grpChg chg="mod">
          <ac:chgData name="Hemanth Kumar  Tanneru" userId="e60da0a2-8f9f-43be-83b4-26a7a02c04c9" providerId="ADAL" clId="{ACF46166-16D5-41F3-A2FD-A215D6995C0D}" dt="2022-07-31T14:24:05.576" v="2445"/>
          <ac:grpSpMkLst>
            <pc:docMk/>
            <pc:sldMk cId="2920700481" sldId="1175"/>
            <ac:grpSpMk id="533" creationId="{A77B3A28-D325-4CC9-BB2D-DC8AD7F2F784}"/>
          </ac:grpSpMkLst>
        </pc:grpChg>
        <pc:grpChg chg="del mod">
          <ac:chgData name="Hemanth Kumar  Tanneru" userId="e60da0a2-8f9f-43be-83b4-26a7a02c04c9" providerId="ADAL" clId="{ACF46166-16D5-41F3-A2FD-A215D6995C0D}" dt="2022-07-31T14:24:31.969" v="2463"/>
          <ac:grpSpMkLst>
            <pc:docMk/>
            <pc:sldMk cId="2920700481" sldId="1175"/>
            <ac:grpSpMk id="536" creationId="{D7626CF3-7EAD-47A6-9DAE-40AC89A0D8E2}"/>
          </ac:grpSpMkLst>
        </pc:grpChg>
        <pc:grpChg chg="mod">
          <ac:chgData name="Hemanth Kumar  Tanneru" userId="e60da0a2-8f9f-43be-83b4-26a7a02c04c9" providerId="ADAL" clId="{ACF46166-16D5-41F3-A2FD-A215D6995C0D}" dt="2022-07-31T14:24:21.624" v="2456"/>
          <ac:grpSpMkLst>
            <pc:docMk/>
            <pc:sldMk cId="2920700481" sldId="1175"/>
            <ac:grpSpMk id="541" creationId="{755823BF-639F-483E-9691-C88B55FAEEF5}"/>
          </ac:grpSpMkLst>
        </pc:grpChg>
        <pc:grpChg chg="del mod">
          <ac:chgData name="Hemanth Kumar  Tanneru" userId="e60da0a2-8f9f-43be-83b4-26a7a02c04c9" providerId="ADAL" clId="{ACF46166-16D5-41F3-A2FD-A215D6995C0D}" dt="2022-07-31T14:24:48.143" v="2493"/>
          <ac:grpSpMkLst>
            <pc:docMk/>
            <pc:sldMk cId="2920700481" sldId="1175"/>
            <ac:grpSpMk id="548" creationId="{151C67C8-964F-49F5-BA32-1D2454E16CC4}"/>
          </ac:grpSpMkLst>
        </pc:grpChg>
        <pc:grpChg chg="del mod">
          <ac:chgData name="Hemanth Kumar  Tanneru" userId="e60da0a2-8f9f-43be-83b4-26a7a02c04c9" providerId="ADAL" clId="{ACF46166-16D5-41F3-A2FD-A215D6995C0D}" dt="2022-07-31T14:24:49.472" v="2496"/>
          <ac:grpSpMkLst>
            <pc:docMk/>
            <pc:sldMk cId="2920700481" sldId="1175"/>
            <ac:grpSpMk id="570" creationId="{FC11DDC9-20B1-495B-AAC6-422951C54B47}"/>
          </ac:grpSpMkLst>
        </pc:grpChg>
        <pc:grpChg chg="mod">
          <ac:chgData name="Hemanth Kumar  Tanneru" userId="e60da0a2-8f9f-43be-83b4-26a7a02c04c9" providerId="ADAL" clId="{ACF46166-16D5-41F3-A2FD-A215D6995C0D}" dt="2022-07-31T14:24:48.143" v="2493"/>
          <ac:grpSpMkLst>
            <pc:docMk/>
            <pc:sldMk cId="2920700481" sldId="1175"/>
            <ac:grpSpMk id="571" creationId="{0601D91D-F2B0-4488-9609-F3EF951667D8}"/>
          </ac:grpSpMkLst>
        </pc:grpChg>
        <pc:grpChg chg="del mod">
          <ac:chgData name="Hemanth Kumar  Tanneru" userId="e60da0a2-8f9f-43be-83b4-26a7a02c04c9" providerId="ADAL" clId="{ACF46166-16D5-41F3-A2FD-A215D6995C0D}" dt="2022-07-31T14:25:15.483" v="2525"/>
          <ac:grpSpMkLst>
            <pc:docMk/>
            <pc:sldMk cId="2920700481" sldId="1175"/>
            <ac:grpSpMk id="572" creationId="{E4CBBE1A-8027-43D9-8071-7ACEF41AE41B}"/>
          </ac:grpSpMkLst>
        </pc:grpChg>
        <pc:grpChg chg="mod">
          <ac:chgData name="Hemanth Kumar  Tanneru" userId="e60da0a2-8f9f-43be-83b4-26a7a02c04c9" providerId="ADAL" clId="{ACF46166-16D5-41F3-A2FD-A215D6995C0D}" dt="2022-07-31T14:24:48.143" v="2493"/>
          <ac:grpSpMkLst>
            <pc:docMk/>
            <pc:sldMk cId="2920700481" sldId="1175"/>
            <ac:grpSpMk id="573" creationId="{DD922945-486C-47AD-A656-346FC2BAF8C8}"/>
          </ac:grpSpMkLst>
        </pc:grpChg>
        <pc:grpChg chg="mod">
          <ac:chgData name="Hemanth Kumar  Tanneru" userId="e60da0a2-8f9f-43be-83b4-26a7a02c04c9" providerId="ADAL" clId="{ACF46166-16D5-41F3-A2FD-A215D6995C0D}" dt="2022-07-31T14:24:49.472" v="2496"/>
          <ac:grpSpMkLst>
            <pc:docMk/>
            <pc:sldMk cId="2920700481" sldId="1175"/>
            <ac:grpSpMk id="576" creationId="{B9499C00-207F-464C-B0DB-3F4471F5CA8F}"/>
          </ac:grpSpMkLst>
        </pc:grpChg>
        <pc:grpChg chg="del mod">
          <ac:chgData name="Hemanth Kumar  Tanneru" userId="e60da0a2-8f9f-43be-83b4-26a7a02c04c9" providerId="ADAL" clId="{ACF46166-16D5-41F3-A2FD-A215D6995C0D}" dt="2022-07-31T14:25:02.589" v="2502"/>
          <ac:grpSpMkLst>
            <pc:docMk/>
            <pc:sldMk cId="2920700481" sldId="1175"/>
            <ac:grpSpMk id="579" creationId="{F25DCBFE-E401-47A4-BA67-ACBDCB725E9B}"/>
          </ac:grpSpMkLst>
        </pc:grpChg>
        <pc:grpChg chg="del mod">
          <ac:chgData name="Hemanth Kumar  Tanneru" userId="e60da0a2-8f9f-43be-83b4-26a7a02c04c9" providerId="ADAL" clId="{ACF46166-16D5-41F3-A2FD-A215D6995C0D}" dt="2022-07-31T14:25:03.810" v="2505"/>
          <ac:grpSpMkLst>
            <pc:docMk/>
            <pc:sldMk cId="2920700481" sldId="1175"/>
            <ac:grpSpMk id="582" creationId="{2C9DA31A-56C2-4D74-BB87-0CEA3E1A20CA}"/>
          </ac:grpSpMkLst>
        </pc:grpChg>
        <pc:grpChg chg="mod">
          <ac:chgData name="Hemanth Kumar  Tanneru" userId="e60da0a2-8f9f-43be-83b4-26a7a02c04c9" providerId="ADAL" clId="{ACF46166-16D5-41F3-A2FD-A215D6995C0D}" dt="2022-07-31T14:25:03.810" v="2505"/>
          <ac:grpSpMkLst>
            <pc:docMk/>
            <pc:sldMk cId="2920700481" sldId="1175"/>
            <ac:grpSpMk id="585" creationId="{2235DE01-AB68-451D-9B67-B8339A03832C}"/>
          </ac:grpSpMkLst>
        </pc:grpChg>
        <pc:grpChg chg="del mod">
          <ac:chgData name="Hemanth Kumar  Tanneru" userId="e60da0a2-8f9f-43be-83b4-26a7a02c04c9" providerId="ADAL" clId="{ACF46166-16D5-41F3-A2FD-A215D6995C0D}" dt="2022-07-31T14:25:29.633" v="2541"/>
          <ac:grpSpMkLst>
            <pc:docMk/>
            <pc:sldMk cId="2920700481" sldId="1175"/>
            <ac:grpSpMk id="598" creationId="{959F061B-58E6-4F15-9923-7AE246F26D62}"/>
          </ac:grpSpMkLst>
        </pc:grpChg>
        <pc:grpChg chg="mod">
          <ac:chgData name="Hemanth Kumar  Tanneru" userId="e60da0a2-8f9f-43be-83b4-26a7a02c04c9" providerId="ADAL" clId="{ACF46166-16D5-41F3-A2FD-A215D6995C0D}" dt="2022-07-31T14:25:10.658" v="2518"/>
          <ac:grpSpMkLst>
            <pc:docMk/>
            <pc:sldMk cId="2920700481" sldId="1175"/>
            <ac:grpSpMk id="599" creationId="{7D0FC85D-5C10-4661-BFA0-5F87D268C73B}"/>
          </ac:grpSpMkLst>
        </pc:grpChg>
        <pc:grpChg chg="mod">
          <ac:chgData name="Hemanth Kumar  Tanneru" userId="e60da0a2-8f9f-43be-83b4-26a7a02c04c9" providerId="ADAL" clId="{ACF46166-16D5-41F3-A2FD-A215D6995C0D}" dt="2022-07-31T14:25:15.483" v="2525"/>
          <ac:grpSpMkLst>
            <pc:docMk/>
            <pc:sldMk cId="2920700481" sldId="1175"/>
            <ac:grpSpMk id="606" creationId="{E52D2CBD-AE8E-43AB-A316-6F074BE82F16}"/>
          </ac:grpSpMkLst>
        </pc:grpChg>
        <pc:grpChg chg="mod">
          <ac:chgData name="Hemanth Kumar  Tanneru" userId="e60da0a2-8f9f-43be-83b4-26a7a02c04c9" providerId="ADAL" clId="{ACF46166-16D5-41F3-A2FD-A215D6995C0D}" dt="2022-07-31T14:25:24.794" v="2531"/>
          <ac:grpSpMkLst>
            <pc:docMk/>
            <pc:sldMk cId="2920700481" sldId="1175"/>
            <ac:grpSpMk id="612" creationId="{30155E7C-4F04-48FE-8614-094CA5F41A8F}"/>
          </ac:grpSpMkLst>
        </pc:grpChg>
        <pc:grpChg chg="mod">
          <ac:chgData name="Hemanth Kumar  Tanneru" userId="e60da0a2-8f9f-43be-83b4-26a7a02c04c9" providerId="ADAL" clId="{ACF46166-16D5-41F3-A2FD-A215D6995C0D}" dt="2022-07-31T14:25:26.416" v="2534"/>
          <ac:grpSpMkLst>
            <pc:docMk/>
            <pc:sldMk cId="2920700481" sldId="1175"/>
            <ac:grpSpMk id="615" creationId="{FF2B31AE-532F-4E38-9997-52FD81996E7E}"/>
          </ac:grpSpMkLst>
        </pc:grpChg>
        <pc:grpChg chg="mod">
          <ac:chgData name="Hemanth Kumar  Tanneru" userId="e60da0a2-8f9f-43be-83b4-26a7a02c04c9" providerId="ADAL" clId="{ACF46166-16D5-41F3-A2FD-A215D6995C0D}" dt="2022-07-31T14:25:29.633" v="2541"/>
          <ac:grpSpMkLst>
            <pc:docMk/>
            <pc:sldMk cId="2920700481" sldId="1175"/>
            <ac:grpSpMk id="622" creationId="{01AF9C1C-0774-4EB5-B730-3E1A66CCAB73}"/>
          </ac:grpSpMkLst>
        </pc:grpChg>
        <pc:grpChg chg="mod">
          <ac:chgData name="Hemanth Kumar  Tanneru" userId="e60da0a2-8f9f-43be-83b4-26a7a02c04c9" providerId="ADAL" clId="{ACF46166-16D5-41F3-A2FD-A215D6995C0D}" dt="2022-07-31T14:25:35.737" v="2554"/>
          <ac:grpSpMkLst>
            <pc:docMk/>
            <pc:sldMk cId="2920700481" sldId="1175"/>
            <ac:grpSpMk id="635" creationId="{13C32647-1926-4704-BF0A-4F4D82106C14}"/>
          </ac:grpSpMkLst>
        </pc:grpChg>
        <pc:grpChg chg="mod">
          <ac:chgData name="Hemanth Kumar  Tanneru" userId="e60da0a2-8f9f-43be-83b4-26a7a02c04c9" providerId="ADAL" clId="{ACF46166-16D5-41F3-A2FD-A215D6995C0D}" dt="2022-07-31T14:25:35.737" v="2554"/>
          <ac:grpSpMkLst>
            <pc:docMk/>
            <pc:sldMk cId="2920700481" sldId="1175"/>
            <ac:grpSpMk id="636" creationId="{73547D4C-8E2A-46D9-8B09-2312F87630DA}"/>
          </ac:grpSpMkLst>
        </pc:grpChg>
        <pc:grpChg chg="mod">
          <ac:chgData name="Hemanth Kumar  Tanneru" userId="e60da0a2-8f9f-43be-83b4-26a7a02c04c9" providerId="ADAL" clId="{ACF46166-16D5-41F3-A2FD-A215D6995C0D}" dt="2022-07-31T14:25:35.737" v="2554"/>
          <ac:grpSpMkLst>
            <pc:docMk/>
            <pc:sldMk cId="2920700481" sldId="1175"/>
            <ac:grpSpMk id="637" creationId="{D0E9984D-50AE-445C-83D7-9CA21B03BE75}"/>
          </ac:grpSpMkLst>
        </pc:grpChg>
        <pc:grpChg chg="mod">
          <ac:chgData name="Hemanth Kumar  Tanneru" userId="e60da0a2-8f9f-43be-83b4-26a7a02c04c9" providerId="ADAL" clId="{ACF46166-16D5-41F3-A2FD-A215D6995C0D}" dt="2022-07-31T14:25:35.737" v="2554"/>
          <ac:grpSpMkLst>
            <pc:docMk/>
            <pc:sldMk cId="2920700481" sldId="1175"/>
            <ac:grpSpMk id="638" creationId="{D0A1E06B-F959-4F7F-83AF-DDB6C7D1B215}"/>
          </ac:grpSpMkLst>
        </pc:grpChg>
        <pc:grpChg chg="mod">
          <ac:chgData name="Hemanth Kumar  Tanneru" userId="e60da0a2-8f9f-43be-83b4-26a7a02c04c9" providerId="ADAL" clId="{ACF46166-16D5-41F3-A2FD-A215D6995C0D}" dt="2022-07-31T14:25:43.985" v="2572"/>
          <ac:grpSpMkLst>
            <pc:docMk/>
            <pc:sldMk cId="2920700481" sldId="1175"/>
            <ac:grpSpMk id="656" creationId="{DED875C8-CE10-496F-B79B-E62859648109}"/>
          </ac:grpSpMkLst>
        </pc:grpChg>
        <pc:grpChg chg="mod">
          <ac:chgData name="Hemanth Kumar  Tanneru" userId="e60da0a2-8f9f-43be-83b4-26a7a02c04c9" providerId="ADAL" clId="{ACF46166-16D5-41F3-A2FD-A215D6995C0D}" dt="2022-07-31T14:25:43.985" v="2572"/>
          <ac:grpSpMkLst>
            <pc:docMk/>
            <pc:sldMk cId="2920700481" sldId="1175"/>
            <ac:grpSpMk id="657" creationId="{D48A200C-2D85-4800-82A7-6DC19322A1AF}"/>
          </ac:grpSpMkLst>
        </pc:grpChg>
        <pc:grpChg chg="mod">
          <ac:chgData name="Hemanth Kumar  Tanneru" userId="e60da0a2-8f9f-43be-83b4-26a7a02c04c9" providerId="ADAL" clId="{ACF46166-16D5-41F3-A2FD-A215D6995C0D}" dt="2022-07-31T14:25:43.985" v="2572"/>
          <ac:grpSpMkLst>
            <pc:docMk/>
            <pc:sldMk cId="2920700481" sldId="1175"/>
            <ac:grpSpMk id="658" creationId="{6033581A-5F1E-48A9-9849-52AA1619B6B0}"/>
          </ac:grpSpMkLst>
        </pc:grpChg>
        <pc:grpChg chg="mod">
          <ac:chgData name="Hemanth Kumar  Tanneru" userId="e60da0a2-8f9f-43be-83b4-26a7a02c04c9" providerId="ADAL" clId="{ACF46166-16D5-41F3-A2FD-A215D6995C0D}" dt="2022-07-31T14:25:49.797" v="2581"/>
          <ac:grpSpMkLst>
            <pc:docMk/>
            <pc:sldMk cId="2920700481" sldId="1175"/>
            <ac:grpSpMk id="667" creationId="{FDBA1243-76D6-4DE8-A93B-3AB35EA883D3}"/>
          </ac:grpSpMkLst>
        </pc:grpChg>
        <pc:grpChg chg="mod">
          <ac:chgData name="Hemanth Kumar  Tanneru" userId="e60da0a2-8f9f-43be-83b4-26a7a02c04c9" providerId="ADAL" clId="{ACF46166-16D5-41F3-A2FD-A215D6995C0D}" dt="2022-07-31T14:25:49.797" v="2581"/>
          <ac:grpSpMkLst>
            <pc:docMk/>
            <pc:sldMk cId="2920700481" sldId="1175"/>
            <ac:grpSpMk id="668" creationId="{F4927F4B-C592-42CE-8A56-30D4987BC8AE}"/>
          </ac:grpSpMkLst>
        </pc:grpChg>
        <pc:inkChg chg="add del mod">
          <ac:chgData name="Hemanth Kumar  Tanneru" userId="e60da0a2-8f9f-43be-83b4-26a7a02c04c9" providerId="ADAL" clId="{ACF46166-16D5-41F3-A2FD-A215D6995C0D}" dt="2022-07-31T14:20:35.970" v="2251"/>
          <ac:inkMkLst>
            <pc:docMk/>
            <pc:sldMk cId="2920700481" sldId="1175"/>
            <ac:inkMk id="2" creationId="{2066208F-06F5-40A3-B274-F5C5019A6967}"/>
          </ac:inkMkLst>
        </pc:inkChg>
        <pc:inkChg chg="add del mod">
          <ac:chgData name="Hemanth Kumar  Tanneru" userId="e60da0a2-8f9f-43be-83b4-26a7a02c04c9" providerId="ADAL" clId="{ACF46166-16D5-41F3-A2FD-A215D6995C0D}" dt="2022-07-31T14:20:35.970" v="2250"/>
          <ac:inkMkLst>
            <pc:docMk/>
            <pc:sldMk cId="2920700481" sldId="1175"/>
            <ac:inkMk id="3" creationId="{7B5728D3-ECCC-4504-B3C5-04134F661A7C}"/>
          </ac:inkMkLst>
        </pc:inkChg>
        <pc:inkChg chg="add mod">
          <ac:chgData name="Hemanth Kumar  Tanneru" userId="e60da0a2-8f9f-43be-83b4-26a7a02c04c9" providerId="ADAL" clId="{ACF46166-16D5-41F3-A2FD-A215D6995C0D}" dt="2022-07-31T14:20:35.970" v="2251"/>
          <ac:inkMkLst>
            <pc:docMk/>
            <pc:sldMk cId="2920700481" sldId="1175"/>
            <ac:inkMk id="4" creationId="{96E76F5D-BBB9-4364-A891-A754A83484F3}"/>
          </ac:inkMkLst>
        </pc:inkChg>
        <pc:inkChg chg="add mod">
          <ac:chgData name="Hemanth Kumar  Tanneru" userId="e60da0a2-8f9f-43be-83b4-26a7a02c04c9" providerId="ADAL" clId="{ACF46166-16D5-41F3-A2FD-A215D6995C0D}" dt="2022-07-31T14:20:35.970" v="2251"/>
          <ac:inkMkLst>
            <pc:docMk/>
            <pc:sldMk cId="2920700481" sldId="1175"/>
            <ac:inkMk id="5" creationId="{EDE502EC-427B-4F4E-8CA6-B25225B4E8A4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7" creationId="{D635BB0F-2F86-40F9-A53A-6E2D09742522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8" creationId="{D835FAF7-07C2-46C2-BEC0-1533078C4A75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9" creationId="{583B22CB-FE13-46FC-A4E1-DD2E8D90991F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10" creationId="{14397817-F6EE-415E-9B70-25E71303E2E4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11" creationId="{6844ECA2-C3D3-4A54-BDD6-4960609BA204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12" creationId="{28420846-9BE7-4F7B-8CB3-C78411775234}"/>
          </ac:inkMkLst>
        </pc:inkChg>
        <pc:inkChg chg="add del">
          <ac:chgData name="Hemanth Kumar  Tanneru" userId="e60da0a2-8f9f-43be-83b4-26a7a02c04c9" providerId="ADAL" clId="{ACF46166-16D5-41F3-A2FD-A215D6995C0D}" dt="2022-07-31T14:08:30.549" v="1954" actId="9405"/>
          <ac:inkMkLst>
            <pc:docMk/>
            <pc:sldMk cId="2920700481" sldId="1175"/>
            <ac:inkMk id="13" creationId="{E1E6477F-765C-4FCD-AABE-5D1D63667368}"/>
          </ac:inkMkLst>
        </pc:inkChg>
        <pc:inkChg chg="add del">
          <ac:chgData name="Hemanth Kumar  Tanneru" userId="e60da0a2-8f9f-43be-83b4-26a7a02c04c9" providerId="ADAL" clId="{ACF46166-16D5-41F3-A2FD-A215D6995C0D}" dt="2022-07-31T14:08:30.059" v="1953" actId="9405"/>
          <ac:inkMkLst>
            <pc:docMk/>
            <pc:sldMk cId="2920700481" sldId="1175"/>
            <ac:inkMk id="14" creationId="{6074E7E6-4F77-4876-8BC0-7105F97374E0}"/>
          </ac:inkMkLst>
        </pc:inkChg>
        <pc:inkChg chg="add del">
          <ac:chgData name="Hemanth Kumar  Tanneru" userId="e60da0a2-8f9f-43be-83b4-26a7a02c04c9" providerId="ADAL" clId="{ACF46166-16D5-41F3-A2FD-A215D6995C0D}" dt="2022-07-31T14:08:30.028" v="1952" actId="9405"/>
          <ac:inkMkLst>
            <pc:docMk/>
            <pc:sldMk cId="2920700481" sldId="1175"/>
            <ac:inkMk id="15" creationId="{C54C5656-A16D-4C1F-BE3F-C4A1AA600D75}"/>
          </ac:inkMkLst>
        </pc:inkChg>
        <pc:inkChg chg="add del mod">
          <ac:chgData name="Hemanth Kumar  Tanneru" userId="e60da0a2-8f9f-43be-83b4-26a7a02c04c9" providerId="ADAL" clId="{ACF46166-16D5-41F3-A2FD-A215D6995C0D}" dt="2022-07-31T14:08:30.002" v="1951" actId="9405"/>
          <ac:inkMkLst>
            <pc:docMk/>
            <pc:sldMk cId="2920700481" sldId="1175"/>
            <ac:inkMk id="16" creationId="{3F3BD6D1-C92D-4996-A208-4C5565E94A59}"/>
          </ac:inkMkLst>
        </pc:inkChg>
        <pc:inkChg chg="add del mod">
          <ac:chgData name="Hemanth Kumar  Tanneru" userId="e60da0a2-8f9f-43be-83b4-26a7a02c04c9" providerId="ADAL" clId="{ACF46166-16D5-41F3-A2FD-A215D6995C0D}" dt="2022-07-31T14:08:29.971" v="1950" actId="9405"/>
          <ac:inkMkLst>
            <pc:docMk/>
            <pc:sldMk cId="2920700481" sldId="1175"/>
            <ac:inkMk id="17" creationId="{31B95441-B97D-47A6-AF9C-0FF03C716947}"/>
          </ac:inkMkLst>
        </pc:inkChg>
        <pc:inkChg chg="add del mod">
          <ac:chgData name="Hemanth Kumar  Tanneru" userId="e60da0a2-8f9f-43be-83b4-26a7a02c04c9" providerId="ADAL" clId="{ACF46166-16D5-41F3-A2FD-A215D6995C0D}" dt="2022-07-31T14:08:29.942" v="1949" actId="9405"/>
          <ac:inkMkLst>
            <pc:docMk/>
            <pc:sldMk cId="2920700481" sldId="1175"/>
            <ac:inkMk id="18" creationId="{139BD7D5-A2CD-4EB4-B75B-5E10C5ABD9F2}"/>
          </ac:inkMkLst>
        </pc:inkChg>
        <pc:inkChg chg="add del mod">
          <ac:chgData name="Hemanth Kumar  Tanneru" userId="e60da0a2-8f9f-43be-83b4-26a7a02c04c9" providerId="ADAL" clId="{ACF46166-16D5-41F3-A2FD-A215D6995C0D}" dt="2022-07-31T14:08:29.912" v="1948" actId="9405"/>
          <ac:inkMkLst>
            <pc:docMk/>
            <pc:sldMk cId="2920700481" sldId="1175"/>
            <ac:inkMk id="19" creationId="{CECAE282-8EA6-4C21-A69C-52232AC25550}"/>
          </ac:inkMkLst>
        </pc:inkChg>
        <pc:inkChg chg="add del">
          <ac:chgData name="Hemanth Kumar  Tanneru" userId="e60da0a2-8f9f-43be-83b4-26a7a02c04c9" providerId="ADAL" clId="{ACF46166-16D5-41F3-A2FD-A215D6995C0D}" dt="2022-07-31T14:08:29.876" v="1947" actId="9405"/>
          <ac:inkMkLst>
            <pc:docMk/>
            <pc:sldMk cId="2920700481" sldId="1175"/>
            <ac:inkMk id="20" creationId="{54C601E2-E168-4206-BCA0-7D0A1927878C}"/>
          </ac:inkMkLst>
        </pc:inkChg>
        <pc:inkChg chg="add del">
          <ac:chgData name="Hemanth Kumar  Tanneru" userId="e60da0a2-8f9f-43be-83b4-26a7a02c04c9" providerId="ADAL" clId="{ACF46166-16D5-41F3-A2FD-A215D6995C0D}" dt="2022-07-31T14:08:29.839" v="1946" actId="9405"/>
          <ac:inkMkLst>
            <pc:docMk/>
            <pc:sldMk cId="2920700481" sldId="1175"/>
            <ac:inkMk id="21" creationId="{2854E879-CA0E-4C78-8EA4-2768418D43E9}"/>
          </ac:inkMkLst>
        </pc:inkChg>
        <pc:inkChg chg="add del">
          <ac:chgData name="Hemanth Kumar  Tanneru" userId="e60da0a2-8f9f-43be-83b4-26a7a02c04c9" providerId="ADAL" clId="{ACF46166-16D5-41F3-A2FD-A215D6995C0D}" dt="2022-07-31T14:08:29.354" v="1945" actId="9405"/>
          <ac:inkMkLst>
            <pc:docMk/>
            <pc:sldMk cId="2920700481" sldId="1175"/>
            <ac:inkMk id="22" creationId="{BB494D36-2047-4C58-8DDC-5D95702E8148}"/>
          </ac:inkMkLst>
        </pc:inkChg>
        <pc:inkChg chg="add del">
          <ac:chgData name="Hemanth Kumar  Tanneru" userId="e60da0a2-8f9f-43be-83b4-26a7a02c04c9" providerId="ADAL" clId="{ACF46166-16D5-41F3-A2FD-A215D6995C0D}" dt="2022-07-31T14:08:29.196" v="1944" actId="9405"/>
          <ac:inkMkLst>
            <pc:docMk/>
            <pc:sldMk cId="2920700481" sldId="1175"/>
            <ac:inkMk id="23" creationId="{77773A1D-0253-4D3F-A332-171E09CD6CAA}"/>
          </ac:inkMkLst>
        </pc:inkChg>
        <pc:inkChg chg="add del mod">
          <ac:chgData name="Hemanth Kumar  Tanneru" userId="e60da0a2-8f9f-43be-83b4-26a7a02c04c9" providerId="ADAL" clId="{ACF46166-16D5-41F3-A2FD-A215D6995C0D}" dt="2022-07-31T14:08:29.053" v="1943" actId="9405"/>
          <ac:inkMkLst>
            <pc:docMk/>
            <pc:sldMk cId="2920700481" sldId="1175"/>
            <ac:inkMk id="24" creationId="{FDD42DF9-5389-4A95-B212-1F416587A55E}"/>
          </ac:inkMkLst>
        </pc:inkChg>
        <pc:inkChg chg="add del mod">
          <ac:chgData name="Hemanth Kumar  Tanneru" userId="e60da0a2-8f9f-43be-83b4-26a7a02c04c9" providerId="ADAL" clId="{ACF46166-16D5-41F3-A2FD-A215D6995C0D}" dt="2022-07-31T14:08:28.861" v="1942"/>
          <ac:inkMkLst>
            <pc:docMk/>
            <pc:sldMk cId="2920700481" sldId="1175"/>
            <ac:inkMk id="25" creationId="{AE809D0C-161A-4161-8DAC-A200A064C185}"/>
          </ac:inkMkLst>
        </pc:inkChg>
        <pc:inkChg chg="add del mod">
          <ac:chgData name="Hemanth Kumar  Tanneru" userId="e60da0a2-8f9f-43be-83b4-26a7a02c04c9" providerId="ADAL" clId="{ACF46166-16D5-41F3-A2FD-A215D6995C0D}" dt="2022-07-31T14:08:28.405" v="1940" actId="9405"/>
          <ac:inkMkLst>
            <pc:docMk/>
            <pc:sldMk cId="2920700481" sldId="1175"/>
            <ac:inkMk id="31" creationId="{583239CE-81B5-46AA-90D9-5D54C580D15D}"/>
          </ac:inkMkLst>
        </pc:inkChg>
        <pc:inkChg chg="add del mod">
          <ac:chgData name="Hemanth Kumar  Tanneru" userId="e60da0a2-8f9f-43be-83b4-26a7a02c04c9" providerId="ADAL" clId="{ACF46166-16D5-41F3-A2FD-A215D6995C0D}" dt="2022-07-31T14:08:28.219" v="1939" actId="9405"/>
          <ac:inkMkLst>
            <pc:docMk/>
            <pc:sldMk cId="2920700481" sldId="1175"/>
            <ac:inkMk id="32" creationId="{98EE2A26-C879-4F6F-A1B0-B34F18F1A21D}"/>
          </ac:inkMkLst>
        </pc:inkChg>
        <pc:inkChg chg="add del mod">
          <ac:chgData name="Hemanth Kumar  Tanneru" userId="e60da0a2-8f9f-43be-83b4-26a7a02c04c9" providerId="ADAL" clId="{ACF46166-16D5-41F3-A2FD-A215D6995C0D}" dt="2022-07-31T14:08:27.973" v="1938" actId="9405"/>
          <ac:inkMkLst>
            <pc:docMk/>
            <pc:sldMk cId="2920700481" sldId="1175"/>
            <ac:inkMk id="33" creationId="{3B5ECA93-58BD-43E2-9C80-3FFE0D0AD3DE}"/>
          </ac:inkMkLst>
        </pc:inkChg>
        <pc:inkChg chg="add del mod">
          <ac:chgData name="Hemanth Kumar  Tanneru" userId="e60da0a2-8f9f-43be-83b4-26a7a02c04c9" providerId="ADAL" clId="{ACF46166-16D5-41F3-A2FD-A215D6995C0D}" dt="2022-07-31T14:08:25.812" v="1937"/>
          <ac:inkMkLst>
            <pc:docMk/>
            <pc:sldMk cId="2920700481" sldId="1175"/>
            <ac:inkMk id="34" creationId="{C281C98B-7876-45BF-B7A4-1173F316E4A9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37" creationId="{5DB7495B-A2D8-4C6E-A5AD-6A3C87F8AD30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38" creationId="{335FF398-E1EA-4BB2-82DA-E279E298B7D1}"/>
          </ac:inkMkLst>
        </pc:inkChg>
        <pc:inkChg chg="add">
          <ac:chgData name="Hemanth Kumar  Tanneru" userId="e60da0a2-8f9f-43be-83b4-26a7a02c04c9" providerId="ADAL" clId="{ACF46166-16D5-41F3-A2FD-A215D6995C0D}" dt="2022-07-31T14:08:35.778" v="1957" actId="9405"/>
          <ac:inkMkLst>
            <pc:docMk/>
            <pc:sldMk cId="2920700481" sldId="1175"/>
            <ac:inkMk id="39" creationId="{1A21E9CA-C288-48C7-8C11-AC95AA52373E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40" creationId="{F71E51D9-B3A2-442A-8511-61F28E2100CA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41" creationId="{EF1E6E01-9459-4005-AA2E-E1CB13DFBD81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42" creationId="{08D76D64-B877-42A7-8940-C0B63B388B76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43" creationId="{F922F428-A56A-43DA-AB7E-5DF6D4D08308}"/>
          </ac:inkMkLst>
        </pc:inkChg>
        <pc:inkChg chg="add">
          <ac:chgData name="Hemanth Kumar  Tanneru" userId="e60da0a2-8f9f-43be-83b4-26a7a02c04c9" providerId="ADAL" clId="{ACF46166-16D5-41F3-A2FD-A215D6995C0D}" dt="2022-07-31T14:08:38.163" v="1962" actId="9405"/>
          <ac:inkMkLst>
            <pc:docMk/>
            <pc:sldMk cId="2920700481" sldId="1175"/>
            <ac:inkMk id="44" creationId="{FD825E5B-C84E-4593-BEC5-48ACD6788205}"/>
          </ac:inkMkLst>
        </pc:inkChg>
        <pc:inkChg chg="add">
          <ac:chgData name="Hemanth Kumar  Tanneru" userId="e60da0a2-8f9f-43be-83b4-26a7a02c04c9" providerId="ADAL" clId="{ACF46166-16D5-41F3-A2FD-A215D6995C0D}" dt="2022-07-31T14:08:38.584" v="1963" actId="9405"/>
          <ac:inkMkLst>
            <pc:docMk/>
            <pc:sldMk cId="2920700481" sldId="1175"/>
            <ac:inkMk id="45" creationId="{693E898A-AACB-4E00-BAFB-789C38CBFF39}"/>
          </ac:inkMkLst>
        </pc:inkChg>
        <pc:inkChg chg="add">
          <ac:chgData name="Hemanth Kumar  Tanneru" userId="e60da0a2-8f9f-43be-83b4-26a7a02c04c9" providerId="ADAL" clId="{ACF46166-16D5-41F3-A2FD-A215D6995C0D}" dt="2022-07-31T14:08:39.211" v="1964" actId="9405"/>
          <ac:inkMkLst>
            <pc:docMk/>
            <pc:sldMk cId="2920700481" sldId="1175"/>
            <ac:inkMk id="46" creationId="{4AA50758-1C44-4770-AB6E-8C71C2BB8A50}"/>
          </ac:inkMkLst>
        </pc:inkChg>
        <pc:inkChg chg="add">
          <ac:chgData name="Hemanth Kumar  Tanneru" userId="e60da0a2-8f9f-43be-83b4-26a7a02c04c9" providerId="ADAL" clId="{ACF46166-16D5-41F3-A2FD-A215D6995C0D}" dt="2022-07-31T14:08:39.777" v="1965" actId="9405"/>
          <ac:inkMkLst>
            <pc:docMk/>
            <pc:sldMk cId="2920700481" sldId="1175"/>
            <ac:inkMk id="47" creationId="{31FCA7EA-6AA3-403C-AF25-D231FEFC47B3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48" creationId="{383A40A8-7B35-44C4-B5AB-956795EC6C81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49" creationId="{1239660E-6D72-4778-8B8B-4E70A680B810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0" creationId="{E0E09F81-6EC1-4D69-AD50-A4B7D1BAAAC9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1" creationId="{AE7B1112-B860-4389-96B0-FFF4C4E45682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2" creationId="{B66D7479-06B5-4263-89D6-03C235FFB31F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3" creationId="{1EBA8F6A-47A7-4122-B6F1-03DE62DA2767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4" creationId="{C5EB1B19-B208-4660-9898-5CE75210761A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5" creationId="{C157656A-7A8D-4124-A64E-1E3BBE36579D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6" creationId="{7A9600C2-5C54-4CE4-89DB-95239BBC9CE6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7" creationId="{B9B9F7B1-175C-42B0-800B-27BD1082717E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8" creationId="{97678BC9-65AC-464E-A97C-E0D5979DC7C7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59" creationId="{980C7951-750F-4913-9C18-175A6215B3E6}"/>
          </ac:inkMkLst>
        </pc:inkChg>
        <pc:inkChg chg="add mod">
          <ac:chgData name="Hemanth Kumar  Tanneru" userId="e60da0a2-8f9f-43be-83b4-26a7a02c04c9" providerId="ADAL" clId="{ACF46166-16D5-41F3-A2FD-A215D6995C0D}" dt="2022-07-31T14:08:46.168" v="1979"/>
          <ac:inkMkLst>
            <pc:docMk/>
            <pc:sldMk cId="2920700481" sldId="1175"/>
            <ac:inkMk id="60" creationId="{F955D5D7-1A05-42CA-A02E-97537B5DB531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69" creationId="{454FC893-51FD-45C8-A85C-7EBA7A4E1425}"/>
          </ac:inkMkLst>
        </pc:inkChg>
        <pc:inkChg chg="add mod">
          <ac:chgData name="Hemanth Kumar  Tanneru" userId="e60da0a2-8f9f-43be-83b4-26a7a02c04c9" providerId="ADAL" clId="{ACF46166-16D5-41F3-A2FD-A215D6995C0D}" dt="2022-07-31T14:08:50.048" v="1982"/>
          <ac:inkMkLst>
            <pc:docMk/>
            <pc:sldMk cId="2920700481" sldId="1175"/>
            <ac:inkMk id="70" creationId="{A812212F-8C37-459C-865C-5A643E3A0C56}"/>
          </ac:inkMkLst>
        </pc:inkChg>
        <pc:inkChg chg="add">
          <ac:chgData name="Hemanth Kumar  Tanneru" userId="e60da0a2-8f9f-43be-83b4-26a7a02c04c9" providerId="ADAL" clId="{ACF46166-16D5-41F3-A2FD-A215D6995C0D}" dt="2022-07-31T14:10:44.863" v="1985" actId="9405"/>
          <ac:inkMkLst>
            <pc:docMk/>
            <pc:sldMk cId="2920700481" sldId="1175"/>
            <ac:inkMk id="72" creationId="{48BAF384-5E76-4FB8-9ACB-B97EFB717F83}"/>
          </ac:inkMkLst>
        </pc:inkChg>
        <pc:inkChg chg="add">
          <ac:chgData name="Hemanth Kumar  Tanneru" userId="e60da0a2-8f9f-43be-83b4-26a7a02c04c9" providerId="ADAL" clId="{ACF46166-16D5-41F3-A2FD-A215D6995C0D}" dt="2022-07-31T14:10:52.379" v="1986" actId="9405"/>
          <ac:inkMkLst>
            <pc:docMk/>
            <pc:sldMk cId="2920700481" sldId="1175"/>
            <ac:inkMk id="73" creationId="{AB2F3A27-4388-4032-8CE4-9688075790EE}"/>
          </ac:inkMkLst>
        </pc:inkChg>
        <pc:inkChg chg="add">
          <ac:chgData name="Hemanth Kumar  Tanneru" userId="e60da0a2-8f9f-43be-83b4-26a7a02c04c9" providerId="ADAL" clId="{ACF46166-16D5-41F3-A2FD-A215D6995C0D}" dt="2022-07-31T14:10:56.804" v="1987" actId="9405"/>
          <ac:inkMkLst>
            <pc:docMk/>
            <pc:sldMk cId="2920700481" sldId="1175"/>
            <ac:inkMk id="74" creationId="{FBB77C97-6772-4B3B-AC85-4D79BFED2B83}"/>
          </ac:inkMkLst>
        </pc:inkChg>
        <pc:inkChg chg="add del">
          <ac:chgData name="Hemanth Kumar  Tanneru" userId="e60da0a2-8f9f-43be-83b4-26a7a02c04c9" providerId="ADAL" clId="{ACF46166-16D5-41F3-A2FD-A215D6995C0D}" dt="2022-07-31T14:22:06.620" v="2332"/>
          <ac:inkMkLst>
            <pc:docMk/>
            <pc:sldMk cId="2920700481" sldId="1175"/>
            <ac:inkMk id="75" creationId="{8A24B0BD-1ADD-4844-ADE2-D8F7BBD7CD65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76" creationId="{A50D039B-5BC7-4F34-8D4C-56BD5385EE0D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77" creationId="{7D8C64B8-55B2-4F18-BA91-E23BF6E125D0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78" creationId="{88F6419F-C41A-4AC7-972B-0F100CA4D45D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79" creationId="{6693CAE4-B736-4FAA-949F-02CABA98F25B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81" creationId="{E868B5BC-B899-4D55-9AE1-F4CE4897D86D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82" creationId="{0AB40C09-03D5-4179-BB2D-157A44F4E546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83" creationId="{5D079590-5DAC-471A-BD18-0DA178E2B822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84" creationId="{AC6CBF2A-3012-4A27-9210-8D7BEC4CFCE1}"/>
          </ac:inkMkLst>
        </pc:inkChg>
        <pc:inkChg chg="add">
          <ac:chgData name="Hemanth Kumar  Tanneru" userId="e60da0a2-8f9f-43be-83b4-26a7a02c04c9" providerId="ADAL" clId="{ACF46166-16D5-41F3-A2FD-A215D6995C0D}" dt="2022-07-31T14:11:58.898" v="1998" actId="9405"/>
          <ac:inkMkLst>
            <pc:docMk/>
            <pc:sldMk cId="2920700481" sldId="1175"/>
            <ac:inkMk id="85" creationId="{43C009A2-A384-4D77-8FA8-07846C03A70F}"/>
          </ac:inkMkLst>
        </pc:inkChg>
        <pc:inkChg chg="add del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86" creationId="{221DC5BA-9FAD-4932-B511-EDEA114A043E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87" creationId="{1F57FDE5-030C-424F-BB9C-E1F45CD689DA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88" creationId="{425C1718-D0CE-4F37-AA45-CA4C47151476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90" creationId="{018049ED-B49A-4EF9-B779-81AE1AFA5FBA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91" creationId="{F473B766-F947-4867-AC75-BAE8D465EEE1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93" creationId="{3884915E-98BC-42EA-9BCA-210BCB43DE33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94" creationId="{09BF0D11-F12D-40CF-99CE-40EDFF715759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96" creationId="{B6F103D4-297B-443A-8D7C-D9E4165327F4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97" creationId="{96715A20-7254-4BFC-BC4F-83BA40C1C412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98" creationId="{019168FB-E584-4BC8-8F01-06CBBA760AC9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99" creationId="{98F067FB-0E7E-433B-ABB2-07253A3AA6E9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100" creationId="{C8856C65-584F-4A7A-B375-B3D7D4E2C287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101" creationId="{C8738BD7-E6ED-4A32-B316-E75F52803BCD}"/>
          </ac:inkMkLst>
        </pc:inkChg>
        <pc:inkChg chg="add del mod">
          <ac:chgData name="Hemanth Kumar  Tanneru" userId="e60da0a2-8f9f-43be-83b4-26a7a02c04c9" providerId="ADAL" clId="{ACF46166-16D5-41F3-A2FD-A215D6995C0D}" dt="2022-07-31T14:22:10.684" v="2334"/>
          <ac:inkMkLst>
            <pc:docMk/>
            <pc:sldMk cId="2920700481" sldId="1175"/>
            <ac:inkMk id="104" creationId="{945FEAA8-49FF-4230-B2C4-816FC44417AF}"/>
          </ac:inkMkLst>
        </pc:inkChg>
        <pc:inkChg chg="add del mod">
          <ac:chgData name="Hemanth Kumar  Tanneru" userId="e60da0a2-8f9f-43be-83b4-26a7a02c04c9" providerId="ADAL" clId="{ACF46166-16D5-41F3-A2FD-A215D6995C0D}" dt="2022-07-31T14:22:10.684" v="2333"/>
          <ac:inkMkLst>
            <pc:docMk/>
            <pc:sldMk cId="2920700481" sldId="1175"/>
            <ac:inkMk id="105" creationId="{C5F53F8B-2528-4385-8063-C11355D813F0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07" creationId="{7CF26399-D0C2-431E-AEBE-A6852D562048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08" creationId="{AF19E827-3DE6-40CB-AE79-53491A5EE64E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09" creationId="{BB915DE2-EAE9-43BC-BFE6-CE5853B3B472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0" creationId="{69610C03-2CD3-4031-A803-97B073242B31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1" creationId="{E3664B53-8154-4143-99A6-73EA2BBE77D0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2" creationId="{6DA40E87-83D9-4619-A46D-C998FEBDD204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3" creationId="{2315AA0B-0D98-4A83-B1DE-EC88B9D8F204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4" creationId="{1B4BAD96-B5C6-405E-B20C-6447105228BA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5" creationId="{7BD179AD-4837-4462-8AB1-1A413F524C9F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6" creationId="{756E3F2B-AC0C-4F0B-816C-10FCC0CB0602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7" creationId="{62FA6C97-6B9D-45E1-93A6-C94DFA55154B}"/>
          </ac:inkMkLst>
        </pc:inkChg>
        <pc:inkChg chg="add mod">
          <ac:chgData name="Hemanth Kumar  Tanneru" userId="e60da0a2-8f9f-43be-83b4-26a7a02c04c9" providerId="ADAL" clId="{ACF46166-16D5-41F3-A2FD-A215D6995C0D}" dt="2022-07-31T14:12:39.246" v="2031"/>
          <ac:inkMkLst>
            <pc:docMk/>
            <pc:sldMk cId="2920700481" sldId="1175"/>
            <ac:inkMk id="118" creationId="{BC655892-F706-4711-89B8-5860600C20D9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21" creationId="{D40C2CFA-7306-461D-AA60-77C68A22B517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22" creationId="{BF66785F-FE77-45D0-9F91-8FE71DA921E7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23" creationId="{281128FB-19D7-4F6A-BBCA-C2B2C7993627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24" creationId="{149C1BD1-35BE-44FB-95F7-6DAC0C1F3CD8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26" creationId="{642D4A90-F5A3-4949-9DF9-166527C0880B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27" creationId="{4AEE021F-8EA0-46D6-9693-6D541EF4485F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28" creationId="{A85A2672-E2E0-4EE1-9F4A-390C8B7B50A1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29" creationId="{C2ABF0A1-7C74-4D59-8699-039C1BA82167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30" creationId="{EAE9B0BA-0272-4329-A045-6AFA2B30D6AE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31" creationId="{1E805C55-251B-4F69-811F-1BFC5828790D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32" creationId="{B1BCC8C2-F7E0-4B4D-BA30-38D6AA88CD2B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35" creationId="{9EB81952-F0C3-40BC-A127-BAEB22B7889F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36" creationId="{6F56D27E-9560-48E9-9006-53585B7B4C64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37" creationId="{5915353D-4998-4129-BD6C-9C961DC94F0E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38" creationId="{4B194519-3C22-4632-A0F9-989B163B1826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39" creationId="{131AE967-9B4A-47E1-A3CF-97020CE1D215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41" creationId="{36F168F0-997A-430E-9E95-1F11B99FD86D}"/>
          </ac:inkMkLst>
        </pc:inkChg>
        <pc:inkChg chg="add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42" creationId="{608080C0-DE29-47BE-A923-272B5C9BE63B}"/>
          </ac:inkMkLst>
        </pc:inkChg>
        <pc:inkChg chg="add del mod">
          <ac:chgData name="Hemanth Kumar  Tanneru" userId="e60da0a2-8f9f-43be-83b4-26a7a02c04c9" providerId="ADAL" clId="{ACF46166-16D5-41F3-A2FD-A215D6995C0D}" dt="2022-07-31T14:13:16.428" v="2056"/>
          <ac:inkMkLst>
            <pc:docMk/>
            <pc:sldMk cId="2920700481" sldId="1175"/>
            <ac:inkMk id="144" creationId="{CAD261B4-7F4B-494B-BD40-36F48DB6FE77}"/>
          </ac:inkMkLst>
        </pc:inkChg>
        <pc:inkChg chg="add mod">
          <ac:chgData name="Hemanth Kumar  Tanneru" userId="e60da0a2-8f9f-43be-83b4-26a7a02c04c9" providerId="ADAL" clId="{ACF46166-16D5-41F3-A2FD-A215D6995C0D}" dt="2022-07-31T14:13:22.917" v="2059"/>
          <ac:inkMkLst>
            <pc:docMk/>
            <pc:sldMk cId="2920700481" sldId="1175"/>
            <ac:inkMk id="146" creationId="{FED9AD20-3242-42A4-9600-D545143443E7}"/>
          </ac:inkMkLst>
        </pc:inkChg>
        <pc:inkChg chg="add mod">
          <ac:chgData name="Hemanth Kumar  Tanneru" userId="e60da0a2-8f9f-43be-83b4-26a7a02c04c9" providerId="ADAL" clId="{ACF46166-16D5-41F3-A2FD-A215D6995C0D}" dt="2022-07-31T14:13:22.917" v="2059"/>
          <ac:inkMkLst>
            <pc:docMk/>
            <pc:sldMk cId="2920700481" sldId="1175"/>
            <ac:inkMk id="147" creationId="{F6552699-CDE9-49D1-A076-477EA5B65FF0}"/>
          </ac:inkMkLst>
        </pc:inkChg>
        <pc:inkChg chg="add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149" creationId="{3029E13B-C68F-4A90-9316-F5FA0782B3AE}"/>
          </ac:inkMkLst>
        </pc:inkChg>
        <pc:inkChg chg="add del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150" creationId="{CCEFC679-4DC1-4D34-93A6-47F290CC00D3}"/>
          </ac:inkMkLst>
        </pc:inkChg>
        <pc:inkChg chg="add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152" creationId="{C82CFDA6-5D58-4A37-9319-E3BAC2DAC8C1}"/>
          </ac:inkMkLst>
        </pc:inkChg>
        <pc:inkChg chg="add del mod">
          <ac:chgData name="Hemanth Kumar  Tanneru" userId="e60da0a2-8f9f-43be-83b4-26a7a02c04c9" providerId="ADAL" clId="{ACF46166-16D5-41F3-A2FD-A215D6995C0D}" dt="2022-07-31T14:13:39.261" v="2075"/>
          <ac:inkMkLst>
            <pc:docMk/>
            <pc:sldMk cId="2920700481" sldId="1175"/>
            <ac:inkMk id="153" creationId="{F7ACE6E5-1DA4-4870-A36B-EC9D466CEE82}"/>
          </ac:inkMkLst>
        </pc:inkChg>
        <pc:inkChg chg="add del mod">
          <ac:chgData name="Hemanth Kumar  Tanneru" userId="e60da0a2-8f9f-43be-83b4-26a7a02c04c9" providerId="ADAL" clId="{ACF46166-16D5-41F3-A2FD-A215D6995C0D}" dt="2022-07-31T14:13:39.261" v="2074"/>
          <ac:inkMkLst>
            <pc:docMk/>
            <pc:sldMk cId="2920700481" sldId="1175"/>
            <ac:inkMk id="154" creationId="{C01FD0EE-7026-423F-AA18-F2EC9B36952E}"/>
          </ac:inkMkLst>
        </pc:inkChg>
        <pc:inkChg chg="add del mod">
          <ac:chgData name="Hemanth Kumar  Tanneru" userId="e60da0a2-8f9f-43be-83b4-26a7a02c04c9" providerId="ADAL" clId="{ACF46166-16D5-41F3-A2FD-A215D6995C0D}" dt="2022-07-31T14:13:39.261" v="2077"/>
          <ac:inkMkLst>
            <pc:docMk/>
            <pc:sldMk cId="2920700481" sldId="1175"/>
            <ac:inkMk id="156" creationId="{E276B94C-7DEB-4203-9D7A-FB4CF0F1DE3E}"/>
          </ac:inkMkLst>
        </pc:inkChg>
        <pc:inkChg chg="add del mod">
          <ac:chgData name="Hemanth Kumar  Tanneru" userId="e60da0a2-8f9f-43be-83b4-26a7a02c04c9" providerId="ADAL" clId="{ACF46166-16D5-41F3-A2FD-A215D6995C0D}" dt="2022-07-31T14:13:39.261" v="2073"/>
          <ac:inkMkLst>
            <pc:docMk/>
            <pc:sldMk cId="2920700481" sldId="1175"/>
            <ac:inkMk id="157" creationId="{0B14AA32-0622-4B1A-A5AF-228024F83DC2}"/>
          </ac:inkMkLst>
        </pc:inkChg>
        <pc:inkChg chg="add del mod">
          <ac:chgData name="Hemanth Kumar  Tanneru" userId="e60da0a2-8f9f-43be-83b4-26a7a02c04c9" providerId="ADAL" clId="{ACF46166-16D5-41F3-A2FD-A215D6995C0D}" dt="2022-07-31T14:13:39.261" v="2078"/>
          <ac:inkMkLst>
            <pc:docMk/>
            <pc:sldMk cId="2920700481" sldId="1175"/>
            <ac:inkMk id="158" creationId="{D139DFEE-08C3-40B0-95F2-D49D8325FC90}"/>
          </ac:inkMkLst>
        </pc:inkChg>
        <pc:inkChg chg="add del mod">
          <ac:chgData name="Hemanth Kumar  Tanneru" userId="e60da0a2-8f9f-43be-83b4-26a7a02c04c9" providerId="ADAL" clId="{ACF46166-16D5-41F3-A2FD-A215D6995C0D}" dt="2022-07-31T14:13:39.261" v="2076"/>
          <ac:inkMkLst>
            <pc:docMk/>
            <pc:sldMk cId="2920700481" sldId="1175"/>
            <ac:inkMk id="160" creationId="{AC4FFB4C-4C04-401B-BCC2-116E8180B134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62" creationId="{BCB92BF8-7FED-41C4-85E1-0A342D30AC7C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63" creationId="{C86D76A8-31BD-4153-BB46-AD3C904EA610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64" creationId="{D935AEA5-B1AA-4099-A5AB-863D449C8311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65" creationId="{2A9CF5DC-61F5-4306-8C25-970A2CD38C45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66" creationId="{05233AC9-1DEA-4230-8CA9-8CE59CD70570}"/>
          </ac:inkMkLst>
        </pc:inkChg>
        <pc:inkChg chg="add del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167" creationId="{30406FCE-2C36-4056-857F-85958A130331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68" creationId="{7A5D6995-E28B-4445-9291-8AA5515099FF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69" creationId="{5F030DE4-38D6-4A85-B12E-B32D54D33294}"/>
          </ac:inkMkLst>
        </pc:inkChg>
        <pc:inkChg chg="add del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170" creationId="{311B5E10-6CA3-4EFC-8A43-33F71D170658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71" creationId="{61373E65-35B0-42D9-9DA4-35F16418C02E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72" creationId="{B4CECDD4-1F81-4A34-8B5D-39A2EB2E9E35}"/>
          </ac:inkMkLst>
        </pc:inkChg>
        <pc:inkChg chg="add mod">
          <ac:chgData name="Hemanth Kumar  Tanneru" userId="e60da0a2-8f9f-43be-83b4-26a7a02c04c9" providerId="ADAL" clId="{ACF46166-16D5-41F3-A2FD-A215D6995C0D}" dt="2022-07-31T14:13:51.288" v="2091"/>
          <ac:inkMkLst>
            <pc:docMk/>
            <pc:sldMk cId="2920700481" sldId="1175"/>
            <ac:inkMk id="173" creationId="{03484743-5486-4B6E-AF08-8E679398E2D9}"/>
          </ac:inkMkLst>
        </pc:inkChg>
        <pc:inkChg chg="add mod">
          <ac:chgData name="Hemanth Kumar  Tanneru" userId="e60da0a2-8f9f-43be-83b4-26a7a02c04c9" providerId="ADAL" clId="{ACF46166-16D5-41F3-A2FD-A215D6995C0D}" dt="2022-07-31T14:14:10.679" v="2094"/>
          <ac:inkMkLst>
            <pc:docMk/>
            <pc:sldMk cId="2920700481" sldId="1175"/>
            <ac:inkMk id="178" creationId="{48B49475-5A7E-4C03-BCCB-40630EB35555}"/>
          </ac:inkMkLst>
        </pc:inkChg>
        <pc:inkChg chg="add mod">
          <ac:chgData name="Hemanth Kumar  Tanneru" userId="e60da0a2-8f9f-43be-83b4-26a7a02c04c9" providerId="ADAL" clId="{ACF46166-16D5-41F3-A2FD-A215D6995C0D}" dt="2022-07-31T14:14:10.679" v="2094"/>
          <ac:inkMkLst>
            <pc:docMk/>
            <pc:sldMk cId="2920700481" sldId="1175"/>
            <ac:inkMk id="179" creationId="{D6993717-4B64-47CE-9119-B3691883A8E6}"/>
          </ac:inkMkLst>
        </pc:inkChg>
        <pc:inkChg chg="add del mod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181" creationId="{D3045B35-4A9D-43D9-B91E-403A5AB90D42}"/>
          </ac:inkMkLst>
        </pc:inkChg>
        <pc:inkChg chg="add del mod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182" creationId="{6105B0F3-4196-4A92-9DAF-9C653E7FD0E6}"/>
          </ac:inkMkLst>
        </pc:inkChg>
        <pc:inkChg chg="add del mod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183" creationId="{5073D54B-53E6-4C37-853A-88588248A477}"/>
          </ac:inkMkLst>
        </pc:inkChg>
        <pc:inkChg chg="add del mod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184" creationId="{DAF9B150-0D08-4032-A21E-5AB92ECCB6C5}"/>
          </ac:inkMkLst>
        </pc:inkChg>
        <pc:inkChg chg="add mod">
          <ac:chgData name="Hemanth Kumar  Tanneru" userId="e60da0a2-8f9f-43be-83b4-26a7a02c04c9" providerId="ADAL" clId="{ACF46166-16D5-41F3-A2FD-A215D6995C0D}" dt="2022-07-31T14:14:38.975" v="2103"/>
          <ac:inkMkLst>
            <pc:docMk/>
            <pc:sldMk cId="2920700481" sldId="1175"/>
            <ac:inkMk id="186" creationId="{8757302A-0C70-4E3E-B606-246DFD0159F7}"/>
          </ac:inkMkLst>
        </pc:inkChg>
        <pc:inkChg chg="add mod">
          <ac:chgData name="Hemanth Kumar  Tanneru" userId="e60da0a2-8f9f-43be-83b4-26a7a02c04c9" providerId="ADAL" clId="{ACF46166-16D5-41F3-A2FD-A215D6995C0D}" dt="2022-07-31T14:14:38.975" v="2103"/>
          <ac:inkMkLst>
            <pc:docMk/>
            <pc:sldMk cId="2920700481" sldId="1175"/>
            <ac:inkMk id="187" creationId="{5C281741-5CD8-43C4-BD9F-2EDBBD58C9FC}"/>
          </ac:inkMkLst>
        </pc:inkChg>
        <pc:inkChg chg="add mod">
          <ac:chgData name="Hemanth Kumar  Tanneru" userId="e60da0a2-8f9f-43be-83b4-26a7a02c04c9" providerId="ADAL" clId="{ACF46166-16D5-41F3-A2FD-A215D6995C0D}" dt="2022-07-31T14:14:38.975" v="2103"/>
          <ac:inkMkLst>
            <pc:docMk/>
            <pc:sldMk cId="2920700481" sldId="1175"/>
            <ac:inkMk id="188" creationId="{07362450-AC2D-41DD-945D-74611C2A0BF8}"/>
          </ac:inkMkLst>
        </pc:inkChg>
        <pc:inkChg chg="add mod">
          <ac:chgData name="Hemanth Kumar  Tanneru" userId="e60da0a2-8f9f-43be-83b4-26a7a02c04c9" providerId="ADAL" clId="{ACF46166-16D5-41F3-A2FD-A215D6995C0D}" dt="2022-07-31T14:14:48.179" v="2109"/>
          <ac:inkMkLst>
            <pc:docMk/>
            <pc:sldMk cId="2920700481" sldId="1175"/>
            <ac:inkMk id="190" creationId="{B408FA0E-9DF1-4D27-B1E3-78C4AE473CE6}"/>
          </ac:inkMkLst>
        </pc:inkChg>
        <pc:inkChg chg="add mod">
          <ac:chgData name="Hemanth Kumar  Tanneru" userId="e60da0a2-8f9f-43be-83b4-26a7a02c04c9" providerId="ADAL" clId="{ACF46166-16D5-41F3-A2FD-A215D6995C0D}" dt="2022-07-31T14:14:48.179" v="2109"/>
          <ac:inkMkLst>
            <pc:docMk/>
            <pc:sldMk cId="2920700481" sldId="1175"/>
            <ac:inkMk id="191" creationId="{74C12664-D56F-455B-90CC-0C8222F08746}"/>
          </ac:inkMkLst>
        </pc:inkChg>
        <pc:inkChg chg="add mod">
          <ac:chgData name="Hemanth Kumar  Tanneru" userId="e60da0a2-8f9f-43be-83b4-26a7a02c04c9" providerId="ADAL" clId="{ACF46166-16D5-41F3-A2FD-A215D6995C0D}" dt="2022-07-31T14:14:48.179" v="2109"/>
          <ac:inkMkLst>
            <pc:docMk/>
            <pc:sldMk cId="2920700481" sldId="1175"/>
            <ac:inkMk id="192" creationId="{221CC2BB-00C7-4649-8926-08855C6990C2}"/>
          </ac:inkMkLst>
        </pc:inkChg>
        <pc:inkChg chg="add mod">
          <ac:chgData name="Hemanth Kumar  Tanneru" userId="e60da0a2-8f9f-43be-83b4-26a7a02c04c9" providerId="ADAL" clId="{ACF46166-16D5-41F3-A2FD-A215D6995C0D}" dt="2022-07-31T14:14:48.179" v="2109"/>
          <ac:inkMkLst>
            <pc:docMk/>
            <pc:sldMk cId="2920700481" sldId="1175"/>
            <ac:inkMk id="194" creationId="{61929A91-3B61-4FFA-A957-99C5FF5E43A2}"/>
          </ac:inkMkLst>
        </pc:inkChg>
        <pc:inkChg chg="add mod">
          <ac:chgData name="Hemanth Kumar  Tanneru" userId="e60da0a2-8f9f-43be-83b4-26a7a02c04c9" providerId="ADAL" clId="{ACF46166-16D5-41F3-A2FD-A215D6995C0D}" dt="2022-07-31T14:14:51.628" v="2113"/>
          <ac:inkMkLst>
            <pc:docMk/>
            <pc:sldMk cId="2920700481" sldId="1175"/>
            <ac:inkMk id="196" creationId="{F0B5E718-A8CE-4593-9D68-A2A7CB47E916}"/>
          </ac:inkMkLst>
        </pc:inkChg>
        <pc:inkChg chg="add mod">
          <ac:chgData name="Hemanth Kumar  Tanneru" userId="e60da0a2-8f9f-43be-83b4-26a7a02c04c9" providerId="ADAL" clId="{ACF46166-16D5-41F3-A2FD-A215D6995C0D}" dt="2022-07-31T14:14:51.628" v="2113"/>
          <ac:inkMkLst>
            <pc:docMk/>
            <pc:sldMk cId="2920700481" sldId="1175"/>
            <ac:inkMk id="197" creationId="{EE1BAB01-48C1-4234-9DD2-49295D7B802E}"/>
          </ac:inkMkLst>
        </pc:inkChg>
        <pc:inkChg chg="add mod">
          <ac:chgData name="Hemanth Kumar  Tanneru" userId="e60da0a2-8f9f-43be-83b4-26a7a02c04c9" providerId="ADAL" clId="{ACF46166-16D5-41F3-A2FD-A215D6995C0D}" dt="2022-07-31T14:14:51.628" v="2113"/>
          <ac:inkMkLst>
            <pc:docMk/>
            <pc:sldMk cId="2920700481" sldId="1175"/>
            <ac:inkMk id="198" creationId="{46259D4C-992C-44BF-BAB7-789B277629F8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00" creationId="{330A80C1-D20B-479F-A3F8-2FF68175AE15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01" creationId="{A003B65E-83AC-445F-AF24-05B0B6CA8C37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02" creationId="{3232FEA9-7002-45D4-B071-443183DF7167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03" creationId="{111A209B-3C43-4518-8DFA-6FF7FF1EDC20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04" creationId="{B4617F2B-214F-4B4F-96E0-C8B2F0D26FA9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06" creationId="{C552E293-C496-4999-96B9-E0FC66F76883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07" creationId="{4B094CD4-F302-4B03-A77F-D7DF5B3E595E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08" creationId="{EE8646A2-C97A-4551-A4B3-5B4C6AB101EF}"/>
          </ac:inkMkLst>
        </pc:inkChg>
        <pc:inkChg chg="add mod">
          <ac:chgData name="Hemanth Kumar  Tanneru" userId="e60da0a2-8f9f-43be-83b4-26a7a02c04c9" providerId="ADAL" clId="{ACF46166-16D5-41F3-A2FD-A215D6995C0D}" dt="2022-07-31T14:15:07.470" v="2125"/>
          <ac:inkMkLst>
            <pc:docMk/>
            <pc:sldMk cId="2920700481" sldId="1175"/>
            <ac:inkMk id="210" creationId="{43445419-978D-496C-BCDF-88FD534642AB}"/>
          </ac:inkMkLst>
        </pc:inkChg>
        <pc:inkChg chg="add mod">
          <ac:chgData name="Hemanth Kumar  Tanneru" userId="e60da0a2-8f9f-43be-83b4-26a7a02c04c9" providerId="ADAL" clId="{ACF46166-16D5-41F3-A2FD-A215D6995C0D}" dt="2022-07-31T14:15:21.665" v="2132"/>
          <ac:inkMkLst>
            <pc:docMk/>
            <pc:sldMk cId="2920700481" sldId="1175"/>
            <ac:inkMk id="212" creationId="{36216FFA-8889-47DE-AD40-F66EE93942FF}"/>
          </ac:inkMkLst>
        </pc:inkChg>
        <pc:inkChg chg="add mod">
          <ac:chgData name="Hemanth Kumar  Tanneru" userId="e60da0a2-8f9f-43be-83b4-26a7a02c04c9" providerId="ADAL" clId="{ACF46166-16D5-41F3-A2FD-A215D6995C0D}" dt="2022-07-31T14:15:21.665" v="2132"/>
          <ac:inkMkLst>
            <pc:docMk/>
            <pc:sldMk cId="2920700481" sldId="1175"/>
            <ac:inkMk id="213" creationId="{C5EFAC2D-1660-4120-81CF-2496E1F70B5A}"/>
          </ac:inkMkLst>
        </pc:inkChg>
        <pc:inkChg chg="add mod">
          <ac:chgData name="Hemanth Kumar  Tanneru" userId="e60da0a2-8f9f-43be-83b4-26a7a02c04c9" providerId="ADAL" clId="{ACF46166-16D5-41F3-A2FD-A215D6995C0D}" dt="2022-07-31T14:15:21.665" v="2132"/>
          <ac:inkMkLst>
            <pc:docMk/>
            <pc:sldMk cId="2920700481" sldId="1175"/>
            <ac:inkMk id="214" creationId="{922AC136-8408-4160-ACB1-6C86FE58EA1B}"/>
          </ac:inkMkLst>
        </pc:inkChg>
        <pc:inkChg chg="add mod">
          <ac:chgData name="Hemanth Kumar  Tanneru" userId="e60da0a2-8f9f-43be-83b4-26a7a02c04c9" providerId="ADAL" clId="{ACF46166-16D5-41F3-A2FD-A215D6995C0D}" dt="2022-07-31T14:15:21.665" v="2132"/>
          <ac:inkMkLst>
            <pc:docMk/>
            <pc:sldMk cId="2920700481" sldId="1175"/>
            <ac:inkMk id="215" creationId="{F6B16B1B-D4A9-4372-A256-042C1DDAF223}"/>
          </ac:inkMkLst>
        </pc:inkChg>
        <pc:inkChg chg="add mod">
          <ac:chgData name="Hemanth Kumar  Tanneru" userId="e60da0a2-8f9f-43be-83b4-26a7a02c04c9" providerId="ADAL" clId="{ACF46166-16D5-41F3-A2FD-A215D6995C0D}" dt="2022-07-31T14:15:21.665" v="2132"/>
          <ac:inkMkLst>
            <pc:docMk/>
            <pc:sldMk cId="2920700481" sldId="1175"/>
            <ac:inkMk id="216" creationId="{73E81793-638C-45EE-89EB-222F6002AC40}"/>
          </ac:inkMkLst>
        </pc:inkChg>
        <pc:inkChg chg="add mod">
          <ac:chgData name="Hemanth Kumar  Tanneru" userId="e60da0a2-8f9f-43be-83b4-26a7a02c04c9" providerId="ADAL" clId="{ACF46166-16D5-41F3-A2FD-A215D6995C0D}" dt="2022-07-31T14:15:21.665" v="2132"/>
          <ac:inkMkLst>
            <pc:docMk/>
            <pc:sldMk cId="2920700481" sldId="1175"/>
            <ac:inkMk id="217" creationId="{65292EF6-DF17-40F5-AF53-EB49CFF9BB9D}"/>
          </ac:inkMkLst>
        </pc:inkChg>
        <pc:inkChg chg="add mod">
          <ac:chgData name="Hemanth Kumar  Tanneru" userId="e60da0a2-8f9f-43be-83b4-26a7a02c04c9" providerId="ADAL" clId="{ACF46166-16D5-41F3-A2FD-A215D6995C0D}" dt="2022-07-31T14:15:25.955" v="2139"/>
          <ac:inkMkLst>
            <pc:docMk/>
            <pc:sldMk cId="2920700481" sldId="1175"/>
            <ac:inkMk id="220" creationId="{8ED1ED03-DA11-42CE-9B6F-D5DDFA14D1EE}"/>
          </ac:inkMkLst>
        </pc:inkChg>
        <pc:inkChg chg="add mod">
          <ac:chgData name="Hemanth Kumar  Tanneru" userId="e60da0a2-8f9f-43be-83b4-26a7a02c04c9" providerId="ADAL" clId="{ACF46166-16D5-41F3-A2FD-A215D6995C0D}" dt="2022-07-31T14:15:25.955" v="2139"/>
          <ac:inkMkLst>
            <pc:docMk/>
            <pc:sldMk cId="2920700481" sldId="1175"/>
            <ac:inkMk id="221" creationId="{46DC8073-88DA-4FF6-AA45-62A7BC55B8CC}"/>
          </ac:inkMkLst>
        </pc:inkChg>
        <pc:inkChg chg="add mod">
          <ac:chgData name="Hemanth Kumar  Tanneru" userId="e60da0a2-8f9f-43be-83b4-26a7a02c04c9" providerId="ADAL" clId="{ACF46166-16D5-41F3-A2FD-A215D6995C0D}" dt="2022-07-31T14:15:25.955" v="2139"/>
          <ac:inkMkLst>
            <pc:docMk/>
            <pc:sldMk cId="2920700481" sldId="1175"/>
            <ac:inkMk id="222" creationId="{0E7FCF5A-19C2-43AC-87C3-3BA2A17A6D6A}"/>
          </ac:inkMkLst>
        </pc:inkChg>
        <pc:inkChg chg="add mod">
          <ac:chgData name="Hemanth Kumar  Tanneru" userId="e60da0a2-8f9f-43be-83b4-26a7a02c04c9" providerId="ADAL" clId="{ACF46166-16D5-41F3-A2FD-A215D6995C0D}" dt="2022-07-31T14:15:27.807" v="2141"/>
          <ac:inkMkLst>
            <pc:docMk/>
            <pc:sldMk cId="2920700481" sldId="1175"/>
            <ac:inkMk id="223" creationId="{50EFB0EF-47AD-453E-BDB8-8F043990B261}"/>
          </ac:inkMkLst>
        </pc:inkChg>
        <pc:inkChg chg="add mod">
          <ac:chgData name="Hemanth Kumar  Tanneru" userId="e60da0a2-8f9f-43be-83b4-26a7a02c04c9" providerId="ADAL" clId="{ACF46166-16D5-41F3-A2FD-A215D6995C0D}" dt="2022-07-31T14:15:27.807" v="2141"/>
          <ac:inkMkLst>
            <pc:docMk/>
            <pc:sldMk cId="2920700481" sldId="1175"/>
            <ac:inkMk id="224" creationId="{DFF5F282-6F46-4BD5-A90B-D948F138D824}"/>
          </ac:inkMkLst>
        </pc:inkChg>
        <pc:inkChg chg="add mod">
          <ac:chgData name="Hemanth Kumar  Tanneru" userId="e60da0a2-8f9f-43be-83b4-26a7a02c04c9" providerId="ADAL" clId="{ACF46166-16D5-41F3-A2FD-A215D6995C0D}" dt="2022-07-31T14:15:27.807" v="2141"/>
          <ac:inkMkLst>
            <pc:docMk/>
            <pc:sldMk cId="2920700481" sldId="1175"/>
            <ac:inkMk id="225" creationId="{FC097CEC-9E3B-4666-A119-6A8E59AA6CB1}"/>
          </ac:inkMkLst>
        </pc:inkChg>
        <pc:inkChg chg="add mod">
          <ac:chgData name="Hemanth Kumar  Tanneru" userId="e60da0a2-8f9f-43be-83b4-26a7a02c04c9" providerId="ADAL" clId="{ACF46166-16D5-41F3-A2FD-A215D6995C0D}" dt="2022-07-31T14:15:27.807" v="2141"/>
          <ac:inkMkLst>
            <pc:docMk/>
            <pc:sldMk cId="2920700481" sldId="1175"/>
            <ac:inkMk id="228" creationId="{FE03AD3B-4D9D-4FD0-877C-E0C40E6D3078}"/>
          </ac:inkMkLst>
        </pc:inkChg>
        <pc:inkChg chg="add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230" creationId="{E8DEFA4C-7E5B-476D-BD26-55F6F6ECC4CD}"/>
          </ac:inkMkLst>
        </pc:inkChg>
        <pc:inkChg chg="add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231" creationId="{B7C92387-00C7-4198-A86F-32642EFA5A4D}"/>
          </ac:inkMkLst>
        </pc:inkChg>
        <pc:inkChg chg="add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232" creationId="{EADE9B70-C6B6-476D-85FE-CDF2C6962FBF}"/>
          </ac:inkMkLst>
        </pc:inkChg>
        <pc:inkChg chg="add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233" creationId="{2C139DBF-7314-487D-AB46-92ECA7494F1A}"/>
          </ac:inkMkLst>
        </pc:inkChg>
        <pc:inkChg chg="add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234" creationId="{4BB73D39-2204-40D3-8C5C-9BA16D3598D4}"/>
          </ac:inkMkLst>
        </pc:inkChg>
        <pc:inkChg chg="add mod">
          <ac:chgData name="Hemanth Kumar  Tanneru" userId="e60da0a2-8f9f-43be-83b4-26a7a02c04c9" providerId="ADAL" clId="{ACF46166-16D5-41F3-A2FD-A215D6995C0D}" dt="2022-07-31T14:16:50.378" v="2177"/>
          <ac:inkMkLst>
            <pc:docMk/>
            <pc:sldMk cId="2920700481" sldId="1175"/>
            <ac:inkMk id="235" creationId="{30F81D8C-6D47-4A06-84FB-CBD69F1584B3}"/>
          </ac:inkMkLst>
        </pc:inkChg>
        <pc:inkChg chg="add del mod">
          <ac:chgData name="Hemanth Kumar  Tanneru" userId="e60da0a2-8f9f-43be-83b4-26a7a02c04c9" providerId="ADAL" clId="{ACF46166-16D5-41F3-A2FD-A215D6995C0D}" dt="2022-07-31T14:16:42.866" v="2175"/>
          <ac:inkMkLst>
            <pc:docMk/>
            <pc:sldMk cId="2920700481" sldId="1175"/>
            <ac:inkMk id="237" creationId="{727FD38F-C2A1-4E0B-BE34-F698A86CEFA2}"/>
          </ac:inkMkLst>
        </pc:inkChg>
        <pc:inkChg chg="add del mod">
          <ac:chgData name="Hemanth Kumar  Tanneru" userId="e60da0a2-8f9f-43be-83b4-26a7a02c04c9" providerId="ADAL" clId="{ACF46166-16D5-41F3-A2FD-A215D6995C0D}" dt="2022-07-31T14:16:43.938" v="2176"/>
          <ac:inkMkLst>
            <pc:docMk/>
            <pc:sldMk cId="2920700481" sldId="1175"/>
            <ac:inkMk id="238" creationId="{29EBF9A1-A446-48D0-B03A-6142AE516BA5}"/>
          </ac:inkMkLst>
        </pc:inkChg>
        <pc:inkChg chg="add mod">
          <ac:chgData name="Hemanth Kumar  Tanneru" userId="e60da0a2-8f9f-43be-83b4-26a7a02c04c9" providerId="ADAL" clId="{ACF46166-16D5-41F3-A2FD-A215D6995C0D}" dt="2022-07-31T14:15:53.666" v="2155"/>
          <ac:inkMkLst>
            <pc:docMk/>
            <pc:sldMk cId="2920700481" sldId="1175"/>
            <ac:inkMk id="240" creationId="{705A05B9-CC8E-43CC-AF6A-45CC7A314582}"/>
          </ac:inkMkLst>
        </pc:inkChg>
        <pc:inkChg chg="add mod">
          <ac:chgData name="Hemanth Kumar  Tanneru" userId="e60da0a2-8f9f-43be-83b4-26a7a02c04c9" providerId="ADAL" clId="{ACF46166-16D5-41F3-A2FD-A215D6995C0D}" dt="2022-07-31T14:15:53.666" v="2155"/>
          <ac:inkMkLst>
            <pc:docMk/>
            <pc:sldMk cId="2920700481" sldId="1175"/>
            <ac:inkMk id="241" creationId="{01F67A7D-D140-4D7F-AB23-F0BCEAB6BA5F}"/>
          </ac:inkMkLst>
        </pc:inkChg>
        <pc:inkChg chg="add mod">
          <ac:chgData name="Hemanth Kumar  Tanneru" userId="e60da0a2-8f9f-43be-83b4-26a7a02c04c9" providerId="ADAL" clId="{ACF46166-16D5-41F3-A2FD-A215D6995C0D}" dt="2022-07-31T14:15:53.666" v="2155"/>
          <ac:inkMkLst>
            <pc:docMk/>
            <pc:sldMk cId="2920700481" sldId="1175"/>
            <ac:inkMk id="242" creationId="{5F7DCC35-9152-4E93-AA8D-A4CF337A9180}"/>
          </ac:inkMkLst>
        </pc:inkChg>
        <pc:inkChg chg="add mod">
          <ac:chgData name="Hemanth Kumar  Tanneru" userId="e60da0a2-8f9f-43be-83b4-26a7a02c04c9" providerId="ADAL" clId="{ACF46166-16D5-41F3-A2FD-A215D6995C0D}" dt="2022-07-31T14:15:57.432" v="2159"/>
          <ac:inkMkLst>
            <pc:docMk/>
            <pc:sldMk cId="2920700481" sldId="1175"/>
            <ac:inkMk id="244" creationId="{1379EF4D-6617-405A-96FE-DD64991B769A}"/>
          </ac:inkMkLst>
        </pc:inkChg>
        <pc:inkChg chg="add mod">
          <ac:chgData name="Hemanth Kumar  Tanneru" userId="e60da0a2-8f9f-43be-83b4-26a7a02c04c9" providerId="ADAL" clId="{ACF46166-16D5-41F3-A2FD-A215D6995C0D}" dt="2022-07-31T14:15:57.432" v="2159"/>
          <ac:inkMkLst>
            <pc:docMk/>
            <pc:sldMk cId="2920700481" sldId="1175"/>
            <ac:inkMk id="245" creationId="{021C8FFE-42D7-43A9-9D13-F9FEB9C07DA0}"/>
          </ac:inkMkLst>
        </pc:inkChg>
        <pc:inkChg chg="add mod">
          <ac:chgData name="Hemanth Kumar  Tanneru" userId="e60da0a2-8f9f-43be-83b4-26a7a02c04c9" providerId="ADAL" clId="{ACF46166-16D5-41F3-A2FD-A215D6995C0D}" dt="2022-07-31T14:15:57.432" v="2159"/>
          <ac:inkMkLst>
            <pc:docMk/>
            <pc:sldMk cId="2920700481" sldId="1175"/>
            <ac:inkMk id="246" creationId="{87ACC723-4AEF-47E8-BB66-5B98882D3FDC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48" creationId="{6BB23E6C-16FA-4F57-BAD1-478AFD9A124A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49" creationId="{323B691D-F9CC-43EF-9BB4-FD0F9AE51B5C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51" creationId="{5401E422-5CFE-46FC-945F-83A7ECC9C6B7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52" creationId="{055825A0-0EDD-4A9B-A455-CEEFEC165891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54" creationId="{ECB29B6D-FDAF-4E0F-92BA-0678B8CD45A4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55" creationId="{C9B6A62F-7F37-4D42-A6BC-C492BC3D061F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56" creationId="{0F7C2D73-321E-4320-9DE0-2853192ECFF4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57" creationId="{F834AD89-82CF-4AAB-A159-9DFBE26812BD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58" creationId="{AD29E7F4-ECDB-4A64-8BE9-1C4C10DA2718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60" creationId="{B2016D88-043B-4A9A-97DA-98BE6BBDF0A3}"/>
          </ac:inkMkLst>
        </pc:inkChg>
        <pc:inkChg chg="add mod">
          <ac:chgData name="Hemanth Kumar  Tanneru" userId="e60da0a2-8f9f-43be-83b4-26a7a02c04c9" providerId="ADAL" clId="{ACF46166-16D5-41F3-A2FD-A215D6995C0D}" dt="2022-07-31T14:16:06.079" v="2174"/>
          <ac:inkMkLst>
            <pc:docMk/>
            <pc:sldMk cId="2920700481" sldId="1175"/>
            <ac:inkMk id="261" creationId="{E10AF794-89B9-4864-B6B3-9A7888464687}"/>
          </ac:inkMkLst>
        </pc:inkChg>
        <pc:inkChg chg="add mod">
          <ac:chgData name="Hemanth Kumar  Tanneru" userId="e60da0a2-8f9f-43be-83b4-26a7a02c04c9" providerId="ADAL" clId="{ACF46166-16D5-41F3-A2FD-A215D6995C0D}" dt="2022-07-31T14:17:04.296" v="2182"/>
          <ac:inkMkLst>
            <pc:docMk/>
            <pc:sldMk cId="2920700481" sldId="1175"/>
            <ac:inkMk id="263" creationId="{55AEE712-4DCF-4F58-A37E-39866900F0EA}"/>
          </ac:inkMkLst>
        </pc:inkChg>
        <pc:inkChg chg="add mod">
          <ac:chgData name="Hemanth Kumar  Tanneru" userId="e60da0a2-8f9f-43be-83b4-26a7a02c04c9" providerId="ADAL" clId="{ACF46166-16D5-41F3-A2FD-A215D6995C0D}" dt="2022-07-31T14:17:04.296" v="2182"/>
          <ac:inkMkLst>
            <pc:docMk/>
            <pc:sldMk cId="2920700481" sldId="1175"/>
            <ac:inkMk id="264" creationId="{6239FAF5-99E2-4CA5-BF5F-F04AB27E0D92}"/>
          </ac:inkMkLst>
        </pc:inkChg>
        <pc:inkChg chg="add mod">
          <ac:chgData name="Hemanth Kumar  Tanneru" userId="e60da0a2-8f9f-43be-83b4-26a7a02c04c9" providerId="ADAL" clId="{ACF46166-16D5-41F3-A2FD-A215D6995C0D}" dt="2022-07-31T14:17:04.296" v="2182"/>
          <ac:inkMkLst>
            <pc:docMk/>
            <pc:sldMk cId="2920700481" sldId="1175"/>
            <ac:inkMk id="266" creationId="{612ACF5F-6B01-46E3-9C5C-9EC059D47E56}"/>
          </ac:inkMkLst>
        </pc:inkChg>
        <pc:inkChg chg="add del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268" creationId="{FE87D96C-4079-489F-9503-244453BCD082}"/>
          </ac:inkMkLst>
        </pc:inkChg>
        <pc:inkChg chg="add del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269" creationId="{C54CBA04-0D54-41A5-8D02-795BF999C035}"/>
          </ac:inkMkLst>
        </pc:inkChg>
        <pc:inkChg chg="add del mod">
          <ac:chgData name="Hemanth Kumar  Tanneru" userId="e60da0a2-8f9f-43be-83b4-26a7a02c04c9" providerId="ADAL" clId="{ACF46166-16D5-41F3-A2FD-A215D6995C0D}" dt="2022-07-31T14:21:56.052" v="2330"/>
          <ac:inkMkLst>
            <pc:docMk/>
            <pc:sldMk cId="2920700481" sldId="1175"/>
            <ac:inkMk id="270" creationId="{6FB59831-FC1B-4AEE-932E-37B09584AF2A}"/>
          </ac:inkMkLst>
        </pc:inkChg>
        <pc:inkChg chg="add del mod">
          <ac:chgData name="Hemanth Kumar  Tanneru" userId="e60da0a2-8f9f-43be-83b4-26a7a02c04c9" providerId="ADAL" clId="{ACF46166-16D5-41F3-A2FD-A215D6995C0D}" dt="2022-07-31T14:21:57.538" v="2331"/>
          <ac:inkMkLst>
            <pc:docMk/>
            <pc:sldMk cId="2920700481" sldId="1175"/>
            <ac:inkMk id="271" creationId="{FA5D4A0A-38EB-4ABC-8DF9-2F5D2DF2495F}"/>
          </ac:inkMkLst>
        </pc:inkChg>
        <pc:inkChg chg="add mod">
          <ac:chgData name="Hemanth Kumar  Tanneru" userId="e60da0a2-8f9f-43be-83b4-26a7a02c04c9" providerId="ADAL" clId="{ACF46166-16D5-41F3-A2FD-A215D6995C0D}" dt="2022-07-31T14:17:55.892" v="2192"/>
          <ac:inkMkLst>
            <pc:docMk/>
            <pc:sldMk cId="2920700481" sldId="1175"/>
            <ac:inkMk id="273" creationId="{9A7CE01E-1122-4250-A7BE-F2D3A3AAAF7C}"/>
          </ac:inkMkLst>
        </pc:inkChg>
        <pc:inkChg chg="add mod">
          <ac:chgData name="Hemanth Kumar  Tanneru" userId="e60da0a2-8f9f-43be-83b4-26a7a02c04c9" providerId="ADAL" clId="{ACF46166-16D5-41F3-A2FD-A215D6995C0D}" dt="2022-07-31T14:17:55.892" v="2192"/>
          <ac:inkMkLst>
            <pc:docMk/>
            <pc:sldMk cId="2920700481" sldId="1175"/>
            <ac:inkMk id="274" creationId="{0C3D9F68-867A-41C3-911C-B5FEDAC740F7}"/>
          </ac:inkMkLst>
        </pc:inkChg>
        <pc:inkChg chg="add mod">
          <ac:chgData name="Hemanth Kumar  Tanneru" userId="e60da0a2-8f9f-43be-83b4-26a7a02c04c9" providerId="ADAL" clId="{ACF46166-16D5-41F3-A2FD-A215D6995C0D}" dt="2022-07-31T14:17:55.892" v="2192"/>
          <ac:inkMkLst>
            <pc:docMk/>
            <pc:sldMk cId="2920700481" sldId="1175"/>
            <ac:inkMk id="275" creationId="{3875CA43-C4D7-4A57-9C29-043B4C70B9B0}"/>
          </ac:inkMkLst>
        </pc:inkChg>
        <pc:inkChg chg="add mod">
          <ac:chgData name="Hemanth Kumar  Tanneru" userId="e60da0a2-8f9f-43be-83b4-26a7a02c04c9" providerId="ADAL" clId="{ACF46166-16D5-41F3-A2FD-A215D6995C0D}" dt="2022-07-31T14:17:55.892" v="2192"/>
          <ac:inkMkLst>
            <pc:docMk/>
            <pc:sldMk cId="2920700481" sldId="1175"/>
            <ac:inkMk id="276" creationId="{F9CDA430-FE1A-4EB4-816B-D7DA17376FD4}"/>
          </ac:inkMkLst>
        </pc:inkChg>
        <pc:inkChg chg="add mod">
          <ac:chgData name="Hemanth Kumar  Tanneru" userId="e60da0a2-8f9f-43be-83b4-26a7a02c04c9" providerId="ADAL" clId="{ACF46166-16D5-41F3-A2FD-A215D6995C0D}" dt="2022-07-31T14:18:02.729" v="2201"/>
          <ac:inkMkLst>
            <pc:docMk/>
            <pc:sldMk cId="2920700481" sldId="1175"/>
            <ac:inkMk id="279" creationId="{BD8715E0-8539-4AE3-96E7-4DCFF5D2665A}"/>
          </ac:inkMkLst>
        </pc:inkChg>
        <pc:inkChg chg="add mod">
          <ac:chgData name="Hemanth Kumar  Tanneru" userId="e60da0a2-8f9f-43be-83b4-26a7a02c04c9" providerId="ADAL" clId="{ACF46166-16D5-41F3-A2FD-A215D6995C0D}" dt="2022-07-31T14:18:02.729" v="2201"/>
          <ac:inkMkLst>
            <pc:docMk/>
            <pc:sldMk cId="2920700481" sldId="1175"/>
            <ac:inkMk id="280" creationId="{A79CB9A1-9422-476D-B043-23939FED03AA}"/>
          </ac:inkMkLst>
        </pc:inkChg>
        <pc:inkChg chg="add mod">
          <ac:chgData name="Hemanth Kumar  Tanneru" userId="e60da0a2-8f9f-43be-83b4-26a7a02c04c9" providerId="ADAL" clId="{ACF46166-16D5-41F3-A2FD-A215D6995C0D}" dt="2022-07-31T14:18:01.248" v="2199"/>
          <ac:inkMkLst>
            <pc:docMk/>
            <pc:sldMk cId="2920700481" sldId="1175"/>
            <ac:inkMk id="282" creationId="{A5EC3983-5CD5-4798-8291-DCD82B25937E}"/>
          </ac:inkMkLst>
        </pc:inkChg>
        <pc:inkChg chg="add mod">
          <ac:chgData name="Hemanth Kumar  Tanneru" userId="e60da0a2-8f9f-43be-83b4-26a7a02c04c9" providerId="ADAL" clId="{ACF46166-16D5-41F3-A2FD-A215D6995C0D}" dt="2022-07-31T14:18:01.248" v="2199"/>
          <ac:inkMkLst>
            <pc:docMk/>
            <pc:sldMk cId="2920700481" sldId="1175"/>
            <ac:inkMk id="283" creationId="{49E3F250-4CCD-4335-8670-2026084593F5}"/>
          </ac:inkMkLst>
        </pc:inkChg>
        <pc:inkChg chg="add mod">
          <ac:chgData name="Hemanth Kumar  Tanneru" userId="e60da0a2-8f9f-43be-83b4-26a7a02c04c9" providerId="ADAL" clId="{ACF46166-16D5-41F3-A2FD-A215D6995C0D}" dt="2022-07-31T14:18:02.729" v="2201"/>
          <ac:inkMkLst>
            <pc:docMk/>
            <pc:sldMk cId="2920700481" sldId="1175"/>
            <ac:inkMk id="284" creationId="{8F7D1CC6-361D-473B-82C6-C2C300FB3535}"/>
          </ac:inkMkLst>
        </pc:inkChg>
        <pc:inkChg chg="add mod">
          <ac:chgData name="Hemanth Kumar  Tanneru" userId="e60da0a2-8f9f-43be-83b4-26a7a02c04c9" providerId="ADAL" clId="{ACF46166-16D5-41F3-A2FD-A215D6995C0D}" dt="2022-07-31T14:18:02.729" v="2201"/>
          <ac:inkMkLst>
            <pc:docMk/>
            <pc:sldMk cId="2920700481" sldId="1175"/>
            <ac:inkMk id="287" creationId="{956B2B9B-9602-4924-83BB-22E39ADE68B7}"/>
          </ac:inkMkLst>
        </pc:inkChg>
        <pc:inkChg chg="add mod">
          <ac:chgData name="Hemanth Kumar  Tanneru" userId="e60da0a2-8f9f-43be-83b4-26a7a02c04c9" providerId="ADAL" clId="{ACF46166-16D5-41F3-A2FD-A215D6995C0D}" dt="2022-07-31T14:18:25.198" v="2210"/>
          <ac:inkMkLst>
            <pc:docMk/>
            <pc:sldMk cId="2920700481" sldId="1175"/>
            <ac:inkMk id="289" creationId="{551B7880-9157-4555-BA7A-D1ABDAD6E865}"/>
          </ac:inkMkLst>
        </pc:inkChg>
        <pc:inkChg chg="add mod">
          <ac:chgData name="Hemanth Kumar  Tanneru" userId="e60da0a2-8f9f-43be-83b4-26a7a02c04c9" providerId="ADAL" clId="{ACF46166-16D5-41F3-A2FD-A215D6995C0D}" dt="2022-07-31T14:18:25.198" v="2210"/>
          <ac:inkMkLst>
            <pc:docMk/>
            <pc:sldMk cId="2920700481" sldId="1175"/>
            <ac:inkMk id="290" creationId="{6F0ECB55-857C-4D01-A11F-9D018A147B8D}"/>
          </ac:inkMkLst>
        </pc:inkChg>
        <pc:inkChg chg="add mod">
          <ac:chgData name="Hemanth Kumar  Tanneru" userId="e60da0a2-8f9f-43be-83b4-26a7a02c04c9" providerId="ADAL" clId="{ACF46166-16D5-41F3-A2FD-A215D6995C0D}" dt="2022-07-31T14:18:25.198" v="2210"/>
          <ac:inkMkLst>
            <pc:docMk/>
            <pc:sldMk cId="2920700481" sldId="1175"/>
            <ac:inkMk id="292" creationId="{64F7B56F-50EE-4DEE-A352-6F5007D3534A}"/>
          </ac:inkMkLst>
        </pc:inkChg>
        <pc:inkChg chg="add mod">
          <ac:chgData name="Hemanth Kumar  Tanneru" userId="e60da0a2-8f9f-43be-83b4-26a7a02c04c9" providerId="ADAL" clId="{ACF46166-16D5-41F3-A2FD-A215D6995C0D}" dt="2022-07-31T14:18:25.198" v="2210"/>
          <ac:inkMkLst>
            <pc:docMk/>
            <pc:sldMk cId="2920700481" sldId="1175"/>
            <ac:inkMk id="294" creationId="{5B56AB6C-6BD9-4AB8-B248-7B6CBD40E667}"/>
          </ac:inkMkLst>
        </pc:inkChg>
        <pc:inkChg chg="add mod">
          <ac:chgData name="Hemanth Kumar  Tanneru" userId="e60da0a2-8f9f-43be-83b4-26a7a02c04c9" providerId="ADAL" clId="{ACF46166-16D5-41F3-A2FD-A215D6995C0D}" dt="2022-07-31T14:18:25.198" v="2210"/>
          <ac:inkMkLst>
            <pc:docMk/>
            <pc:sldMk cId="2920700481" sldId="1175"/>
            <ac:inkMk id="295" creationId="{0FD3AFCF-D92E-4AA9-BB9F-AF38210B0108}"/>
          </ac:inkMkLst>
        </pc:inkChg>
        <pc:inkChg chg="add mod">
          <ac:chgData name="Hemanth Kumar  Tanneru" userId="e60da0a2-8f9f-43be-83b4-26a7a02c04c9" providerId="ADAL" clId="{ACF46166-16D5-41F3-A2FD-A215D6995C0D}" dt="2022-07-31T14:18:28.765" v="2216"/>
          <ac:inkMkLst>
            <pc:docMk/>
            <pc:sldMk cId="2920700481" sldId="1175"/>
            <ac:inkMk id="296" creationId="{B7B8E1AF-4926-4576-8E86-2D4586E8312D}"/>
          </ac:inkMkLst>
        </pc:inkChg>
        <pc:inkChg chg="add mod">
          <ac:chgData name="Hemanth Kumar  Tanneru" userId="e60da0a2-8f9f-43be-83b4-26a7a02c04c9" providerId="ADAL" clId="{ACF46166-16D5-41F3-A2FD-A215D6995C0D}" dt="2022-07-31T14:18:28.765" v="2216"/>
          <ac:inkMkLst>
            <pc:docMk/>
            <pc:sldMk cId="2920700481" sldId="1175"/>
            <ac:inkMk id="298" creationId="{E6C99EA1-EF6F-41B7-AFD7-79E651E0F220}"/>
          </ac:inkMkLst>
        </pc:inkChg>
        <pc:inkChg chg="add mod">
          <ac:chgData name="Hemanth Kumar  Tanneru" userId="e60da0a2-8f9f-43be-83b4-26a7a02c04c9" providerId="ADAL" clId="{ACF46166-16D5-41F3-A2FD-A215D6995C0D}" dt="2022-07-31T14:18:28.765" v="2216"/>
          <ac:inkMkLst>
            <pc:docMk/>
            <pc:sldMk cId="2920700481" sldId="1175"/>
            <ac:inkMk id="299" creationId="{4D8B3757-04A2-4B00-B19B-D7C9A9C34D0C}"/>
          </ac:inkMkLst>
        </pc:inkChg>
        <pc:inkChg chg="add mod">
          <ac:chgData name="Hemanth Kumar  Tanneru" userId="e60da0a2-8f9f-43be-83b4-26a7a02c04c9" providerId="ADAL" clId="{ACF46166-16D5-41F3-A2FD-A215D6995C0D}" dt="2022-07-31T14:18:28.765" v="2216"/>
          <ac:inkMkLst>
            <pc:docMk/>
            <pc:sldMk cId="2920700481" sldId="1175"/>
            <ac:inkMk id="300" creationId="{F523A7DB-D65C-4A14-8845-72E36F10C9DA}"/>
          </ac:inkMkLst>
        </pc:inkChg>
        <pc:inkChg chg="add mod">
          <ac:chgData name="Hemanth Kumar  Tanneru" userId="e60da0a2-8f9f-43be-83b4-26a7a02c04c9" providerId="ADAL" clId="{ACF46166-16D5-41F3-A2FD-A215D6995C0D}" dt="2022-07-31T14:18:28.765" v="2216"/>
          <ac:inkMkLst>
            <pc:docMk/>
            <pc:sldMk cId="2920700481" sldId="1175"/>
            <ac:inkMk id="301" creationId="{9DF647AD-F3A6-45A5-8BA1-59C5C4C4EA61}"/>
          </ac:inkMkLst>
        </pc:inkChg>
        <pc:inkChg chg="add mod">
          <ac:chgData name="Hemanth Kumar  Tanneru" userId="e60da0a2-8f9f-43be-83b4-26a7a02c04c9" providerId="ADAL" clId="{ACF46166-16D5-41F3-A2FD-A215D6995C0D}" dt="2022-07-31T14:18:28.765" v="2216"/>
          <ac:inkMkLst>
            <pc:docMk/>
            <pc:sldMk cId="2920700481" sldId="1175"/>
            <ac:inkMk id="302" creationId="{24E2BABC-42B9-4DFA-8428-83A6F3D7C67F}"/>
          </ac:inkMkLst>
        </pc:inkChg>
        <pc:inkChg chg="add mod">
          <ac:chgData name="Hemanth Kumar  Tanneru" userId="e60da0a2-8f9f-43be-83b4-26a7a02c04c9" providerId="ADAL" clId="{ACF46166-16D5-41F3-A2FD-A215D6995C0D}" dt="2022-07-31T14:18:31.250" v="2220"/>
          <ac:inkMkLst>
            <pc:docMk/>
            <pc:sldMk cId="2920700481" sldId="1175"/>
            <ac:inkMk id="305" creationId="{CE4844B1-E370-49DC-904C-9D190CADF90D}"/>
          </ac:inkMkLst>
        </pc:inkChg>
        <pc:inkChg chg="add mod">
          <ac:chgData name="Hemanth Kumar  Tanneru" userId="e60da0a2-8f9f-43be-83b4-26a7a02c04c9" providerId="ADAL" clId="{ACF46166-16D5-41F3-A2FD-A215D6995C0D}" dt="2022-07-31T14:18:31.250" v="2220"/>
          <ac:inkMkLst>
            <pc:docMk/>
            <pc:sldMk cId="2920700481" sldId="1175"/>
            <ac:inkMk id="306" creationId="{D9742FF7-5F4D-446E-A9ED-05A75699AEED}"/>
          </ac:inkMkLst>
        </pc:inkChg>
        <pc:inkChg chg="add mod">
          <ac:chgData name="Hemanth Kumar  Tanneru" userId="e60da0a2-8f9f-43be-83b4-26a7a02c04c9" providerId="ADAL" clId="{ACF46166-16D5-41F3-A2FD-A215D6995C0D}" dt="2022-07-31T14:18:31.250" v="2220"/>
          <ac:inkMkLst>
            <pc:docMk/>
            <pc:sldMk cId="2920700481" sldId="1175"/>
            <ac:inkMk id="307" creationId="{2F54CC01-7864-480B-9C4F-FF87D63048F5}"/>
          </ac:inkMkLst>
        </pc:inkChg>
        <pc:inkChg chg="add del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309" creationId="{0389C179-D2FE-4E83-9483-927AE7CC7401}"/>
          </ac:inkMkLst>
        </pc:inkChg>
        <pc:inkChg chg="add del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310" creationId="{49292526-1FCF-4015-9239-8B7D40F03469}"/>
          </ac:inkMkLst>
        </pc:inkChg>
        <pc:inkChg chg="add mod">
          <ac:chgData name="Hemanth Kumar  Tanneru" userId="e60da0a2-8f9f-43be-83b4-26a7a02c04c9" providerId="ADAL" clId="{ACF46166-16D5-41F3-A2FD-A215D6995C0D}" dt="2022-07-31T14:19:08.050" v="2231"/>
          <ac:inkMkLst>
            <pc:docMk/>
            <pc:sldMk cId="2920700481" sldId="1175"/>
            <ac:inkMk id="311" creationId="{DAFCC8B2-8197-4D50-A160-1FF46338EB88}"/>
          </ac:inkMkLst>
        </pc:inkChg>
        <pc:inkChg chg="add del">
          <ac:chgData name="Hemanth Kumar  Tanneru" userId="e60da0a2-8f9f-43be-83b4-26a7a02c04c9" providerId="ADAL" clId="{ACF46166-16D5-41F3-A2FD-A215D6995C0D}" dt="2022-07-31T14:20:51.329" v="2252" actId="478"/>
          <ac:inkMkLst>
            <pc:docMk/>
            <pc:sldMk cId="2920700481" sldId="1175"/>
            <ac:inkMk id="312" creationId="{4DCD8595-0674-4346-ACE3-0988D821282B}"/>
          </ac:inkMkLst>
        </pc:inkChg>
        <pc:inkChg chg="add mod">
          <ac:chgData name="Hemanth Kumar  Tanneru" userId="e60da0a2-8f9f-43be-83b4-26a7a02c04c9" providerId="ADAL" clId="{ACF46166-16D5-41F3-A2FD-A215D6995C0D}" dt="2022-07-31T14:19:08.050" v="2231"/>
          <ac:inkMkLst>
            <pc:docMk/>
            <pc:sldMk cId="2920700481" sldId="1175"/>
            <ac:inkMk id="313" creationId="{F4185DE1-D278-4587-B684-8EE2D60F82C1}"/>
          </ac:inkMkLst>
        </pc:inkChg>
        <pc:inkChg chg="add mod">
          <ac:chgData name="Hemanth Kumar  Tanneru" userId="e60da0a2-8f9f-43be-83b4-26a7a02c04c9" providerId="ADAL" clId="{ACF46166-16D5-41F3-A2FD-A215D6995C0D}" dt="2022-07-31T14:19:08.050" v="2231"/>
          <ac:inkMkLst>
            <pc:docMk/>
            <pc:sldMk cId="2920700481" sldId="1175"/>
            <ac:inkMk id="314" creationId="{D137A7BA-2EAE-45DB-B487-B445E47A1D4F}"/>
          </ac:inkMkLst>
        </pc:inkChg>
        <pc:inkChg chg="add mod">
          <ac:chgData name="Hemanth Kumar  Tanneru" userId="e60da0a2-8f9f-43be-83b4-26a7a02c04c9" providerId="ADAL" clId="{ACF46166-16D5-41F3-A2FD-A215D6995C0D}" dt="2022-07-31T14:19:08.050" v="2231"/>
          <ac:inkMkLst>
            <pc:docMk/>
            <pc:sldMk cId="2920700481" sldId="1175"/>
            <ac:inkMk id="315" creationId="{D84E3A56-EF32-4ADB-8320-F42CD29BC92E}"/>
          </ac:inkMkLst>
        </pc:inkChg>
        <pc:inkChg chg="add mod">
          <ac:chgData name="Hemanth Kumar  Tanneru" userId="e60da0a2-8f9f-43be-83b4-26a7a02c04c9" providerId="ADAL" clId="{ACF46166-16D5-41F3-A2FD-A215D6995C0D}" dt="2022-07-31T14:19:08.050" v="2231"/>
          <ac:inkMkLst>
            <pc:docMk/>
            <pc:sldMk cId="2920700481" sldId="1175"/>
            <ac:inkMk id="316" creationId="{2688409C-6BB7-4595-B14E-4CA8F8EB8734}"/>
          </ac:inkMkLst>
        </pc:inkChg>
        <pc:inkChg chg="add mod">
          <ac:chgData name="Hemanth Kumar  Tanneru" userId="e60da0a2-8f9f-43be-83b4-26a7a02c04c9" providerId="ADAL" clId="{ACF46166-16D5-41F3-A2FD-A215D6995C0D}" dt="2022-07-31T14:19:08.050" v="2231"/>
          <ac:inkMkLst>
            <pc:docMk/>
            <pc:sldMk cId="2920700481" sldId="1175"/>
            <ac:inkMk id="317" creationId="{25790CB0-83D4-4817-9ABB-56C05B37B82B}"/>
          </ac:inkMkLst>
        </pc:inkChg>
        <pc:inkChg chg="add mod">
          <ac:chgData name="Hemanth Kumar  Tanneru" userId="e60da0a2-8f9f-43be-83b4-26a7a02c04c9" providerId="ADAL" clId="{ACF46166-16D5-41F3-A2FD-A215D6995C0D}" dt="2022-07-31T14:19:08.050" v="2231"/>
          <ac:inkMkLst>
            <pc:docMk/>
            <pc:sldMk cId="2920700481" sldId="1175"/>
            <ac:inkMk id="318" creationId="{B7C070A6-BB55-484F-B110-D2ED280CDA3A}"/>
          </ac:inkMkLst>
        </pc:inkChg>
        <pc:inkChg chg="add">
          <ac:chgData name="Hemanth Kumar  Tanneru" userId="e60da0a2-8f9f-43be-83b4-26a7a02c04c9" providerId="ADAL" clId="{ACF46166-16D5-41F3-A2FD-A215D6995C0D}" dt="2022-07-31T14:20:02.355" v="2232" actId="9405"/>
          <ac:inkMkLst>
            <pc:docMk/>
            <pc:sldMk cId="2920700481" sldId="1175"/>
            <ac:inkMk id="321" creationId="{AB90CAFD-644F-4F17-B6FC-B2C60E89F9F8}"/>
          </ac:inkMkLst>
        </pc:inkChg>
        <pc:inkChg chg="add mod">
          <ac:chgData name="Hemanth Kumar  Tanneru" userId="e60da0a2-8f9f-43be-83b4-26a7a02c04c9" providerId="ADAL" clId="{ACF46166-16D5-41F3-A2FD-A215D6995C0D}" dt="2022-07-31T14:20:05.592" v="2235"/>
          <ac:inkMkLst>
            <pc:docMk/>
            <pc:sldMk cId="2920700481" sldId="1175"/>
            <ac:inkMk id="322" creationId="{88760F62-F070-46C8-841E-67A5D731C4D8}"/>
          </ac:inkMkLst>
        </pc:inkChg>
        <pc:inkChg chg="add mod">
          <ac:chgData name="Hemanth Kumar  Tanneru" userId="e60da0a2-8f9f-43be-83b4-26a7a02c04c9" providerId="ADAL" clId="{ACF46166-16D5-41F3-A2FD-A215D6995C0D}" dt="2022-07-31T14:20:05.592" v="2235"/>
          <ac:inkMkLst>
            <pc:docMk/>
            <pc:sldMk cId="2920700481" sldId="1175"/>
            <ac:inkMk id="323" creationId="{9A3A6B48-EC0E-41FB-85F7-88676EA17CDE}"/>
          </ac:inkMkLst>
        </pc:inkChg>
        <pc:inkChg chg="add mod">
          <ac:chgData name="Hemanth Kumar  Tanneru" userId="e60da0a2-8f9f-43be-83b4-26a7a02c04c9" providerId="ADAL" clId="{ACF46166-16D5-41F3-A2FD-A215D6995C0D}" dt="2022-07-31T14:20:07.606" v="2238"/>
          <ac:inkMkLst>
            <pc:docMk/>
            <pc:sldMk cId="2920700481" sldId="1175"/>
            <ac:inkMk id="325" creationId="{D49830C3-F479-4D89-B30A-32F201423305}"/>
          </ac:inkMkLst>
        </pc:inkChg>
        <pc:inkChg chg="add mod">
          <ac:chgData name="Hemanth Kumar  Tanneru" userId="e60da0a2-8f9f-43be-83b4-26a7a02c04c9" providerId="ADAL" clId="{ACF46166-16D5-41F3-A2FD-A215D6995C0D}" dt="2022-07-31T14:20:07.606" v="2238"/>
          <ac:inkMkLst>
            <pc:docMk/>
            <pc:sldMk cId="2920700481" sldId="1175"/>
            <ac:inkMk id="326" creationId="{4D4D9FCE-04BB-49AB-9BE0-2B1A1CB69FBA}"/>
          </ac:inkMkLst>
        </pc:inkChg>
        <pc:inkChg chg="add mod">
          <ac:chgData name="Hemanth Kumar  Tanneru" userId="e60da0a2-8f9f-43be-83b4-26a7a02c04c9" providerId="ADAL" clId="{ACF46166-16D5-41F3-A2FD-A215D6995C0D}" dt="2022-07-31T14:20:09.593" v="2241"/>
          <ac:inkMkLst>
            <pc:docMk/>
            <pc:sldMk cId="2920700481" sldId="1175"/>
            <ac:inkMk id="328" creationId="{D240994C-6A47-440F-82F5-A46247F9F670}"/>
          </ac:inkMkLst>
        </pc:inkChg>
        <pc:inkChg chg="add mod">
          <ac:chgData name="Hemanth Kumar  Tanneru" userId="e60da0a2-8f9f-43be-83b4-26a7a02c04c9" providerId="ADAL" clId="{ACF46166-16D5-41F3-A2FD-A215D6995C0D}" dt="2022-07-31T14:20:09.593" v="2241"/>
          <ac:inkMkLst>
            <pc:docMk/>
            <pc:sldMk cId="2920700481" sldId="1175"/>
            <ac:inkMk id="329" creationId="{238C3E68-D9FD-4F55-A72A-CC6C8414B634}"/>
          </ac:inkMkLst>
        </pc:inkChg>
        <pc:inkChg chg="add del mod">
          <ac:chgData name="Hemanth Kumar  Tanneru" userId="e60da0a2-8f9f-43be-83b4-26a7a02c04c9" providerId="ADAL" clId="{ACF46166-16D5-41F3-A2FD-A215D6995C0D}" dt="2022-07-31T14:20:25.850" v="2246"/>
          <ac:inkMkLst>
            <pc:docMk/>
            <pc:sldMk cId="2920700481" sldId="1175"/>
            <ac:inkMk id="331" creationId="{2589B93C-0900-4276-99EB-7F4C6834E63E}"/>
          </ac:inkMkLst>
        </pc:inkChg>
        <pc:inkChg chg="add mod">
          <ac:chgData name="Hemanth Kumar  Tanneru" userId="e60da0a2-8f9f-43be-83b4-26a7a02c04c9" providerId="ADAL" clId="{ACF46166-16D5-41F3-A2FD-A215D6995C0D}" dt="2022-07-31T14:20:25.850" v="2246"/>
          <ac:inkMkLst>
            <pc:docMk/>
            <pc:sldMk cId="2920700481" sldId="1175"/>
            <ac:inkMk id="332" creationId="{5734262F-76FA-4156-878E-D836EAEFA5BD}"/>
          </ac:inkMkLst>
        </pc:inkChg>
        <pc:inkChg chg="add">
          <ac:chgData name="Hemanth Kumar  Tanneru" userId="e60da0a2-8f9f-43be-83b4-26a7a02c04c9" providerId="ADAL" clId="{ACF46166-16D5-41F3-A2FD-A215D6995C0D}" dt="2022-07-31T14:20:21.398" v="2245" actId="9405"/>
          <ac:inkMkLst>
            <pc:docMk/>
            <pc:sldMk cId="2920700481" sldId="1175"/>
            <ac:inkMk id="334" creationId="{03FB5505-0334-4CA8-B441-617DFA3530F2}"/>
          </ac:inkMkLst>
        </pc:inkChg>
        <pc:inkChg chg="add mod">
          <ac:chgData name="Hemanth Kumar  Tanneru" userId="e60da0a2-8f9f-43be-83b4-26a7a02c04c9" providerId="ADAL" clId="{ACF46166-16D5-41F3-A2FD-A215D6995C0D}" dt="2022-07-31T14:23:49.143" v="2413"/>
          <ac:inkMkLst>
            <pc:docMk/>
            <pc:sldMk cId="2920700481" sldId="1175"/>
            <ac:inkMk id="335" creationId="{76A92C0C-F9E8-4BCA-842C-86EE7605427F}"/>
          </ac:inkMkLst>
        </pc:inkChg>
        <pc:inkChg chg="add mod">
          <ac:chgData name="Hemanth Kumar  Tanneru" userId="e60da0a2-8f9f-43be-83b4-26a7a02c04c9" providerId="ADAL" clId="{ACF46166-16D5-41F3-A2FD-A215D6995C0D}" dt="2022-07-31T14:23:49.143" v="2413"/>
          <ac:inkMkLst>
            <pc:docMk/>
            <pc:sldMk cId="2920700481" sldId="1175"/>
            <ac:inkMk id="336" creationId="{C99EF1D4-00E3-4851-8ABC-653DB391C637}"/>
          </ac:inkMkLst>
        </pc:inkChg>
        <pc:inkChg chg="add mod">
          <ac:chgData name="Hemanth Kumar  Tanneru" userId="e60da0a2-8f9f-43be-83b4-26a7a02c04c9" providerId="ADAL" clId="{ACF46166-16D5-41F3-A2FD-A215D6995C0D}" dt="2022-07-31T14:21:00.943" v="2260"/>
          <ac:inkMkLst>
            <pc:docMk/>
            <pc:sldMk cId="2920700481" sldId="1175"/>
            <ac:inkMk id="338" creationId="{733B0C00-6D15-4937-8F7D-9FEA3E844E63}"/>
          </ac:inkMkLst>
        </pc:inkChg>
        <pc:inkChg chg="add mod">
          <ac:chgData name="Hemanth Kumar  Tanneru" userId="e60da0a2-8f9f-43be-83b4-26a7a02c04c9" providerId="ADAL" clId="{ACF46166-16D5-41F3-A2FD-A215D6995C0D}" dt="2022-07-31T14:21:00.943" v="2260"/>
          <ac:inkMkLst>
            <pc:docMk/>
            <pc:sldMk cId="2920700481" sldId="1175"/>
            <ac:inkMk id="339" creationId="{A59AB019-72CC-42DF-9E46-D7942F0E61BC}"/>
          </ac:inkMkLst>
        </pc:inkChg>
        <pc:inkChg chg="add mod">
          <ac:chgData name="Hemanth Kumar  Tanneru" userId="e60da0a2-8f9f-43be-83b4-26a7a02c04c9" providerId="ADAL" clId="{ACF46166-16D5-41F3-A2FD-A215D6995C0D}" dt="2022-07-31T14:21:00.943" v="2260"/>
          <ac:inkMkLst>
            <pc:docMk/>
            <pc:sldMk cId="2920700481" sldId="1175"/>
            <ac:inkMk id="340" creationId="{1CEC1FD8-086D-433F-9594-0792FDA6C131}"/>
          </ac:inkMkLst>
        </pc:inkChg>
        <pc:inkChg chg="add mod">
          <ac:chgData name="Hemanth Kumar  Tanneru" userId="e60da0a2-8f9f-43be-83b4-26a7a02c04c9" providerId="ADAL" clId="{ACF46166-16D5-41F3-A2FD-A215D6995C0D}" dt="2022-07-31T14:21:00.943" v="2260"/>
          <ac:inkMkLst>
            <pc:docMk/>
            <pc:sldMk cId="2920700481" sldId="1175"/>
            <ac:inkMk id="342" creationId="{5296AA25-F76C-4E51-BB37-D8D1E62A0D79}"/>
          </ac:inkMkLst>
        </pc:inkChg>
        <pc:inkChg chg="add mod">
          <ac:chgData name="Hemanth Kumar  Tanneru" userId="e60da0a2-8f9f-43be-83b4-26a7a02c04c9" providerId="ADAL" clId="{ACF46166-16D5-41F3-A2FD-A215D6995C0D}" dt="2022-07-31T14:21:00.943" v="2260"/>
          <ac:inkMkLst>
            <pc:docMk/>
            <pc:sldMk cId="2920700481" sldId="1175"/>
            <ac:inkMk id="343" creationId="{6AD3AE84-EA58-4AEB-B8C5-0C3A9A55A1B6}"/>
          </ac:inkMkLst>
        </pc:inkChg>
        <pc:inkChg chg="add mod">
          <ac:chgData name="Hemanth Kumar  Tanneru" userId="e60da0a2-8f9f-43be-83b4-26a7a02c04c9" providerId="ADAL" clId="{ACF46166-16D5-41F3-A2FD-A215D6995C0D}" dt="2022-07-31T14:21:00.943" v="2260"/>
          <ac:inkMkLst>
            <pc:docMk/>
            <pc:sldMk cId="2920700481" sldId="1175"/>
            <ac:inkMk id="344" creationId="{47E049A8-5E99-450E-A1C9-C23F6A160E48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46" creationId="{752DB5D1-07DC-4022-9850-7C7307E2AA69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47" creationId="{CB93CE37-A4DE-430A-8EA0-EFE98E56100E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48" creationId="{5880400A-1CF0-424F-9CEF-9D540D93EF34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49" creationId="{1BEC6BEA-5E90-45FA-B1ED-C9729582B963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50" creationId="{1265536F-89B8-450D-973D-210BD94BFD02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51" creationId="{9FF2C21C-97D9-4B30-9896-35608260B1E1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52" creationId="{C920D15C-E128-4D10-A653-24505F472301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53" creationId="{42F43D87-CD33-4D97-BFC5-3590F0E634F4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54" creationId="{EA9D66FF-DF86-4810-8B9F-52A2E9BEEB66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55" creationId="{2688887D-78A0-466F-A751-7432E7596ECA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56" creationId="{64937B83-51E0-43D9-B1D6-8CE62A9652DF}"/>
          </ac:inkMkLst>
        </pc:inkChg>
        <pc:inkChg chg="add mod">
          <ac:chgData name="Hemanth Kumar  Tanneru" userId="e60da0a2-8f9f-43be-83b4-26a7a02c04c9" providerId="ADAL" clId="{ACF46166-16D5-41F3-A2FD-A215D6995C0D}" dt="2022-07-31T14:21:10.664" v="2273"/>
          <ac:inkMkLst>
            <pc:docMk/>
            <pc:sldMk cId="2920700481" sldId="1175"/>
            <ac:inkMk id="357" creationId="{86A85F58-DC66-49B6-8E00-BA9BDE3FE868}"/>
          </ac:inkMkLst>
        </pc:inkChg>
        <pc:inkChg chg="add">
          <ac:chgData name="Hemanth Kumar  Tanneru" userId="e60da0a2-8f9f-43be-83b4-26a7a02c04c9" providerId="ADAL" clId="{ACF46166-16D5-41F3-A2FD-A215D6995C0D}" dt="2022-07-31T14:21:11.145" v="2274" actId="9405"/>
          <ac:inkMkLst>
            <pc:docMk/>
            <pc:sldMk cId="2920700481" sldId="1175"/>
            <ac:inkMk id="360" creationId="{2F750DEB-15B7-4970-9FAA-D3E124D18C67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61" creationId="{A0985373-C9B7-4A7E-8F6F-566A4BCD3A09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62" creationId="{9B19713A-A171-45BF-AE35-B311815A3B57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63" creationId="{B73F3126-106F-473E-B7C0-2D10AC2054A8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64" creationId="{214900DC-27A7-47E2-9AA4-4E7C1D1B54F8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65" creationId="{B105420A-2651-4D22-B554-CC7F1FD816B6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66" creationId="{166373C1-4D27-4E76-B318-27C676B87C51}"/>
          </ac:inkMkLst>
        </pc:inkChg>
        <pc:inkChg chg="add">
          <ac:chgData name="Hemanth Kumar  Tanneru" userId="e60da0a2-8f9f-43be-83b4-26a7a02c04c9" providerId="ADAL" clId="{ACF46166-16D5-41F3-A2FD-A215D6995C0D}" dt="2022-07-31T14:21:14.749" v="2281" actId="9405"/>
          <ac:inkMkLst>
            <pc:docMk/>
            <pc:sldMk cId="2920700481" sldId="1175"/>
            <ac:inkMk id="367" creationId="{159AAB47-9DF5-4B71-915F-9BCA6E54DCB8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68" creationId="{CD09DDDB-36B9-48FA-A4A7-711CBC4E131E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69" creationId="{5ED2BCE7-66F4-4070-A23D-368D5DE1618B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70" creationId="{D8D1EE54-41A6-4174-82E9-B01A846BAE05}"/>
          </ac:inkMkLst>
        </pc:inkChg>
        <pc:inkChg chg="add">
          <ac:chgData name="Hemanth Kumar  Tanneru" userId="e60da0a2-8f9f-43be-83b4-26a7a02c04c9" providerId="ADAL" clId="{ACF46166-16D5-41F3-A2FD-A215D6995C0D}" dt="2022-07-31T14:21:16.776" v="2285" actId="9405"/>
          <ac:inkMkLst>
            <pc:docMk/>
            <pc:sldMk cId="2920700481" sldId="1175"/>
            <ac:inkMk id="371" creationId="{613A99DF-F186-4280-8B3D-B9DBDF6308EE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72" creationId="{C6C40755-54DD-4834-990D-17337DD7D404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73" creationId="{F45AA07C-6B4C-4B7E-A716-5A28536D05C7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74" creationId="{F730D435-7647-4401-AE8D-E5F324AA6311}"/>
          </ac:inkMkLst>
        </pc:inkChg>
        <pc:inkChg chg="add mod">
          <ac:chgData name="Hemanth Kumar  Tanneru" userId="e60da0a2-8f9f-43be-83b4-26a7a02c04c9" providerId="ADAL" clId="{ACF46166-16D5-41F3-A2FD-A215D6995C0D}" dt="2022-07-31T14:21:19.156" v="2290"/>
          <ac:inkMkLst>
            <pc:docMk/>
            <pc:sldMk cId="2920700481" sldId="1175"/>
            <ac:inkMk id="375" creationId="{FC194C41-389C-4B1A-8BEC-4552D197944D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380" creationId="{F39B233E-80BA-44B3-819B-203661D9809A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381" creationId="{88B48FA2-886E-451C-A38B-98B5690CA187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382" creationId="{7A534E4C-C4BC-4359-9538-9B6465B273BC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383" creationId="{A5D00552-D3F6-40A1-A8A1-F19267DA113B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385" creationId="{96D161C0-6842-4208-8571-9F324764FB6F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386" creationId="{605FD56F-C8D8-4264-8736-17388CC8E494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387" creationId="{24437680-8DA7-4385-BD3F-FA77188C9637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388" creationId="{A2AC84AC-2B31-476D-8756-226A2139E809}"/>
          </ac:inkMkLst>
        </pc:inkChg>
        <pc:inkChg chg="add mod">
          <ac:chgData name="Hemanth Kumar  Tanneru" userId="e60da0a2-8f9f-43be-83b4-26a7a02c04c9" providerId="ADAL" clId="{ACF46166-16D5-41F3-A2FD-A215D6995C0D}" dt="2022-07-31T14:21:30.169" v="2307"/>
          <ac:inkMkLst>
            <pc:docMk/>
            <pc:sldMk cId="2920700481" sldId="1175"/>
            <ac:inkMk id="389" creationId="{0EA8B7F3-4000-4B2A-A574-8FFCE75CF68B}"/>
          </ac:inkMkLst>
        </pc:inkChg>
        <pc:inkChg chg="add mod">
          <ac:chgData name="Hemanth Kumar  Tanneru" userId="e60da0a2-8f9f-43be-83b4-26a7a02c04c9" providerId="ADAL" clId="{ACF46166-16D5-41F3-A2FD-A215D6995C0D}" dt="2022-07-31T14:21:30.169" v="2307"/>
          <ac:inkMkLst>
            <pc:docMk/>
            <pc:sldMk cId="2920700481" sldId="1175"/>
            <ac:inkMk id="390" creationId="{FAF82264-5AF8-4817-B536-5BE304D7AFB9}"/>
          </ac:inkMkLst>
        </pc:inkChg>
        <pc:inkChg chg="add mod">
          <ac:chgData name="Hemanth Kumar  Tanneru" userId="e60da0a2-8f9f-43be-83b4-26a7a02c04c9" providerId="ADAL" clId="{ACF46166-16D5-41F3-A2FD-A215D6995C0D}" dt="2022-07-31T14:21:30.169" v="2307"/>
          <ac:inkMkLst>
            <pc:docMk/>
            <pc:sldMk cId="2920700481" sldId="1175"/>
            <ac:inkMk id="391" creationId="{636927FE-7DAD-464B-9FF1-8EFC7A3FFDCC}"/>
          </ac:inkMkLst>
        </pc:inkChg>
        <pc:inkChg chg="add mod">
          <ac:chgData name="Hemanth Kumar  Tanneru" userId="e60da0a2-8f9f-43be-83b4-26a7a02c04c9" providerId="ADAL" clId="{ACF46166-16D5-41F3-A2FD-A215D6995C0D}" dt="2022-07-31T14:21:30.169" v="2307"/>
          <ac:inkMkLst>
            <pc:docMk/>
            <pc:sldMk cId="2920700481" sldId="1175"/>
            <ac:inkMk id="392" creationId="{B07715B0-1AD1-4991-9577-71CE2F9F9061}"/>
          </ac:inkMkLst>
        </pc:inkChg>
        <pc:inkChg chg="add mod">
          <ac:chgData name="Hemanth Kumar  Tanneru" userId="e60da0a2-8f9f-43be-83b4-26a7a02c04c9" providerId="ADAL" clId="{ACF46166-16D5-41F3-A2FD-A215D6995C0D}" dt="2022-07-31T14:21:30.169" v="2307"/>
          <ac:inkMkLst>
            <pc:docMk/>
            <pc:sldMk cId="2920700481" sldId="1175"/>
            <ac:inkMk id="393" creationId="{0F99CD46-41FB-444F-9641-4F2D7A95FF44}"/>
          </ac:inkMkLst>
        </pc:inkChg>
        <pc:inkChg chg="add mod">
          <ac:chgData name="Hemanth Kumar  Tanneru" userId="e60da0a2-8f9f-43be-83b4-26a7a02c04c9" providerId="ADAL" clId="{ACF46166-16D5-41F3-A2FD-A215D6995C0D}" dt="2022-07-31T14:21:30.169" v="2307"/>
          <ac:inkMkLst>
            <pc:docMk/>
            <pc:sldMk cId="2920700481" sldId="1175"/>
            <ac:inkMk id="394" creationId="{44B6DFB5-5490-45CD-A80C-36EDD6911065}"/>
          </ac:inkMkLst>
        </pc:inkChg>
        <pc:inkChg chg="add mod">
          <ac:chgData name="Hemanth Kumar  Tanneru" userId="e60da0a2-8f9f-43be-83b4-26a7a02c04c9" providerId="ADAL" clId="{ACF46166-16D5-41F3-A2FD-A215D6995C0D}" dt="2022-07-31T14:21:30.169" v="2307"/>
          <ac:inkMkLst>
            <pc:docMk/>
            <pc:sldMk cId="2920700481" sldId="1175"/>
            <ac:inkMk id="395" creationId="{0C240A20-7357-4D6C-8952-F88D2F796192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398" creationId="{3ADB7550-9289-4AC3-9FB5-AE0DD06A7D17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399" creationId="{BB614913-0736-44B8-830D-52ACCB850A95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400" creationId="{ED6A5196-C110-4035-A7E4-E4C152CF816A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401" creationId="{8B6C859B-C85A-4164-B708-270C6CA58EF7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402" creationId="{42046D40-588C-4F89-8896-75F58D8C1919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403" creationId="{E918CC69-4181-4C32-92A2-5645425FFA2F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404" creationId="{FCC8552A-034F-4D74-87B8-29943F4AC294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405" creationId="{16F01575-25FB-4866-9426-EAA3328B8EC0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406" creationId="{01362F9A-3266-4BB8-8205-C5000B5EB14C}"/>
          </ac:inkMkLst>
        </pc:inkChg>
        <pc:inkChg chg="add mod">
          <ac:chgData name="Hemanth Kumar  Tanneru" userId="e60da0a2-8f9f-43be-83b4-26a7a02c04c9" providerId="ADAL" clId="{ACF46166-16D5-41F3-A2FD-A215D6995C0D}" dt="2022-07-31T14:21:37.974" v="2318"/>
          <ac:inkMkLst>
            <pc:docMk/>
            <pc:sldMk cId="2920700481" sldId="1175"/>
            <ac:inkMk id="407" creationId="{F05C2420-874F-4544-A684-48625C321C30}"/>
          </ac:inkMkLst>
        </pc:inkChg>
        <pc:inkChg chg="add mod">
          <ac:chgData name="Hemanth Kumar  Tanneru" userId="e60da0a2-8f9f-43be-83b4-26a7a02c04c9" providerId="ADAL" clId="{ACF46166-16D5-41F3-A2FD-A215D6995C0D}" dt="2022-07-31T14:21:39.500" v="2320"/>
          <ac:inkMkLst>
            <pc:docMk/>
            <pc:sldMk cId="2920700481" sldId="1175"/>
            <ac:inkMk id="409" creationId="{20B85D81-8EF3-4C25-B7F3-8184C529E386}"/>
          </ac:inkMkLst>
        </pc:inkChg>
        <pc:inkChg chg="add">
          <ac:chgData name="Hemanth Kumar  Tanneru" userId="e60da0a2-8f9f-43be-83b4-26a7a02c04c9" providerId="ADAL" clId="{ACF46166-16D5-41F3-A2FD-A215D6995C0D}" dt="2022-07-31T14:21:43.153" v="2321" actId="9405"/>
          <ac:inkMkLst>
            <pc:docMk/>
            <pc:sldMk cId="2920700481" sldId="1175"/>
            <ac:inkMk id="411" creationId="{D3592528-F254-4909-B703-8F27ADD779F4}"/>
          </ac:inkMkLst>
        </pc:inkChg>
        <pc:inkChg chg="add del mod">
          <ac:chgData name="Hemanth Kumar  Tanneru" userId="e60da0a2-8f9f-43be-83b4-26a7a02c04c9" providerId="ADAL" clId="{ACF46166-16D5-41F3-A2FD-A215D6995C0D}" dt="2022-07-31T14:21:54.937" v="2329"/>
          <ac:inkMkLst>
            <pc:docMk/>
            <pc:sldMk cId="2920700481" sldId="1175"/>
            <ac:inkMk id="412" creationId="{943CC0A6-A4D0-4088-B3DA-77066E23C34F}"/>
          </ac:inkMkLst>
        </pc:inkChg>
        <pc:inkChg chg="add del mod">
          <ac:chgData name="Hemanth Kumar  Tanneru" userId="e60da0a2-8f9f-43be-83b4-26a7a02c04c9" providerId="ADAL" clId="{ACF46166-16D5-41F3-A2FD-A215D6995C0D}" dt="2022-07-31T14:24:16.440" v="2451"/>
          <ac:inkMkLst>
            <pc:docMk/>
            <pc:sldMk cId="2920700481" sldId="1175"/>
            <ac:inkMk id="413" creationId="{DC562BD8-9BC9-414A-8EE8-E9C636D015E8}"/>
          </ac:inkMkLst>
        </pc:inkChg>
        <pc:inkChg chg="add del mod">
          <ac:chgData name="Hemanth Kumar  Tanneru" userId="e60da0a2-8f9f-43be-83b4-26a7a02c04c9" providerId="ADAL" clId="{ACF46166-16D5-41F3-A2FD-A215D6995C0D}" dt="2022-07-31T14:21:54.937" v="2328"/>
          <ac:inkMkLst>
            <pc:docMk/>
            <pc:sldMk cId="2920700481" sldId="1175"/>
            <ac:inkMk id="414" creationId="{C5B8346C-F553-4B69-AE36-482D30FFBF96}"/>
          </ac:inkMkLst>
        </pc:inkChg>
        <pc:inkChg chg="add mod">
          <ac:chgData name="Hemanth Kumar  Tanneru" userId="e60da0a2-8f9f-43be-83b4-26a7a02c04c9" providerId="ADAL" clId="{ACF46166-16D5-41F3-A2FD-A215D6995C0D}" dt="2022-07-31T14:24:21.624" v="2456"/>
          <ac:inkMkLst>
            <pc:docMk/>
            <pc:sldMk cId="2920700481" sldId="1175"/>
            <ac:inkMk id="415" creationId="{EA1D0926-65C9-4E57-B049-DC45150B0276}"/>
          </ac:inkMkLst>
        </pc:inkChg>
        <pc:inkChg chg="add mod">
          <ac:chgData name="Hemanth Kumar  Tanneru" userId="e60da0a2-8f9f-43be-83b4-26a7a02c04c9" providerId="ADAL" clId="{ACF46166-16D5-41F3-A2FD-A215D6995C0D}" dt="2022-07-31T14:24:21.624" v="2456"/>
          <ac:inkMkLst>
            <pc:docMk/>
            <pc:sldMk cId="2920700481" sldId="1175"/>
            <ac:inkMk id="416" creationId="{75DCF999-4E65-451D-96DF-3C2BC8C94704}"/>
          </ac:inkMkLst>
        </pc:inkChg>
        <pc:inkChg chg="add">
          <ac:chgData name="Hemanth Kumar  Tanneru" userId="e60da0a2-8f9f-43be-83b4-26a7a02c04c9" providerId="ADAL" clId="{ACF46166-16D5-41F3-A2FD-A215D6995C0D}" dt="2022-07-31T14:22:06.620" v="2332"/>
          <ac:inkMkLst>
            <pc:docMk/>
            <pc:sldMk cId="2920700481" sldId="1175"/>
            <ac:inkMk id="419" creationId="{B0BC7E02-8218-4968-9A0C-68906BF1980D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420" creationId="{54A5F378-E5D2-4FCC-AFEE-8AE80C51F101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421" creationId="{23DBDBE6-8BC6-4ABD-A1B5-F37492143F38}"/>
          </ac:inkMkLst>
        </pc:inkChg>
        <pc:inkChg chg="add mod">
          <ac:chgData name="Hemanth Kumar  Tanneru" userId="e60da0a2-8f9f-43be-83b4-26a7a02c04c9" providerId="ADAL" clId="{ACF46166-16D5-41F3-A2FD-A215D6995C0D}" dt="2022-07-31T14:22:10.684" v="2335"/>
          <ac:inkMkLst>
            <pc:docMk/>
            <pc:sldMk cId="2920700481" sldId="1175"/>
            <ac:inkMk id="422" creationId="{5F325CB9-67DF-4592-B0FD-456CE9A81A68}"/>
          </ac:inkMkLst>
        </pc:inkChg>
        <pc:inkChg chg="add mod">
          <ac:chgData name="Hemanth Kumar  Tanneru" userId="e60da0a2-8f9f-43be-83b4-26a7a02c04c9" providerId="ADAL" clId="{ACF46166-16D5-41F3-A2FD-A215D6995C0D}" dt="2022-07-31T14:22:19.155" v="2340"/>
          <ac:inkMkLst>
            <pc:docMk/>
            <pc:sldMk cId="2920700481" sldId="1175"/>
            <ac:inkMk id="423" creationId="{068CFA8D-B72D-4657-A71C-F060E86AD717}"/>
          </ac:inkMkLst>
        </pc:inkChg>
        <pc:inkChg chg="add mod">
          <ac:chgData name="Hemanth Kumar  Tanneru" userId="e60da0a2-8f9f-43be-83b4-26a7a02c04c9" providerId="ADAL" clId="{ACF46166-16D5-41F3-A2FD-A215D6995C0D}" dt="2022-07-31T14:22:19.155" v="2340"/>
          <ac:inkMkLst>
            <pc:docMk/>
            <pc:sldMk cId="2920700481" sldId="1175"/>
            <ac:inkMk id="424" creationId="{9B908D29-3CF8-403E-8664-2441C1A07661}"/>
          </ac:inkMkLst>
        </pc:inkChg>
        <pc:inkChg chg="add mod">
          <ac:chgData name="Hemanth Kumar  Tanneru" userId="e60da0a2-8f9f-43be-83b4-26a7a02c04c9" providerId="ADAL" clId="{ACF46166-16D5-41F3-A2FD-A215D6995C0D}" dt="2022-07-31T14:22:19.155" v="2340"/>
          <ac:inkMkLst>
            <pc:docMk/>
            <pc:sldMk cId="2920700481" sldId="1175"/>
            <ac:inkMk id="425" creationId="{14FB4736-2EBD-460E-ABC2-3726D2051EE1}"/>
          </ac:inkMkLst>
        </pc:inkChg>
        <pc:inkChg chg="add mod">
          <ac:chgData name="Hemanth Kumar  Tanneru" userId="e60da0a2-8f9f-43be-83b4-26a7a02c04c9" providerId="ADAL" clId="{ACF46166-16D5-41F3-A2FD-A215D6995C0D}" dt="2022-07-31T14:22:19.155" v="2340"/>
          <ac:inkMkLst>
            <pc:docMk/>
            <pc:sldMk cId="2920700481" sldId="1175"/>
            <ac:inkMk id="426" creationId="{371230D2-8C4E-4340-88E7-751CDA2BDDFD}"/>
          </ac:inkMkLst>
        </pc:inkChg>
        <pc:inkChg chg="add mod">
          <ac:chgData name="Hemanth Kumar  Tanneru" userId="e60da0a2-8f9f-43be-83b4-26a7a02c04c9" providerId="ADAL" clId="{ACF46166-16D5-41F3-A2FD-A215D6995C0D}" dt="2022-07-31T14:24:17.582" v="2453"/>
          <ac:inkMkLst>
            <pc:docMk/>
            <pc:sldMk cId="2920700481" sldId="1175"/>
            <ac:inkMk id="428" creationId="{CC05501F-96D0-4146-8E72-5C6D31232CC4}"/>
          </ac:inkMkLst>
        </pc:inkChg>
        <pc:inkChg chg="add mod">
          <ac:chgData name="Hemanth Kumar  Tanneru" userId="e60da0a2-8f9f-43be-83b4-26a7a02c04c9" providerId="ADAL" clId="{ACF46166-16D5-41F3-A2FD-A215D6995C0D}" dt="2022-07-31T14:24:17.582" v="2453"/>
          <ac:inkMkLst>
            <pc:docMk/>
            <pc:sldMk cId="2920700481" sldId="1175"/>
            <ac:inkMk id="429" creationId="{092CB48A-B9C2-4354-9006-71E9B7361DE5}"/>
          </ac:inkMkLst>
        </pc:inkChg>
        <pc:inkChg chg="add del mod">
          <ac:chgData name="Hemanth Kumar  Tanneru" userId="e60da0a2-8f9f-43be-83b4-26a7a02c04c9" providerId="ADAL" clId="{ACF46166-16D5-41F3-A2FD-A215D6995C0D}" dt="2022-07-31T14:24:16.440" v="2450"/>
          <ac:inkMkLst>
            <pc:docMk/>
            <pc:sldMk cId="2920700481" sldId="1175"/>
            <ac:inkMk id="430" creationId="{6A92FC59-8D34-4DD1-99AD-74A54C8BBC6C}"/>
          </ac:inkMkLst>
        </pc:inkChg>
        <pc:inkChg chg="add del mod">
          <ac:chgData name="Hemanth Kumar  Tanneru" userId="e60da0a2-8f9f-43be-83b4-26a7a02c04c9" providerId="ADAL" clId="{ACF46166-16D5-41F3-A2FD-A215D6995C0D}" dt="2022-07-31T14:24:16.440" v="2449"/>
          <ac:inkMkLst>
            <pc:docMk/>
            <pc:sldMk cId="2920700481" sldId="1175"/>
            <ac:inkMk id="431" creationId="{DFB47170-E158-452E-8577-E39357CA0829}"/>
          </ac:inkMkLst>
        </pc:inkChg>
        <pc:inkChg chg="add del">
          <ac:chgData name="Hemanth Kumar  Tanneru" userId="e60da0a2-8f9f-43be-83b4-26a7a02c04c9" providerId="ADAL" clId="{ACF46166-16D5-41F3-A2FD-A215D6995C0D}" dt="2022-07-31T14:22:30.864" v="2347"/>
          <ac:inkMkLst>
            <pc:docMk/>
            <pc:sldMk cId="2920700481" sldId="1175"/>
            <ac:inkMk id="433" creationId="{B0177CD9-DD61-46CC-A0D2-063316D385D9}"/>
          </ac:inkMkLst>
        </pc:inkChg>
        <pc:inkChg chg="add del">
          <ac:chgData name="Hemanth Kumar  Tanneru" userId="e60da0a2-8f9f-43be-83b4-26a7a02c04c9" providerId="ADAL" clId="{ACF46166-16D5-41F3-A2FD-A215D6995C0D}" dt="2022-07-31T14:22:32.399" v="2348"/>
          <ac:inkMkLst>
            <pc:docMk/>
            <pc:sldMk cId="2920700481" sldId="1175"/>
            <ac:inkMk id="434" creationId="{956CD1E8-4EC0-49FE-A9C9-EE0236B8A7B7}"/>
          </ac:inkMkLst>
        </pc:inkChg>
        <pc:inkChg chg="add mod">
          <ac:chgData name="Hemanth Kumar  Tanneru" userId="e60da0a2-8f9f-43be-83b4-26a7a02c04c9" providerId="ADAL" clId="{ACF46166-16D5-41F3-A2FD-A215D6995C0D}" dt="2022-07-31T14:22:38.845" v="2353"/>
          <ac:inkMkLst>
            <pc:docMk/>
            <pc:sldMk cId="2920700481" sldId="1175"/>
            <ac:inkMk id="435" creationId="{83D38632-E240-4DBA-AFF1-9CFD51E33833}"/>
          </ac:inkMkLst>
        </pc:inkChg>
        <pc:inkChg chg="add mod">
          <ac:chgData name="Hemanth Kumar  Tanneru" userId="e60da0a2-8f9f-43be-83b4-26a7a02c04c9" providerId="ADAL" clId="{ACF46166-16D5-41F3-A2FD-A215D6995C0D}" dt="2022-07-31T14:22:38.845" v="2353"/>
          <ac:inkMkLst>
            <pc:docMk/>
            <pc:sldMk cId="2920700481" sldId="1175"/>
            <ac:inkMk id="436" creationId="{CB3AE8A8-38E8-4D5C-877B-72FFEE7935E5}"/>
          </ac:inkMkLst>
        </pc:inkChg>
        <pc:inkChg chg="add mod">
          <ac:chgData name="Hemanth Kumar  Tanneru" userId="e60da0a2-8f9f-43be-83b4-26a7a02c04c9" providerId="ADAL" clId="{ACF46166-16D5-41F3-A2FD-A215D6995C0D}" dt="2022-07-31T14:22:38.845" v="2353"/>
          <ac:inkMkLst>
            <pc:docMk/>
            <pc:sldMk cId="2920700481" sldId="1175"/>
            <ac:inkMk id="437" creationId="{F674E045-5513-4513-BC40-88280F85CA3B}"/>
          </ac:inkMkLst>
        </pc:inkChg>
        <pc:inkChg chg="add mod">
          <ac:chgData name="Hemanth Kumar  Tanneru" userId="e60da0a2-8f9f-43be-83b4-26a7a02c04c9" providerId="ADAL" clId="{ACF46166-16D5-41F3-A2FD-A215D6995C0D}" dt="2022-07-31T14:22:38.845" v="2353"/>
          <ac:inkMkLst>
            <pc:docMk/>
            <pc:sldMk cId="2920700481" sldId="1175"/>
            <ac:inkMk id="438" creationId="{12632243-5F78-469E-B1EA-21C57EE7A8BB}"/>
          </ac:inkMkLst>
        </pc:inkChg>
        <pc:inkChg chg="add">
          <ac:chgData name="Hemanth Kumar  Tanneru" userId="e60da0a2-8f9f-43be-83b4-26a7a02c04c9" providerId="ADAL" clId="{ACF46166-16D5-41F3-A2FD-A215D6995C0D}" dt="2022-07-31T14:22:42.462" v="2354" actId="9405"/>
          <ac:inkMkLst>
            <pc:docMk/>
            <pc:sldMk cId="2920700481" sldId="1175"/>
            <ac:inkMk id="440" creationId="{F315471C-FA87-4EB1-B918-3314E7720067}"/>
          </ac:inkMkLst>
        </pc:inkChg>
        <pc:inkChg chg="add mod">
          <ac:chgData name="Hemanth Kumar  Tanneru" userId="e60da0a2-8f9f-43be-83b4-26a7a02c04c9" providerId="ADAL" clId="{ACF46166-16D5-41F3-A2FD-A215D6995C0D}" dt="2022-07-31T14:22:54.099" v="2360"/>
          <ac:inkMkLst>
            <pc:docMk/>
            <pc:sldMk cId="2920700481" sldId="1175"/>
            <ac:inkMk id="441" creationId="{D9AB4FE4-2CDF-403E-B75F-6100FFA0B3EF}"/>
          </ac:inkMkLst>
        </pc:inkChg>
        <pc:inkChg chg="add mod">
          <ac:chgData name="Hemanth Kumar  Tanneru" userId="e60da0a2-8f9f-43be-83b4-26a7a02c04c9" providerId="ADAL" clId="{ACF46166-16D5-41F3-A2FD-A215D6995C0D}" dt="2022-07-31T14:22:54.099" v="2360"/>
          <ac:inkMkLst>
            <pc:docMk/>
            <pc:sldMk cId="2920700481" sldId="1175"/>
            <ac:inkMk id="442" creationId="{B3D0855A-DBE9-48CC-96EE-12A1E70B959E}"/>
          </ac:inkMkLst>
        </pc:inkChg>
        <pc:inkChg chg="add mod">
          <ac:chgData name="Hemanth Kumar  Tanneru" userId="e60da0a2-8f9f-43be-83b4-26a7a02c04c9" providerId="ADAL" clId="{ACF46166-16D5-41F3-A2FD-A215D6995C0D}" dt="2022-07-31T14:22:54.099" v="2360"/>
          <ac:inkMkLst>
            <pc:docMk/>
            <pc:sldMk cId="2920700481" sldId="1175"/>
            <ac:inkMk id="444" creationId="{EF60C6B0-2DCD-4946-909C-46242A413184}"/>
          </ac:inkMkLst>
        </pc:inkChg>
        <pc:inkChg chg="add mod">
          <ac:chgData name="Hemanth Kumar  Tanneru" userId="e60da0a2-8f9f-43be-83b4-26a7a02c04c9" providerId="ADAL" clId="{ACF46166-16D5-41F3-A2FD-A215D6995C0D}" dt="2022-07-31T14:22:54.099" v="2360"/>
          <ac:inkMkLst>
            <pc:docMk/>
            <pc:sldMk cId="2920700481" sldId="1175"/>
            <ac:inkMk id="445" creationId="{225CF282-A764-4117-9765-3D24F744DC73}"/>
          </ac:inkMkLst>
        </pc:inkChg>
        <pc:inkChg chg="add del">
          <ac:chgData name="Hemanth Kumar  Tanneru" userId="e60da0a2-8f9f-43be-83b4-26a7a02c04c9" providerId="ADAL" clId="{ACF46166-16D5-41F3-A2FD-A215D6995C0D}" dt="2022-07-31T14:23:01.497" v="2362"/>
          <ac:inkMkLst>
            <pc:docMk/>
            <pc:sldMk cId="2920700481" sldId="1175"/>
            <ac:inkMk id="447" creationId="{280EF7BE-AA1F-4AE9-98C0-89E6778D2A87}"/>
          </ac:inkMkLst>
        </pc:inkChg>
        <pc:inkChg chg="add del">
          <ac:chgData name="Hemanth Kumar  Tanneru" userId="e60da0a2-8f9f-43be-83b4-26a7a02c04c9" providerId="ADAL" clId="{ACF46166-16D5-41F3-A2FD-A215D6995C0D}" dt="2022-07-31T14:23:02.623" v="2363"/>
          <ac:inkMkLst>
            <pc:docMk/>
            <pc:sldMk cId="2920700481" sldId="1175"/>
            <ac:inkMk id="448" creationId="{B75C4DA9-D6C7-4850-8810-C9BA4D3765ED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49" creationId="{C18B0F72-A5AF-4F64-B592-975E3F410209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50" creationId="{8615EEEA-EDF6-4D80-A17E-9AB14F371F5B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51" creationId="{17DB7CC6-6E29-480B-9772-5058CC34A3AA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52" creationId="{07AF2420-0D7E-4DCB-9C89-394FE4ECFFA9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53" creationId="{AD12D7D6-D552-4326-BB23-43FD10A03EB8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55" creationId="{C1295C13-1E50-4705-99BD-9542B71876C9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56" creationId="{ADEAA7BA-5507-419B-9256-4A65A234E826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57" creationId="{EEB3342C-4698-466B-84A1-DD020F898D52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458" creationId="{B70F0381-7A83-4C4D-86B9-7A9DF5FB00B5}"/>
          </ac:inkMkLst>
        </pc:inkChg>
        <pc:inkChg chg="add del mod">
          <ac:chgData name="Hemanth Kumar  Tanneru" userId="e60da0a2-8f9f-43be-83b4-26a7a02c04c9" providerId="ADAL" clId="{ACF46166-16D5-41F3-A2FD-A215D6995C0D}" dt="2022-07-31T14:23:32.228" v="2393"/>
          <ac:inkMkLst>
            <pc:docMk/>
            <pc:sldMk cId="2920700481" sldId="1175"/>
            <ac:inkMk id="460" creationId="{3925D554-8E1D-4CAC-A291-A6A98C74C22B}"/>
          </ac:inkMkLst>
        </pc:inkChg>
        <pc:inkChg chg="add del mod">
          <ac:chgData name="Hemanth Kumar  Tanneru" userId="e60da0a2-8f9f-43be-83b4-26a7a02c04c9" providerId="ADAL" clId="{ACF46166-16D5-41F3-A2FD-A215D6995C0D}" dt="2022-07-31T14:23:32.227" v="2392"/>
          <ac:inkMkLst>
            <pc:docMk/>
            <pc:sldMk cId="2920700481" sldId="1175"/>
            <ac:inkMk id="461" creationId="{09F5A57F-ABBB-4240-8283-3B3F10487EA3}"/>
          </ac:inkMkLst>
        </pc:inkChg>
        <pc:inkChg chg="add del mod">
          <ac:chgData name="Hemanth Kumar  Tanneru" userId="e60da0a2-8f9f-43be-83b4-26a7a02c04c9" providerId="ADAL" clId="{ACF46166-16D5-41F3-A2FD-A215D6995C0D}" dt="2022-07-31T14:23:32.227" v="2391"/>
          <ac:inkMkLst>
            <pc:docMk/>
            <pc:sldMk cId="2920700481" sldId="1175"/>
            <ac:inkMk id="462" creationId="{B1A909DC-A079-4AF1-B2C5-954DA0C68075}"/>
          </ac:inkMkLst>
        </pc:inkChg>
        <pc:inkChg chg="add del mod">
          <ac:chgData name="Hemanth Kumar  Tanneru" userId="e60da0a2-8f9f-43be-83b4-26a7a02c04c9" providerId="ADAL" clId="{ACF46166-16D5-41F3-A2FD-A215D6995C0D}" dt="2022-07-31T14:23:32.227" v="2390"/>
          <ac:inkMkLst>
            <pc:docMk/>
            <pc:sldMk cId="2920700481" sldId="1175"/>
            <ac:inkMk id="463" creationId="{F6653AC9-EA3A-42C5-99CA-6DEEAB635246}"/>
          </ac:inkMkLst>
        </pc:inkChg>
        <pc:inkChg chg="add del mod">
          <ac:chgData name="Hemanth Kumar  Tanneru" userId="e60da0a2-8f9f-43be-83b4-26a7a02c04c9" providerId="ADAL" clId="{ACF46166-16D5-41F3-A2FD-A215D6995C0D}" dt="2022-07-31T14:23:32.227" v="2389"/>
          <ac:inkMkLst>
            <pc:docMk/>
            <pc:sldMk cId="2920700481" sldId="1175"/>
            <ac:inkMk id="464" creationId="{5003B0C3-3196-4A54-A917-AEDB7985BE87}"/>
          </ac:inkMkLst>
        </pc:inkChg>
        <pc:inkChg chg="add mod">
          <ac:chgData name="Hemanth Kumar  Tanneru" userId="e60da0a2-8f9f-43be-83b4-26a7a02c04c9" providerId="ADAL" clId="{ACF46166-16D5-41F3-A2FD-A215D6995C0D}" dt="2022-07-31T14:23:26.462" v="2388"/>
          <ac:inkMkLst>
            <pc:docMk/>
            <pc:sldMk cId="2920700481" sldId="1175"/>
            <ac:inkMk id="466" creationId="{F081DA00-7D97-4FAC-B628-2935D4123D8B}"/>
          </ac:inkMkLst>
        </pc:inkChg>
        <pc:inkChg chg="add mod">
          <ac:chgData name="Hemanth Kumar  Tanneru" userId="e60da0a2-8f9f-43be-83b4-26a7a02c04c9" providerId="ADAL" clId="{ACF46166-16D5-41F3-A2FD-A215D6995C0D}" dt="2022-07-31T14:23:26.462" v="2388"/>
          <ac:inkMkLst>
            <pc:docMk/>
            <pc:sldMk cId="2920700481" sldId="1175"/>
            <ac:inkMk id="467" creationId="{A54B746C-1C57-4E33-B6A0-933C29B17308}"/>
          </ac:inkMkLst>
        </pc:inkChg>
        <pc:inkChg chg="add mod">
          <ac:chgData name="Hemanth Kumar  Tanneru" userId="e60da0a2-8f9f-43be-83b4-26a7a02c04c9" providerId="ADAL" clId="{ACF46166-16D5-41F3-A2FD-A215D6995C0D}" dt="2022-07-31T14:23:26.462" v="2388"/>
          <ac:inkMkLst>
            <pc:docMk/>
            <pc:sldMk cId="2920700481" sldId="1175"/>
            <ac:inkMk id="468" creationId="{909F65A8-7BF2-4E4C-A3EC-6611A2B5F3EF}"/>
          </ac:inkMkLst>
        </pc:inkChg>
        <pc:inkChg chg="add mod">
          <ac:chgData name="Hemanth Kumar  Tanneru" userId="e60da0a2-8f9f-43be-83b4-26a7a02c04c9" providerId="ADAL" clId="{ACF46166-16D5-41F3-A2FD-A215D6995C0D}" dt="2022-07-31T14:23:26.462" v="2388"/>
          <ac:inkMkLst>
            <pc:docMk/>
            <pc:sldMk cId="2920700481" sldId="1175"/>
            <ac:inkMk id="469" creationId="{1FDCC44B-DA1A-4C0E-8ECB-59023575E6DC}"/>
          </ac:inkMkLst>
        </pc:inkChg>
        <pc:inkChg chg="add mod">
          <ac:chgData name="Hemanth Kumar  Tanneru" userId="e60da0a2-8f9f-43be-83b4-26a7a02c04c9" providerId="ADAL" clId="{ACF46166-16D5-41F3-A2FD-A215D6995C0D}" dt="2022-07-31T14:23:26.462" v="2388"/>
          <ac:inkMkLst>
            <pc:docMk/>
            <pc:sldMk cId="2920700481" sldId="1175"/>
            <ac:inkMk id="470" creationId="{4B07EF79-7EC5-4CF8-841A-4AD39641182A}"/>
          </ac:inkMkLst>
        </pc:inkChg>
        <pc:inkChg chg="add mod">
          <ac:chgData name="Hemanth Kumar  Tanneru" userId="e60da0a2-8f9f-43be-83b4-26a7a02c04c9" providerId="ADAL" clId="{ACF46166-16D5-41F3-A2FD-A215D6995C0D}" dt="2022-07-31T14:23:26.462" v="2388"/>
          <ac:inkMkLst>
            <pc:docMk/>
            <pc:sldMk cId="2920700481" sldId="1175"/>
            <ac:inkMk id="471" creationId="{5B815AAE-82D7-40D0-BBE1-1B8ADACE227B}"/>
          </ac:inkMkLst>
        </pc:inkChg>
        <pc:inkChg chg="add mod">
          <ac:chgData name="Hemanth Kumar  Tanneru" userId="e60da0a2-8f9f-43be-83b4-26a7a02c04c9" providerId="ADAL" clId="{ACF46166-16D5-41F3-A2FD-A215D6995C0D}" dt="2022-07-31T14:23:26.462" v="2388"/>
          <ac:inkMkLst>
            <pc:docMk/>
            <pc:sldMk cId="2920700481" sldId="1175"/>
            <ac:inkMk id="472" creationId="{21DA1A61-9120-4659-B763-4A862E525235}"/>
          </ac:inkMkLst>
        </pc:inkChg>
        <pc:inkChg chg="add mod">
          <ac:chgData name="Hemanth Kumar  Tanneru" userId="e60da0a2-8f9f-43be-83b4-26a7a02c04c9" providerId="ADAL" clId="{ACF46166-16D5-41F3-A2FD-A215D6995C0D}" dt="2022-07-31T14:23:36.877" v="2398"/>
          <ac:inkMkLst>
            <pc:docMk/>
            <pc:sldMk cId="2920700481" sldId="1175"/>
            <ac:inkMk id="474" creationId="{97282C49-2F4D-427D-B47A-E925C3DDED48}"/>
          </ac:inkMkLst>
        </pc:inkChg>
        <pc:inkChg chg="add mod">
          <ac:chgData name="Hemanth Kumar  Tanneru" userId="e60da0a2-8f9f-43be-83b4-26a7a02c04c9" providerId="ADAL" clId="{ACF46166-16D5-41F3-A2FD-A215D6995C0D}" dt="2022-07-31T14:23:36.877" v="2398"/>
          <ac:inkMkLst>
            <pc:docMk/>
            <pc:sldMk cId="2920700481" sldId="1175"/>
            <ac:inkMk id="475" creationId="{B91AE8BD-6D2F-4C6A-8E40-27D2510C13FB}"/>
          </ac:inkMkLst>
        </pc:inkChg>
        <pc:inkChg chg="add mod">
          <ac:chgData name="Hemanth Kumar  Tanneru" userId="e60da0a2-8f9f-43be-83b4-26a7a02c04c9" providerId="ADAL" clId="{ACF46166-16D5-41F3-A2FD-A215D6995C0D}" dt="2022-07-31T14:23:36.877" v="2398"/>
          <ac:inkMkLst>
            <pc:docMk/>
            <pc:sldMk cId="2920700481" sldId="1175"/>
            <ac:inkMk id="476" creationId="{3B6F56FD-B379-4A19-A0BD-FE6046C41E87}"/>
          </ac:inkMkLst>
        </pc:inkChg>
        <pc:inkChg chg="add mod">
          <ac:chgData name="Hemanth Kumar  Tanneru" userId="e60da0a2-8f9f-43be-83b4-26a7a02c04c9" providerId="ADAL" clId="{ACF46166-16D5-41F3-A2FD-A215D6995C0D}" dt="2022-07-31T14:23:36.877" v="2398"/>
          <ac:inkMkLst>
            <pc:docMk/>
            <pc:sldMk cId="2920700481" sldId="1175"/>
            <ac:inkMk id="477" creationId="{BDBF315D-02FA-4FB2-96F2-0F8C83DA52F9}"/>
          </ac:inkMkLst>
        </pc:inkChg>
        <pc:inkChg chg="add del mod">
          <ac:chgData name="Hemanth Kumar  Tanneru" userId="e60da0a2-8f9f-43be-83b4-26a7a02c04c9" providerId="ADAL" clId="{ACF46166-16D5-41F3-A2FD-A215D6995C0D}" dt="2022-07-31T14:24:31.969" v="2467"/>
          <ac:inkMkLst>
            <pc:docMk/>
            <pc:sldMk cId="2920700481" sldId="1175"/>
            <ac:inkMk id="479" creationId="{A90FA82E-88B9-4DD4-985B-F5076F0A7F16}"/>
          </ac:inkMkLst>
        </pc:inkChg>
        <pc:inkChg chg="add del mod">
          <ac:chgData name="Hemanth Kumar  Tanneru" userId="e60da0a2-8f9f-43be-83b4-26a7a02c04c9" providerId="ADAL" clId="{ACF46166-16D5-41F3-A2FD-A215D6995C0D}" dt="2022-07-31T14:24:31.969" v="2466"/>
          <ac:inkMkLst>
            <pc:docMk/>
            <pc:sldMk cId="2920700481" sldId="1175"/>
            <ac:inkMk id="480" creationId="{5E4B97E3-7B71-4352-B571-1F88C5A9DD99}"/>
          </ac:inkMkLst>
        </pc:inkChg>
        <pc:inkChg chg="add del mod">
          <ac:chgData name="Hemanth Kumar  Tanneru" userId="e60da0a2-8f9f-43be-83b4-26a7a02c04c9" providerId="ADAL" clId="{ACF46166-16D5-41F3-A2FD-A215D6995C0D}" dt="2022-07-31T14:24:31.969" v="2465"/>
          <ac:inkMkLst>
            <pc:docMk/>
            <pc:sldMk cId="2920700481" sldId="1175"/>
            <ac:inkMk id="482" creationId="{5D93CE67-BA34-485A-8837-097438D2B790}"/>
          </ac:inkMkLst>
        </pc:inkChg>
        <pc:inkChg chg="add del mod">
          <ac:chgData name="Hemanth Kumar  Tanneru" userId="e60da0a2-8f9f-43be-83b4-26a7a02c04c9" providerId="ADAL" clId="{ACF46166-16D5-41F3-A2FD-A215D6995C0D}" dt="2022-07-31T14:24:31.969" v="2464"/>
          <ac:inkMkLst>
            <pc:docMk/>
            <pc:sldMk cId="2920700481" sldId="1175"/>
            <ac:inkMk id="483" creationId="{3F9DD823-A0FF-4C2F-8575-45416B34DCCC}"/>
          </ac:inkMkLst>
        </pc:inkChg>
        <pc:inkChg chg="add del mod">
          <ac:chgData name="Hemanth Kumar  Tanneru" userId="e60da0a2-8f9f-43be-83b4-26a7a02c04c9" providerId="ADAL" clId="{ACF46166-16D5-41F3-A2FD-A215D6995C0D}" dt="2022-07-31T14:24:31.969" v="2463"/>
          <ac:inkMkLst>
            <pc:docMk/>
            <pc:sldMk cId="2920700481" sldId="1175"/>
            <ac:inkMk id="484" creationId="{6665A743-3ED3-4A5C-A9D9-8B5E68A8E8F8}"/>
          </ac:inkMkLst>
        </pc:inkChg>
        <pc:inkChg chg="add del mod">
          <ac:chgData name="Hemanth Kumar  Tanneru" userId="e60da0a2-8f9f-43be-83b4-26a7a02c04c9" providerId="ADAL" clId="{ACF46166-16D5-41F3-A2FD-A215D6995C0D}" dt="2022-07-31T14:24:25.127" v="2459"/>
          <ac:inkMkLst>
            <pc:docMk/>
            <pc:sldMk cId="2920700481" sldId="1175"/>
            <ac:inkMk id="485" creationId="{B5C816EF-6C9D-48AD-BA89-443B2ECE2D62}"/>
          </ac:inkMkLst>
        </pc:inkChg>
        <pc:inkChg chg="add mod">
          <ac:chgData name="Hemanth Kumar  Tanneru" userId="e60da0a2-8f9f-43be-83b4-26a7a02c04c9" providerId="ADAL" clId="{ACF46166-16D5-41F3-A2FD-A215D6995C0D}" dt="2022-07-31T14:23:49.143" v="2413"/>
          <ac:inkMkLst>
            <pc:docMk/>
            <pc:sldMk cId="2920700481" sldId="1175"/>
            <ac:inkMk id="488" creationId="{50ED0A35-4CB3-42B6-A4BF-FA744ED89A0D}"/>
          </ac:inkMkLst>
        </pc:inkChg>
        <pc:inkChg chg="add mod">
          <ac:chgData name="Hemanth Kumar  Tanneru" userId="e60da0a2-8f9f-43be-83b4-26a7a02c04c9" providerId="ADAL" clId="{ACF46166-16D5-41F3-A2FD-A215D6995C0D}" dt="2022-07-31T14:23:49.143" v="2413"/>
          <ac:inkMkLst>
            <pc:docMk/>
            <pc:sldMk cId="2920700481" sldId="1175"/>
            <ac:inkMk id="489" creationId="{75725106-1C36-4E77-810D-EDFDF33E4474}"/>
          </ac:inkMkLst>
        </pc:inkChg>
        <pc:inkChg chg="add mod">
          <ac:chgData name="Hemanth Kumar  Tanneru" userId="e60da0a2-8f9f-43be-83b4-26a7a02c04c9" providerId="ADAL" clId="{ACF46166-16D5-41F3-A2FD-A215D6995C0D}" dt="2022-07-31T14:23:49.143" v="2413"/>
          <ac:inkMkLst>
            <pc:docMk/>
            <pc:sldMk cId="2920700481" sldId="1175"/>
            <ac:inkMk id="490" creationId="{C27CFBDC-F482-4473-AF11-7F32DCC0D9B1}"/>
          </ac:inkMkLst>
        </pc:inkChg>
        <pc:inkChg chg="add mod">
          <ac:chgData name="Hemanth Kumar  Tanneru" userId="e60da0a2-8f9f-43be-83b4-26a7a02c04c9" providerId="ADAL" clId="{ACF46166-16D5-41F3-A2FD-A215D6995C0D}" dt="2022-07-31T14:23:49.143" v="2413"/>
          <ac:inkMkLst>
            <pc:docMk/>
            <pc:sldMk cId="2920700481" sldId="1175"/>
            <ac:inkMk id="491" creationId="{175C47FB-212B-4084-A50B-F158026426D5}"/>
          </ac:inkMkLst>
        </pc:inkChg>
        <pc:inkChg chg="add mod">
          <ac:chgData name="Hemanth Kumar  Tanneru" userId="e60da0a2-8f9f-43be-83b4-26a7a02c04c9" providerId="ADAL" clId="{ACF46166-16D5-41F3-A2FD-A215D6995C0D}" dt="2022-07-31T14:23:49.143" v="2413"/>
          <ac:inkMkLst>
            <pc:docMk/>
            <pc:sldMk cId="2920700481" sldId="1175"/>
            <ac:inkMk id="492" creationId="{930FB954-5978-4A9C-A288-60ACD4AB8E5F}"/>
          </ac:inkMkLst>
        </pc:inkChg>
        <pc:inkChg chg="add mod">
          <ac:chgData name="Hemanth Kumar  Tanneru" userId="e60da0a2-8f9f-43be-83b4-26a7a02c04c9" providerId="ADAL" clId="{ACF46166-16D5-41F3-A2FD-A215D6995C0D}" dt="2022-07-31T14:23:49.143" v="2413"/>
          <ac:inkMkLst>
            <pc:docMk/>
            <pc:sldMk cId="2920700481" sldId="1175"/>
            <ac:inkMk id="493" creationId="{F3265610-4259-498A-8383-6A5ED82F35A2}"/>
          </ac:inkMkLst>
        </pc:inkChg>
        <pc:inkChg chg="add">
          <ac:chgData name="Hemanth Kumar  Tanneru" userId="e60da0a2-8f9f-43be-83b4-26a7a02c04c9" providerId="ADAL" clId="{ACF46166-16D5-41F3-A2FD-A215D6995C0D}" dt="2022-07-31T14:23:50.005" v="2414" actId="9405"/>
          <ac:inkMkLst>
            <pc:docMk/>
            <pc:sldMk cId="2920700481" sldId="1175"/>
            <ac:inkMk id="495" creationId="{FADF4035-D334-47F0-99FE-97632C0740C0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496" creationId="{BB4E7D0B-21B4-4C28-82DB-D1C232A4A786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497" creationId="{58B04814-CF9B-49F5-9AB5-C0FDB2A5F48D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498" creationId="{E402DD31-8012-4892-B6E4-48A40C45D0F0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499" creationId="{48D9C23A-F82A-45A2-ADF7-CDC8F0F8E92C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0" creationId="{791FD538-ED25-4D66-AF52-3C0A6B3433B1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1" creationId="{58EC1FEF-6F10-4E21-97C4-67869C9DFAC2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2" creationId="{D711A745-E428-4FD6-8B6C-9E861E9EFB55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3" creationId="{2D7D2A31-A6E5-4DFD-8EBF-2B76972B949F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4" creationId="{1E92FCD2-0B18-44BB-B8A6-9CAF0D443785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5" creationId="{0F558D1D-34AD-4328-9883-1A1DD7E5F869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6" creationId="{C6B4C38A-E3B0-492D-9C51-423B74ED0292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7" creationId="{ABEC4FC8-4772-4067-9E82-7777544A5077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8" creationId="{08E837FA-D708-4865-AACD-893BBF2F8B00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09" creationId="{FFDFAFB7-338E-4359-AA99-4A14F9158989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10" creationId="{BD84C60E-5F1A-4E06-87FE-E315E2405787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11" creationId="{578E1A7C-EF8B-4378-9026-EDB7E68C3BA2}"/>
          </ac:inkMkLst>
        </pc:inkChg>
        <pc:inkChg chg="add mod">
          <ac:chgData name="Hemanth Kumar  Tanneru" userId="e60da0a2-8f9f-43be-83b4-26a7a02c04c9" providerId="ADAL" clId="{ACF46166-16D5-41F3-A2FD-A215D6995C0D}" dt="2022-07-31T14:24:00.462" v="2435"/>
          <ac:inkMkLst>
            <pc:docMk/>
            <pc:sldMk cId="2920700481" sldId="1175"/>
            <ac:inkMk id="512" creationId="{371542E2-703E-45C1-9AC0-741638E2E13D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13" creationId="{B3FDE598-A091-47DB-94CB-594F55AC52F6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14" creationId="{891E34CC-DFF2-4C3A-B15B-3C64D697D8AC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15" creationId="{CCF8C380-D873-40C5-8B1D-A3E4CDFDF41A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22" creationId="{97598810-E459-4508-BCBB-88B1AC0F2188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23" creationId="{8CFAF464-0733-42B6-8A0D-3815EEB75470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24" creationId="{E4587DC5-0A57-44D7-B6F5-C3A252BB0334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25" creationId="{B162A0D4-1788-42FF-A167-602B1E10B174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26" creationId="{C081DC40-F659-453F-9921-7499B20AE60B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27" creationId="{74E7F085-159C-4079-AFAF-F5CC42AC4ACF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28" creationId="{4953E0E5-7CED-4281-A03B-73CAF25C6ED1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29" creationId="{B4858659-663C-4F99-B752-8C622EDD34B8}"/>
          </ac:inkMkLst>
        </pc:inkChg>
        <pc:inkChg chg="add mod">
          <ac:chgData name="Hemanth Kumar  Tanneru" userId="e60da0a2-8f9f-43be-83b4-26a7a02c04c9" providerId="ADAL" clId="{ACF46166-16D5-41F3-A2FD-A215D6995C0D}" dt="2022-07-31T14:24:05.576" v="2445"/>
          <ac:inkMkLst>
            <pc:docMk/>
            <pc:sldMk cId="2920700481" sldId="1175"/>
            <ac:inkMk id="530" creationId="{0CEF3961-1BFB-4201-A2BB-3BAAFD2F804C}"/>
          </ac:inkMkLst>
        </pc:inkChg>
        <pc:inkChg chg="add del mod">
          <ac:chgData name="Hemanth Kumar  Tanneru" userId="e60da0a2-8f9f-43be-83b4-26a7a02c04c9" providerId="ADAL" clId="{ACF46166-16D5-41F3-A2FD-A215D6995C0D}" dt="2022-07-31T14:24:25.127" v="2458"/>
          <ac:inkMkLst>
            <pc:docMk/>
            <pc:sldMk cId="2920700481" sldId="1175"/>
            <ac:inkMk id="534" creationId="{50378D9E-E9C5-4E6A-AEEA-EA77DFDA32F4}"/>
          </ac:inkMkLst>
        </pc:inkChg>
        <pc:inkChg chg="add del mod">
          <ac:chgData name="Hemanth Kumar  Tanneru" userId="e60da0a2-8f9f-43be-83b4-26a7a02c04c9" providerId="ADAL" clId="{ACF46166-16D5-41F3-A2FD-A215D6995C0D}" dt="2022-07-31T14:24:25.127" v="2457"/>
          <ac:inkMkLst>
            <pc:docMk/>
            <pc:sldMk cId="2920700481" sldId="1175"/>
            <ac:inkMk id="535" creationId="{E2A93CA7-166F-43E6-B94B-232369328621}"/>
          </ac:inkMkLst>
        </pc:inkChg>
        <pc:inkChg chg="add del mod">
          <ac:chgData name="Hemanth Kumar  Tanneru" userId="e60da0a2-8f9f-43be-83b4-26a7a02c04c9" providerId="ADAL" clId="{ACF46166-16D5-41F3-A2FD-A215D6995C0D}" dt="2022-07-31T14:24:17.582" v="2452"/>
          <ac:inkMkLst>
            <pc:docMk/>
            <pc:sldMk cId="2920700481" sldId="1175"/>
            <ac:inkMk id="537" creationId="{7D5D97CE-9368-4924-861F-303890840DEE}"/>
          </ac:inkMkLst>
        </pc:inkChg>
        <pc:inkChg chg="add del mod">
          <ac:chgData name="Hemanth Kumar  Tanneru" userId="e60da0a2-8f9f-43be-83b4-26a7a02c04c9" providerId="ADAL" clId="{ACF46166-16D5-41F3-A2FD-A215D6995C0D}" dt="2022-07-31T14:24:17.582" v="2453"/>
          <ac:inkMkLst>
            <pc:docMk/>
            <pc:sldMk cId="2920700481" sldId="1175"/>
            <ac:inkMk id="538" creationId="{7F256E49-C228-4419-B8A2-8C2C9B76658A}"/>
          </ac:inkMkLst>
        </pc:inkChg>
        <pc:inkChg chg="add mod">
          <ac:chgData name="Hemanth Kumar  Tanneru" userId="e60da0a2-8f9f-43be-83b4-26a7a02c04c9" providerId="ADAL" clId="{ACF46166-16D5-41F3-A2FD-A215D6995C0D}" dt="2022-07-31T14:24:21.624" v="2456"/>
          <ac:inkMkLst>
            <pc:docMk/>
            <pc:sldMk cId="2920700481" sldId="1175"/>
            <ac:inkMk id="539" creationId="{A13EC853-3F8C-46ED-A6C6-F61EC0D66215}"/>
          </ac:inkMkLst>
        </pc:inkChg>
        <pc:inkChg chg="add mod">
          <ac:chgData name="Hemanth Kumar  Tanneru" userId="e60da0a2-8f9f-43be-83b4-26a7a02c04c9" providerId="ADAL" clId="{ACF46166-16D5-41F3-A2FD-A215D6995C0D}" dt="2022-07-31T14:24:21.624" v="2456"/>
          <ac:inkMkLst>
            <pc:docMk/>
            <pc:sldMk cId="2920700481" sldId="1175"/>
            <ac:inkMk id="540" creationId="{683B9C87-4995-477B-8E25-BA4C5DD84839}"/>
          </ac:inkMkLst>
        </pc:inkChg>
        <pc:inkChg chg="add del mod">
          <ac:chgData name="Hemanth Kumar  Tanneru" userId="e60da0a2-8f9f-43be-83b4-26a7a02c04c9" providerId="ADAL" clId="{ACF46166-16D5-41F3-A2FD-A215D6995C0D}" dt="2022-07-31T14:24:31.969" v="2461"/>
          <ac:inkMkLst>
            <pc:docMk/>
            <pc:sldMk cId="2920700481" sldId="1175"/>
            <ac:inkMk id="542" creationId="{9EFDA0D3-175E-4C49-B447-3930E867AACC}"/>
          </ac:inkMkLst>
        </pc:inkChg>
        <pc:inkChg chg="add del mod">
          <ac:chgData name="Hemanth Kumar  Tanneru" userId="e60da0a2-8f9f-43be-83b4-26a7a02c04c9" providerId="ADAL" clId="{ACF46166-16D5-41F3-A2FD-A215D6995C0D}" dt="2022-07-31T14:24:25.483" v="2460"/>
          <ac:inkMkLst>
            <pc:docMk/>
            <pc:sldMk cId="2920700481" sldId="1175"/>
            <ac:inkMk id="543" creationId="{A838E999-68EE-4BC1-8A8B-0165B636DA12}"/>
          </ac:inkMkLst>
        </pc:inkChg>
        <pc:inkChg chg="add del mod">
          <ac:chgData name="Hemanth Kumar  Tanneru" userId="e60da0a2-8f9f-43be-83b4-26a7a02c04c9" providerId="ADAL" clId="{ACF46166-16D5-41F3-A2FD-A215D6995C0D}" dt="2022-07-31T14:24:31.969" v="2462"/>
          <ac:inkMkLst>
            <pc:docMk/>
            <pc:sldMk cId="2920700481" sldId="1175"/>
            <ac:inkMk id="544" creationId="{1D27F230-C814-4DCE-BB9B-3C6FFB7182CA}"/>
          </ac:inkMkLst>
        </pc:inkChg>
        <pc:inkChg chg="add del mod">
          <ac:chgData name="Hemanth Kumar  Tanneru" userId="e60da0a2-8f9f-43be-83b4-26a7a02c04c9" providerId="ADAL" clId="{ACF46166-16D5-41F3-A2FD-A215D6995C0D}" dt="2022-07-31T14:24:32.900" v="2468"/>
          <ac:inkMkLst>
            <pc:docMk/>
            <pc:sldMk cId="2920700481" sldId="1175"/>
            <ac:inkMk id="545" creationId="{ABC6B25A-5C70-474B-B7DD-9AB41FD558E8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46" creationId="{88693E16-3154-424E-A12C-620341E9E62C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47" creationId="{EADADF3A-DB8F-4A17-8EB9-2B3017177F21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49" creationId="{3659C4F3-3EE1-4781-B4F0-82660DB26693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50" creationId="{C5B8E778-7A4F-4645-A74C-E81C6AF16F69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51" creationId="{A29B8E05-09D5-407F-9A42-05B70E60E943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52" creationId="{B9EB2520-B372-4395-9B18-F9AAF2B5DE82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53" creationId="{10E4961D-A83E-4C9D-8A27-197D70CDB7D0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54" creationId="{C02445E8-C4E3-4A31-81D9-C002CFE985B2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55" creationId="{031F1134-7F4B-4B3B-BFB0-033621D2E666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56" creationId="{52A089CE-311A-49B7-B4E4-19B8A397C548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57" creationId="{D1E2CD95-7EA2-484D-A7FA-769AD9C52E41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58" creationId="{AFA5CCF4-D1EA-423F-9F55-C386082617C0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59" creationId="{E9F886C0-C36B-4E13-9803-AFB140D37477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60" creationId="{4E6AAE19-E24A-4D6F-AAC6-50FE63CE2207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61" creationId="{6C33C566-7BF4-47F1-B8CE-EC7DE919A81E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62" creationId="{9AA6C761-116D-4C7A-BA81-E3E254C32E26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563" creationId="{0BF087FC-D1B7-4ACB-9D0F-F011067126DF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64" creationId="{D80E9335-ECC1-4583-9EF8-7C85EEAE1DA8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65" creationId="{9A748BF4-82D5-49A1-9E75-61CE81195A5F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66" creationId="{238B912F-67BB-4437-8D3E-CAE823DB12C2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67" creationId="{D9AE4A36-2D38-46E6-AAF7-A97064760C10}"/>
          </ac:inkMkLst>
        </pc:inkChg>
        <pc:inkChg chg="add mod">
          <ac:chgData name="Hemanth Kumar  Tanneru" userId="e60da0a2-8f9f-43be-83b4-26a7a02c04c9" providerId="ADAL" clId="{ACF46166-16D5-41F3-A2FD-A215D6995C0D}" dt="2022-07-31T14:24:48.143" v="2493"/>
          <ac:inkMkLst>
            <pc:docMk/>
            <pc:sldMk cId="2920700481" sldId="1175"/>
            <ac:inkMk id="568" creationId="{22275C77-4076-4793-834F-0B2DDD597E10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569" creationId="{9ECCFA7E-6D4F-438A-BC72-43001D80720F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574" creationId="{AAC71508-9DC9-400A-AAB3-8690134BE106}"/>
          </ac:inkMkLst>
        </pc:inkChg>
        <pc:inkChg chg="add mod">
          <ac:chgData name="Hemanth Kumar  Tanneru" userId="e60da0a2-8f9f-43be-83b4-26a7a02c04c9" providerId="ADAL" clId="{ACF46166-16D5-41F3-A2FD-A215D6995C0D}" dt="2022-07-31T14:24:49.472" v="2496"/>
          <ac:inkMkLst>
            <pc:docMk/>
            <pc:sldMk cId="2920700481" sldId="1175"/>
            <ac:inkMk id="575" creationId="{FD0EE822-CD76-49C1-B9AE-9F962BC41960}"/>
          </ac:inkMkLst>
        </pc:inkChg>
        <pc:inkChg chg="add mod">
          <ac:chgData name="Hemanth Kumar  Tanneru" userId="e60da0a2-8f9f-43be-83b4-26a7a02c04c9" providerId="ADAL" clId="{ACF46166-16D5-41F3-A2FD-A215D6995C0D}" dt="2022-07-31T14:25:03.810" v="2505"/>
          <ac:inkMkLst>
            <pc:docMk/>
            <pc:sldMk cId="2920700481" sldId="1175"/>
            <ac:inkMk id="577" creationId="{AC2CF8DB-902B-4F70-8866-475DC88A47CD}"/>
          </ac:inkMkLst>
        </pc:inkChg>
        <pc:inkChg chg="add mod">
          <ac:chgData name="Hemanth Kumar  Tanneru" userId="e60da0a2-8f9f-43be-83b4-26a7a02c04c9" providerId="ADAL" clId="{ACF46166-16D5-41F3-A2FD-A215D6995C0D}" dt="2022-07-31T14:25:03.810" v="2505"/>
          <ac:inkMkLst>
            <pc:docMk/>
            <pc:sldMk cId="2920700481" sldId="1175"/>
            <ac:inkMk id="578" creationId="{CA5D7945-B45B-4C68-9DC9-EAEA9C00541D}"/>
          </ac:inkMkLst>
        </pc:inkChg>
        <pc:inkChg chg="add mod">
          <ac:chgData name="Hemanth Kumar  Tanneru" userId="e60da0a2-8f9f-43be-83b4-26a7a02c04c9" providerId="ADAL" clId="{ACF46166-16D5-41F3-A2FD-A215D6995C0D}" dt="2022-07-31T14:25:03.810" v="2505"/>
          <ac:inkMkLst>
            <pc:docMk/>
            <pc:sldMk cId="2920700481" sldId="1175"/>
            <ac:inkMk id="580" creationId="{FB1D69F2-EB60-4E74-82D0-D589B109C3F8}"/>
          </ac:inkMkLst>
        </pc:inkChg>
        <pc:inkChg chg="add mod">
          <ac:chgData name="Hemanth Kumar  Tanneru" userId="e60da0a2-8f9f-43be-83b4-26a7a02c04c9" providerId="ADAL" clId="{ACF46166-16D5-41F3-A2FD-A215D6995C0D}" dt="2022-07-31T14:25:03.810" v="2505"/>
          <ac:inkMkLst>
            <pc:docMk/>
            <pc:sldMk cId="2920700481" sldId="1175"/>
            <ac:inkMk id="581" creationId="{D08ABE05-704B-4228-844A-E6FED864DD92}"/>
          </ac:inkMkLst>
        </pc:inkChg>
        <pc:inkChg chg="add mod">
          <ac:chgData name="Hemanth Kumar  Tanneru" userId="e60da0a2-8f9f-43be-83b4-26a7a02c04c9" providerId="ADAL" clId="{ACF46166-16D5-41F3-A2FD-A215D6995C0D}" dt="2022-07-31T14:25:03.810" v="2505"/>
          <ac:inkMkLst>
            <pc:docMk/>
            <pc:sldMk cId="2920700481" sldId="1175"/>
            <ac:inkMk id="583" creationId="{05BF0516-581C-4CE1-B45E-FD7BDF05469E}"/>
          </ac:inkMkLst>
        </pc:inkChg>
        <pc:inkChg chg="add mod">
          <ac:chgData name="Hemanth Kumar  Tanneru" userId="e60da0a2-8f9f-43be-83b4-26a7a02c04c9" providerId="ADAL" clId="{ACF46166-16D5-41F3-A2FD-A215D6995C0D}" dt="2022-07-31T14:25:03.810" v="2505"/>
          <ac:inkMkLst>
            <pc:docMk/>
            <pc:sldMk cId="2920700481" sldId="1175"/>
            <ac:inkMk id="584" creationId="{5D9D7B3B-96B0-4C6D-B5EA-F7B070BF3BEC}"/>
          </ac:inkMkLst>
        </pc:inkChg>
        <pc:inkChg chg="add mod">
          <ac:chgData name="Hemanth Kumar  Tanneru" userId="e60da0a2-8f9f-43be-83b4-26a7a02c04c9" providerId="ADAL" clId="{ACF46166-16D5-41F3-A2FD-A215D6995C0D}" dt="2022-07-31T14:25:10.658" v="2518"/>
          <ac:inkMkLst>
            <pc:docMk/>
            <pc:sldMk cId="2920700481" sldId="1175"/>
            <ac:inkMk id="586" creationId="{59AF9A0F-5425-451B-A781-E93825348F6C}"/>
          </ac:inkMkLst>
        </pc:inkChg>
        <pc:inkChg chg="add mod">
          <ac:chgData name="Hemanth Kumar  Tanneru" userId="e60da0a2-8f9f-43be-83b4-26a7a02c04c9" providerId="ADAL" clId="{ACF46166-16D5-41F3-A2FD-A215D6995C0D}" dt="2022-07-31T14:25:10.658" v="2518"/>
          <ac:inkMkLst>
            <pc:docMk/>
            <pc:sldMk cId="2920700481" sldId="1175"/>
            <ac:inkMk id="587" creationId="{D9441422-2C2B-419B-BD6F-28EC7C9C117D}"/>
          </ac:inkMkLst>
        </pc:inkChg>
        <pc:inkChg chg="add mod">
          <ac:chgData name="Hemanth Kumar  Tanneru" userId="e60da0a2-8f9f-43be-83b4-26a7a02c04c9" providerId="ADAL" clId="{ACF46166-16D5-41F3-A2FD-A215D6995C0D}" dt="2022-07-31T14:25:10.658" v="2518"/>
          <ac:inkMkLst>
            <pc:docMk/>
            <pc:sldMk cId="2920700481" sldId="1175"/>
            <ac:inkMk id="588" creationId="{5AB3F03C-12E9-47EA-8CE2-9919EFC904A8}"/>
          </ac:inkMkLst>
        </pc:inkChg>
        <pc:inkChg chg="add mod">
          <ac:chgData name="Hemanth Kumar  Tanneru" userId="e60da0a2-8f9f-43be-83b4-26a7a02c04c9" providerId="ADAL" clId="{ACF46166-16D5-41F3-A2FD-A215D6995C0D}" dt="2022-07-31T14:25:10.658" v="2518"/>
          <ac:inkMkLst>
            <pc:docMk/>
            <pc:sldMk cId="2920700481" sldId="1175"/>
            <ac:inkMk id="589" creationId="{D7FCCDCF-4F1C-4469-B758-F4E86DE61D44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590" creationId="{33AABE4B-DB2C-4B71-99B3-9102D4FC8495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591" creationId="{659A7C66-928E-40E5-AF32-F6EAFCD317FF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592" creationId="{220666E2-BB4E-464B-A870-3E20CEC68735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593" creationId="{CE6DA0DF-D787-4218-A29F-2AD0D7780046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594" creationId="{0D037A39-8D77-4322-8513-F489180D5FFC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595" creationId="{46F909CF-F411-4A78-AEF4-7B01998C39D7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596" creationId="{4BBE38B5-BE72-42B3-ADFF-9ED5AEA3B94B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597" creationId="{62F6F387-ADF0-4512-8ABA-841F3F5ACE06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600" creationId="{16DB25ED-87FE-4FB9-A282-4565954AB22F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601" creationId="{6330834A-DC47-4B68-860A-427E8442802A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602" creationId="{6AEFD210-4116-4134-B4B9-82ECB74E7453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603" creationId="{7D296507-038F-44BA-9A6D-00C62AEE0C1E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604" creationId="{02B03AF3-754A-4F4F-9C0D-F6A6EF038957}"/>
          </ac:inkMkLst>
        </pc:inkChg>
        <pc:inkChg chg="add mod">
          <ac:chgData name="Hemanth Kumar  Tanneru" userId="e60da0a2-8f9f-43be-83b4-26a7a02c04c9" providerId="ADAL" clId="{ACF46166-16D5-41F3-A2FD-A215D6995C0D}" dt="2022-07-31T14:25:15.483" v="2525"/>
          <ac:inkMkLst>
            <pc:docMk/>
            <pc:sldMk cId="2920700481" sldId="1175"/>
            <ac:inkMk id="605" creationId="{DAFB3E4F-5B7A-4499-BCDA-59E68845F9BF}"/>
          </ac:inkMkLst>
        </pc:inkChg>
        <pc:inkChg chg="add">
          <ac:chgData name="Hemanth Kumar  Tanneru" userId="e60da0a2-8f9f-43be-83b4-26a7a02c04c9" providerId="ADAL" clId="{ACF46166-16D5-41F3-A2FD-A215D6995C0D}" dt="2022-07-31T14:25:21.920" v="2526" actId="9405"/>
          <ac:inkMkLst>
            <pc:docMk/>
            <pc:sldMk cId="2920700481" sldId="1175"/>
            <ac:inkMk id="607" creationId="{23EAEEB6-E119-4FA2-958D-636E3B1AED21}"/>
          </ac:inkMkLst>
        </pc:inkChg>
        <pc:inkChg chg="add mod">
          <ac:chgData name="Hemanth Kumar  Tanneru" userId="e60da0a2-8f9f-43be-83b4-26a7a02c04c9" providerId="ADAL" clId="{ACF46166-16D5-41F3-A2FD-A215D6995C0D}" dt="2022-07-31T14:25:24.794" v="2531"/>
          <ac:inkMkLst>
            <pc:docMk/>
            <pc:sldMk cId="2920700481" sldId="1175"/>
            <ac:inkMk id="608" creationId="{F22F8982-C99E-4A3A-9FCA-B9F22AE5C208}"/>
          </ac:inkMkLst>
        </pc:inkChg>
        <pc:inkChg chg="add mod">
          <ac:chgData name="Hemanth Kumar  Tanneru" userId="e60da0a2-8f9f-43be-83b4-26a7a02c04c9" providerId="ADAL" clId="{ACF46166-16D5-41F3-A2FD-A215D6995C0D}" dt="2022-07-31T14:25:24.794" v="2531"/>
          <ac:inkMkLst>
            <pc:docMk/>
            <pc:sldMk cId="2920700481" sldId="1175"/>
            <ac:inkMk id="609" creationId="{28844999-CE6D-4F8A-9216-0E80CAC57F4C}"/>
          </ac:inkMkLst>
        </pc:inkChg>
        <pc:inkChg chg="add mod">
          <ac:chgData name="Hemanth Kumar  Tanneru" userId="e60da0a2-8f9f-43be-83b4-26a7a02c04c9" providerId="ADAL" clId="{ACF46166-16D5-41F3-A2FD-A215D6995C0D}" dt="2022-07-31T14:25:24.794" v="2531"/>
          <ac:inkMkLst>
            <pc:docMk/>
            <pc:sldMk cId="2920700481" sldId="1175"/>
            <ac:inkMk id="610" creationId="{D85A6C31-AF67-43E3-9120-393984CA7C1A}"/>
          </ac:inkMkLst>
        </pc:inkChg>
        <pc:inkChg chg="add mod">
          <ac:chgData name="Hemanth Kumar  Tanneru" userId="e60da0a2-8f9f-43be-83b4-26a7a02c04c9" providerId="ADAL" clId="{ACF46166-16D5-41F3-A2FD-A215D6995C0D}" dt="2022-07-31T14:25:24.794" v="2531"/>
          <ac:inkMkLst>
            <pc:docMk/>
            <pc:sldMk cId="2920700481" sldId="1175"/>
            <ac:inkMk id="611" creationId="{87F60A65-612E-491E-A4A0-74C8B7259D41}"/>
          </ac:inkMkLst>
        </pc:inkChg>
        <pc:inkChg chg="add mod">
          <ac:chgData name="Hemanth Kumar  Tanneru" userId="e60da0a2-8f9f-43be-83b4-26a7a02c04c9" providerId="ADAL" clId="{ACF46166-16D5-41F3-A2FD-A215D6995C0D}" dt="2022-07-31T14:25:26.416" v="2534"/>
          <ac:inkMkLst>
            <pc:docMk/>
            <pc:sldMk cId="2920700481" sldId="1175"/>
            <ac:inkMk id="613" creationId="{B3E096EF-8696-4876-BE04-786F14BFCF7A}"/>
          </ac:inkMkLst>
        </pc:inkChg>
        <pc:inkChg chg="add mod">
          <ac:chgData name="Hemanth Kumar  Tanneru" userId="e60da0a2-8f9f-43be-83b4-26a7a02c04c9" providerId="ADAL" clId="{ACF46166-16D5-41F3-A2FD-A215D6995C0D}" dt="2022-07-31T14:25:26.416" v="2534"/>
          <ac:inkMkLst>
            <pc:docMk/>
            <pc:sldMk cId="2920700481" sldId="1175"/>
            <ac:inkMk id="614" creationId="{2FDCB572-80F3-4407-9CA7-5F9CAC40449A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616" creationId="{CC4E1D06-81DD-46CE-97A0-2514A434FB72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617" creationId="{DB17D2FA-8781-45FC-B12B-2997F2581446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618" creationId="{BA2BCC10-83F3-469F-B76C-1B60F5BA4AE9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619" creationId="{7C20D720-40DF-4707-8285-812CD5F93370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620" creationId="{FC63724F-7E5E-4DE3-A1F4-078520AC9E59}"/>
          </ac:inkMkLst>
        </pc:inkChg>
        <pc:inkChg chg="add mod">
          <ac:chgData name="Hemanth Kumar  Tanneru" userId="e60da0a2-8f9f-43be-83b4-26a7a02c04c9" providerId="ADAL" clId="{ACF46166-16D5-41F3-A2FD-A215D6995C0D}" dt="2022-07-31T14:25:29.633" v="2541"/>
          <ac:inkMkLst>
            <pc:docMk/>
            <pc:sldMk cId="2920700481" sldId="1175"/>
            <ac:inkMk id="621" creationId="{5810BA36-1509-4F4D-9BDF-93894B0F1655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23" creationId="{57AC1053-2C20-4977-A5FB-47449BF128D8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24" creationId="{D2361324-97EC-40FE-AC5E-AF05426C9B6A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25" creationId="{D5DA4CF7-B7A3-4C59-874D-6EEC45DDB131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26" creationId="{F5AAF8AC-6A85-483E-844C-33E777975A3E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27" creationId="{CD4EA86F-2425-45D5-897F-0F5D84A5BF4C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28" creationId="{02E69C0F-452A-4ADE-8B86-E8A34860DC6B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29" creationId="{36641762-C4D8-499F-9D76-AF49785BC25D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30" creationId="{A2DE22B0-5FD8-4AED-80E5-0ED2D27C91E5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31" creationId="{2998C6D0-022F-404D-BF03-D4C3239D3FD2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32" creationId="{A6FD6EA1-67EA-488E-98C6-97CD45E5B359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33" creationId="{C1DC608F-E68D-4245-880F-25C090034C08}"/>
          </ac:inkMkLst>
        </pc:inkChg>
        <pc:inkChg chg="add mod">
          <ac:chgData name="Hemanth Kumar  Tanneru" userId="e60da0a2-8f9f-43be-83b4-26a7a02c04c9" providerId="ADAL" clId="{ACF46166-16D5-41F3-A2FD-A215D6995C0D}" dt="2022-07-31T14:25:35.737" v="2554"/>
          <ac:inkMkLst>
            <pc:docMk/>
            <pc:sldMk cId="2920700481" sldId="1175"/>
            <ac:inkMk id="634" creationId="{FC2F2AB0-DA05-40CA-91D9-F34F9F1B98A0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39" creationId="{29498035-5955-453D-98CA-58B3B8212B60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0" creationId="{F6E4F80F-6C70-4242-88BB-82A0A703669E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1" creationId="{FE87908F-A991-4459-9290-9C025A941446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2" creationId="{1FC9326E-EED8-412D-A306-66E52376CAC2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3" creationId="{73C66012-535B-4378-B5FE-C1792DA3F112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4" creationId="{A9541E14-E460-4ED8-AADF-FAF9D06402CD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5" creationId="{F2650B75-66CE-4270-8E6F-914DFC457A4A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6" creationId="{4068C8ED-264A-44E4-B5CB-3CEE79D1B107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7" creationId="{2E168987-2BD1-41C9-BE7A-03BC907301C5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8" creationId="{423801DE-3AB2-4E00-958A-75C7CAEBFDAE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49" creationId="{239B49CF-F74E-4334-9F92-D49DDF97AE10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50" creationId="{7302F82A-35C5-4376-AFE3-EED0D2A023B2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51" creationId="{30E4C7CF-61D1-4EEF-97F8-C9C2D5795182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52" creationId="{30EAABE4-131A-4A02-9E6A-7DD32137A506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53" creationId="{A8F7EECA-76EA-405D-AEF7-38454354024D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54" creationId="{B8DB447B-7329-402E-964E-533E6F096077}"/>
          </ac:inkMkLst>
        </pc:inkChg>
        <pc:inkChg chg="add mod">
          <ac:chgData name="Hemanth Kumar  Tanneru" userId="e60da0a2-8f9f-43be-83b4-26a7a02c04c9" providerId="ADAL" clId="{ACF46166-16D5-41F3-A2FD-A215D6995C0D}" dt="2022-07-31T14:25:43.985" v="2572"/>
          <ac:inkMkLst>
            <pc:docMk/>
            <pc:sldMk cId="2920700481" sldId="1175"/>
            <ac:inkMk id="655" creationId="{A41694C5-1D21-4C48-9B4F-FB4330B93E44}"/>
          </ac:inkMkLst>
        </pc:inkChg>
        <pc:inkChg chg="add mod">
          <ac:chgData name="Hemanth Kumar  Tanneru" userId="e60da0a2-8f9f-43be-83b4-26a7a02c04c9" providerId="ADAL" clId="{ACF46166-16D5-41F3-A2FD-A215D6995C0D}" dt="2022-07-31T14:25:49.797" v="2581"/>
          <ac:inkMkLst>
            <pc:docMk/>
            <pc:sldMk cId="2920700481" sldId="1175"/>
            <ac:inkMk id="659" creationId="{B2AFEDC2-2168-4E81-9992-BDC5FE7164A8}"/>
          </ac:inkMkLst>
        </pc:inkChg>
        <pc:inkChg chg="add mod">
          <ac:chgData name="Hemanth Kumar  Tanneru" userId="e60da0a2-8f9f-43be-83b4-26a7a02c04c9" providerId="ADAL" clId="{ACF46166-16D5-41F3-A2FD-A215D6995C0D}" dt="2022-07-31T14:25:49.797" v="2581"/>
          <ac:inkMkLst>
            <pc:docMk/>
            <pc:sldMk cId="2920700481" sldId="1175"/>
            <ac:inkMk id="660" creationId="{3FC8F753-DB52-40BB-B49B-EC7B6956F252}"/>
          </ac:inkMkLst>
        </pc:inkChg>
        <pc:inkChg chg="add mod">
          <ac:chgData name="Hemanth Kumar  Tanneru" userId="e60da0a2-8f9f-43be-83b4-26a7a02c04c9" providerId="ADAL" clId="{ACF46166-16D5-41F3-A2FD-A215D6995C0D}" dt="2022-07-31T14:25:49.797" v="2581"/>
          <ac:inkMkLst>
            <pc:docMk/>
            <pc:sldMk cId="2920700481" sldId="1175"/>
            <ac:inkMk id="661" creationId="{96F0F1A1-68D4-4DA7-A156-F54EB98D6668}"/>
          </ac:inkMkLst>
        </pc:inkChg>
        <pc:inkChg chg="add mod">
          <ac:chgData name="Hemanth Kumar  Tanneru" userId="e60da0a2-8f9f-43be-83b4-26a7a02c04c9" providerId="ADAL" clId="{ACF46166-16D5-41F3-A2FD-A215D6995C0D}" dt="2022-07-31T14:25:49.797" v="2581"/>
          <ac:inkMkLst>
            <pc:docMk/>
            <pc:sldMk cId="2920700481" sldId="1175"/>
            <ac:inkMk id="662" creationId="{2C232819-2DB8-409D-91EE-28A1E526667E}"/>
          </ac:inkMkLst>
        </pc:inkChg>
        <pc:inkChg chg="add mod">
          <ac:chgData name="Hemanth Kumar  Tanneru" userId="e60da0a2-8f9f-43be-83b4-26a7a02c04c9" providerId="ADAL" clId="{ACF46166-16D5-41F3-A2FD-A215D6995C0D}" dt="2022-07-31T14:25:49.797" v="2581"/>
          <ac:inkMkLst>
            <pc:docMk/>
            <pc:sldMk cId="2920700481" sldId="1175"/>
            <ac:inkMk id="663" creationId="{CD628994-3C3A-4801-9B2F-E9A2BA786C42}"/>
          </ac:inkMkLst>
        </pc:inkChg>
        <pc:inkChg chg="add mod">
          <ac:chgData name="Hemanth Kumar  Tanneru" userId="e60da0a2-8f9f-43be-83b4-26a7a02c04c9" providerId="ADAL" clId="{ACF46166-16D5-41F3-A2FD-A215D6995C0D}" dt="2022-07-31T14:25:49.797" v="2581"/>
          <ac:inkMkLst>
            <pc:docMk/>
            <pc:sldMk cId="2920700481" sldId="1175"/>
            <ac:inkMk id="664" creationId="{6372E446-E805-4C95-861E-E4F54F5D2F95}"/>
          </ac:inkMkLst>
        </pc:inkChg>
        <pc:inkChg chg="add mod">
          <ac:chgData name="Hemanth Kumar  Tanneru" userId="e60da0a2-8f9f-43be-83b4-26a7a02c04c9" providerId="ADAL" clId="{ACF46166-16D5-41F3-A2FD-A215D6995C0D}" dt="2022-07-31T14:25:49.797" v="2581"/>
          <ac:inkMkLst>
            <pc:docMk/>
            <pc:sldMk cId="2920700481" sldId="1175"/>
            <ac:inkMk id="665" creationId="{4AF8C8EF-B772-48C4-9791-D4716BA77F00}"/>
          </ac:inkMkLst>
        </pc:inkChg>
        <pc:inkChg chg="add mod">
          <ac:chgData name="Hemanth Kumar  Tanneru" userId="e60da0a2-8f9f-43be-83b4-26a7a02c04c9" providerId="ADAL" clId="{ACF46166-16D5-41F3-A2FD-A215D6995C0D}" dt="2022-07-31T14:25:49.797" v="2581"/>
          <ac:inkMkLst>
            <pc:docMk/>
            <pc:sldMk cId="2920700481" sldId="1175"/>
            <ac:inkMk id="666" creationId="{C97F0F13-FC6D-45F8-9EB8-AF5CAED80773}"/>
          </ac:inkMkLst>
        </pc:inkChg>
      </pc:sldChg>
      <pc:sldChg chg="addSp delSp modSp add del mod">
        <pc:chgData name="Hemanth Kumar  Tanneru" userId="e60da0a2-8f9f-43be-83b4-26a7a02c04c9" providerId="ADAL" clId="{ACF46166-16D5-41F3-A2FD-A215D6995C0D}" dt="2022-07-31T16:31:11.432" v="3251" actId="2696"/>
        <pc:sldMkLst>
          <pc:docMk/>
          <pc:sldMk cId="3195466332" sldId="1176"/>
        </pc:sldMkLst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" creationId="{08AE8680-88D9-4248-9487-0EAB8C861F1C}"/>
          </ac:grpSpMkLst>
        </pc:grpChg>
        <pc:grpChg chg="mod">
          <ac:chgData name="Hemanth Kumar  Tanneru" userId="e60da0a2-8f9f-43be-83b4-26a7a02c04c9" providerId="ADAL" clId="{ACF46166-16D5-41F3-A2FD-A215D6995C0D}" dt="2022-07-31T14:27:07.556" v="2621"/>
          <ac:grpSpMkLst>
            <pc:docMk/>
            <pc:sldMk cId="3195466332" sldId="1176"/>
            <ac:grpSpMk id="17" creationId="{14EB2AFA-7464-473B-B7AE-FB61949DB3F5}"/>
          </ac:grpSpMkLst>
        </pc:grpChg>
        <pc:grpChg chg="mod">
          <ac:chgData name="Hemanth Kumar  Tanneru" userId="e60da0a2-8f9f-43be-83b4-26a7a02c04c9" providerId="ADAL" clId="{ACF46166-16D5-41F3-A2FD-A215D6995C0D}" dt="2022-07-31T14:27:14.740" v="2632"/>
          <ac:grpSpMkLst>
            <pc:docMk/>
            <pc:sldMk cId="3195466332" sldId="1176"/>
            <ac:grpSpMk id="25" creationId="{2E3D81A0-24B8-4855-AFAE-18BB6948759F}"/>
          </ac:grpSpMkLst>
        </pc:grpChg>
        <pc:grpChg chg="mod">
          <ac:chgData name="Hemanth Kumar  Tanneru" userId="e60da0a2-8f9f-43be-83b4-26a7a02c04c9" providerId="ADAL" clId="{ACF46166-16D5-41F3-A2FD-A215D6995C0D}" dt="2022-07-31T14:27:20.012" v="2638"/>
          <ac:grpSpMkLst>
            <pc:docMk/>
            <pc:sldMk cId="3195466332" sldId="1176"/>
            <ac:grpSpMk id="31" creationId="{EAD21A9C-BCFE-40D0-B876-6799CD8F56EA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1" creationId="{3AA015CA-84B8-4E33-98EE-2CDC189F15DD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2" creationId="{47CEA1D7-137E-4512-9A00-AB726370C204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3" creationId="{38254F04-CFCA-4CEE-A25F-CBF11C3DDBFA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4" creationId="{1406D1F3-E273-46AA-A5E3-C00A95A0F332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5" creationId="{ADDD5C74-D62A-40F2-960A-FC02A6597F8C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6" creationId="{E9DB1999-A48D-4793-83D4-1E5617571217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7" creationId="{43E86653-5735-43B2-95E8-E2A5AA0BBDC9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68" creationId="{A7A6D2B4-5477-4CF7-A8CF-DE65B0B3378C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71" creationId="{FB997120-6FB2-4D1C-8543-70EAA819057D}"/>
          </ac:grpSpMkLst>
        </pc:grpChg>
        <pc:grpChg chg="del mod">
          <ac:chgData name="Hemanth Kumar  Tanneru" userId="e60da0a2-8f9f-43be-83b4-26a7a02c04c9" providerId="ADAL" clId="{ACF46166-16D5-41F3-A2FD-A215D6995C0D}" dt="2022-07-31T14:27:31.948" v="2659"/>
          <ac:grpSpMkLst>
            <pc:docMk/>
            <pc:sldMk cId="3195466332" sldId="1176"/>
            <ac:grpSpMk id="86" creationId="{7ECF1A28-637F-4887-AEC6-FF57A3D4AE79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106" creationId="{BE8B4EEC-674E-4057-8719-C4874FF0BA3D}"/>
          </ac:grpSpMkLst>
        </pc:grpChg>
        <pc:grpChg chg="del mod">
          <ac:chgData name="Hemanth Kumar  Tanneru" userId="e60da0a2-8f9f-43be-83b4-26a7a02c04c9" providerId="ADAL" clId="{ACF46166-16D5-41F3-A2FD-A215D6995C0D}" dt="2022-07-31T14:27:34.277" v="2662"/>
          <ac:grpSpMkLst>
            <pc:docMk/>
            <pc:sldMk cId="3195466332" sldId="1176"/>
            <ac:grpSpMk id="112" creationId="{8E08CC67-67DA-406D-BCAE-CB00533B5ACA}"/>
          </ac:grpSpMkLst>
        </pc:grpChg>
        <pc:grpChg chg="del mod">
          <ac:chgData name="Hemanth Kumar  Tanneru" userId="e60da0a2-8f9f-43be-83b4-26a7a02c04c9" providerId="ADAL" clId="{ACF46166-16D5-41F3-A2FD-A215D6995C0D}" dt="2022-07-31T14:27:36.071" v="2665"/>
          <ac:grpSpMkLst>
            <pc:docMk/>
            <pc:sldMk cId="3195466332" sldId="1176"/>
            <ac:grpSpMk id="115" creationId="{D2CB2EE4-8693-407E-9591-23E865720FBD}"/>
          </ac:grpSpMkLst>
        </pc:grpChg>
        <pc:grpChg chg="mod">
          <ac:chgData name="Hemanth Kumar  Tanneru" userId="e60da0a2-8f9f-43be-83b4-26a7a02c04c9" providerId="ADAL" clId="{ACF46166-16D5-41F3-A2FD-A215D6995C0D}" dt="2022-07-31T14:27:36.071" v="2665"/>
          <ac:grpSpMkLst>
            <pc:docMk/>
            <pc:sldMk cId="3195466332" sldId="1176"/>
            <ac:grpSpMk id="118" creationId="{5EF8BA8A-8AC9-453C-B61F-9A53C5A9F7B7}"/>
          </ac:grpSpMkLst>
        </pc:grpChg>
        <pc:grpChg chg="mod">
          <ac:chgData name="Hemanth Kumar  Tanneru" userId="e60da0a2-8f9f-43be-83b4-26a7a02c04c9" providerId="ADAL" clId="{ACF46166-16D5-41F3-A2FD-A215D6995C0D}" dt="2022-07-31T14:27:37.296" v="2668"/>
          <ac:grpSpMkLst>
            <pc:docMk/>
            <pc:sldMk cId="3195466332" sldId="1176"/>
            <ac:grpSpMk id="121" creationId="{0B26D330-9527-4FEF-8533-B70510CDC179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324" creationId="{BE35B4BD-EF51-43E7-8537-A7DDC46B9EFA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327" creationId="{50ECE122-2B04-4918-B244-53859A243838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330" creationId="{4797D865-E244-44E6-B2FF-69559D317BAE}"/>
          </ac:grpSpMkLst>
        </pc:grpChg>
        <pc:grpChg chg="del mod">
          <ac:chgData name="Hemanth Kumar  Tanneru" userId="e60da0a2-8f9f-43be-83b4-26a7a02c04c9" providerId="ADAL" clId="{ACF46166-16D5-41F3-A2FD-A215D6995C0D}" dt="2022-07-31T14:27:46.316" v="2686"/>
          <ac:grpSpMkLst>
            <pc:docMk/>
            <pc:sldMk cId="3195466332" sldId="1176"/>
            <ac:grpSpMk id="341" creationId="{5FCF6503-CBAD-4AEC-A36B-8E55E320160F}"/>
          </ac:grpSpMkLst>
        </pc:grpChg>
        <pc:grpChg chg="del">
          <ac:chgData name="Hemanth Kumar  Tanneru" userId="e60da0a2-8f9f-43be-83b4-26a7a02c04c9" providerId="ADAL" clId="{ACF46166-16D5-41F3-A2FD-A215D6995C0D}" dt="2022-07-31T14:26:17.430" v="2587" actId="478"/>
          <ac:grpSpMkLst>
            <pc:docMk/>
            <pc:sldMk cId="3195466332" sldId="1176"/>
            <ac:grpSpMk id="345" creationId="{7648B6B1-ABD2-4D6E-9CE9-D8C916FAD275}"/>
          </ac:grpSpMkLst>
        </pc:grpChg>
        <pc:grpChg chg="mod">
          <ac:chgData name="Hemanth Kumar  Tanneru" userId="e60da0a2-8f9f-43be-83b4-26a7a02c04c9" providerId="ADAL" clId="{ACF46166-16D5-41F3-A2FD-A215D6995C0D}" dt="2022-07-31T14:27:43.577" v="2679"/>
          <ac:grpSpMkLst>
            <pc:docMk/>
            <pc:sldMk cId="3195466332" sldId="1176"/>
            <ac:grpSpMk id="358" creationId="{ADC61BF1-E6B4-4AFB-8306-4EA8A0C9D4A5}"/>
          </ac:grpSpMkLst>
        </pc:grpChg>
        <pc:grpChg chg="del">
          <ac:chgData name="Hemanth Kumar  Tanneru" userId="e60da0a2-8f9f-43be-83b4-26a7a02c04c9" providerId="ADAL" clId="{ACF46166-16D5-41F3-A2FD-A215D6995C0D}" dt="2022-07-31T14:26:17.430" v="2587" actId="478"/>
          <ac:grpSpMkLst>
            <pc:docMk/>
            <pc:sldMk cId="3195466332" sldId="1176"/>
            <ac:grpSpMk id="359" creationId="{BA6F678E-63D0-47FF-8C96-C99863382334}"/>
          </ac:grpSpMkLst>
        </pc:grpChg>
        <pc:grpChg chg="del">
          <ac:chgData name="Hemanth Kumar  Tanneru" userId="e60da0a2-8f9f-43be-83b4-26a7a02c04c9" providerId="ADAL" clId="{ACF46166-16D5-41F3-A2FD-A215D6995C0D}" dt="2022-07-31T14:26:17.430" v="2587" actId="478"/>
          <ac:grpSpMkLst>
            <pc:docMk/>
            <pc:sldMk cId="3195466332" sldId="1176"/>
            <ac:grpSpMk id="376" creationId="{8DEC494E-C5A2-44EF-8722-D8BF1340B016}"/>
          </ac:grpSpMkLst>
        </pc:grpChg>
        <pc:grpChg chg="del">
          <ac:chgData name="Hemanth Kumar  Tanneru" userId="e60da0a2-8f9f-43be-83b4-26a7a02c04c9" providerId="ADAL" clId="{ACF46166-16D5-41F3-A2FD-A215D6995C0D}" dt="2022-07-31T14:26:17.430" v="2587" actId="478"/>
          <ac:grpSpMkLst>
            <pc:docMk/>
            <pc:sldMk cId="3195466332" sldId="1176"/>
            <ac:grpSpMk id="377" creationId="{5D1B87A2-A9B9-457F-8252-20D1EB63DE0A}"/>
          </ac:grpSpMkLst>
        </pc:grpChg>
        <pc:grpChg chg="del">
          <ac:chgData name="Hemanth Kumar  Tanneru" userId="e60da0a2-8f9f-43be-83b4-26a7a02c04c9" providerId="ADAL" clId="{ACF46166-16D5-41F3-A2FD-A215D6995C0D}" dt="2022-07-31T14:26:17.430" v="2587" actId="478"/>
          <ac:grpSpMkLst>
            <pc:docMk/>
            <pc:sldMk cId="3195466332" sldId="1176"/>
            <ac:grpSpMk id="378" creationId="{1A032BF7-ACB2-416A-88C7-25A56250E071}"/>
          </ac:grpSpMkLst>
        </pc:grpChg>
        <pc:grpChg chg="del">
          <ac:chgData name="Hemanth Kumar  Tanneru" userId="e60da0a2-8f9f-43be-83b4-26a7a02c04c9" providerId="ADAL" clId="{ACF46166-16D5-41F3-A2FD-A215D6995C0D}" dt="2022-07-31T14:26:17.430" v="2587" actId="478"/>
          <ac:grpSpMkLst>
            <pc:docMk/>
            <pc:sldMk cId="3195466332" sldId="1176"/>
            <ac:grpSpMk id="379" creationId="{E0337B50-5FDC-40D9-91DC-682262841321}"/>
          </ac:grpSpMkLst>
        </pc:grpChg>
        <pc:grpChg chg="del">
          <ac:chgData name="Hemanth Kumar  Tanneru" userId="e60da0a2-8f9f-43be-83b4-26a7a02c04c9" providerId="ADAL" clId="{ACF46166-16D5-41F3-A2FD-A215D6995C0D}" dt="2022-07-31T14:26:27.177" v="2588" actId="478"/>
          <ac:grpSpMkLst>
            <pc:docMk/>
            <pc:sldMk cId="3195466332" sldId="1176"/>
            <ac:grpSpMk id="396" creationId="{C964610D-FB30-45A8-B36C-E091C08ABF11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397" creationId="{C46E310B-124A-4139-8E94-57FF0445587D}"/>
          </ac:grpSpMkLst>
        </pc:grpChg>
        <pc:grpChg chg="del">
          <ac:chgData name="Hemanth Kumar  Tanneru" userId="e60da0a2-8f9f-43be-83b4-26a7a02c04c9" providerId="ADAL" clId="{ACF46166-16D5-41F3-A2FD-A215D6995C0D}" dt="2022-07-31T14:26:27.177" v="2588" actId="478"/>
          <ac:grpSpMkLst>
            <pc:docMk/>
            <pc:sldMk cId="3195466332" sldId="1176"/>
            <ac:grpSpMk id="408" creationId="{8B222060-767B-44BE-B0DF-55AF523BA3A0}"/>
          </ac:grpSpMkLst>
        </pc:grpChg>
        <pc:grpChg chg="del">
          <ac:chgData name="Hemanth Kumar  Tanneru" userId="e60da0a2-8f9f-43be-83b4-26a7a02c04c9" providerId="ADAL" clId="{ACF46166-16D5-41F3-A2FD-A215D6995C0D}" dt="2022-07-31T14:26:27.177" v="2588" actId="478"/>
          <ac:grpSpMkLst>
            <pc:docMk/>
            <pc:sldMk cId="3195466332" sldId="1176"/>
            <ac:grpSpMk id="410" creationId="{02B51BC3-5EBF-48BA-8BBB-E6D068266B1B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418" creationId="{EBAB0FA7-6D6D-47B9-9E22-417A90F72868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427" creationId="{EF168F2A-DFF2-4EA0-AFD7-45496466E7DC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432" creationId="{75D62A2B-2F04-4928-9429-BCA5FA94CF89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433" creationId="{6851FE21-C38F-4A7E-BB97-E2889028C9BA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439" creationId="{97E98635-E814-4AB2-A2C9-538597F7EA18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446" creationId="{F15802AC-59A3-4DD8-839C-9CD834D6944F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459" creationId="{ACFEC1C5-DEFA-4822-B53B-7F7F17603956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464" creationId="{AD36AA67-5689-44C7-8F29-553071D5AAFC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473" creationId="{3E9DFFC5-5596-4A75-BC93-1DD71A907543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478" creationId="{A8A9BFEA-A459-4661-87CC-0F857A29F9D6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485" creationId="{64D53751-5BED-4A61-93EE-CAF4D024E57A}"/>
          </ac:grpSpMkLst>
        </pc:grpChg>
        <pc:grpChg chg="del">
          <ac:chgData name="Hemanth Kumar  Tanneru" userId="e60da0a2-8f9f-43be-83b4-26a7a02c04c9" providerId="ADAL" clId="{ACF46166-16D5-41F3-A2FD-A215D6995C0D}" dt="2022-07-31T14:26:12.417" v="2586" actId="478"/>
          <ac:grpSpMkLst>
            <pc:docMk/>
            <pc:sldMk cId="3195466332" sldId="1176"/>
            <ac:grpSpMk id="494" creationId="{4045777A-C118-45F2-9080-38A422CE044F}"/>
          </ac:grpSpMkLst>
        </pc:grpChg>
        <pc:grpChg chg="del">
          <ac:chgData name="Hemanth Kumar  Tanneru" userId="e60da0a2-8f9f-43be-83b4-26a7a02c04c9" providerId="ADAL" clId="{ACF46166-16D5-41F3-A2FD-A215D6995C0D}" dt="2022-07-31T14:28:15.112" v="2704" actId="478"/>
          <ac:grpSpMkLst>
            <pc:docMk/>
            <pc:sldMk cId="3195466332" sldId="1176"/>
            <ac:grpSpMk id="517" creationId="{C607A7CA-3F56-450C-A2E9-D4006B80CC7C}"/>
          </ac:grpSpMkLst>
        </pc:grpChg>
        <pc:grpChg chg="del">
          <ac:chgData name="Hemanth Kumar  Tanneru" userId="e60da0a2-8f9f-43be-83b4-26a7a02c04c9" providerId="ADAL" clId="{ACF46166-16D5-41F3-A2FD-A215D6995C0D}" dt="2022-07-31T14:28:15.112" v="2704" actId="478"/>
          <ac:grpSpMkLst>
            <pc:docMk/>
            <pc:sldMk cId="3195466332" sldId="1176"/>
            <ac:grpSpMk id="518" creationId="{5F7617DF-3E03-4155-A9AD-47062FE97F52}"/>
          </ac:grpSpMkLst>
        </pc:grpChg>
        <pc:grpChg chg="del">
          <ac:chgData name="Hemanth Kumar  Tanneru" userId="e60da0a2-8f9f-43be-83b4-26a7a02c04c9" providerId="ADAL" clId="{ACF46166-16D5-41F3-A2FD-A215D6995C0D}" dt="2022-07-31T14:28:15.112" v="2704" actId="478"/>
          <ac:grpSpMkLst>
            <pc:docMk/>
            <pc:sldMk cId="3195466332" sldId="1176"/>
            <ac:grpSpMk id="519" creationId="{27F92634-FFE0-4B36-B118-FD82495EA385}"/>
          </ac:grpSpMkLst>
        </pc:grpChg>
        <pc:grpChg chg="del">
          <ac:chgData name="Hemanth Kumar  Tanneru" userId="e60da0a2-8f9f-43be-83b4-26a7a02c04c9" providerId="ADAL" clId="{ACF46166-16D5-41F3-A2FD-A215D6995C0D}" dt="2022-07-31T14:28:15.112" v="2704" actId="478"/>
          <ac:grpSpMkLst>
            <pc:docMk/>
            <pc:sldMk cId="3195466332" sldId="1176"/>
            <ac:grpSpMk id="520" creationId="{030A3AC5-71E1-47FE-9C63-6CD1F53202D7}"/>
          </ac:grpSpMkLst>
        </pc:grpChg>
        <pc:grpChg chg="del">
          <ac:chgData name="Hemanth Kumar  Tanneru" userId="e60da0a2-8f9f-43be-83b4-26a7a02c04c9" providerId="ADAL" clId="{ACF46166-16D5-41F3-A2FD-A215D6995C0D}" dt="2022-07-31T14:28:15.112" v="2704" actId="478"/>
          <ac:grpSpMkLst>
            <pc:docMk/>
            <pc:sldMk cId="3195466332" sldId="1176"/>
            <ac:grpSpMk id="521" creationId="{2FC9C7AB-EE64-40FF-8092-AF0E29B36BE0}"/>
          </ac:grpSpMkLst>
        </pc:grpChg>
        <pc:grpChg chg="del">
          <ac:chgData name="Hemanth Kumar  Tanneru" userId="e60da0a2-8f9f-43be-83b4-26a7a02c04c9" providerId="ADAL" clId="{ACF46166-16D5-41F3-A2FD-A215D6995C0D}" dt="2022-07-31T14:28:15.112" v="2704" actId="478"/>
          <ac:grpSpMkLst>
            <pc:docMk/>
            <pc:sldMk cId="3195466332" sldId="1176"/>
            <ac:grpSpMk id="531" creationId="{E8544F07-13FD-41F7-A5EE-69210E5F2D31}"/>
          </ac:grpSpMkLst>
        </pc:grpChg>
        <pc:grpChg chg="del">
          <ac:chgData name="Hemanth Kumar  Tanneru" userId="e60da0a2-8f9f-43be-83b4-26a7a02c04c9" providerId="ADAL" clId="{ACF46166-16D5-41F3-A2FD-A215D6995C0D}" dt="2022-07-31T14:28:15.112" v="2704" actId="478"/>
          <ac:grpSpMkLst>
            <pc:docMk/>
            <pc:sldMk cId="3195466332" sldId="1176"/>
            <ac:grpSpMk id="532" creationId="{0F311115-52F7-4559-89C9-3DD43819E50F}"/>
          </ac:grpSpMkLst>
        </pc:grpChg>
        <pc:grpChg chg="del">
          <ac:chgData name="Hemanth Kumar  Tanneru" userId="e60da0a2-8f9f-43be-83b4-26a7a02c04c9" providerId="ADAL" clId="{ACF46166-16D5-41F3-A2FD-A215D6995C0D}" dt="2022-07-31T14:28:15.112" v="2704" actId="478"/>
          <ac:grpSpMkLst>
            <pc:docMk/>
            <pc:sldMk cId="3195466332" sldId="1176"/>
            <ac:grpSpMk id="533" creationId="{A77B3A28-D325-4CC9-BB2D-DC8AD7F2F784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535" creationId="{4C246DCE-1F6D-48D3-9286-A70585ACEB41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541" creationId="{755823BF-639F-483E-9691-C88B55FAEEF5}"/>
          </ac:grpSpMkLst>
        </pc:grpChg>
        <pc:grpChg chg="add mod">
          <ac:chgData name="Hemanth Kumar  Tanneru" userId="e60da0a2-8f9f-43be-83b4-26a7a02c04c9" providerId="ADAL" clId="{ACF46166-16D5-41F3-A2FD-A215D6995C0D}" dt="2022-07-31T14:27:00.213" v="2616" actId="1036"/>
          <ac:grpSpMkLst>
            <pc:docMk/>
            <pc:sldMk cId="3195466332" sldId="1176"/>
            <ac:grpSpMk id="543" creationId="{8F937FA5-63D8-4A51-80B8-7C17CF8C051C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571" creationId="{0601D91D-F2B0-4488-9609-F3EF951667D8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573" creationId="{DD922945-486C-47AD-A656-346FC2BAF8C8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576" creationId="{B9499C00-207F-464C-B0DB-3F4471F5CA8F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585" creationId="{2235DE01-AB68-451D-9B67-B8339A03832C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599" creationId="{7D0FC85D-5C10-4661-BFA0-5F87D268C73B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06" creationId="{E52D2CBD-AE8E-43AB-A316-6F074BE82F16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12" creationId="{30155E7C-4F04-48FE-8614-094CA5F41A8F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15" creationId="{FF2B31AE-532F-4E38-9997-52FD81996E7E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22" creationId="{01AF9C1C-0774-4EB5-B730-3E1A66CCAB73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35" creationId="{13C32647-1926-4704-BF0A-4F4D82106C14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36" creationId="{73547D4C-8E2A-46D9-8B09-2312F87630DA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37" creationId="{D0E9984D-50AE-445C-83D7-9CA21B03BE75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38" creationId="{D0A1E06B-F959-4F7F-83AF-DDB6C7D1B215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56" creationId="{DED875C8-CE10-496F-B79B-E62859648109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57" creationId="{D48A200C-2D85-4800-82A7-6DC19322A1AF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58" creationId="{6033581A-5F1E-48A9-9849-52AA1619B6B0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67" creationId="{FDBA1243-76D6-4DE8-A93B-3AB35EA883D3}"/>
          </ac:grpSpMkLst>
        </pc:grpChg>
        <pc:grpChg chg="del">
          <ac:chgData name="Hemanth Kumar  Tanneru" userId="e60da0a2-8f9f-43be-83b4-26a7a02c04c9" providerId="ADAL" clId="{ACF46166-16D5-41F3-A2FD-A215D6995C0D}" dt="2022-07-31T14:26:34.894" v="2589" actId="21"/>
          <ac:grpSpMkLst>
            <pc:docMk/>
            <pc:sldMk cId="3195466332" sldId="1176"/>
            <ac:grpSpMk id="668" creationId="{F4927F4B-C592-42CE-8A56-30D4987BC8AE}"/>
          </ac:grpSpMkLst>
        </pc:grpChg>
        <pc:grpChg chg="add mod">
          <ac:chgData name="Hemanth Kumar  Tanneru" userId="e60da0a2-8f9f-43be-83b4-26a7a02c04c9" providerId="ADAL" clId="{ACF46166-16D5-41F3-A2FD-A215D6995C0D}" dt="2022-07-31T14:27:00.213" v="2616" actId="1036"/>
          <ac:grpSpMkLst>
            <pc:docMk/>
            <pc:sldMk cId="3195466332" sldId="1176"/>
            <ac:grpSpMk id="669" creationId="{90C3A8F2-CB83-4BFD-AD29-B978A6CD5ABF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675" creationId="{880BA126-BC15-4E34-BB04-222A70BAC04A}"/>
          </ac:grpSpMkLst>
        </pc:grpChg>
        <pc:grpChg chg="add mod">
          <ac:chgData name="Hemanth Kumar  Tanneru" userId="e60da0a2-8f9f-43be-83b4-26a7a02c04c9" providerId="ADAL" clId="{ACF46166-16D5-41F3-A2FD-A215D6995C0D}" dt="2022-07-31T14:27:00.213" v="2616" actId="1036"/>
          <ac:grpSpMkLst>
            <pc:docMk/>
            <pc:sldMk cId="3195466332" sldId="1176"/>
            <ac:grpSpMk id="688" creationId="{B26169C6-16FD-4D5D-8419-4711E0BB4317}"/>
          </ac:grpSpMkLst>
        </pc:grpChg>
        <pc:grpChg chg="add mod">
          <ac:chgData name="Hemanth Kumar  Tanneru" userId="e60da0a2-8f9f-43be-83b4-26a7a02c04c9" providerId="ADAL" clId="{ACF46166-16D5-41F3-A2FD-A215D6995C0D}" dt="2022-07-31T14:26:53.333" v="2608" actId="1036"/>
          <ac:grpSpMkLst>
            <pc:docMk/>
            <pc:sldMk cId="3195466332" sldId="1176"/>
            <ac:grpSpMk id="695" creationId="{EB4BD8AA-DEEF-475A-B563-E672696ACE5C}"/>
          </ac:grpSpMkLst>
        </pc:grpChg>
        <pc:grpChg chg="add mod">
          <ac:chgData name="Hemanth Kumar  Tanneru" userId="e60da0a2-8f9f-43be-83b4-26a7a02c04c9" providerId="ADAL" clId="{ACF46166-16D5-41F3-A2FD-A215D6995C0D}" dt="2022-07-31T14:27:00.213" v="2616" actId="1036"/>
          <ac:grpSpMkLst>
            <pc:docMk/>
            <pc:sldMk cId="3195466332" sldId="1176"/>
            <ac:grpSpMk id="700" creationId="{D504BEE8-C485-49FD-A4D2-3E127F6DABA0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717" creationId="{93BA9F8D-B8A9-4371-8B94-3DC82A8C0E78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722" creationId="{FA986480-83EF-440C-A477-DF1B4ABB2ED1}"/>
          </ac:grpSpMkLst>
        </pc:grpChg>
        <pc:grpChg chg="add mod">
          <ac:chgData name="Hemanth Kumar  Tanneru" userId="e60da0a2-8f9f-43be-83b4-26a7a02c04c9" providerId="ADAL" clId="{ACF46166-16D5-41F3-A2FD-A215D6995C0D}" dt="2022-07-31T14:26:53.333" v="2608" actId="1036"/>
          <ac:grpSpMkLst>
            <pc:docMk/>
            <pc:sldMk cId="3195466332" sldId="1176"/>
            <ac:grpSpMk id="725" creationId="{6B7040AE-3267-4E86-B187-69D9E405CC5A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740" creationId="{E9A334E4-F6B7-494E-8417-2D2ADCE990A0}"/>
          </ac:grpSpMkLst>
        </pc:grpChg>
        <pc:grpChg chg="add mod">
          <ac:chgData name="Hemanth Kumar  Tanneru" userId="e60da0a2-8f9f-43be-83b4-26a7a02c04c9" providerId="ADAL" clId="{ACF46166-16D5-41F3-A2FD-A215D6995C0D}" dt="2022-07-31T14:26:45.613" v="2592" actId="1076"/>
          <ac:grpSpMkLst>
            <pc:docMk/>
            <pc:sldMk cId="3195466332" sldId="1176"/>
            <ac:grpSpMk id="745" creationId="{CBE973EB-C54D-430A-99A3-0762C1CDEFC4}"/>
          </ac:grpSpMkLst>
        </pc:grpChg>
        <pc:grpChg chg="add mod">
          <ac:chgData name="Hemanth Kumar  Tanneru" userId="e60da0a2-8f9f-43be-83b4-26a7a02c04c9" providerId="ADAL" clId="{ACF46166-16D5-41F3-A2FD-A215D6995C0D}" dt="2022-07-31T14:27:00.213" v="2616" actId="1036"/>
          <ac:grpSpMkLst>
            <pc:docMk/>
            <pc:sldMk cId="3195466332" sldId="1176"/>
            <ac:grpSpMk id="748" creationId="{34A22CA3-7313-420A-8AA3-8B40286E0B7D}"/>
          </ac:grpSpMkLst>
        </pc:grpChg>
        <pc:grpChg chg="add mod">
          <ac:chgData name="Hemanth Kumar  Tanneru" userId="e60da0a2-8f9f-43be-83b4-26a7a02c04c9" providerId="ADAL" clId="{ACF46166-16D5-41F3-A2FD-A215D6995C0D}" dt="2022-07-31T14:27:00.213" v="2616" actId="1036"/>
          <ac:grpSpMkLst>
            <pc:docMk/>
            <pc:sldMk cId="3195466332" sldId="1176"/>
            <ac:grpSpMk id="753" creationId="{6B6BA3F9-D712-4732-BFD0-8995313F2751}"/>
          </ac:grpSpMkLst>
        </pc:grpChg>
        <pc:grpChg chg="add mod">
          <ac:chgData name="Hemanth Kumar  Tanneru" userId="e60da0a2-8f9f-43be-83b4-26a7a02c04c9" providerId="ADAL" clId="{ACF46166-16D5-41F3-A2FD-A215D6995C0D}" dt="2022-07-31T14:26:53.333" v="2608" actId="1036"/>
          <ac:grpSpMkLst>
            <pc:docMk/>
            <pc:sldMk cId="3195466332" sldId="1176"/>
            <ac:grpSpMk id="756" creationId="{F1525425-752F-4C5A-9EDE-9094B228FC17}"/>
          </ac:grpSpMkLst>
        </pc:grpChg>
        <pc:grpChg chg="add mod">
          <ac:chgData name="Hemanth Kumar  Tanneru" userId="e60da0a2-8f9f-43be-83b4-26a7a02c04c9" providerId="ADAL" clId="{ACF46166-16D5-41F3-A2FD-A215D6995C0D}" dt="2022-07-31T14:26:53.333" v="2608" actId="1036"/>
          <ac:grpSpMkLst>
            <pc:docMk/>
            <pc:sldMk cId="3195466332" sldId="1176"/>
            <ac:grpSpMk id="768" creationId="{2C7D9BA0-2F17-4A1A-8408-02DC628F2CCC}"/>
          </ac:grpSpMkLst>
        </pc:grpChg>
        <pc:grpChg chg="add mod">
          <ac:chgData name="Hemanth Kumar  Tanneru" userId="e60da0a2-8f9f-43be-83b4-26a7a02c04c9" providerId="ADAL" clId="{ACF46166-16D5-41F3-A2FD-A215D6995C0D}" dt="2022-07-31T14:26:53.333" v="2608" actId="1036"/>
          <ac:grpSpMkLst>
            <pc:docMk/>
            <pc:sldMk cId="3195466332" sldId="1176"/>
            <ac:grpSpMk id="771" creationId="{366A2F3A-9EF4-4B4A-8737-DCFEC62EB6F6}"/>
          </ac:grpSpMkLst>
        </pc:grpChg>
        <pc:grpChg chg="add del mod">
          <ac:chgData name="Hemanth Kumar  Tanneru" userId="e60da0a2-8f9f-43be-83b4-26a7a02c04c9" providerId="ADAL" clId="{ACF46166-16D5-41F3-A2FD-A215D6995C0D}" dt="2022-07-31T14:27:10.823" v="2626"/>
          <ac:grpSpMkLst>
            <pc:docMk/>
            <pc:sldMk cId="3195466332" sldId="1176"/>
            <ac:grpSpMk id="776" creationId="{E9CEBFFC-9C8E-4396-B234-21F924147FD5}"/>
          </ac:grpSpMkLst>
        </pc:grpChg>
        <pc:grpChg chg="add mod">
          <ac:chgData name="Hemanth Kumar  Tanneru" userId="e60da0a2-8f9f-43be-83b4-26a7a02c04c9" providerId="ADAL" clId="{ACF46166-16D5-41F3-A2FD-A215D6995C0D}" dt="2022-07-31T14:26:53.333" v="2608" actId="1036"/>
          <ac:grpSpMkLst>
            <pc:docMk/>
            <pc:sldMk cId="3195466332" sldId="1176"/>
            <ac:grpSpMk id="781" creationId="{EF0655AC-071A-41D9-A642-AC95FA499713}"/>
          </ac:grpSpMkLst>
        </pc:grpChg>
        <pc:grpChg chg="mod">
          <ac:chgData name="Hemanth Kumar  Tanneru" userId="e60da0a2-8f9f-43be-83b4-26a7a02c04c9" providerId="ADAL" clId="{ACF46166-16D5-41F3-A2FD-A215D6995C0D}" dt="2022-07-31T14:27:43.577" v="2679"/>
          <ac:grpSpMkLst>
            <pc:docMk/>
            <pc:sldMk cId="3195466332" sldId="1176"/>
            <ac:grpSpMk id="787" creationId="{75706175-EB78-471A-BC8F-E89F45FD3071}"/>
          </ac:grpSpMkLst>
        </pc:grpChg>
        <pc:grpChg chg="mod">
          <ac:chgData name="Hemanth Kumar  Tanneru" userId="e60da0a2-8f9f-43be-83b4-26a7a02c04c9" providerId="ADAL" clId="{ACF46166-16D5-41F3-A2FD-A215D6995C0D}" dt="2022-07-31T14:27:46.316" v="2686"/>
          <ac:grpSpMkLst>
            <pc:docMk/>
            <pc:sldMk cId="3195466332" sldId="1176"/>
            <ac:grpSpMk id="794" creationId="{CD7264B3-D0B3-48AF-BFFE-5B30C771EBF2}"/>
          </ac:grpSpMkLst>
        </pc:grpChg>
        <pc:grpChg chg="mod">
          <ac:chgData name="Hemanth Kumar  Tanneru" userId="e60da0a2-8f9f-43be-83b4-26a7a02c04c9" providerId="ADAL" clId="{ACF46166-16D5-41F3-A2FD-A215D6995C0D}" dt="2022-07-31T14:27:51.194" v="2697"/>
          <ac:grpSpMkLst>
            <pc:docMk/>
            <pc:sldMk cId="3195466332" sldId="1176"/>
            <ac:grpSpMk id="805" creationId="{28C0F1F8-5CD0-45A0-9A87-4B39170A4492}"/>
          </ac:grpSpMkLst>
        </pc:grpChg>
        <pc:grpChg chg="mod">
          <ac:chgData name="Hemanth Kumar  Tanneru" userId="e60da0a2-8f9f-43be-83b4-26a7a02c04c9" providerId="ADAL" clId="{ACF46166-16D5-41F3-A2FD-A215D6995C0D}" dt="2022-07-31T14:28:00.422" v="2702"/>
          <ac:grpSpMkLst>
            <pc:docMk/>
            <pc:sldMk cId="3195466332" sldId="1176"/>
            <ac:grpSpMk id="808" creationId="{70FB0E60-DDF2-455E-B473-72C50AE86597}"/>
          </ac:grpSpMkLst>
        </pc:grpChg>
        <pc:grpChg chg="del mod">
          <ac:chgData name="Hemanth Kumar  Tanneru" userId="e60da0a2-8f9f-43be-83b4-26a7a02c04c9" providerId="ADAL" clId="{ACF46166-16D5-41F3-A2FD-A215D6995C0D}" dt="2022-07-31T14:28:27.209" v="2723"/>
          <ac:grpSpMkLst>
            <pc:docMk/>
            <pc:sldMk cId="3195466332" sldId="1176"/>
            <ac:grpSpMk id="817" creationId="{B6A12AE3-5E4D-4D00-803D-D957C11EA57A}"/>
          </ac:grpSpMkLst>
        </pc:grpChg>
        <pc:grpChg chg="mod">
          <ac:chgData name="Hemanth Kumar  Tanneru" userId="e60da0a2-8f9f-43be-83b4-26a7a02c04c9" providerId="ADAL" clId="{ACF46166-16D5-41F3-A2FD-A215D6995C0D}" dt="2022-07-31T14:28:27.209" v="2723"/>
          <ac:grpSpMkLst>
            <pc:docMk/>
            <pc:sldMk cId="3195466332" sldId="1176"/>
            <ac:grpSpMk id="828" creationId="{9FE7360F-4C7C-4E12-9A10-A9D20B187600}"/>
          </ac:grpSpMkLst>
        </pc:grpChg>
        <pc:grpChg chg="mod">
          <ac:chgData name="Hemanth Kumar  Tanneru" userId="e60da0a2-8f9f-43be-83b4-26a7a02c04c9" providerId="ADAL" clId="{ACF46166-16D5-41F3-A2FD-A215D6995C0D}" dt="2022-07-31T14:28:27.209" v="2723"/>
          <ac:grpSpMkLst>
            <pc:docMk/>
            <pc:sldMk cId="3195466332" sldId="1176"/>
            <ac:grpSpMk id="829" creationId="{F1A18A3C-124E-4B41-B36C-89469BADF884}"/>
          </ac:grpSpMkLst>
        </pc:grpChg>
        <pc:grpChg chg="del mod">
          <ac:chgData name="Hemanth Kumar  Tanneru" userId="e60da0a2-8f9f-43be-83b4-26a7a02c04c9" providerId="ADAL" clId="{ACF46166-16D5-41F3-A2FD-A215D6995C0D}" dt="2022-07-31T14:28:33.260" v="2729"/>
          <ac:grpSpMkLst>
            <pc:docMk/>
            <pc:sldMk cId="3195466332" sldId="1176"/>
            <ac:grpSpMk id="832" creationId="{5EAFEBFA-950F-456D-91C3-56AEDB9442C9}"/>
          </ac:grpSpMkLst>
        </pc:grpChg>
        <pc:grpChg chg="mod">
          <ac:chgData name="Hemanth Kumar  Tanneru" userId="e60da0a2-8f9f-43be-83b4-26a7a02c04c9" providerId="ADAL" clId="{ACF46166-16D5-41F3-A2FD-A215D6995C0D}" dt="2022-07-31T14:28:33.260" v="2729"/>
          <ac:grpSpMkLst>
            <pc:docMk/>
            <pc:sldMk cId="3195466332" sldId="1176"/>
            <ac:grpSpMk id="835" creationId="{47A356FE-5909-4D86-AD80-75C17A203BFB}"/>
          </ac:grpSpMkLst>
        </pc:grpChg>
        <pc:grpChg chg="del mod">
          <ac:chgData name="Hemanth Kumar  Tanneru" userId="e60da0a2-8f9f-43be-83b4-26a7a02c04c9" providerId="ADAL" clId="{ACF46166-16D5-41F3-A2FD-A215D6995C0D}" dt="2022-07-31T14:28:48.024" v="2735"/>
          <ac:grpSpMkLst>
            <pc:docMk/>
            <pc:sldMk cId="3195466332" sldId="1176"/>
            <ac:grpSpMk id="838" creationId="{003410CD-B8A0-469F-946C-737BF1228C9D}"/>
          </ac:grpSpMkLst>
        </pc:grpChg>
        <pc:grpChg chg="del mod">
          <ac:chgData name="Hemanth Kumar  Tanneru" userId="e60da0a2-8f9f-43be-83b4-26a7a02c04c9" providerId="ADAL" clId="{ACF46166-16D5-41F3-A2FD-A215D6995C0D}" dt="2022-07-31T14:28:49.766" v="2737"/>
          <ac:grpSpMkLst>
            <pc:docMk/>
            <pc:sldMk cId="3195466332" sldId="1176"/>
            <ac:grpSpMk id="841" creationId="{7E2C0CDB-D86B-4C37-B4F3-F01B05575768}"/>
          </ac:grpSpMkLst>
        </pc:grpChg>
        <pc:grpChg chg="del mod">
          <ac:chgData name="Hemanth Kumar  Tanneru" userId="e60da0a2-8f9f-43be-83b4-26a7a02c04c9" providerId="ADAL" clId="{ACF46166-16D5-41F3-A2FD-A215D6995C0D}" dt="2022-07-31T14:28:54.277" v="2747"/>
          <ac:grpSpMkLst>
            <pc:docMk/>
            <pc:sldMk cId="3195466332" sldId="1176"/>
            <ac:grpSpMk id="843" creationId="{B02FCBF6-0C99-4302-926B-B6DEC8052F39}"/>
          </ac:grpSpMkLst>
        </pc:grpChg>
        <pc:grpChg chg="del mod">
          <ac:chgData name="Hemanth Kumar  Tanneru" userId="e60da0a2-8f9f-43be-83b4-26a7a02c04c9" providerId="ADAL" clId="{ACF46166-16D5-41F3-A2FD-A215D6995C0D}" dt="2022-07-31T14:28:56.750" v="2750"/>
          <ac:grpSpMkLst>
            <pc:docMk/>
            <pc:sldMk cId="3195466332" sldId="1176"/>
            <ac:grpSpMk id="853" creationId="{6415DA96-286D-4920-BE52-FDD1701EF7B8}"/>
          </ac:grpSpMkLst>
        </pc:grpChg>
        <pc:grpChg chg="del mod">
          <ac:chgData name="Hemanth Kumar  Tanneru" userId="e60da0a2-8f9f-43be-83b4-26a7a02c04c9" providerId="ADAL" clId="{ACF46166-16D5-41F3-A2FD-A215D6995C0D}" dt="2022-07-31T14:28:56.750" v="2750"/>
          <ac:grpSpMkLst>
            <pc:docMk/>
            <pc:sldMk cId="3195466332" sldId="1176"/>
            <ac:grpSpMk id="854" creationId="{97A59007-2CC7-4785-9780-3BDDAAF688E8}"/>
          </ac:grpSpMkLst>
        </pc:grpChg>
        <pc:grpChg chg="del mod">
          <ac:chgData name="Hemanth Kumar  Tanneru" userId="e60da0a2-8f9f-43be-83b4-26a7a02c04c9" providerId="ADAL" clId="{ACF46166-16D5-41F3-A2FD-A215D6995C0D}" dt="2022-07-31T14:29:01.709" v="2755"/>
          <ac:grpSpMkLst>
            <pc:docMk/>
            <pc:sldMk cId="3195466332" sldId="1176"/>
            <ac:grpSpMk id="857" creationId="{1FEF8F0D-D1E5-47F7-AFBE-3AF380D48DF6}"/>
          </ac:grpSpMkLst>
        </pc:grpChg>
        <pc:grpChg chg="mod">
          <ac:chgData name="Hemanth Kumar  Tanneru" userId="e60da0a2-8f9f-43be-83b4-26a7a02c04c9" providerId="ADAL" clId="{ACF46166-16D5-41F3-A2FD-A215D6995C0D}" dt="2022-07-31T14:29:53.576" v="2818"/>
          <ac:grpSpMkLst>
            <pc:docMk/>
            <pc:sldMk cId="3195466332" sldId="1176"/>
            <ac:grpSpMk id="862" creationId="{F78F5EA5-9F2D-4004-BCCA-B66917DFA99B}"/>
          </ac:grpSpMkLst>
        </pc:grpChg>
        <pc:grpChg chg="mod">
          <ac:chgData name="Hemanth Kumar  Tanneru" userId="e60da0a2-8f9f-43be-83b4-26a7a02c04c9" providerId="ADAL" clId="{ACF46166-16D5-41F3-A2FD-A215D6995C0D}" dt="2022-07-31T14:29:11.073" v="2758"/>
          <ac:grpSpMkLst>
            <pc:docMk/>
            <pc:sldMk cId="3195466332" sldId="1176"/>
            <ac:grpSpMk id="863" creationId="{1134307C-DD52-4F6A-87EF-CE72220022D3}"/>
          </ac:grpSpMkLst>
        </pc:grpChg>
        <pc:grpChg chg="del mod">
          <ac:chgData name="Hemanth Kumar  Tanneru" userId="e60da0a2-8f9f-43be-83b4-26a7a02c04c9" providerId="ADAL" clId="{ACF46166-16D5-41F3-A2FD-A215D6995C0D}" dt="2022-07-31T14:29:26.055" v="2776"/>
          <ac:grpSpMkLst>
            <pc:docMk/>
            <pc:sldMk cId="3195466332" sldId="1176"/>
            <ac:grpSpMk id="872" creationId="{02CF2D63-5E70-44DD-895D-9EED8BCFCC19}"/>
          </ac:grpSpMkLst>
        </pc:grpChg>
        <pc:grpChg chg="mod">
          <ac:chgData name="Hemanth Kumar  Tanneru" userId="e60da0a2-8f9f-43be-83b4-26a7a02c04c9" providerId="ADAL" clId="{ACF46166-16D5-41F3-A2FD-A215D6995C0D}" dt="2022-07-31T14:29:26.055" v="2776"/>
          <ac:grpSpMkLst>
            <pc:docMk/>
            <pc:sldMk cId="3195466332" sldId="1176"/>
            <ac:grpSpMk id="880" creationId="{4CE8B68A-A082-42C7-884C-32FC54B75979}"/>
          </ac:grpSpMkLst>
        </pc:grpChg>
        <pc:grpChg chg="mod">
          <ac:chgData name="Hemanth Kumar  Tanneru" userId="e60da0a2-8f9f-43be-83b4-26a7a02c04c9" providerId="ADAL" clId="{ACF46166-16D5-41F3-A2FD-A215D6995C0D}" dt="2022-07-31T14:29:28.895" v="2781"/>
          <ac:grpSpMkLst>
            <pc:docMk/>
            <pc:sldMk cId="3195466332" sldId="1176"/>
            <ac:grpSpMk id="885" creationId="{B2D5A83B-C350-4376-A781-9553140CE924}"/>
          </ac:grpSpMkLst>
        </pc:grpChg>
        <pc:grpChg chg="mod">
          <ac:chgData name="Hemanth Kumar  Tanneru" userId="e60da0a2-8f9f-43be-83b4-26a7a02c04c9" providerId="ADAL" clId="{ACF46166-16D5-41F3-A2FD-A215D6995C0D}" dt="2022-07-31T14:29:32.260" v="2789"/>
          <ac:grpSpMkLst>
            <pc:docMk/>
            <pc:sldMk cId="3195466332" sldId="1176"/>
            <ac:grpSpMk id="893" creationId="{8F593BD3-2405-4CE6-A6CC-44EF800611B7}"/>
          </ac:grpSpMkLst>
        </pc:grpChg>
        <pc:grpChg chg="del mod">
          <ac:chgData name="Hemanth Kumar  Tanneru" userId="e60da0a2-8f9f-43be-83b4-26a7a02c04c9" providerId="ADAL" clId="{ACF46166-16D5-41F3-A2FD-A215D6995C0D}" dt="2022-07-31T14:29:35.579" v="2795"/>
          <ac:grpSpMkLst>
            <pc:docMk/>
            <pc:sldMk cId="3195466332" sldId="1176"/>
            <ac:grpSpMk id="896" creationId="{575F57F6-26D6-4DA4-9BE6-9F4F719C4736}"/>
          </ac:grpSpMkLst>
        </pc:grpChg>
        <pc:grpChg chg="mod">
          <ac:chgData name="Hemanth Kumar  Tanneru" userId="e60da0a2-8f9f-43be-83b4-26a7a02c04c9" providerId="ADAL" clId="{ACF46166-16D5-41F3-A2FD-A215D6995C0D}" dt="2022-07-31T14:29:35.579" v="2795"/>
          <ac:grpSpMkLst>
            <pc:docMk/>
            <pc:sldMk cId="3195466332" sldId="1176"/>
            <ac:grpSpMk id="899" creationId="{701A66DD-5C45-411C-9AB5-F78F85CF5F5A}"/>
          </ac:grpSpMkLst>
        </pc:grpChg>
        <pc:grpChg chg="mod">
          <ac:chgData name="Hemanth Kumar  Tanneru" userId="e60da0a2-8f9f-43be-83b4-26a7a02c04c9" providerId="ADAL" clId="{ACF46166-16D5-41F3-A2FD-A215D6995C0D}" dt="2022-07-31T14:29:39.530" v="2804"/>
          <ac:grpSpMkLst>
            <pc:docMk/>
            <pc:sldMk cId="3195466332" sldId="1176"/>
            <ac:grpSpMk id="908" creationId="{9A9A8970-636D-4A00-9918-81366FC3BC45}"/>
          </ac:grpSpMkLst>
        </pc:grpChg>
        <pc:grpChg chg="mod">
          <ac:chgData name="Hemanth Kumar  Tanneru" userId="e60da0a2-8f9f-43be-83b4-26a7a02c04c9" providerId="ADAL" clId="{ACF46166-16D5-41F3-A2FD-A215D6995C0D}" dt="2022-07-31T14:29:39.530" v="2804"/>
          <ac:grpSpMkLst>
            <pc:docMk/>
            <pc:sldMk cId="3195466332" sldId="1176"/>
            <ac:grpSpMk id="909" creationId="{F8361091-800F-4BAB-AD1C-36D2360CB1BA}"/>
          </ac:grpSpMkLst>
        </pc:grpChg>
        <pc:grpChg chg="del mod">
          <ac:chgData name="Hemanth Kumar  Tanneru" userId="e60da0a2-8f9f-43be-83b4-26a7a02c04c9" providerId="ADAL" clId="{ACF46166-16D5-41F3-A2FD-A215D6995C0D}" dt="2022-07-31T14:29:53.576" v="2814"/>
          <ac:grpSpMkLst>
            <pc:docMk/>
            <pc:sldMk cId="3195466332" sldId="1176"/>
            <ac:grpSpMk id="917" creationId="{D10BA001-3C6F-426F-8BBF-277270D57668}"/>
          </ac:grpSpMkLst>
        </pc:grpChg>
        <pc:grpChg chg="mod">
          <ac:chgData name="Hemanth Kumar  Tanneru" userId="e60da0a2-8f9f-43be-83b4-26a7a02c04c9" providerId="ADAL" clId="{ACF46166-16D5-41F3-A2FD-A215D6995C0D}" dt="2022-07-31T14:29:58.297" v="2822"/>
          <ac:grpSpMkLst>
            <pc:docMk/>
            <pc:sldMk cId="3195466332" sldId="1176"/>
            <ac:grpSpMk id="923" creationId="{4761A983-45BB-496F-812F-32827C38A3C1}"/>
          </ac:grpSpMkLst>
        </pc:grpChg>
        <pc:grpChg chg="mod">
          <ac:chgData name="Hemanth Kumar  Tanneru" userId="e60da0a2-8f9f-43be-83b4-26a7a02c04c9" providerId="ADAL" clId="{ACF46166-16D5-41F3-A2FD-A215D6995C0D}" dt="2022-07-31T14:30:06.250" v="2828"/>
          <ac:grpSpMkLst>
            <pc:docMk/>
            <pc:sldMk cId="3195466332" sldId="1176"/>
            <ac:grpSpMk id="929" creationId="{941BFD96-6061-4D76-814D-DD37537F69E3}"/>
          </ac:grpSpMkLst>
        </pc:grpChg>
        <pc:grpChg chg="mod">
          <ac:chgData name="Hemanth Kumar  Tanneru" userId="e60da0a2-8f9f-43be-83b4-26a7a02c04c9" providerId="ADAL" clId="{ACF46166-16D5-41F3-A2FD-A215D6995C0D}" dt="2022-07-31T14:30:08.762" v="2833"/>
          <ac:grpSpMkLst>
            <pc:docMk/>
            <pc:sldMk cId="3195466332" sldId="1176"/>
            <ac:grpSpMk id="934" creationId="{5A86DE2E-925B-49F7-8952-93092B1EE045}"/>
          </ac:grpSpMkLst>
        </pc:grpChg>
        <pc:grpChg chg="mod">
          <ac:chgData name="Hemanth Kumar  Tanneru" userId="e60da0a2-8f9f-43be-83b4-26a7a02c04c9" providerId="ADAL" clId="{ACF46166-16D5-41F3-A2FD-A215D6995C0D}" dt="2022-07-31T14:30:22.236" v="2852"/>
          <ac:grpSpMkLst>
            <pc:docMk/>
            <pc:sldMk cId="3195466332" sldId="1176"/>
            <ac:grpSpMk id="953" creationId="{E7516FE7-7B1D-4E11-A2D0-960D57820366}"/>
          </ac:grpSpMkLst>
        </pc:grpChg>
        <pc:grpChg chg="mod">
          <ac:chgData name="Hemanth Kumar  Tanneru" userId="e60da0a2-8f9f-43be-83b4-26a7a02c04c9" providerId="ADAL" clId="{ACF46166-16D5-41F3-A2FD-A215D6995C0D}" dt="2022-07-31T14:30:22.236" v="2852"/>
          <ac:grpSpMkLst>
            <pc:docMk/>
            <pc:sldMk cId="3195466332" sldId="1176"/>
            <ac:grpSpMk id="954" creationId="{EF2E1E13-C172-408E-8570-7F1AAB1F9A70}"/>
          </ac:grpSpMkLst>
        </pc:grpChg>
        <pc:grpChg chg="mod">
          <ac:chgData name="Hemanth Kumar  Tanneru" userId="e60da0a2-8f9f-43be-83b4-26a7a02c04c9" providerId="ADAL" clId="{ACF46166-16D5-41F3-A2FD-A215D6995C0D}" dt="2022-07-31T14:30:28.288" v="2866"/>
          <ac:grpSpMkLst>
            <pc:docMk/>
            <pc:sldMk cId="3195466332" sldId="1176"/>
            <ac:grpSpMk id="968" creationId="{18C25A31-2B04-4735-9125-8C549F8637A1}"/>
          </ac:grpSpMkLst>
        </pc:grpChg>
        <pc:grpChg chg="mod">
          <ac:chgData name="Hemanth Kumar  Tanneru" userId="e60da0a2-8f9f-43be-83b4-26a7a02c04c9" providerId="ADAL" clId="{ACF46166-16D5-41F3-A2FD-A215D6995C0D}" dt="2022-07-31T14:30:28.288" v="2866"/>
          <ac:grpSpMkLst>
            <pc:docMk/>
            <pc:sldMk cId="3195466332" sldId="1176"/>
            <ac:grpSpMk id="969" creationId="{BDFDFA73-DC19-491C-901F-3BD5C4F7B72A}"/>
          </ac:grpSpMkLst>
        </pc:grpChg>
        <pc:grpChg chg="mod">
          <ac:chgData name="Hemanth Kumar  Tanneru" userId="e60da0a2-8f9f-43be-83b4-26a7a02c04c9" providerId="ADAL" clId="{ACF46166-16D5-41F3-A2FD-A215D6995C0D}" dt="2022-07-31T14:30:28.288" v="2866"/>
          <ac:grpSpMkLst>
            <pc:docMk/>
            <pc:sldMk cId="3195466332" sldId="1176"/>
            <ac:grpSpMk id="970" creationId="{629D8A00-F382-44EC-8206-92499EBEE38B}"/>
          </ac:grpSpMkLst>
        </pc:grpChg>
        <pc:inkChg chg="add del">
          <ac:chgData name="Hemanth Kumar  Tanneru" userId="e60da0a2-8f9f-43be-83b4-26a7a02c04c9" providerId="ADAL" clId="{ACF46166-16D5-41F3-A2FD-A215D6995C0D}" dt="2022-07-31T14:26:34.894" v="2589" actId="21"/>
          <ac:inkMkLst>
            <pc:docMk/>
            <pc:sldMk cId="3195466332" sldId="1176"/>
            <ac:inkMk id="2" creationId="{3DCB03B0-E694-46C8-B948-7D3F15C0C6A1}"/>
          </ac:inkMkLst>
        </pc:inkChg>
        <pc:inkChg chg="add del">
          <ac:chgData name="Hemanth Kumar  Tanneru" userId="e60da0a2-8f9f-43be-83b4-26a7a02c04c9" providerId="ADAL" clId="{ACF46166-16D5-41F3-A2FD-A215D6995C0D}" dt="2022-07-31T14:26:03.949" v="2585" actId="9405"/>
          <ac:inkMkLst>
            <pc:docMk/>
            <pc:sldMk cId="3195466332" sldId="1176"/>
            <ac:inkMk id="3" creationId="{252285D8-F852-471B-BB0D-0062A33C1659}"/>
          </ac:inkMkLst>
        </pc:inkChg>
        <pc:inkChg chg="add mod">
          <ac:chgData name="Hemanth Kumar  Tanneru" userId="e60da0a2-8f9f-43be-83b4-26a7a02c04c9" providerId="ADAL" clId="{ACF46166-16D5-41F3-A2FD-A215D6995C0D}" dt="2022-07-31T14:27:07.556" v="2621"/>
          <ac:inkMkLst>
            <pc:docMk/>
            <pc:sldMk cId="3195466332" sldId="1176"/>
            <ac:inkMk id="13" creationId="{9FE08D15-F246-41DF-9FA8-FBE0FA7105EF}"/>
          </ac:inkMkLst>
        </pc:inkChg>
        <pc:inkChg chg="add mod">
          <ac:chgData name="Hemanth Kumar  Tanneru" userId="e60da0a2-8f9f-43be-83b4-26a7a02c04c9" providerId="ADAL" clId="{ACF46166-16D5-41F3-A2FD-A215D6995C0D}" dt="2022-07-31T14:27:07.556" v="2621"/>
          <ac:inkMkLst>
            <pc:docMk/>
            <pc:sldMk cId="3195466332" sldId="1176"/>
            <ac:inkMk id="14" creationId="{51C95876-DBF5-4541-B6DF-505377D21D6A}"/>
          </ac:inkMkLst>
        </pc:inkChg>
        <pc:inkChg chg="add mod">
          <ac:chgData name="Hemanth Kumar  Tanneru" userId="e60da0a2-8f9f-43be-83b4-26a7a02c04c9" providerId="ADAL" clId="{ACF46166-16D5-41F3-A2FD-A215D6995C0D}" dt="2022-07-31T14:27:07.556" v="2621"/>
          <ac:inkMkLst>
            <pc:docMk/>
            <pc:sldMk cId="3195466332" sldId="1176"/>
            <ac:inkMk id="15" creationId="{C8659155-3C8C-464A-A9D2-05CF8A1FB818}"/>
          </ac:inkMkLst>
        </pc:inkChg>
        <pc:inkChg chg="add mod">
          <ac:chgData name="Hemanth Kumar  Tanneru" userId="e60da0a2-8f9f-43be-83b4-26a7a02c04c9" providerId="ADAL" clId="{ACF46166-16D5-41F3-A2FD-A215D6995C0D}" dt="2022-07-31T14:27:07.556" v="2621"/>
          <ac:inkMkLst>
            <pc:docMk/>
            <pc:sldMk cId="3195466332" sldId="1176"/>
            <ac:inkMk id="16" creationId="{993FF58A-B19C-49FC-B6B9-4933F67CD029}"/>
          </ac:inkMkLst>
        </pc:inkChg>
        <pc:inkChg chg="add del mod">
          <ac:chgData name="Hemanth Kumar  Tanneru" userId="e60da0a2-8f9f-43be-83b4-26a7a02c04c9" providerId="ADAL" clId="{ACF46166-16D5-41F3-A2FD-A215D6995C0D}" dt="2022-07-31T14:27:10.823" v="2625"/>
          <ac:inkMkLst>
            <pc:docMk/>
            <pc:sldMk cId="3195466332" sldId="1176"/>
            <ac:inkMk id="18" creationId="{C41E8A3F-BD89-4B27-9A96-5D0046BB99FD}"/>
          </ac:inkMkLst>
        </pc:inkChg>
        <pc:inkChg chg="add del mod">
          <ac:chgData name="Hemanth Kumar  Tanneru" userId="e60da0a2-8f9f-43be-83b4-26a7a02c04c9" providerId="ADAL" clId="{ACF46166-16D5-41F3-A2FD-A215D6995C0D}" dt="2022-07-31T14:27:10.823" v="2626"/>
          <ac:inkMkLst>
            <pc:docMk/>
            <pc:sldMk cId="3195466332" sldId="1176"/>
            <ac:inkMk id="19" creationId="{91119D72-F8A3-47DE-B7BE-D3BE722EA4E3}"/>
          </ac:inkMkLst>
        </pc:inkChg>
        <pc:inkChg chg="add">
          <ac:chgData name="Hemanth Kumar  Tanneru" userId="e60da0a2-8f9f-43be-83b4-26a7a02c04c9" providerId="ADAL" clId="{ACF46166-16D5-41F3-A2FD-A215D6995C0D}" dt="2022-07-31T14:27:10.823" v="2627"/>
          <ac:inkMkLst>
            <pc:docMk/>
            <pc:sldMk cId="3195466332" sldId="1176"/>
            <ac:inkMk id="20" creationId="{D7BF09A2-B422-4D4E-A81F-7EBF84563766}"/>
          </ac:inkMkLst>
        </pc:inkChg>
        <pc:inkChg chg="add mod">
          <ac:chgData name="Hemanth Kumar  Tanneru" userId="e60da0a2-8f9f-43be-83b4-26a7a02c04c9" providerId="ADAL" clId="{ACF46166-16D5-41F3-A2FD-A215D6995C0D}" dt="2022-07-31T14:27:14.740" v="2632"/>
          <ac:inkMkLst>
            <pc:docMk/>
            <pc:sldMk cId="3195466332" sldId="1176"/>
            <ac:inkMk id="21" creationId="{CA963E5D-13D9-4B8C-AE48-A71DF11B9F8D}"/>
          </ac:inkMkLst>
        </pc:inkChg>
        <pc:inkChg chg="add mod">
          <ac:chgData name="Hemanth Kumar  Tanneru" userId="e60da0a2-8f9f-43be-83b4-26a7a02c04c9" providerId="ADAL" clId="{ACF46166-16D5-41F3-A2FD-A215D6995C0D}" dt="2022-07-31T14:27:14.740" v="2632"/>
          <ac:inkMkLst>
            <pc:docMk/>
            <pc:sldMk cId="3195466332" sldId="1176"/>
            <ac:inkMk id="22" creationId="{0CB2F089-C330-42E7-8A7F-33AFDF7BBC54}"/>
          </ac:inkMkLst>
        </pc:inkChg>
        <pc:inkChg chg="add mod">
          <ac:chgData name="Hemanth Kumar  Tanneru" userId="e60da0a2-8f9f-43be-83b4-26a7a02c04c9" providerId="ADAL" clId="{ACF46166-16D5-41F3-A2FD-A215D6995C0D}" dt="2022-07-31T14:27:14.740" v="2632"/>
          <ac:inkMkLst>
            <pc:docMk/>
            <pc:sldMk cId="3195466332" sldId="1176"/>
            <ac:inkMk id="23" creationId="{54A3DE6A-C4FA-4D91-8784-F60AC41CDF9B}"/>
          </ac:inkMkLst>
        </pc:inkChg>
        <pc:inkChg chg="add mod">
          <ac:chgData name="Hemanth Kumar  Tanneru" userId="e60da0a2-8f9f-43be-83b4-26a7a02c04c9" providerId="ADAL" clId="{ACF46166-16D5-41F3-A2FD-A215D6995C0D}" dt="2022-07-31T14:27:14.740" v="2632"/>
          <ac:inkMkLst>
            <pc:docMk/>
            <pc:sldMk cId="3195466332" sldId="1176"/>
            <ac:inkMk id="24" creationId="{E6A019EB-B6B1-4C40-B2A6-3939EC56D9FB}"/>
          </ac:inkMkLst>
        </pc:inkChg>
        <pc:inkChg chg="add mod">
          <ac:chgData name="Hemanth Kumar  Tanneru" userId="e60da0a2-8f9f-43be-83b4-26a7a02c04c9" providerId="ADAL" clId="{ACF46166-16D5-41F3-A2FD-A215D6995C0D}" dt="2022-07-31T14:27:20.012" v="2638"/>
          <ac:inkMkLst>
            <pc:docMk/>
            <pc:sldMk cId="3195466332" sldId="1176"/>
            <ac:inkMk id="26" creationId="{0DB7A817-749F-405C-A78C-50727ABD82EC}"/>
          </ac:inkMkLst>
        </pc:inkChg>
        <pc:inkChg chg="add mod">
          <ac:chgData name="Hemanth Kumar  Tanneru" userId="e60da0a2-8f9f-43be-83b4-26a7a02c04c9" providerId="ADAL" clId="{ACF46166-16D5-41F3-A2FD-A215D6995C0D}" dt="2022-07-31T14:27:20.012" v="2638"/>
          <ac:inkMkLst>
            <pc:docMk/>
            <pc:sldMk cId="3195466332" sldId="1176"/>
            <ac:inkMk id="27" creationId="{EF2FF94E-2AEF-462D-91BF-E1A32BF64F5D}"/>
          </ac:inkMkLst>
        </pc:inkChg>
        <pc:inkChg chg="add mod">
          <ac:chgData name="Hemanth Kumar  Tanneru" userId="e60da0a2-8f9f-43be-83b4-26a7a02c04c9" providerId="ADAL" clId="{ACF46166-16D5-41F3-A2FD-A215D6995C0D}" dt="2022-07-31T14:27:20.012" v="2638"/>
          <ac:inkMkLst>
            <pc:docMk/>
            <pc:sldMk cId="3195466332" sldId="1176"/>
            <ac:inkMk id="28" creationId="{D1941C81-72AF-484C-82E5-3E34E04F7EC0}"/>
          </ac:inkMkLst>
        </pc:inkChg>
        <pc:inkChg chg="add mod">
          <ac:chgData name="Hemanth Kumar  Tanneru" userId="e60da0a2-8f9f-43be-83b4-26a7a02c04c9" providerId="ADAL" clId="{ACF46166-16D5-41F3-A2FD-A215D6995C0D}" dt="2022-07-31T14:27:20.012" v="2638"/>
          <ac:inkMkLst>
            <pc:docMk/>
            <pc:sldMk cId="3195466332" sldId="1176"/>
            <ac:inkMk id="29" creationId="{6DDD2549-8659-4B01-A208-2C8D9A57D30D}"/>
          </ac:inkMkLst>
        </pc:inkChg>
        <pc:inkChg chg="add mod">
          <ac:chgData name="Hemanth Kumar  Tanneru" userId="e60da0a2-8f9f-43be-83b4-26a7a02c04c9" providerId="ADAL" clId="{ACF46166-16D5-41F3-A2FD-A215D6995C0D}" dt="2022-07-31T14:27:20.012" v="2638"/>
          <ac:inkMkLst>
            <pc:docMk/>
            <pc:sldMk cId="3195466332" sldId="1176"/>
            <ac:inkMk id="30" creationId="{78A6718F-5A88-42DA-8248-837FCA8684DB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32" creationId="{74F30874-6FDE-412D-97F6-37895171A8D7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33" creationId="{EBEFFD1D-BCBA-487D-B8B1-6DF204DC6DC2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34" creationId="{B064AC16-8724-40F5-B718-14942E7F48D7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35" creationId="{3895E057-A0DB-49F7-BD83-6B6C5EE998FC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36" creationId="{3EDDB0BE-7EDA-434C-95A4-4B35C2EC9C86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39" creationId="{1A21E9CA-C288-48C7-8C11-AC95AA52373E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44" creationId="{FD825E5B-C84E-4593-BEC5-48ACD6788205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45" creationId="{693E898A-AACB-4E00-BAFB-789C38CBFF39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46" creationId="{4AA50758-1C44-4770-AB6E-8C71C2BB8A50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47" creationId="{31FCA7EA-6AA3-403C-AF25-D231FEFC47B3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72" creationId="{48BAF384-5E76-4FB8-9ACB-B97EFB717F83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73" creationId="{AB2F3A27-4388-4032-8CE4-9688075790EE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75" creationId="{05683261-A105-4A9E-AF71-871E8943C4F4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80" creationId="{216BA8A8-4831-4583-9ADA-26E8EF01AF1B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85" creationId="{43C009A2-A384-4D77-8FA8-07846C03A70F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89" creationId="{58B2157C-140E-4F40-B783-7DF1038D1AEE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92" creationId="{A2768B62-CA29-474D-A107-8997EAF2C472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95" creationId="{BA9973D8-AF54-485B-A39C-530D0E4E8476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02" creationId="{CEBDCF8C-EB5A-4601-83F3-D405B2C177EA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03" creationId="{AB97FF7D-C307-4FA6-BC42-8986C1972AD4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04" creationId="{9B02C52A-4F7C-431C-A3E4-BD4B3AE41D62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05" creationId="{4108AEED-142F-4119-BF78-F484486D1913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07" creationId="{C37FC3A4-9C0F-4200-8B10-A782776DC14F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08" creationId="{20A2180D-70EB-481E-BB74-17F93D2C042B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09" creationId="{97A4A587-85DA-46D9-A10A-BF91DB86BD19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10" creationId="{2E4F3ACB-57A7-4D1E-9051-9B714FC6FC97}"/>
          </ac:inkMkLst>
        </pc:inkChg>
        <pc:inkChg chg="add">
          <ac:chgData name="Hemanth Kumar  Tanneru" userId="e60da0a2-8f9f-43be-83b4-26a7a02c04c9" providerId="ADAL" clId="{ACF46166-16D5-41F3-A2FD-A215D6995C0D}" dt="2022-07-31T14:27:31.429" v="2658" actId="9405"/>
          <ac:inkMkLst>
            <pc:docMk/>
            <pc:sldMk cId="3195466332" sldId="1176"/>
            <ac:inkMk id="111" creationId="{DDAC9F43-1267-4E40-822C-22BF30F482F5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13" creationId="{296BEFE5-74AF-4727-975F-DE2810694348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14" creationId="{DA7EFDAD-9C4E-440B-9332-1F937DFC0989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16" creationId="{1ED4F78C-A078-4777-A4AA-4ACE380C999F}"/>
          </ac:inkMkLst>
        </pc:inkChg>
        <pc:inkChg chg="add mod">
          <ac:chgData name="Hemanth Kumar  Tanneru" userId="e60da0a2-8f9f-43be-83b4-26a7a02c04c9" providerId="ADAL" clId="{ACF46166-16D5-41F3-A2FD-A215D6995C0D}" dt="2022-07-31T14:27:36.071" v="2665"/>
          <ac:inkMkLst>
            <pc:docMk/>
            <pc:sldMk cId="3195466332" sldId="1176"/>
            <ac:inkMk id="117" creationId="{3AE91A77-4515-451C-86AF-FA875423456E}"/>
          </ac:inkMkLst>
        </pc:inkChg>
        <pc:inkChg chg="add mod">
          <ac:chgData name="Hemanth Kumar  Tanneru" userId="e60da0a2-8f9f-43be-83b4-26a7a02c04c9" providerId="ADAL" clId="{ACF46166-16D5-41F3-A2FD-A215D6995C0D}" dt="2022-07-31T14:27:37.296" v="2668"/>
          <ac:inkMkLst>
            <pc:docMk/>
            <pc:sldMk cId="3195466332" sldId="1176"/>
            <ac:inkMk id="119" creationId="{804ACB79-5B85-49E9-BA1E-D8AA811BDC68}"/>
          </ac:inkMkLst>
        </pc:inkChg>
        <pc:inkChg chg="add mod">
          <ac:chgData name="Hemanth Kumar  Tanneru" userId="e60da0a2-8f9f-43be-83b4-26a7a02c04c9" providerId="ADAL" clId="{ACF46166-16D5-41F3-A2FD-A215D6995C0D}" dt="2022-07-31T14:27:37.296" v="2668"/>
          <ac:inkMkLst>
            <pc:docMk/>
            <pc:sldMk cId="3195466332" sldId="1176"/>
            <ac:inkMk id="120" creationId="{6F993E00-9611-4CCE-8512-B0A04470A6F4}"/>
          </ac:inkMkLst>
        </pc:inkChg>
        <pc:inkChg chg="add">
          <ac:chgData name="Hemanth Kumar  Tanneru" userId="e60da0a2-8f9f-43be-83b4-26a7a02c04c9" providerId="ADAL" clId="{ACF46166-16D5-41F3-A2FD-A215D6995C0D}" dt="2022-07-31T14:27:37.528" v="2669" actId="9405"/>
          <ac:inkMkLst>
            <pc:docMk/>
            <pc:sldMk cId="3195466332" sldId="1176"/>
            <ac:inkMk id="122" creationId="{226E5EC5-6E67-432D-A2EE-6B0E1B7576BE}"/>
          </ac:inkMkLst>
        </pc:inkChg>
        <pc:inkChg chg="add">
          <ac:chgData name="Hemanth Kumar  Tanneru" userId="e60da0a2-8f9f-43be-83b4-26a7a02c04c9" providerId="ADAL" clId="{ACF46166-16D5-41F3-A2FD-A215D6995C0D}" dt="2022-07-31T14:27:37.857" v="2670" actId="9405"/>
          <ac:inkMkLst>
            <pc:docMk/>
            <pc:sldMk cId="3195466332" sldId="1176"/>
            <ac:inkMk id="123" creationId="{050B67D9-F584-40DB-A0B5-CF1A937FA60A}"/>
          </ac:inkMkLst>
        </pc:inkChg>
        <pc:inkChg chg="add">
          <ac:chgData name="Hemanth Kumar  Tanneru" userId="e60da0a2-8f9f-43be-83b4-26a7a02c04c9" providerId="ADAL" clId="{ACF46166-16D5-41F3-A2FD-A215D6995C0D}" dt="2022-07-31T14:27:39.344" v="2671" actId="9405"/>
          <ac:inkMkLst>
            <pc:docMk/>
            <pc:sldMk cId="3195466332" sldId="1176"/>
            <ac:inkMk id="124" creationId="{DD944CEB-8C28-40B2-B361-6EF2235EFEF0}"/>
          </ac:inkMkLst>
        </pc:inkChg>
        <pc:inkChg chg="add">
          <ac:chgData name="Hemanth Kumar  Tanneru" userId="e60da0a2-8f9f-43be-83b4-26a7a02c04c9" providerId="ADAL" clId="{ACF46166-16D5-41F3-A2FD-A215D6995C0D}" dt="2022-07-31T14:27:39.673" v="2672" actId="9405"/>
          <ac:inkMkLst>
            <pc:docMk/>
            <pc:sldMk cId="3195466332" sldId="1176"/>
            <ac:inkMk id="125" creationId="{F933709E-84CF-4652-9FE8-A3C96A3A291E}"/>
          </ac:inkMkLst>
        </pc:inkChg>
        <pc:inkChg chg="add mod">
          <ac:chgData name="Hemanth Kumar  Tanneru" userId="e60da0a2-8f9f-43be-83b4-26a7a02c04c9" providerId="ADAL" clId="{ACF46166-16D5-41F3-A2FD-A215D6995C0D}" dt="2022-07-31T14:27:43.577" v="2679"/>
          <ac:inkMkLst>
            <pc:docMk/>
            <pc:sldMk cId="3195466332" sldId="1176"/>
            <ac:inkMk id="126" creationId="{A5535FB8-0F0D-429D-9804-740EC46C6876}"/>
          </ac:inkMkLst>
        </pc:inkChg>
        <pc:inkChg chg="add mod">
          <ac:chgData name="Hemanth Kumar  Tanneru" userId="e60da0a2-8f9f-43be-83b4-26a7a02c04c9" providerId="ADAL" clId="{ACF46166-16D5-41F3-A2FD-A215D6995C0D}" dt="2022-07-31T14:27:43.577" v="2679"/>
          <ac:inkMkLst>
            <pc:docMk/>
            <pc:sldMk cId="3195466332" sldId="1176"/>
            <ac:inkMk id="127" creationId="{6CBCCC87-3E48-4FC9-B7E0-02CA4B913FFD}"/>
          </ac:inkMkLst>
        </pc:inkChg>
        <pc:inkChg chg="add mod">
          <ac:chgData name="Hemanth Kumar  Tanneru" userId="e60da0a2-8f9f-43be-83b4-26a7a02c04c9" providerId="ADAL" clId="{ACF46166-16D5-41F3-A2FD-A215D6995C0D}" dt="2022-07-31T14:27:43.577" v="2679"/>
          <ac:inkMkLst>
            <pc:docMk/>
            <pc:sldMk cId="3195466332" sldId="1176"/>
            <ac:inkMk id="320" creationId="{33334DBC-0159-402C-AECA-978155CE358A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321" creationId="{AB90CAFD-644F-4F17-B6FC-B2C60E89F9F8}"/>
          </ac:inkMkLst>
        </pc:inkChg>
        <pc:inkChg chg="add mod">
          <ac:chgData name="Hemanth Kumar  Tanneru" userId="e60da0a2-8f9f-43be-83b4-26a7a02c04c9" providerId="ADAL" clId="{ACF46166-16D5-41F3-A2FD-A215D6995C0D}" dt="2022-07-31T14:27:43.577" v="2679"/>
          <ac:inkMkLst>
            <pc:docMk/>
            <pc:sldMk cId="3195466332" sldId="1176"/>
            <ac:inkMk id="331" creationId="{B7B01D79-2004-44C0-98D0-3DF12AEB436E}"/>
          </ac:inkMkLst>
        </pc:inkChg>
        <pc:inkChg chg="del">
          <ac:chgData name="Hemanth Kumar  Tanneru" userId="e60da0a2-8f9f-43be-83b4-26a7a02c04c9" providerId="ADAL" clId="{ACF46166-16D5-41F3-A2FD-A215D6995C0D}" dt="2022-07-31T14:26:39.167" v="2590" actId="478"/>
          <ac:inkMkLst>
            <pc:docMk/>
            <pc:sldMk cId="3195466332" sldId="1176"/>
            <ac:inkMk id="332" creationId="{5734262F-76FA-4156-878E-D836EAEFA5BD}"/>
          </ac:inkMkLst>
        </pc:inkChg>
        <pc:inkChg chg="add mod">
          <ac:chgData name="Hemanth Kumar  Tanneru" userId="e60da0a2-8f9f-43be-83b4-26a7a02c04c9" providerId="ADAL" clId="{ACF46166-16D5-41F3-A2FD-A215D6995C0D}" dt="2022-07-31T14:27:46.316" v="2686"/>
          <ac:inkMkLst>
            <pc:docMk/>
            <pc:sldMk cId="3195466332" sldId="1176"/>
            <ac:inkMk id="333" creationId="{DD4FE4C1-DDDA-4B9A-B48D-9BF4E825BEF8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334" creationId="{03FB5505-0334-4CA8-B441-617DFA3530F2}"/>
          </ac:inkMkLst>
        </pc:inkChg>
        <pc:inkChg chg="add mod">
          <ac:chgData name="Hemanth Kumar  Tanneru" userId="e60da0a2-8f9f-43be-83b4-26a7a02c04c9" providerId="ADAL" clId="{ACF46166-16D5-41F3-A2FD-A215D6995C0D}" dt="2022-07-31T14:27:46.316" v="2686"/>
          <ac:inkMkLst>
            <pc:docMk/>
            <pc:sldMk cId="3195466332" sldId="1176"/>
            <ac:inkMk id="337" creationId="{223DC62E-324F-4A66-834C-0B44935832A0}"/>
          </ac:inkMkLst>
        </pc:inkChg>
        <pc:inkChg chg="del">
          <ac:chgData name="Hemanth Kumar  Tanneru" userId="e60da0a2-8f9f-43be-83b4-26a7a02c04c9" providerId="ADAL" clId="{ACF46166-16D5-41F3-A2FD-A215D6995C0D}" dt="2022-07-31T14:26:17.430" v="2587" actId="478"/>
          <ac:inkMkLst>
            <pc:docMk/>
            <pc:sldMk cId="3195466332" sldId="1176"/>
            <ac:inkMk id="360" creationId="{2F750DEB-15B7-4970-9FAA-D3E124D18C67}"/>
          </ac:inkMkLst>
        </pc:inkChg>
        <pc:inkChg chg="del">
          <ac:chgData name="Hemanth Kumar  Tanneru" userId="e60da0a2-8f9f-43be-83b4-26a7a02c04c9" providerId="ADAL" clId="{ACF46166-16D5-41F3-A2FD-A215D6995C0D}" dt="2022-07-31T14:26:17.430" v="2587" actId="478"/>
          <ac:inkMkLst>
            <pc:docMk/>
            <pc:sldMk cId="3195466332" sldId="1176"/>
            <ac:inkMk id="367" creationId="{159AAB47-9DF5-4B71-915F-9BCA6E54DCB8}"/>
          </ac:inkMkLst>
        </pc:inkChg>
        <pc:inkChg chg="del">
          <ac:chgData name="Hemanth Kumar  Tanneru" userId="e60da0a2-8f9f-43be-83b4-26a7a02c04c9" providerId="ADAL" clId="{ACF46166-16D5-41F3-A2FD-A215D6995C0D}" dt="2022-07-31T14:26:17.430" v="2587" actId="478"/>
          <ac:inkMkLst>
            <pc:docMk/>
            <pc:sldMk cId="3195466332" sldId="1176"/>
            <ac:inkMk id="371" creationId="{613A99DF-F186-4280-8B3D-B9DBDF6308EE}"/>
          </ac:inkMkLst>
        </pc:inkChg>
        <pc:inkChg chg="add mod">
          <ac:chgData name="Hemanth Kumar  Tanneru" userId="e60da0a2-8f9f-43be-83b4-26a7a02c04c9" providerId="ADAL" clId="{ACF46166-16D5-41F3-A2FD-A215D6995C0D}" dt="2022-07-31T14:27:00.213" v="2616" actId="1036"/>
          <ac:inkMkLst>
            <pc:docMk/>
            <pc:sldMk cId="3195466332" sldId="1176"/>
            <ac:inkMk id="384" creationId="{E95B3BD6-ABA0-43DE-84A3-A24C5FD42349}"/>
          </ac:inkMkLst>
        </pc:inkChg>
        <pc:inkChg chg="del">
          <ac:chgData name="Hemanth Kumar  Tanneru" userId="e60da0a2-8f9f-43be-83b4-26a7a02c04c9" providerId="ADAL" clId="{ACF46166-16D5-41F3-A2FD-A215D6995C0D}" dt="2022-07-31T14:26:34.894" v="2589" actId="21"/>
          <ac:inkMkLst>
            <pc:docMk/>
            <pc:sldMk cId="3195466332" sldId="1176"/>
            <ac:inkMk id="411" creationId="{D3592528-F254-4909-B703-8F27ADD779F4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12" creationId="{899FD0CA-EAA3-4626-BCAE-F0E59EF3F7D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13" creationId="{14F4717F-EC90-495B-9E82-B0581FD9893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14" creationId="{C09F3324-5E85-4788-8BAA-81B032A9DBF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17" creationId="{0D296BB7-838F-493A-B2D9-951D22A5DEC6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419" creationId="{B0BC7E02-8218-4968-9A0C-68906BF1980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30" creationId="{F6154378-0B29-4608-8597-E195A797B45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31" creationId="{189A519A-14A4-4751-915D-80E2366966F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34" creationId="{2135E813-1103-4B47-AD6A-86F56E68D3E5}"/>
          </ac:inkMkLst>
        </pc:inkChg>
        <pc:inkChg chg="del">
          <ac:chgData name="Hemanth Kumar  Tanneru" userId="e60da0a2-8f9f-43be-83b4-26a7a02c04c9" providerId="ADAL" clId="{ACF46166-16D5-41F3-A2FD-A215D6995C0D}" dt="2022-07-31T14:26:34.894" v="2589" actId="21"/>
          <ac:inkMkLst>
            <pc:docMk/>
            <pc:sldMk cId="3195466332" sldId="1176"/>
            <ac:inkMk id="440" creationId="{F315471C-FA87-4EB1-B918-3314E7720067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43" creationId="{EF96BB28-00D7-4CDE-8842-3DA019F78DC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47" creationId="{3909C51E-7F43-44DB-AB98-67F38161C029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48" creationId="{4FB2C572-B70E-4E48-957A-DA3CF7ED581C}"/>
          </ac:inkMkLst>
        </pc:inkChg>
        <pc:inkChg chg="add mod">
          <ac:chgData name="Hemanth Kumar  Tanneru" userId="e60da0a2-8f9f-43be-83b4-26a7a02c04c9" providerId="ADAL" clId="{ACF46166-16D5-41F3-A2FD-A215D6995C0D}" dt="2022-07-31T14:26:45.613" v="2592" actId="1076"/>
          <ac:inkMkLst>
            <pc:docMk/>
            <pc:sldMk cId="3195466332" sldId="1176"/>
            <ac:inkMk id="454" creationId="{FEEEF083-5462-42E5-BD5C-702CF3E730E4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60" creationId="{67909715-07C0-481D-8C88-FFDEC02AEB2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61" creationId="{551A0987-FD65-4FD7-9201-1D7CAAE4D2C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62" creationId="{5EB6558F-4469-4DA0-98AF-A42A28A001E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63" creationId="{9005C8FB-3AED-4C73-B1A1-0DA5236A083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65" creationId="{E23344CA-08AA-4266-B5BA-5134CD39651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79" creationId="{A8729BD5-B7B1-4348-B601-78AB0AF7783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80" creationId="{F30E85B8-1BB0-4485-A0B1-97582B725488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81" creationId="{9B9ECE11-0026-4CE9-8A38-DAEE1D9D0FD4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82" creationId="{41A149DE-D01D-45C4-997A-6E2F84B9F90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83" creationId="{8BF13C18-E883-4B75-A4A0-D7D84220F2CB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84" creationId="{9F6D8F16-3471-453D-A026-15B83FEC0C8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86" creationId="{04817D57-5154-4786-A410-F10002BE3F5F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487" creationId="{A59A584A-34B1-46E5-92C3-3F46C81BC3E3}"/>
          </ac:inkMkLst>
        </pc:inkChg>
        <pc:inkChg chg="del">
          <ac:chgData name="Hemanth Kumar  Tanneru" userId="e60da0a2-8f9f-43be-83b4-26a7a02c04c9" providerId="ADAL" clId="{ACF46166-16D5-41F3-A2FD-A215D6995C0D}" dt="2022-07-31T14:26:12.417" v="2586" actId="478"/>
          <ac:inkMkLst>
            <pc:docMk/>
            <pc:sldMk cId="3195466332" sldId="1176"/>
            <ac:inkMk id="495" creationId="{FADF4035-D334-47F0-99FE-97632C0740C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16" creationId="{ED3D464B-0992-4E36-8C1E-56B6DC33335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34" creationId="{355FCFC5-85D5-4FB4-8925-D8AA4F37D9D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36" creationId="{92FD0AB8-02EA-4F48-9B13-38AE99283BF1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37" creationId="{75C5622C-EB9D-44A7-AA21-39A3324FD82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38" creationId="{9E5A1B01-49C7-4A88-89E0-CC9D044FF3D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42" creationId="{F48A00E8-0343-42C0-98DC-05A03A12B40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44" creationId="{D3E52C4C-B993-40D6-A7EE-7F72F96EA07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45" creationId="{60383D7E-A259-4D05-8BB8-FDA71B82C9E2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48" creationId="{EC8430CF-0F45-46FE-BEDB-94F23877E3B4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70" creationId="{BE57F9C0-5959-4BBB-A8CF-AD7EA31736C8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72" creationId="{2E044C19-DF77-4EFA-9118-FE4C1C8A8BF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79" creationId="{81A23E6F-F96F-44D1-AABB-E6ED3CDBC54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82" creationId="{CE982143-1971-46ED-A1C7-4A9F4E7F0FAF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598" creationId="{395D7817-A27F-4CDA-8B9D-7DEED71E93B5}"/>
          </ac:inkMkLst>
        </pc:inkChg>
        <pc:inkChg chg="del">
          <ac:chgData name="Hemanth Kumar  Tanneru" userId="e60da0a2-8f9f-43be-83b4-26a7a02c04c9" providerId="ADAL" clId="{ACF46166-16D5-41F3-A2FD-A215D6995C0D}" dt="2022-07-31T14:26:34.894" v="2589" actId="21"/>
          <ac:inkMkLst>
            <pc:docMk/>
            <pc:sldMk cId="3195466332" sldId="1176"/>
            <ac:inkMk id="607" creationId="{23EAEEB6-E119-4FA2-958D-636E3B1AED21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0" creationId="{9127BFBE-492C-456B-A09E-BD0BC33C947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1" creationId="{F58328CB-E7C9-40AA-8C3E-38F8321ED8B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2" creationId="{3EB60730-62FB-4806-87C3-2994CC5C31C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3" creationId="{255DC3F3-BA3E-48C8-AA6B-2C91FC9107D7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4" creationId="{99597BDA-1AA8-48F2-90F3-468587E2B52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6" creationId="{7AF2F7E5-AC2A-4E2E-9E22-D0AD4F3A7272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7" creationId="{6D1274BF-9326-48E0-8D55-132701ED072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8" creationId="{4293B42C-9120-45FB-85DD-93881ACAA3C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79" creationId="{55D9C644-44D0-4D86-81D5-50CAB7BDB6B1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0" creationId="{A476A69D-9641-4194-8A38-36498BA20B9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1" creationId="{35760D3D-4C8B-47B2-8722-CBC0355C508A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2" creationId="{B6122E03-C916-465E-ACED-276BA1CB325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3" creationId="{57C33047-3B3C-48A7-B1F2-F8D552CC388A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4" creationId="{DE41B50F-531E-4027-9F60-2D7B3043ED61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5" creationId="{0BFC0515-0282-42B7-B6E3-D4032A5AC55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6" creationId="{89C84EAD-B215-4F19-8197-BDD5B504874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7" creationId="{84384012-1D9E-4D35-8BC2-BF544A58C6E4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89" creationId="{B8AA42A1-EED0-4215-AD68-85E90F724B3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0" creationId="{AFF019E8-685A-42B6-A504-AC344B32A82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1" creationId="{C2F19C8D-B65F-443B-A527-E274A6F666A8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2" creationId="{BB71C34E-0D45-4E4E-B6ED-C5EDF36D7744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3" creationId="{49D794D0-6F81-45DE-876E-27F265EAC3BF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4" creationId="{95E798F1-D3F9-4180-A90B-DD5ADC2FF9A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6" creationId="{06F6E65F-F9B3-4E75-A3A3-555DD781AD1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7" creationId="{4F3A9A28-1282-485A-8D87-30B343C8684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8" creationId="{B0A90BAD-1F70-49DA-B49E-F6EDB0F7FE27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699" creationId="{38E655E5-AF79-4542-9841-47DB64909AC9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1" creationId="{C3E4E222-0206-4236-A9BB-254975F99472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2" creationId="{98058782-F223-42B4-A711-13ADC8630C7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3" creationId="{70075860-A11F-464D-90B5-CD27262C23B9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4" creationId="{FAF23D58-E2A8-428A-899D-27997F675A9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5" creationId="{A179D17B-DF16-421F-85FD-3A7A1608FE3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6" creationId="{8944E94E-97B1-4F5F-A87F-0F1A3D2DFD2A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7" creationId="{D347B20D-4D85-4922-9142-264774C5170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8" creationId="{CE7F63A4-C44D-4FCF-985F-4C46DC12A1A2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09" creationId="{47EB0E00-40E4-410A-8785-8DFED9FBE73F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10" creationId="{A7826667-945B-4B38-9E1A-EC58F6A8CE4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11" creationId="{62580928-925F-45BF-B034-29CD7C7FC548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12" creationId="{FB803959-D5EE-4841-9555-19A4879542C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13" creationId="{98AEDCD7-B733-4428-B90A-E1F28F57CE27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14" creationId="{B7981442-3E41-4397-8B9B-F63DE91FBDD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15" creationId="{56EB6BF9-9F0D-430A-9280-D806B21DD85F}"/>
          </ac:inkMkLst>
        </pc:inkChg>
        <pc:inkChg chg="add mod">
          <ac:chgData name="Hemanth Kumar  Tanneru" userId="e60da0a2-8f9f-43be-83b4-26a7a02c04c9" providerId="ADAL" clId="{ACF46166-16D5-41F3-A2FD-A215D6995C0D}" dt="2022-07-31T14:27:00.213" v="2616" actId="1036"/>
          <ac:inkMkLst>
            <pc:docMk/>
            <pc:sldMk cId="3195466332" sldId="1176"/>
            <ac:inkMk id="716" creationId="{61463B68-39FF-4999-B3BD-E5050A5E533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18" creationId="{9EC6A11A-7A86-47AB-B754-D4E86DD3E648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19" creationId="{55C23834-4ACC-461E-AD7A-CA6BC0955E3B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20" creationId="{CDBD23A3-D432-4F0C-A2DE-B7BA2CA70FC5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21" creationId="{3C0E958F-8100-4810-AB43-D29271FD7361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23" creationId="{464F8883-3743-4395-AD69-36E78B553D09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24" creationId="{3B9CD186-C642-453E-8652-D2C17515698B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26" creationId="{A050B085-F0E3-4015-AD82-3B34DC2B79CB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27" creationId="{5A9152CE-D323-43A4-A578-919B03387F7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28" creationId="{C3EE221A-5BA6-40DC-92B5-B22BE48F4709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29" creationId="{3287579E-AF52-4B71-81CC-B6C6EC3D2C14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0" creationId="{F41C7FD7-A532-4259-B87C-09ECE2AB641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1" creationId="{2CBC7EBE-62E8-4934-BF17-BEA07B9B3A3B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2" creationId="{B15EEEF4-9945-4789-B529-5D103FE31BF9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3" creationId="{A1E88C8D-7A82-40CE-9E99-5CEB26A63A72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4" creationId="{02DD6B8A-64A1-408A-9F9E-C8879E221E1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5" creationId="{CECBF167-5EE6-47C1-B694-6C8A62351E3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6" creationId="{1B4F9808-33BC-495A-A665-B5638B46118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7" creationId="{52D73391-EED8-47EB-A7F9-B9512FE13B48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8" creationId="{576FB380-748E-49D5-B8A3-8F973CD3C9A2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39" creationId="{F2DA8875-5A9D-49E5-9692-F0C0C7F5180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41" creationId="{847A459B-1127-41D8-BA14-86736CD80201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42" creationId="{311A287F-FCA1-476E-94AD-F1408044F42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43" creationId="{0C033800-9342-46D4-ADCE-083AA7472BB7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44" creationId="{C0DFE68A-F000-4107-881D-270207FF67D1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46" creationId="{7AE2B3AA-6526-42E1-A409-B2789B3D62F2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47" creationId="{8D7E8E20-9888-473D-B9A5-EDC8AEC0A6C9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49" creationId="{7D031807-D1E3-43C1-A9C4-373A838512D7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50" creationId="{8F297A25-7C11-49E0-A6AA-C0453E7D9E0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51" creationId="{E3641777-1151-4BC3-8D9D-B454EDEB1AA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52" creationId="{152EA82B-263D-4520-9647-46843C8F66B4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54" creationId="{847FC967-EB0F-4E29-8020-56B416758B8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55" creationId="{9EF726A6-8254-4D6B-829F-53E46C64247A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57" creationId="{709569B7-1F06-4718-8D01-13530B0ACD4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58" creationId="{6D1CFF1E-EDC8-4E83-9C19-20C684549E1A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59" creationId="{9B6A8BF3-1C7F-4A36-837C-F8F5F2AA3F7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0" creationId="{E3A36F03-41F2-4908-ACC8-474DB146D5E9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1" creationId="{20ABDA51-F888-4E3B-9F39-DD49AC3A7F4F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2" creationId="{F17FBFE6-D7FA-4663-8BAE-F48D2D6718A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3" creationId="{E5498E97-096D-4913-B0CF-06B3F2AD3F9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4" creationId="{827AD902-CC4B-4949-AE27-01C94EB9A6DB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5" creationId="{0E06D75C-01F5-4615-AC1C-728ECD48D08E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6" creationId="{5E60D330-EBA6-4874-9A47-59C76FFECD06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7" creationId="{7145659D-D30E-422B-83D6-EAF1BBBC762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69" creationId="{B97B79DF-6335-49DE-BDAD-144EFC96C298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70" creationId="{B9197E9C-E296-44A8-B467-5ABC9972AB9D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72" creationId="{B553934D-37AC-400D-84C1-3B183BAE78A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73" creationId="{45C73D32-CE46-40D0-9D03-0419F08A40DC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74" creationId="{07E82357-D357-4315-912F-2EA126063388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75" creationId="{64E659B6-7A29-41B0-88E1-0180E291616C}"/>
          </ac:inkMkLst>
        </pc:inkChg>
        <pc:inkChg chg="del mod">
          <ac:chgData name="Hemanth Kumar  Tanneru" userId="e60da0a2-8f9f-43be-83b4-26a7a02c04c9" providerId="ADAL" clId="{ACF46166-16D5-41F3-A2FD-A215D6995C0D}" dt="2022-07-31T14:27:10.823" v="2627"/>
          <ac:inkMkLst>
            <pc:docMk/>
            <pc:sldMk cId="3195466332" sldId="1176"/>
            <ac:inkMk id="777" creationId="{76EF6B6C-4568-4E9E-9A17-3AFE8130CF59}"/>
          </ac:inkMkLst>
        </pc:inkChg>
        <pc:inkChg chg="del mod">
          <ac:chgData name="Hemanth Kumar  Tanneru" userId="e60da0a2-8f9f-43be-83b4-26a7a02c04c9" providerId="ADAL" clId="{ACF46166-16D5-41F3-A2FD-A215D6995C0D}" dt="2022-07-31T14:27:09.535" v="2624"/>
          <ac:inkMkLst>
            <pc:docMk/>
            <pc:sldMk cId="3195466332" sldId="1176"/>
            <ac:inkMk id="778" creationId="{3A3EC211-5F02-49F8-9DCF-A768DFA50F10}"/>
          </ac:inkMkLst>
        </pc:inkChg>
        <pc:inkChg chg="del mod">
          <ac:chgData name="Hemanth Kumar  Tanneru" userId="e60da0a2-8f9f-43be-83b4-26a7a02c04c9" providerId="ADAL" clId="{ACF46166-16D5-41F3-A2FD-A215D6995C0D}" dt="2022-07-31T14:27:09.535" v="2623"/>
          <ac:inkMkLst>
            <pc:docMk/>
            <pc:sldMk cId="3195466332" sldId="1176"/>
            <ac:inkMk id="779" creationId="{ED225BFD-0327-4A78-817C-3DEC17B534B7}"/>
          </ac:inkMkLst>
        </pc:inkChg>
        <pc:inkChg chg="del mod">
          <ac:chgData name="Hemanth Kumar  Tanneru" userId="e60da0a2-8f9f-43be-83b4-26a7a02c04c9" providerId="ADAL" clId="{ACF46166-16D5-41F3-A2FD-A215D6995C0D}" dt="2022-07-31T14:27:09.535" v="2622"/>
          <ac:inkMkLst>
            <pc:docMk/>
            <pc:sldMk cId="3195466332" sldId="1176"/>
            <ac:inkMk id="780" creationId="{B6F949BF-29FC-480E-B453-8014375AAC5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82" creationId="{946C07F5-C8D7-452E-ABA5-A861A6DDF61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83" creationId="{59302F90-E72C-4720-9C75-5D366E6B6150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84" creationId="{17508C5D-FA38-4C21-9F64-CD6BD4F032C3}"/>
          </ac:inkMkLst>
        </pc:inkChg>
        <pc:inkChg chg="mod">
          <ac:chgData name="Hemanth Kumar  Tanneru" userId="e60da0a2-8f9f-43be-83b4-26a7a02c04c9" providerId="ADAL" clId="{ACF46166-16D5-41F3-A2FD-A215D6995C0D}" dt="2022-07-31T14:26:40.331" v="2591"/>
          <ac:inkMkLst>
            <pc:docMk/>
            <pc:sldMk cId="3195466332" sldId="1176"/>
            <ac:inkMk id="785" creationId="{5863FB02-4D12-447B-9C11-6C3616812D18}"/>
          </ac:inkMkLst>
        </pc:inkChg>
        <pc:inkChg chg="add mod">
          <ac:chgData name="Hemanth Kumar  Tanneru" userId="e60da0a2-8f9f-43be-83b4-26a7a02c04c9" providerId="ADAL" clId="{ACF46166-16D5-41F3-A2FD-A215D6995C0D}" dt="2022-07-31T14:26:45.613" v="2592" actId="1076"/>
          <ac:inkMkLst>
            <pc:docMk/>
            <pc:sldMk cId="3195466332" sldId="1176"/>
            <ac:inkMk id="786" creationId="{19B46746-83E1-44AB-88AE-9D4643D8FFD5}"/>
          </ac:inkMkLst>
        </pc:inkChg>
        <pc:inkChg chg="add mod">
          <ac:chgData name="Hemanth Kumar  Tanneru" userId="e60da0a2-8f9f-43be-83b4-26a7a02c04c9" providerId="ADAL" clId="{ACF46166-16D5-41F3-A2FD-A215D6995C0D}" dt="2022-07-31T14:27:46.316" v="2686"/>
          <ac:inkMkLst>
            <pc:docMk/>
            <pc:sldMk cId="3195466332" sldId="1176"/>
            <ac:inkMk id="788" creationId="{2AC65FE0-6502-4C0F-A40F-2B051F1C8A67}"/>
          </ac:inkMkLst>
        </pc:inkChg>
        <pc:inkChg chg="add mod">
          <ac:chgData name="Hemanth Kumar  Tanneru" userId="e60da0a2-8f9f-43be-83b4-26a7a02c04c9" providerId="ADAL" clId="{ACF46166-16D5-41F3-A2FD-A215D6995C0D}" dt="2022-07-31T14:27:46.316" v="2686"/>
          <ac:inkMkLst>
            <pc:docMk/>
            <pc:sldMk cId="3195466332" sldId="1176"/>
            <ac:inkMk id="789" creationId="{FFAA5F87-1307-44B1-AAE0-B409D6790478}"/>
          </ac:inkMkLst>
        </pc:inkChg>
        <pc:inkChg chg="add mod">
          <ac:chgData name="Hemanth Kumar  Tanneru" userId="e60da0a2-8f9f-43be-83b4-26a7a02c04c9" providerId="ADAL" clId="{ACF46166-16D5-41F3-A2FD-A215D6995C0D}" dt="2022-07-31T14:27:46.316" v="2686"/>
          <ac:inkMkLst>
            <pc:docMk/>
            <pc:sldMk cId="3195466332" sldId="1176"/>
            <ac:inkMk id="790" creationId="{3CA62750-96FD-4285-9961-7E3A0CD306B5}"/>
          </ac:inkMkLst>
        </pc:inkChg>
        <pc:inkChg chg="add mod">
          <ac:chgData name="Hemanth Kumar  Tanneru" userId="e60da0a2-8f9f-43be-83b4-26a7a02c04c9" providerId="ADAL" clId="{ACF46166-16D5-41F3-A2FD-A215D6995C0D}" dt="2022-07-31T14:27:46.316" v="2686"/>
          <ac:inkMkLst>
            <pc:docMk/>
            <pc:sldMk cId="3195466332" sldId="1176"/>
            <ac:inkMk id="791" creationId="{8050A183-7B26-47AC-8DF1-5B612BD2D683}"/>
          </ac:inkMkLst>
        </pc:inkChg>
        <pc:inkChg chg="add mod">
          <ac:chgData name="Hemanth Kumar  Tanneru" userId="e60da0a2-8f9f-43be-83b4-26a7a02c04c9" providerId="ADAL" clId="{ACF46166-16D5-41F3-A2FD-A215D6995C0D}" dt="2022-07-31T14:27:46.316" v="2686"/>
          <ac:inkMkLst>
            <pc:docMk/>
            <pc:sldMk cId="3195466332" sldId="1176"/>
            <ac:inkMk id="792" creationId="{F0D89D18-A046-47F6-9C3F-FDD1F091596A}"/>
          </ac:inkMkLst>
        </pc:inkChg>
        <pc:inkChg chg="add mod">
          <ac:chgData name="Hemanth Kumar  Tanneru" userId="e60da0a2-8f9f-43be-83b4-26a7a02c04c9" providerId="ADAL" clId="{ACF46166-16D5-41F3-A2FD-A215D6995C0D}" dt="2022-07-31T14:27:46.316" v="2686"/>
          <ac:inkMkLst>
            <pc:docMk/>
            <pc:sldMk cId="3195466332" sldId="1176"/>
            <ac:inkMk id="793" creationId="{AC4A485B-B7D6-44A9-9DB9-87113469D352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795" creationId="{CB63ADD1-349A-4CAC-BDAD-5C728841532C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796" creationId="{1B3AFA45-37AF-4802-AB9D-014F339CBCE9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797" creationId="{F690B67F-67E2-4C11-A519-3963768148B7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798" creationId="{BB2D5794-3EC2-4C11-91FD-0CCB456159C1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799" creationId="{6DB661B3-64E3-4284-BB88-FFB22810279A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800" creationId="{3F51004D-39F0-49BB-B4FD-DA1A9CF46EAD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801" creationId="{F96DD6B3-D12E-4371-B9FE-13C6014874A6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802" creationId="{014BB57A-A946-41CF-9013-2ADC70AFC633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803" creationId="{A79E2737-716C-4F5E-B836-48AD10464BF2}"/>
          </ac:inkMkLst>
        </pc:inkChg>
        <pc:inkChg chg="add mod">
          <ac:chgData name="Hemanth Kumar  Tanneru" userId="e60da0a2-8f9f-43be-83b4-26a7a02c04c9" providerId="ADAL" clId="{ACF46166-16D5-41F3-A2FD-A215D6995C0D}" dt="2022-07-31T14:27:51.194" v="2697"/>
          <ac:inkMkLst>
            <pc:docMk/>
            <pc:sldMk cId="3195466332" sldId="1176"/>
            <ac:inkMk id="804" creationId="{32F68F35-55F7-4526-BAC4-9F8C429F0363}"/>
          </ac:inkMkLst>
        </pc:inkChg>
        <pc:inkChg chg="add del mod">
          <ac:chgData name="Hemanth Kumar  Tanneru" userId="e60da0a2-8f9f-43be-83b4-26a7a02c04c9" providerId="ADAL" clId="{ACF46166-16D5-41F3-A2FD-A215D6995C0D}" dt="2022-07-31T14:28:15.112" v="2704" actId="478"/>
          <ac:inkMkLst>
            <pc:docMk/>
            <pc:sldMk cId="3195466332" sldId="1176"/>
            <ac:inkMk id="806" creationId="{103B2E7C-5DFA-4619-B1EE-C593BA9DB43F}"/>
          </ac:inkMkLst>
        </pc:inkChg>
        <pc:inkChg chg="add del mod">
          <ac:chgData name="Hemanth Kumar  Tanneru" userId="e60da0a2-8f9f-43be-83b4-26a7a02c04c9" providerId="ADAL" clId="{ACF46166-16D5-41F3-A2FD-A215D6995C0D}" dt="2022-07-31T14:28:00.422" v="2702"/>
          <ac:inkMkLst>
            <pc:docMk/>
            <pc:sldMk cId="3195466332" sldId="1176"/>
            <ac:inkMk id="807" creationId="{48BB8904-7D2E-4E9F-8493-AAAEB932D68C}"/>
          </ac:inkMkLst>
        </pc:inkChg>
        <pc:inkChg chg="add del">
          <ac:chgData name="Hemanth Kumar  Tanneru" userId="e60da0a2-8f9f-43be-83b4-26a7a02c04c9" providerId="ADAL" clId="{ACF46166-16D5-41F3-A2FD-A215D6995C0D}" dt="2022-07-31T14:28:15.112" v="2704" actId="478"/>
          <ac:inkMkLst>
            <pc:docMk/>
            <pc:sldMk cId="3195466332" sldId="1176"/>
            <ac:inkMk id="809" creationId="{C83BD67B-2A4C-4B55-9EAC-11476E063972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0" creationId="{6AFD0199-F42B-4771-BABA-96F0CE808313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1" creationId="{7722A0B4-1CD2-443E-8C86-FBAFB1B59FA8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2" creationId="{0A0634AC-F25A-44C2-ADA8-F030486C9733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3" creationId="{BA5CFC6A-607A-412B-B4D9-131064E2A71A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4" creationId="{D30253AC-942B-4370-85A2-48A611C3F988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5" creationId="{0795B28E-72F1-42B3-B84C-EF5D94D2BA99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6" creationId="{834849C1-FB9A-4152-BDF6-BA8187A06B54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8" creationId="{873D4629-CB06-4559-9C41-CFC1B6FAAFDA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19" creationId="{9C7F4CD0-7840-46B5-8A5D-D1FE8C2F1B9A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20" creationId="{72C39AA1-BF8F-48F1-9A9E-85CC1D091AD5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21" creationId="{9DDA7608-E7E1-4DA3-A033-069D21D302AE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22" creationId="{9D6EB960-C4FD-419E-9484-7505398046CF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23" creationId="{5BE94BE9-2E2B-45A2-AC82-7BFD68CA987B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24" creationId="{D6B4FDB6-3E49-4F04-9F7D-7F5DDC0E9A27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25" creationId="{2592E0AB-E3E5-40F5-9D56-6EB606BC22CE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26" creationId="{3C402418-A43C-424B-9907-3186199EF8BD}"/>
          </ac:inkMkLst>
        </pc:inkChg>
        <pc:inkChg chg="add mod">
          <ac:chgData name="Hemanth Kumar  Tanneru" userId="e60da0a2-8f9f-43be-83b4-26a7a02c04c9" providerId="ADAL" clId="{ACF46166-16D5-41F3-A2FD-A215D6995C0D}" dt="2022-07-31T14:28:27.209" v="2723"/>
          <ac:inkMkLst>
            <pc:docMk/>
            <pc:sldMk cId="3195466332" sldId="1176"/>
            <ac:inkMk id="827" creationId="{7701BD98-41A6-427A-A4F2-DB1446D30207}"/>
          </ac:inkMkLst>
        </pc:inkChg>
        <pc:inkChg chg="add mod">
          <ac:chgData name="Hemanth Kumar  Tanneru" userId="e60da0a2-8f9f-43be-83b4-26a7a02c04c9" providerId="ADAL" clId="{ACF46166-16D5-41F3-A2FD-A215D6995C0D}" dt="2022-07-31T14:28:33.260" v="2729"/>
          <ac:inkMkLst>
            <pc:docMk/>
            <pc:sldMk cId="3195466332" sldId="1176"/>
            <ac:inkMk id="830" creationId="{1FBCE150-39B6-497B-8C79-6F01CC75338C}"/>
          </ac:inkMkLst>
        </pc:inkChg>
        <pc:inkChg chg="add mod">
          <ac:chgData name="Hemanth Kumar  Tanneru" userId="e60da0a2-8f9f-43be-83b4-26a7a02c04c9" providerId="ADAL" clId="{ACF46166-16D5-41F3-A2FD-A215D6995C0D}" dt="2022-07-31T14:28:33.260" v="2729"/>
          <ac:inkMkLst>
            <pc:docMk/>
            <pc:sldMk cId="3195466332" sldId="1176"/>
            <ac:inkMk id="831" creationId="{1D156E11-4734-43CB-A8A5-D77997AAB135}"/>
          </ac:inkMkLst>
        </pc:inkChg>
        <pc:inkChg chg="add mod">
          <ac:chgData name="Hemanth Kumar  Tanneru" userId="e60da0a2-8f9f-43be-83b4-26a7a02c04c9" providerId="ADAL" clId="{ACF46166-16D5-41F3-A2FD-A215D6995C0D}" dt="2022-07-31T14:28:33.260" v="2729"/>
          <ac:inkMkLst>
            <pc:docMk/>
            <pc:sldMk cId="3195466332" sldId="1176"/>
            <ac:inkMk id="833" creationId="{0AC48E37-C2D9-459F-9550-34F9A6084CF0}"/>
          </ac:inkMkLst>
        </pc:inkChg>
        <pc:inkChg chg="add mod">
          <ac:chgData name="Hemanth Kumar  Tanneru" userId="e60da0a2-8f9f-43be-83b4-26a7a02c04c9" providerId="ADAL" clId="{ACF46166-16D5-41F3-A2FD-A215D6995C0D}" dt="2022-07-31T14:28:33.260" v="2729"/>
          <ac:inkMkLst>
            <pc:docMk/>
            <pc:sldMk cId="3195466332" sldId="1176"/>
            <ac:inkMk id="834" creationId="{A49DD877-B200-4F16-B42E-F644F8811CC2}"/>
          </ac:inkMkLst>
        </pc:inkChg>
        <pc:inkChg chg="add del mod">
          <ac:chgData name="Hemanth Kumar  Tanneru" userId="e60da0a2-8f9f-43be-83b4-26a7a02c04c9" providerId="ADAL" clId="{ACF46166-16D5-41F3-A2FD-A215D6995C0D}" dt="2022-07-31T14:29:11.073" v="2758"/>
          <ac:inkMkLst>
            <pc:docMk/>
            <pc:sldMk cId="3195466332" sldId="1176"/>
            <ac:inkMk id="836" creationId="{16EFB62E-1981-4637-83C0-BFB18661C2B2}"/>
          </ac:inkMkLst>
        </pc:inkChg>
        <pc:inkChg chg="add mod">
          <ac:chgData name="Hemanth Kumar  Tanneru" userId="e60da0a2-8f9f-43be-83b4-26a7a02c04c9" providerId="ADAL" clId="{ACF46166-16D5-41F3-A2FD-A215D6995C0D}" dt="2022-07-31T14:29:11.073" v="2758"/>
          <ac:inkMkLst>
            <pc:docMk/>
            <pc:sldMk cId="3195466332" sldId="1176"/>
            <ac:inkMk id="837" creationId="{D04AF6EB-EB3D-4B25-A277-5082747E434C}"/>
          </ac:inkMkLst>
        </pc:inkChg>
        <pc:inkChg chg="add mod">
          <ac:chgData name="Hemanth Kumar  Tanneru" userId="e60da0a2-8f9f-43be-83b4-26a7a02c04c9" providerId="ADAL" clId="{ACF46166-16D5-41F3-A2FD-A215D6995C0D}" dt="2022-07-31T14:29:01.709" v="2755"/>
          <ac:inkMkLst>
            <pc:docMk/>
            <pc:sldMk cId="3195466332" sldId="1176"/>
            <ac:inkMk id="839" creationId="{6B1D4986-D26C-4314-9D03-4D81FCED7BBF}"/>
          </ac:inkMkLst>
        </pc:inkChg>
        <pc:inkChg chg="add mod">
          <ac:chgData name="Hemanth Kumar  Tanneru" userId="e60da0a2-8f9f-43be-83b4-26a7a02c04c9" providerId="ADAL" clId="{ACF46166-16D5-41F3-A2FD-A215D6995C0D}" dt="2022-07-31T14:29:01.709" v="2755"/>
          <ac:inkMkLst>
            <pc:docMk/>
            <pc:sldMk cId="3195466332" sldId="1176"/>
            <ac:inkMk id="840" creationId="{68FC6658-9A4A-46AB-97C0-AA41B2530A01}"/>
          </ac:inkMkLst>
        </pc:inkChg>
        <pc:inkChg chg="add del mod">
          <ac:chgData name="Hemanth Kumar  Tanneru" userId="e60da0a2-8f9f-43be-83b4-26a7a02c04c9" providerId="ADAL" clId="{ACF46166-16D5-41F3-A2FD-A215D6995C0D}" dt="2022-07-31T14:29:11.633" v="2760"/>
          <ac:inkMkLst>
            <pc:docMk/>
            <pc:sldMk cId="3195466332" sldId="1176"/>
            <ac:inkMk id="842" creationId="{4C816011-EC6C-415A-ADCC-B8476AFE557A}"/>
          </ac:inkMkLst>
        </pc:inkChg>
        <pc:inkChg chg="add mod">
          <ac:chgData name="Hemanth Kumar  Tanneru" userId="e60da0a2-8f9f-43be-83b4-26a7a02c04c9" providerId="ADAL" clId="{ACF46166-16D5-41F3-A2FD-A215D6995C0D}" dt="2022-07-31T14:29:01.709" v="2755"/>
          <ac:inkMkLst>
            <pc:docMk/>
            <pc:sldMk cId="3195466332" sldId="1176"/>
            <ac:inkMk id="844" creationId="{2AF11069-267E-42B2-961C-B803E5ACD84C}"/>
          </ac:inkMkLst>
        </pc:inkChg>
        <pc:inkChg chg="add del mod">
          <ac:chgData name="Hemanth Kumar  Tanneru" userId="e60da0a2-8f9f-43be-83b4-26a7a02c04c9" providerId="ADAL" clId="{ACF46166-16D5-41F3-A2FD-A215D6995C0D}" dt="2022-07-31T14:29:11.633" v="2759"/>
          <ac:inkMkLst>
            <pc:docMk/>
            <pc:sldMk cId="3195466332" sldId="1176"/>
            <ac:inkMk id="845" creationId="{B5E09CF9-BCF4-4D19-B37D-5B36D0076191}"/>
          </ac:inkMkLst>
        </pc:inkChg>
        <pc:inkChg chg="add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846" creationId="{39207B79-66AC-4138-A257-41D423248D0E}"/>
          </ac:inkMkLst>
        </pc:inkChg>
        <pc:inkChg chg="add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847" creationId="{E02F6B50-3D33-420B-BA1F-4610E54FBD97}"/>
          </ac:inkMkLst>
        </pc:inkChg>
        <pc:inkChg chg="add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848" creationId="{0A5CC929-416D-4F3E-9091-7F1F7A4E2178}"/>
          </ac:inkMkLst>
        </pc:inkChg>
        <pc:inkChg chg="add del mod">
          <ac:chgData name="Hemanth Kumar  Tanneru" userId="e60da0a2-8f9f-43be-83b4-26a7a02c04c9" providerId="ADAL" clId="{ACF46166-16D5-41F3-A2FD-A215D6995C0D}" dt="2022-07-31T14:29:43.701" v="2806"/>
          <ac:inkMkLst>
            <pc:docMk/>
            <pc:sldMk cId="3195466332" sldId="1176"/>
            <ac:inkMk id="849" creationId="{1CD5E2BB-8956-4BC3-9A59-2DCF04C274B7}"/>
          </ac:inkMkLst>
        </pc:inkChg>
        <pc:inkChg chg="add del mod">
          <ac:chgData name="Hemanth Kumar  Tanneru" userId="e60da0a2-8f9f-43be-83b4-26a7a02c04c9" providerId="ADAL" clId="{ACF46166-16D5-41F3-A2FD-A215D6995C0D}" dt="2022-07-31T14:29:44.283" v="2808"/>
          <ac:inkMkLst>
            <pc:docMk/>
            <pc:sldMk cId="3195466332" sldId="1176"/>
            <ac:inkMk id="850" creationId="{EAD3CAB9-9F1A-4F13-BEC1-CB1C8DDBBBB8}"/>
          </ac:inkMkLst>
        </pc:inkChg>
        <pc:inkChg chg="add del mod">
          <ac:chgData name="Hemanth Kumar  Tanneru" userId="e60da0a2-8f9f-43be-83b4-26a7a02c04c9" providerId="ADAL" clId="{ACF46166-16D5-41F3-A2FD-A215D6995C0D}" dt="2022-07-31T14:29:44.972" v="2810"/>
          <ac:inkMkLst>
            <pc:docMk/>
            <pc:sldMk cId="3195466332" sldId="1176"/>
            <ac:inkMk id="851" creationId="{78418DB0-CEB6-48CB-A0EC-126340C1C19D}"/>
          </ac:inkMkLst>
        </pc:inkChg>
        <pc:inkChg chg="add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852" creationId="{2850B6D0-0D88-4D12-832B-E7EED1233331}"/>
          </ac:inkMkLst>
        </pc:inkChg>
        <pc:inkChg chg="add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855" creationId="{8C74A60A-3DB8-4FC3-B303-50BC1A39EFA4}"/>
          </ac:inkMkLst>
        </pc:inkChg>
        <pc:inkChg chg="add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856" creationId="{303B96B5-68C0-4E67-AACB-30533EF12EAF}"/>
          </ac:inkMkLst>
        </pc:inkChg>
        <pc:inkChg chg="add del mod">
          <ac:chgData name="Hemanth Kumar  Tanneru" userId="e60da0a2-8f9f-43be-83b4-26a7a02c04c9" providerId="ADAL" clId="{ACF46166-16D5-41F3-A2FD-A215D6995C0D}" dt="2022-07-31T14:29:10.223" v="2756"/>
          <ac:inkMkLst>
            <pc:docMk/>
            <pc:sldMk cId="3195466332" sldId="1176"/>
            <ac:inkMk id="858" creationId="{C3901E1A-F22B-4B48-938A-B7DC45D250E6}"/>
          </ac:inkMkLst>
        </pc:inkChg>
        <pc:inkChg chg="add del mod">
          <ac:chgData name="Hemanth Kumar  Tanneru" userId="e60da0a2-8f9f-43be-83b4-26a7a02c04c9" providerId="ADAL" clId="{ACF46166-16D5-41F3-A2FD-A215D6995C0D}" dt="2022-07-31T14:29:14.287" v="2763"/>
          <ac:inkMkLst>
            <pc:docMk/>
            <pc:sldMk cId="3195466332" sldId="1176"/>
            <ac:inkMk id="859" creationId="{D3E655FE-7812-44E8-AF6C-3647FA61AE89}"/>
          </ac:inkMkLst>
        </pc:inkChg>
        <pc:inkChg chg="add del mod">
          <ac:chgData name="Hemanth Kumar  Tanneru" userId="e60da0a2-8f9f-43be-83b4-26a7a02c04c9" providerId="ADAL" clId="{ACF46166-16D5-41F3-A2FD-A215D6995C0D}" dt="2022-07-31T14:29:14.287" v="2762"/>
          <ac:inkMkLst>
            <pc:docMk/>
            <pc:sldMk cId="3195466332" sldId="1176"/>
            <ac:inkMk id="860" creationId="{653D373D-4FAF-4521-A99C-257B16726193}"/>
          </ac:inkMkLst>
        </pc:inkChg>
        <pc:inkChg chg="add del mod">
          <ac:chgData name="Hemanth Kumar  Tanneru" userId="e60da0a2-8f9f-43be-83b4-26a7a02c04c9" providerId="ADAL" clId="{ACF46166-16D5-41F3-A2FD-A215D6995C0D}" dt="2022-07-31T14:29:43.701" v="2805"/>
          <ac:inkMkLst>
            <pc:docMk/>
            <pc:sldMk cId="3195466332" sldId="1176"/>
            <ac:inkMk id="861" creationId="{88717C44-1818-452B-90C7-755F6EF5DA0D}"/>
          </ac:inkMkLst>
        </pc:inkChg>
        <pc:inkChg chg="add del mod">
          <ac:chgData name="Hemanth Kumar  Tanneru" userId="e60da0a2-8f9f-43be-83b4-26a7a02c04c9" providerId="ADAL" clId="{ACF46166-16D5-41F3-A2FD-A215D6995C0D}" dt="2022-07-31T14:29:11.073" v="2757"/>
          <ac:inkMkLst>
            <pc:docMk/>
            <pc:sldMk cId="3195466332" sldId="1176"/>
            <ac:inkMk id="864" creationId="{E3D4414E-9B4B-4D0F-AD28-76249994499E}"/>
          </ac:inkMkLst>
        </pc:inkChg>
        <pc:inkChg chg="add mod">
          <ac:chgData name="Hemanth Kumar  Tanneru" userId="e60da0a2-8f9f-43be-83b4-26a7a02c04c9" providerId="ADAL" clId="{ACF46166-16D5-41F3-A2FD-A215D6995C0D}" dt="2022-07-31T14:29:11.073" v="2758"/>
          <ac:inkMkLst>
            <pc:docMk/>
            <pc:sldMk cId="3195466332" sldId="1176"/>
            <ac:inkMk id="865" creationId="{B07EDB97-1832-48BD-9FE9-D0B28949D7D1}"/>
          </ac:inkMkLst>
        </pc:inkChg>
        <pc:inkChg chg="add">
          <ac:chgData name="Hemanth Kumar  Tanneru" userId="e60da0a2-8f9f-43be-83b4-26a7a02c04c9" providerId="ADAL" clId="{ACF46166-16D5-41F3-A2FD-A215D6995C0D}" dt="2022-07-31T14:29:11.633" v="2759"/>
          <ac:inkMkLst>
            <pc:docMk/>
            <pc:sldMk cId="3195466332" sldId="1176"/>
            <ac:inkMk id="866" creationId="{797DEC18-B79A-41C3-BD73-90114708B540}"/>
          </ac:inkMkLst>
        </pc:inkChg>
        <pc:inkChg chg="add del">
          <ac:chgData name="Hemanth Kumar  Tanneru" userId="e60da0a2-8f9f-43be-83b4-26a7a02c04c9" providerId="ADAL" clId="{ACF46166-16D5-41F3-A2FD-A215D6995C0D}" dt="2022-07-31T14:29:12.465" v="2761"/>
          <ac:inkMkLst>
            <pc:docMk/>
            <pc:sldMk cId="3195466332" sldId="1176"/>
            <ac:inkMk id="867" creationId="{B3FD27E0-FB6F-4EB9-937F-CE1D65F28EB2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68" creationId="{764CDCDD-5840-443D-AF85-907A396F0505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69" creationId="{829FE0E0-ADF8-4F41-8C17-5962F6AF689B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0" creationId="{12C9004A-E3D9-4300-8257-153F00423C54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1" creationId="{AF8E274B-6F8F-4F1F-BE74-C57EFAE4AC0A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3" creationId="{6A7E1F1F-6934-4814-B544-1B0D7C0137A2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4" creationId="{39711FD2-62C7-47BF-8A7A-AE08CB61362F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5" creationId="{AF101530-5A6D-4E2C-8D85-FFC68A5C03CD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6" creationId="{607D9C79-22C7-4A91-8358-64AA92E0A10C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7" creationId="{053457B4-054B-4024-BB5B-568301325D7A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8" creationId="{0A1A95EC-8629-424F-A776-2BA578E9AE12}"/>
          </ac:inkMkLst>
        </pc:inkChg>
        <pc:inkChg chg="add mod">
          <ac:chgData name="Hemanth Kumar  Tanneru" userId="e60da0a2-8f9f-43be-83b4-26a7a02c04c9" providerId="ADAL" clId="{ACF46166-16D5-41F3-A2FD-A215D6995C0D}" dt="2022-07-31T14:29:26.055" v="2776"/>
          <ac:inkMkLst>
            <pc:docMk/>
            <pc:sldMk cId="3195466332" sldId="1176"/>
            <ac:inkMk id="879" creationId="{6346D937-C5BB-4C4D-957C-90EACEFD2EA0}"/>
          </ac:inkMkLst>
        </pc:inkChg>
        <pc:inkChg chg="add mod">
          <ac:chgData name="Hemanth Kumar  Tanneru" userId="e60da0a2-8f9f-43be-83b4-26a7a02c04c9" providerId="ADAL" clId="{ACF46166-16D5-41F3-A2FD-A215D6995C0D}" dt="2022-07-31T14:29:28.895" v="2781"/>
          <ac:inkMkLst>
            <pc:docMk/>
            <pc:sldMk cId="3195466332" sldId="1176"/>
            <ac:inkMk id="881" creationId="{31F1B38B-50DA-48BC-AF3A-4F3DBB5488DF}"/>
          </ac:inkMkLst>
        </pc:inkChg>
        <pc:inkChg chg="add mod">
          <ac:chgData name="Hemanth Kumar  Tanneru" userId="e60da0a2-8f9f-43be-83b4-26a7a02c04c9" providerId="ADAL" clId="{ACF46166-16D5-41F3-A2FD-A215D6995C0D}" dt="2022-07-31T14:29:28.895" v="2781"/>
          <ac:inkMkLst>
            <pc:docMk/>
            <pc:sldMk cId="3195466332" sldId="1176"/>
            <ac:inkMk id="882" creationId="{730EC13B-ABB9-40C8-BF90-DB2F01631288}"/>
          </ac:inkMkLst>
        </pc:inkChg>
        <pc:inkChg chg="add mod">
          <ac:chgData name="Hemanth Kumar  Tanneru" userId="e60da0a2-8f9f-43be-83b4-26a7a02c04c9" providerId="ADAL" clId="{ACF46166-16D5-41F3-A2FD-A215D6995C0D}" dt="2022-07-31T14:29:28.895" v="2781"/>
          <ac:inkMkLst>
            <pc:docMk/>
            <pc:sldMk cId="3195466332" sldId="1176"/>
            <ac:inkMk id="883" creationId="{F34BCA9C-2F10-447F-AF23-660B90A619B7}"/>
          </ac:inkMkLst>
        </pc:inkChg>
        <pc:inkChg chg="add mod">
          <ac:chgData name="Hemanth Kumar  Tanneru" userId="e60da0a2-8f9f-43be-83b4-26a7a02c04c9" providerId="ADAL" clId="{ACF46166-16D5-41F3-A2FD-A215D6995C0D}" dt="2022-07-31T14:29:28.895" v="2781"/>
          <ac:inkMkLst>
            <pc:docMk/>
            <pc:sldMk cId="3195466332" sldId="1176"/>
            <ac:inkMk id="884" creationId="{10561ECA-A64A-4142-AECF-3284DF3ED12A}"/>
          </ac:inkMkLst>
        </pc:inkChg>
        <pc:inkChg chg="add mod">
          <ac:chgData name="Hemanth Kumar  Tanneru" userId="e60da0a2-8f9f-43be-83b4-26a7a02c04c9" providerId="ADAL" clId="{ACF46166-16D5-41F3-A2FD-A215D6995C0D}" dt="2022-07-31T14:29:32.260" v="2789"/>
          <ac:inkMkLst>
            <pc:docMk/>
            <pc:sldMk cId="3195466332" sldId="1176"/>
            <ac:inkMk id="886" creationId="{DAFD13D9-07CD-436D-92F2-B7204A7FBABA}"/>
          </ac:inkMkLst>
        </pc:inkChg>
        <pc:inkChg chg="add mod">
          <ac:chgData name="Hemanth Kumar  Tanneru" userId="e60da0a2-8f9f-43be-83b4-26a7a02c04c9" providerId="ADAL" clId="{ACF46166-16D5-41F3-A2FD-A215D6995C0D}" dt="2022-07-31T14:29:32.260" v="2789"/>
          <ac:inkMkLst>
            <pc:docMk/>
            <pc:sldMk cId="3195466332" sldId="1176"/>
            <ac:inkMk id="887" creationId="{A9A8321A-9B41-4D38-AB7B-837C4D85DFCC}"/>
          </ac:inkMkLst>
        </pc:inkChg>
        <pc:inkChg chg="add mod">
          <ac:chgData name="Hemanth Kumar  Tanneru" userId="e60da0a2-8f9f-43be-83b4-26a7a02c04c9" providerId="ADAL" clId="{ACF46166-16D5-41F3-A2FD-A215D6995C0D}" dt="2022-07-31T14:29:32.260" v="2789"/>
          <ac:inkMkLst>
            <pc:docMk/>
            <pc:sldMk cId="3195466332" sldId="1176"/>
            <ac:inkMk id="888" creationId="{5495FAF7-AEBC-411B-B00C-A435323A07A3}"/>
          </ac:inkMkLst>
        </pc:inkChg>
        <pc:inkChg chg="add mod">
          <ac:chgData name="Hemanth Kumar  Tanneru" userId="e60da0a2-8f9f-43be-83b4-26a7a02c04c9" providerId="ADAL" clId="{ACF46166-16D5-41F3-A2FD-A215D6995C0D}" dt="2022-07-31T14:29:32.260" v="2789"/>
          <ac:inkMkLst>
            <pc:docMk/>
            <pc:sldMk cId="3195466332" sldId="1176"/>
            <ac:inkMk id="889" creationId="{5E409651-C897-4C46-B6A9-0BF94CD52124}"/>
          </ac:inkMkLst>
        </pc:inkChg>
        <pc:inkChg chg="add mod">
          <ac:chgData name="Hemanth Kumar  Tanneru" userId="e60da0a2-8f9f-43be-83b4-26a7a02c04c9" providerId="ADAL" clId="{ACF46166-16D5-41F3-A2FD-A215D6995C0D}" dt="2022-07-31T14:29:32.260" v="2789"/>
          <ac:inkMkLst>
            <pc:docMk/>
            <pc:sldMk cId="3195466332" sldId="1176"/>
            <ac:inkMk id="890" creationId="{512F0A8B-5A63-4167-9E9F-B1604EA7AFCE}"/>
          </ac:inkMkLst>
        </pc:inkChg>
        <pc:inkChg chg="add mod">
          <ac:chgData name="Hemanth Kumar  Tanneru" userId="e60da0a2-8f9f-43be-83b4-26a7a02c04c9" providerId="ADAL" clId="{ACF46166-16D5-41F3-A2FD-A215D6995C0D}" dt="2022-07-31T14:29:32.260" v="2789"/>
          <ac:inkMkLst>
            <pc:docMk/>
            <pc:sldMk cId="3195466332" sldId="1176"/>
            <ac:inkMk id="891" creationId="{77960A62-6DEE-40C8-BEFF-A5FEFD1E779E}"/>
          </ac:inkMkLst>
        </pc:inkChg>
        <pc:inkChg chg="add mod">
          <ac:chgData name="Hemanth Kumar  Tanneru" userId="e60da0a2-8f9f-43be-83b4-26a7a02c04c9" providerId="ADAL" clId="{ACF46166-16D5-41F3-A2FD-A215D6995C0D}" dt="2022-07-31T14:29:32.260" v="2789"/>
          <ac:inkMkLst>
            <pc:docMk/>
            <pc:sldMk cId="3195466332" sldId="1176"/>
            <ac:inkMk id="892" creationId="{B6E0412B-5D1B-4D9F-88ED-36A795090662}"/>
          </ac:inkMkLst>
        </pc:inkChg>
        <pc:inkChg chg="add mod">
          <ac:chgData name="Hemanth Kumar  Tanneru" userId="e60da0a2-8f9f-43be-83b4-26a7a02c04c9" providerId="ADAL" clId="{ACF46166-16D5-41F3-A2FD-A215D6995C0D}" dt="2022-07-31T14:29:35.579" v="2795"/>
          <ac:inkMkLst>
            <pc:docMk/>
            <pc:sldMk cId="3195466332" sldId="1176"/>
            <ac:inkMk id="894" creationId="{D22D61C4-2F33-4361-967D-E265B72F9743}"/>
          </ac:inkMkLst>
        </pc:inkChg>
        <pc:inkChg chg="add mod">
          <ac:chgData name="Hemanth Kumar  Tanneru" userId="e60da0a2-8f9f-43be-83b4-26a7a02c04c9" providerId="ADAL" clId="{ACF46166-16D5-41F3-A2FD-A215D6995C0D}" dt="2022-07-31T14:29:35.579" v="2795"/>
          <ac:inkMkLst>
            <pc:docMk/>
            <pc:sldMk cId="3195466332" sldId="1176"/>
            <ac:inkMk id="895" creationId="{BE65538B-A001-463A-AD48-8788BF9A1D61}"/>
          </ac:inkMkLst>
        </pc:inkChg>
        <pc:inkChg chg="add mod">
          <ac:chgData name="Hemanth Kumar  Tanneru" userId="e60da0a2-8f9f-43be-83b4-26a7a02c04c9" providerId="ADAL" clId="{ACF46166-16D5-41F3-A2FD-A215D6995C0D}" dt="2022-07-31T14:29:35.579" v="2795"/>
          <ac:inkMkLst>
            <pc:docMk/>
            <pc:sldMk cId="3195466332" sldId="1176"/>
            <ac:inkMk id="897" creationId="{87F3ED25-C796-4815-9B43-7D1E0F431485}"/>
          </ac:inkMkLst>
        </pc:inkChg>
        <pc:inkChg chg="add mod">
          <ac:chgData name="Hemanth Kumar  Tanneru" userId="e60da0a2-8f9f-43be-83b4-26a7a02c04c9" providerId="ADAL" clId="{ACF46166-16D5-41F3-A2FD-A215D6995C0D}" dt="2022-07-31T14:29:35.579" v="2795"/>
          <ac:inkMkLst>
            <pc:docMk/>
            <pc:sldMk cId="3195466332" sldId="1176"/>
            <ac:inkMk id="898" creationId="{648F5F2A-62E6-4E38-A76E-9B11DBC7FE7C}"/>
          </ac:inkMkLst>
        </pc:inkChg>
        <pc:inkChg chg="add mod">
          <ac:chgData name="Hemanth Kumar  Tanneru" userId="e60da0a2-8f9f-43be-83b4-26a7a02c04c9" providerId="ADAL" clId="{ACF46166-16D5-41F3-A2FD-A215D6995C0D}" dt="2022-07-31T14:29:39.530" v="2804"/>
          <ac:inkMkLst>
            <pc:docMk/>
            <pc:sldMk cId="3195466332" sldId="1176"/>
            <ac:inkMk id="900" creationId="{F4A76AB5-A3C6-44F4-8C85-3BBE17A7A9C5}"/>
          </ac:inkMkLst>
        </pc:inkChg>
        <pc:inkChg chg="add mod">
          <ac:chgData name="Hemanth Kumar  Tanneru" userId="e60da0a2-8f9f-43be-83b4-26a7a02c04c9" providerId="ADAL" clId="{ACF46166-16D5-41F3-A2FD-A215D6995C0D}" dt="2022-07-31T14:29:39.530" v="2804"/>
          <ac:inkMkLst>
            <pc:docMk/>
            <pc:sldMk cId="3195466332" sldId="1176"/>
            <ac:inkMk id="901" creationId="{0028BAA5-86A6-4F61-AA86-A1AEF92F1578}"/>
          </ac:inkMkLst>
        </pc:inkChg>
        <pc:inkChg chg="add mod">
          <ac:chgData name="Hemanth Kumar  Tanneru" userId="e60da0a2-8f9f-43be-83b4-26a7a02c04c9" providerId="ADAL" clId="{ACF46166-16D5-41F3-A2FD-A215D6995C0D}" dt="2022-07-31T14:29:39.530" v="2804"/>
          <ac:inkMkLst>
            <pc:docMk/>
            <pc:sldMk cId="3195466332" sldId="1176"/>
            <ac:inkMk id="902" creationId="{BA48C42F-07AE-4D34-B350-6FA64185D7D2}"/>
          </ac:inkMkLst>
        </pc:inkChg>
        <pc:inkChg chg="add mod">
          <ac:chgData name="Hemanth Kumar  Tanneru" userId="e60da0a2-8f9f-43be-83b4-26a7a02c04c9" providerId="ADAL" clId="{ACF46166-16D5-41F3-A2FD-A215D6995C0D}" dt="2022-07-31T14:29:39.530" v="2804"/>
          <ac:inkMkLst>
            <pc:docMk/>
            <pc:sldMk cId="3195466332" sldId="1176"/>
            <ac:inkMk id="903" creationId="{C5D4AFA2-5A77-428A-8DF4-4BEB58A58E27}"/>
          </ac:inkMkLst>
        </pc:inkChg>
        <pc:inkChg chg="add mod">
          <ac:chgData name="Hemanth Kumar  Tanneru" userId="e60da0a2-8f9f-43be-83b4-26a7a02c04c9" providerId="ADAL" clId="{ACF46166-16D5-41F3-A2FD-A215D6995C0D}" dt="2022-07-31T14:29:39.530" v="2804"/>
          <ac:inkMkLst>
            <pc:docMk/>
            <pc:sldMk cId="3195466332" sldId="1176"/>
            <ac:inkMk id="904" creationId="{C062E315-02BA-4983-B593-5000DE746B20}"/>
          </ac:inkMkLst>
        </pc:inkChg>
        <pc:inkChg chg="add mod">
          <ac:chgData name="Hemanth Kumar  Tanneru" userId="e60da0a2-8f9f-43be-83b4-26a7a02c04c9" providerId="ADAL" clId="{ACF46166-16D5-41F3-A2FD-A215D6995C0D}" dt="2022-07-31T14:29:39.530" v="2804"/>
          <ac:inkMkLst>
            <pc:docMk/>
            <pc:sldMk cId="3195466332" sldId="1176"/>
            <ac:inkMk id="905" creationId="{C1FFF96D-656A-4D44-9BD5-553499B1604F}"/>
          </ac:inkMkLst>
        </pc:inkChg>
        <pc:inkChg chg="add mod">
          <ac:chgData name="Hemanth Kumar  Tanneru" userId="e60da0a2-8f9f-43be-83b4-26a7a02c04c9" providerId="ADAL" clId="{ACF46166-16D5-41F3-A2FD-A215D6995C0D}" dt="2022-07-31T14:29:39.530" v="2804"/>
          <ac:inkMkLst>
            <pc:docMk/>
            <pc:sldMk cId="3195466332" sldId="1176"/>
            <ac:inkMk id="906" creationId="{68948719-787F-4594-A6EE-9A1F080A8836}"/>
          </ac:inkMkLst>
        </pc:inkChg>
        <pc:inkChg chg="add mod">
          <ac:chgData name="Hemanth Kumar  Tanneru" userId="e60da0a2-8f9f-43be-83b4-26a7a02c04c9" providerId="ADAL" clId="{ACF46166-16D5-41F3-A2FD-A215D6995C0D}" dt="2022-07-31T14:29:39.530" v="2804"/>
          <ac:inkMkLst>
            <pc:docMk/>
            <pc:sldMk cId="3195466332" sldId="1176"/>
            <ac:inkMk id="907" creationId="{6D10B377-46F4-4B71-B727-5AED2E062BF3}"/>
          </ac:inkMkLst>
        </pc:inkChg>
        <pc:inkChg chg="add del mod">
          <ac:chgData name="Hemanth Kumar  Tanneru" userId="e60da0a2-8f9f-43be-83b4-26a7a02c04c9" providerId="ADAL" clId="{ACF46166-16D5-41F3-A2FD-A215D6995C0D}" dt="2022-07-31T14:29:44.283" v="2807"/>
          <ac:inkMkLst>
            <pc:docMk/>
            <pc:sldMk cId="3195466332" sldId="1176"/>
            <ac:inkMk id="910" creationId="{11975B6F-80DE-4B18-B279-02B98E6B4136}"/>
          </ac:inkMkLst>
        </pc:inkChg>
        <pc:inkChg chg="add del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911" creationId="{3EB29550-0E05-4DF1-8DF2-F5237D6FCF58}"/>
          </ac:inkMkLst>
        </pc:inkChg>
        <pc:inkChg chg="add del mod">
          <ac:chgData name="Hemanth Kumar  Tanneru" userId="e60da0a2-8f9f-43be-83b4-26a7a02c04c9" providerId="ADAL" clId="{ACF46166-16D5-41F3-A2FD-A215D6995C0D}" dt="2022-07-31T14:29:44.972" v="2809"/>
          <ac:inkMkLst>
            <pc:docMk/>
            <pc:sldMk cId="3195466332" sldId="1176"/>
            <ac:inkMk id="912" creationId="{CA5BF185-0159-4939-A785-5A391E8D3F91}"/>
          </ac:inkMkLst>
        </pc:inkChg>
        <pc:inkChg chg="add del mod">
          <ac:chgData name="Hemanth Kumar  Tanneru" userId="e60da0a2-8f9f-43be-83b4-26a7a02c04c9" providerId="ADAL" clId="{ACF46166-16D5-41F3-A2FD-A215D6995C0D}" dt="2022-07-31T14:29:53.576" v="2816"/>
          <ac:inkMkLst>
            <pc:docMk/>
            <pc:sldMk cId="3195466332" sldId="1176"/>
            <ac:inkMk id="913" creationId="{015363E6-E6DF-45AA-954C-92963E62BE7C}"/>
          </ac:inkMkLst>
        </pc:inkChg>
        <pc:inkChg chg="add del mod">
          <ac:chgData name="Hemanth Kumar  Tanneru" userId="e60da0a2-8f9f-43be-83b4-26a7a02c04c9" providerId="ADAL" clId="{ACF46166-16D5-41F3-A2FD-A215D6995C0D}" dt="2022-07-31T14:29:53.576" v="2817"/>
          <ac:inkMkLst>
            <pc:docMk/>
            <pc:sldMk cId="3195466332" sldId="1176"/>
            <ac:inkMk id="914" creationId="{3D09A54C-A41A-46C0-BA57-55B97347F216}"/>
          </ac:inkMkLst>
        </pc:inkChg>
        <pc:inkChg chg="add del mod">
          <ac:chgData name="Hemanth Kumar  Tanneru" userId="e60da0a2-8f9f-43be-83b4-26a7a02c04c9" providerId="ADAL" clId="{ACF46166-16D5-41F3-A2FD-A215D6995C0D}" dt="2022-07-31T14:29:53.576" v="2815"/>
          <ac:inkMkLst>
            <pc:docMk/>
            <pc:sldMk cId="3195466332" sldId="1176"/>
            <ac:inkMk id="915" creationId="{E7C265F6-24D9-4D56-A2FC-72EF03D3B5BE}"/>
          </ac:inkMkLst>
        </pc:inkChg>
        <pc:inkChg chg="add del mod">
          <ac:chgData name="Hemanth Kumar  Tanneru" userId="e60da0a2-8f9f-43be-83b4-26a7a02c04c9" providerId="ADAL" clId="{ACF46166-16D5-41F3-A2FD-A215D6995C0D}" dt="2022-07-31T14:29:53.576" v="2814"/>
          <ac:inkMkLst>
            <pc:docMk/>
            <pc:sldMk cId="3195466332" sldId="1176"/>
            <ac:inkMk id="916" creationId="{D722C47D-4B07-4198-8641-43A6EA9C864A}"/>
          </ac:inkMkLst>
        </pc:inkChg>
        <pc:inkChg chg="add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918" creationId="{02AA5DFB-0F3F-492A-827D-2EC66E718AAB}"/>
          </ac:inkMkLst>
        </pc:inkChg>
        <pc:inkChg chg="add mod">
          <ac:chgData name="Hemanth Kumar  Tanneru" userId="e60da0a2-8f9f-43be-83b4-26a7a02c04c9" providerId="ADAL" clId="{ACF46166-16D5-41F3-A2FD-A215D6995C0D}" dt="2022-07-31T14:29:53.576" v="2818"/>
          <ac:inkMkLst>
            <pc:docMk/>
            <pc:sldMk cId="3195466332" sldId="1176"/>
            <ac:inkMk id="919" creationId="{F4D65E34-F8A9-459C-A59F-C19F140DD636}"/>
          </ac:inkMkLst>
        </pc:inkChg>
        <pc:inkChg chg="add mod">
          <ac:chgData name="Hemanth Kumar  Tanneru" userId="e60da0a2-8f9f-43be-83b4-26a7a02c04c9" providerId="ADAL" clId="{ACF46166-16D5-41F3-A2FD-A215D6995C0D}" dt="2022-07-31T14:29:58.297" v="2822"/>
          <ac:inkMkLst>
            <pc:docMk/>
            <pc:sldMk cId="3195466332" sldId="1176"/>
            <ac:inkMk id="920" creationId="{E721B6F3-8279-46A1-9227-E4724F7EDB95}"/>
          </ac:inkMkLst>
        </pc:inkChg>
        <pc:inkChg chg="add mod">
          <ac:chgData name="Hemanth Kumar  Tanneru" userId="e60da0a2-8f9f-43be-83b4-26a7a02c04c9" providerId="ADAL" clId="{ACF46166-16D5-41F3-A2FD-A215D6995C0D}" dt="2022-07-31T14:29:58.297" v="2822"/>
          <ac:inkMkLst>
            <pc:docMk/>
            <pc:sldMk cId="3195466332" sldId="1176"/>
            <ac:inkMk id="921" creationId="{EB99D455-6A98-4744-AA21-8DE3E04237D8}"/>
          </ac:inkMkLst>
        </pc:inkChg>
        <pc:inkChg chg="add mod">
          <ac:chgData name="Hemanth Kumar  Tanneru" userId="e60da0a2-8f9f-43be-83b4-26a7a02c04c9" providerId="ADAL" clId="{ACF46166-16D5-41F3-A2FD-A215D6995C0D}" dt="2022-07-31T14:29:58.297" v="2822"/>
          <ac:inkMkLst>
            <pc:docMk/>
            <pc:sldMk cId="3195466332" sldId="1176"/>
            <ac:inkMk id="922" creationId="{03A6CD15-E3EB-43A3-BC59-F2B9F4649E78}"/>
          </ac:inkMkLst>
        </pc:inkChg>
        <pc:inkChg chg="add mod">
          <ac:chgData name="Hemanth Kumar  Tanneru" userId="e60da0a2-8f9f-43be-83b4-26a7a02c04c9" providerId="ADAL" clId="{ACF46166-16D5-41F3-A2FD-A215D6995C0D}" dt="2022-07-31T14:30:06.250" v="2828"/>
          <ac:inkMkLst>
            <pc:docMk/>
            <pc:sldMk cId="3195466332" sldId="1176"/>
            <ac:inkMk id="924" creationId="{1D9475C3-CF9E-40AB-B705-88204CCB7993}"/>
          </ac:inkMkLst>
        </pc:inkChg>
        <pc:inkChg chg="add">
          <ac:chgData name="Hemanth Kumar  Tanneru" userId="e60da0a2-8f9f-43be-83b4-26a7a02c04c9" providerId="ADAL" clId="{ACF46166-16D5-41F3-A2FD-A215D6995C0D}" dt="2022-07-31T14:30:02.247" v="2824" actId="9405"/>
          <ac:inkMkLst>
            <pc:docMk/>
            <pc:sldMk cId="3195466332" sldId="1176"/>
            <ac:inkMk id="925" creationId="{3FEBDA3C-A14F-4D62-AAE5-650226107BAB}"/>
          </ac:inkMkLst>
        </pc:inkChg>
        <pc:inkChg chg="add mod">
          <ac:chgData name="Hemanth Kumar  Tanneru" userId="e60da0a2-8f9f-43be-83b4-26a7a02c04c9" providerId="ADAL" clId="{ACF46166-16D5-41F3-A2FD-A215D6995C0D}" dt="2022-07-31T14:30:06.250" v="2828"/>
          <ac:inkMkLst>
            <pc:docMk/>
            <pc:sldMk cId="3195466332" sldId="1176"/>
            <ac:inkMk id="926" creationId="{C8393FCB-127D-4836-8864-92B3F2860E08}"/>
          </ac:inkMkLst>
        </pc:inkChg>
        <pc:inkChg chg="add">
          <ac:chgData name="Hemanth Kumar  Tanneru" userId="e60da0a2-8f9f-43be-83b4-26a7a02c04c9" providerId="ADAL" clId="{ACF46166-16D5-41F3-A2FD-A215D6995C0D}" dt="2022-07-31T14:30:04.269" v="2826" actId="9405"/>
          <ac:inkMkLst>
            <pc:docMk/>
            <pc:sldMk cId="3195466332" sldId="1176"/>
            <ac:inkMk id="927" creationId="{6ACA4440-0786-4081-B318-BC56A9557EFA}"/>
          </ac:inkMkLst>
        </pc:inkChg>
        <pc:inkChg chg="add">
          <ac:chgData name="Hemanth Kumar  Tanneru" userId="e60da0a2-8f9f-43be-83b4-26a7a02c04c9" providerId="ADAL" clId="{ACF46166-16D5-41F3-A2FD-A215D6995C0D}" dt="2022-07-31T14:30:05.244" v="2827" actId="9405"/>
          <ac:inkMkLst>
            <pc:docMk/>
            <pc:sldMk cId="3195466332" sldId="1176"/>
            <ac:inkMk id="928" creationId="{8C447904-9D7E-4C90-AD61-CD5C2BD50CC9}"/>
          </ac:inkMkLst>
        </pc:inkChg>
        <pc:inkChg chg="add mod">
          <ac:chgData name="Hemanth Kumar  Tanneru" userId="e60da0a2-8f9f-43be-83b4-26a7a02c04c9" providerId="ADAL" clId="{ACF46166-16D5-41F3-A2FD-A215D6995C0D}" dt="2022-07-31T14:30:08.762" v="2833"/>
          <ac:inkMkLst>
            <pc:docMk/>
            <pc:sldMk cId="3195466332" sldId="1176"/>
            <ac:inkMk id="930" creationId="{D30ABFD0-4B19-4784-85B4-33EB34176F84}"/>
          </ac:inkMkLst>
        </pc:inkChg>
        <pc:inkChg chg="add mod">
          <ac:chgData name="Hemanth Kumar  Tanneru" userId="e60da0a2-8f9f-43be-83b4-26a7a02c04c9" providerId="ADAL" clId="{ACF46166-16D5-41F3-A2FD-A215D6995C0D}" dt="2022-07-31T14:30:08.762" v="2833"/>
          <ac:inkMkLst>
            <pc:docMk/>
            <pc:sldMk cId="3195466332" sldId="1176"/>
            <ac:inkMk id="931" creationId="{E1160C72-8346-4452-BA74-2C24461F8E47}"/>
          </ac:inkMkLst>
        </pc:inkChg>
        <pc:inkChg chg="add mod">
          <ac:chgData name="Hemanth Kumar  Tanneru" userId="e60da0a2-8f9f-43be-83b4-26a7a02c04c9" providerId="ADAL" clId="{ACF46166-16D5-41F3-A2FD-A215D6995C0D}" dt="2022-07-31T14:30:08.762" v="2833"/>
          <ac:inkMkLst>
            <pc:docMk/>
            <pc:sldMk cId="3195466332" sldId="1176"/>
            <ac:inkMk id="932" creationId="{1040242A-22BD-4DCF-88AB-F5F1077EB140}"/>
          </ac:inkMkLst>
        </pc:inkChg>
        <pc:inkChg chg="add mod">
          <ac:chgData name="Hemanth Kumar  Tanneru" userId="e60da0a2-8f9f-43be-83b4-26a7a02c04c9" providerId="ADAL" clId="{ACF46166-16D5-41F3-A2FD-A215D6995C0D}" dt="2022-07-31T14:30:08.762" v="2833"/>
          <ac:inkMkLst>
            <pc:docMk/>
            <pc:sldMk cId="3195466332" sldId="1176"/>
            <ac:inkMk id="933" creationId="{A4EF6E8D-D10B-4A02-BA3E-02629CF6AB3C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35" creationId="{8E538363-3D23-4E36-BC0A-1A860CB492EC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36" creationId="{28D69197-80D8-41E6-AD8B-F7ED29822A4D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37" creationId="{00E7AF5E-1280-486B-837B-D85575C8529F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38" creationId="{A4FCB45C-B6DC-424B-9270-F997F556DFDD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39" creationId="{3F2DA934-5DDE-49E9-9C0B-B87D9C532146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0" creationId="{735034CA-C826-49DB-BD2F-0EC1EB41775D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1" creationId="{626952F3-2296-48D1-B986-87E44840A217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2" creationId="{17DC481A-54B1-460A-89E2-ED405BE852B4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3" creationId="{DC02EF76-C8F9-45F9-A9DB-D96F0DD7A2F4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4" creationId="{CD992341-569C-4514-A7EB-C3BD56E1EDC3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5" creationId="{8544F5A3-F0AB-4D68-9881-C243F6CB31B5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6" creationId="{3A338B3F-6974-494F-B87E-BE56A380ACE4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7" creationId="{CF0A70E5-2967-4DE0-BC8D-77B0695765E8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8" creationId="{632ADF4C-0D50-4932-9AF4-8791AB86E8A8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49" creationId="{E7FBA42E-15E3-48E3-A9C8-8C17EEF6265E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50" creationId="{751A2ECF-742B-4976-A7C4-1905ED225821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51" creationId="{E9508A17-4CD5-42D0-B7DD-E470CB252943}"/>
          </ac:inkMkLst>
        </pc:inkChg>
        <pc:inkChg chg="add mod">
          <ac:chgData name="Hemanth Kumar  Tanneru" userId="e60da0a2-8f9f-43be-83b4-26a7a02c04c9" providerId="ADAL" clId="{ACF46166-16D5-41F3-A2FD-A215D6995C0D}" dt="2022-07-31T14:30:22.236" v="2852"/>
          <ac:inkMkLst>
            <pc:docMk/>
            <pc:sldMk cId="3195466332" sldId="1176"/>
            <ac:inkMk id="952" creationId="{A16AA169-EE81-43D5-BDB0-19A8774F2E0B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55" creationId="{0C1C04FC-1D73-446A-BF50-E368D2471011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56" creationId="{57B6C3AC-CF23-40EC-8934-CC3FBC2520BD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57" creationId="{8198EF0E-0C3F-429C-A9B8-CEFAD9C37FF8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58" creationId="{02F3ABCE-BE1E-4B07-8293-0A678007D396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59" creationId="{D2CC2B62-F333-4355-A120-AE2638A9A6A3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60" creationId="{C3A04B74-5EE7-4750-AA31-7F46AD054059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61" creationId="{3B141915-46B7-4D8B-BD63-2DF4A4583CDB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62" creationId="{367504DB-ACA5-4494-AF6A-6693E389FE0E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63" creationId="{037EE6B9-2147-42F3-B7CB-F11FFF85FBAB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64" creationId="{E95D44EF-1F43-4EA0-8AB4-215B4982E8B7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65" creationId="{3DBB0F42-A6C5-4E65-9768-C82BE1AF413A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66" creationId="{FC7C2123-B7E0-49D0-BAAA-D01FB5EFA93A}"/>
          </ac:inkMkLst>
        </pc:inkChg>
        <pc:inkChg chg="add mod">
          <ac:chgData name="Hemanth Kumar  Tanneru" userId="e60da0a2-8f9f-43be-83b4-26a7a02c04c9" providerId="ADAL" clId="{ACF46166-16D5-41F3-A2FD-A215D6995C0D}" dt="2022-07-31T14:30:28.288" v="2866"/>
          <ac:inkMkLst>
            <pc:docMk/>
            <pc:sldMk cId="3195466332" sldId="1176"/>
            <ac:inkMk id="967" creationId="{6783CC98-C6B8-402A-AB94-3E151BC272CA}"/>
          </ac:inkMkLst>
        </pc:inkChg>
      </pc:sldChg>
      <pc:sldChg chg="addSp delSp modSp new del mod modClrScheme chgLayout">
        <pc:chgData name="Hemanth Kumar  Tanneru" userId="e60da0a2-8f9f-43be-83b4-26a7a02c04c9" providerId="ADAL" clId="{ACF46166-16D5-41F3-A2FD-A215D6995C0D}" dt="2022-07-31T16:19:59.038" v="3009" actId="47"/>
        <pc:sldMkLst>
          <pc:docMk/>
          <pc:sldMk cId="1001472380" sldId="1177"/>
        </pc:sldMkLst>
        <pc:spChg chg="del">
          <ac:chgData name="Hemanth Kumar  Tanneru" userId="e60da0a2-8f9f-43be-83b4-26a7a02c04c9" providerId="ADAL" clId="{ACF46166-16D5-41F3-A2FD-A215D6995C0D}" dt="2022-07-31T16:17:43.934" v="2869" actId="700"/>
          <ac:spMkLst>
            <pc:docMk/>
            <pc:sldMk cId="1001472380" sldId="1177"/>
            <ac:spMk id="2" creationId="{7BF08320-3309-4FF4-823D-39621233F576}"/>
          </ac:spMkLst>
        </pc:spChg>
        <pc:spChg chg="del">
          <ac:chgData name="Hemanth Kumar  Tanneru" userId="e60da0a2-8f9f-43be-83b4-26a7a02c04c9" providerId="ADAL" clId="{ACF46166-16D5-41F3-A2FD-A215D6995C0D}" dt="2022-07-31T16:17:43.934" v="2869" actId="700"/>
          <ac:spMkLst>
            <pc:docMk/>
            <pc:sldMk cId="1001472380" sldId="1177"/>
            <ac:spMk id="3" creationId="{424EC56D-A1DA-4CD8-B867-35625725C63C}"/>
          </ac:spMkLst>
        </pc:spChg>
        <pc:grpChg chg="del mod">
          <ac:chgData name="Hemanth Kumar  Tanneru" userId="e60da0a2-8f9f-43be-83b4-26a7a02c04c9" providerId="ADAL" clId="{ACF46166-16D5-41F3-A2FD-A215D6995C0D}" dt="2022-07-31T16:18:22.392" v="2914"/>
          <ac:grpSpMkLst>
            <pc:docMk/>
            <pc:sldMk cId="1001472380" sldId="1177"/>
            <ac:grpSpMk id="16" creationId="{1BA3AD4D-5385-4963-85EC-D73880E542E5}"/>
          </ac:grpSpMkLst>
        </pc:grpChg>
        <pc:grpChg chg="del mod">
          <ac:chgData name="Hemanth Kumar  Tanneru" userId="e60da0a2-8f9f-43be-83b4-26a7a02c04c9" providerId="ADAL" clId="{ACF46166-16D5-41F3-A2FD-A215D6995C0D}" dt="2022-07-31T16:18:07.215" v="2902"/>
          <ac:grpSpMkLst>
            <pc:docMk/>
            <pc:sldMk cId="1001472380" sldId="1177"/>
            <ac:grpSpMk id="29" creationId="{542484E3-1026-4CA3-A2AE-B5BB4F5A3937}"/>
          </ac:grpSpMkLst>
        </pc:grpChg>
        <pc:grpChg chg="del mod">
          <ac:chgData name="Hemanth Kumar  Tanneru" userId="e60da0a2-8f9f-43be-83b4-26a7a02c04c9" providerId="ADAL" clId="{ACF46166-16D5-41F3-A2FD-A215D6995C0D}" dt="2022-07-31T16:18:17.250" v="2912"/>
          <ac:grpSpMkLst>
            <pc:docMk/>
            <pc:sldMk cId="1001472380" sldId="1177"/>
            <ac:grpSpMk id="30" creationId="{09C8768B-B7ED-46DE-A82B-B478CBC579F0}"/>
          </ac:grpSpMkLst>
        </pc:grpChg>
        <pc:grpChg chg="del mod">
          <ac:chgData name="Hemanth Kumar  Tanneru" userId="e60da0a2-8f9f-43be-83b4-26a7a02c04c9" providerId="ADAL" clId="{ACF46166-16D5-41F3-A2FD-A215D6995C0D}" dt="2022-07-31T16:18:34.766" v="2937"/>
          <ac:grpSpMkLst>
            <pc:docMk/>
            <pc:sldMk cId="1001472380" sldId="1177"/>
            <ac:grpSpMk id="31" creationId="{9A9F68A6-45C3-4DC9-AB2F-2050ECD57B94}"/>
          </ac:grpSpMkLst>
        </pc:grpChg>
        <pc:grpChg chg="del mod">
          <ac:chgData name="Hemanth Kumar  Tanneru" userId="e60da0a2-8f9f-43be-83b4-26a7a02c04c9" providerId="ADAL" clId="{ACF46166-16D5-41F3-A2FD-A215D6995C0D}" dt="2022-07-31T16:18:34.766" v="2937"/>
          <ac:grpSpMkLst>
            <pc:docMk/>
            <pc:sldMk cId="1001472380" sldId="1177"/>
            <ac:grpSpMk id="38" creationId="{E3B43101-F7A0-4062-86B3-C7392E710672}"/>
          </ac:grpSpMkLst>
        </pc:grpChg>
        <pc:grpChg chg="del mod">
          <ac:chgData name="Hemanth Kumar  Tanneru" userId="e60da0a2-8f9f-43be-83b4-26a7a02c04c9" providerId="ADAL" clId="{ACF46166-16D5-41F3-A2FD-A215D6995C0D}" dt="2022-07-31T16:18:34.766" v="2937"/>
          <ac:grpSpMkLst>
            <pc:docMk/>
            <pc:sldMk cId="1001472380" sldId="1177"/>
            <ac:grpSpMk id="39" creationId="{3A9D6031-DCA8-42B9-8464-1DEC401D1CC8}"/>
          </ac:grpSpMkLst>
        </pc:grpChg>
        <pc:grpChg chg="del mod">
          <ac:chgData name="Hemanth Kumar  Tanneru" userId="e60da0a2-8f9f-43be-83b4-26a7a02c04c9" providerId="ADAL" clId="{ACF46166-16D5-41F3-A2FD-A215D6995C0D}" dt="2022-07-31T16:18:22.392" v="2914"/>
          <ac:grpSpMkLst>
            <pc:docMk/>
            <pc:sldMk cId="1001472380" sldId="1177"/>
            <ac:grpSpMk id="49" creationId="{F048BF65-0C79-4B8D-BA9C-085912EBC8F6}"/>
          </ac:grpSpMkLst>
        </pc:grpChg>
        <pc:grpChg chg="del mod">
          <ac:chgData name="Hemanth Kumar  Tanneru" userId="e60da0a2-8f9f-43be-83b4-26a7a02c04c9" providerId="ADAL" clId="{ACF46166-16D5-41F3-A2FD-A215D6995C0D}" dt="2022-07-31T16:18:22.392" v="2914"/>
          <ac:grpSpMkLst>
            <pc:docMk/>
            <pc:sldMk cId="1001472380" sldId="1177"/>
            <ac:grpSpMk id="50" creationId="{814F089C-202B-4448-AC1F-DAA39E5C661E}"/>
          </ac:grpSpMkLst>
        </pc:grpChg>
        <pc:grpChg chg="del mod">
          <ac:chgData name="Hemanth Kumar  Tanneru" userId="e60da0a2-8f9f-43be-83b4-26a7a02c04c9" providerId="ADAL" clId="{ACF46166-16D5-41F3-A2FD-A215D6995C0D}" dt="2022-07-31T16:18:34.766" v="2937"/>
          <ac:grpSpMkLst>
            <pc:docMk/>
            <pc:sldMk cId="1001472380" sldId="1177"/>
            <ac:grpSpMk id="51" creationId="{07D11EE9-D9FC-45F1-9E35-6249CD17F232}"/>
          </ac:grpSpMkLst>
        </pc:grpChg>
        <pc:grpChg chg="del mod">
          <ac:chgData name="Hemanth Kumar  Tanneru" userId="e60da0a2-8f9f-43be-83b4-26a7a02c04c9" providerId="ADAL" clId="{ACF46166-16D5-41F3-A2FD-A215D6995C0D}" dt="2022-07-31T16:18:34.766" v="2937"/>
          <ac:grpSpMkLst>
            <pc:docMk/>
            <pc:sldMk cId="1001472380" sldId="1177"/>
            <ac:grpSpMk id="53" creationId="{1A334102-98E8-4EF3-921D-5E9828F2FB52}"/>
          </ac:grpSpMkLst>
        </pc:grpChg>
        <pc:grpChg chg="del mod">
          <ac:chgData name="Hemanth Kumar  Tanneru" userId="e60da0a2-8f9f-43be-83b4-26a7a02c04c9" providerId="ADAL" clId="{ACF46166-16D5-41F3-A2FD-A215D6995C0D}" dt="2022-07-31T16:18:33.766" v="2935"/>
          <ac:grpSpMkLst>
            <pc:docMk/>
            <pc:sldMk cId="1001472380" sldId="1177"/>
            <ac:grpSpMk id="62" creationId="{9A6AB4EA-0164-4BA8-B205-3189C9C2EA14}"/>
          </ac:grpSpMkLst>
        </pc:grpChg>
        <pc:grpChg chg="del mod">
          <ac:chgData name="Hemanth Kumar  Tanneru" userId="e60da0a2-8f9f-43be-83b4-26a7a02c04c9" providerId="ADAL" clId="{ACF46166-16D5-41F3-A2FD-A215D6995C0D}" dt="2022-07-31T16:18:33.766" v="2935"/>
          <ac:grpSpMkLst>
            <pc:docMk/>
            <pc:sldMk cId="1001472380" sldId="1177"/>
            <ac:grpSpMk id="68" creationId="{4F7924BB-914A-45A1-9B70-C0683C6F7E67}"/>
          </ac:grpSpMkLst>
        </pc:grpChg>
        <pc:grpChg chg="mod">
          <ac:chgData name="Hemanth Kumar  Tanneru" userId="e60da0a2-8f9f-43be-83b4-26a7a02c04c9" providerId="ADAL" clId="{ACF46166-16D5-41F3-A2FD-A215D6995C0D}" dt="2022-07-31T16:18:33.766" v="2935"/>
          <ac:grpSpMkLst>
            <pc:docMk/>
            <pc:sldMk cId="1001472380" sldId="1177"/>
            <ac:grpSpMk id="74" creationId="{AC97F26A-C038-4560-A1B4-0ED78C300FE0}"/>
          </ac:grpSpMkLst>
        </pc:grpChg>
        <pc:grpChg chg="del mod">
          <ac:chgData name="Hemanth Kumar  Tanneru" userId="e60da0a2-8f9f-43be-83b4-26a7a02c04c9" providerId="ADAL" clId="{ACF46166-16D5-41F3-A2FD-A215D6995C0D}" dt="2022-07-31T16:18:34.766" v="2937"/>
          <ac:grpSpMkLst>
            <pc:docMk/>
            <pc:sldMk cId="1001472380" sldId="1177"/>
            <ac:grpSpMk id="75" creationId="{B348C070-02E6-4E89-9CFE-2D72304DB9D0}"/>
          </ac:grpSpMkLst>
        </pc:grpChg>
        <pc:grpChg chg="mod">
          <ac:chgData name="Hemanth Kumar  Tanneru" userId="e60da0a2-8f9f-43be-83b4-26a7a02c04c9" providerId="ADAL" clId="{ACF46166-16D5-41F3-A2FD-A215D6995C0D}" dt="2022-07-31T16:18:34.766" v="2937"/>
          <ac:grpSpMkLst>
            <pc:docMk/>
            <pc:sldMk cId="1001472380" sldId="1177"/>
            <ac:grpSpMk id="77" creationId="{56976B79-5A24-453E-85CF-2ED6A1CC08E5}"/>
          </ac:grpSpMkLst>
        </pc:grpChg>
        <pc:grpChg chg="del mod">
          <ac:chgData name="Hemanth Kumar  Tanneru" userId="e60da0a2-8f9f-43be-83b4-26a7a02c04c9" providerId="ADAL" clId="{ACF46166-16D5-41F3-A2FD-A215D6995C0D}" dt="2022-07-31T16:19:47.156" v="3008"/>
          <ac:grpSpMkLst>
            <pc:docMk/>
            <pc:sldMk cId="1001472380" sldId="1177"/>
            <ac:grpSpMk id="86" creationId="{84BC507A-D88F-421D-B26A-F8DD71382607}"/>
          </ac:grpSpMkLst>
        </pc:grpChg>
        <pc:grpChg chg="del mod">
          <ac:chgData name="Hemanth Kumar  Tanneru" userId="e60da0a2-8f9f-43be-83b4-26a7a02c04c9" providerId="ADAL" clId="{ACF46166-16D5-41F3-A2FD-A215D6995C0D}" dt="2022-07-31T16:19:25.251" v="2979"/>
          <ac:grpSpMkLst>
            <pc:docMk/>
            <pc:sldMk cId="1001472380" sldId="1177"/>
            <ac:grpSpMk id="98" creationId="{3AAE6005-EA1A-43FF-ACA8-2C48D0BDD49C}"/>
          </ac:grpSpMkLst>
        </pc:grpChg>
        <pc:grpChg chg="del mod">
          <ac:chgData name="Hemanth Kumar  Tanneru" userId="e60da0a2-8f9f-43be-83b4-26a7a02c04c9" providerId="ADAL" clId="{ACF46166-16D5-41F3-A2FD-A215D6995C0D}" dt="2022-07-31T16:19:25.251" v="2979"/>
          <ac:grpSpMkLst>
            <pc:docMk/>
            <pc:sldMk cId="1001472380" sldId="1177"/>
            <ac:grpSpMk id="109" creationId="{4532A576-763D-44C2-906A-FC3B9FE05E01}"/>
          </ac:grpSpMkLst>
        </pc:grpChg>
        <pc:grpChg chg="del mod">
          <ac:chgData name="Hemanth Kumar  Tanneru" userId="e60da0a2-8f9f-43be-83b4-26a7a02c04c9" providerId="ADAL" clId="{ACF46166-16D5-41F3-A2FD-A215D6995C0D}" dt="2022-07-31T16:19:31.673" v="2988"/>
          <ac:grpSpMkLst>
            <pc:docMk/>
            <pc:sldMk cId="1001472380" sldId="1177"/>
            <ac:grpSpMk id="119" creationId="{E9AB9B6A-55C6-45AE-B6F9-321CD7FA3669}"/>
          </ac:grpSpMkLst>
        </pc:grpChg>
        <pc:grpChg chg="del mod">
          <ac:chgData name="Hemanth Kumar  Tanneru" userId="e60da0a2-8f9f-43be-83b4-26a7a02c04c9" providerId="ADAL" clId="{ACF46166-16D5-41F3-A2FD-A215D6995C0D}" dt="2022-07-31T16:19:47.156" v="3008"/>
          <ac:grpSpMkLst>
            <pc:docMk/>
            <pc:sldMk cId="1001472380" sldId="1177"/>
            <ac:grpSpMk id="128" creationId="{7BE5F70C-0AFA-4C11-85D8-AF67AAB3B30E}"/>
          </ac:grpSpMkLst>
        </pc:grpChg>
        <pc:grpChg chg="del mod">
          <ac:chgData name="Hemanth Kumar  Tanneru" userId="e60da0a2-8f9f-43be-83b4-26a7a02c04c9" providerId="ADAL" clId="{ACF46166-16D5-41F3-A2FD-A215D6995C0D}" dt="2022-07-31T16:19:47.156" v="3008"/>
          <ac:grpSpMkLst>
            <pc:docMk/>
            <pc:sldMk cId="1001472380" sldId="1177"/>
            <ac:grpSpMk id="148" creationId="{296FB83B-0226-4CFE-AC46-3283EAF5B954}"/>
          </ac:grpSpMkLst>
        </pc:grpChg>
        <pc:grpChg chg="mod">
          <ac:chgData name="Hemanth Kumar  Tanneru" userId="e60da0a2-8f9f-43be-83b4-26a7a02c04c9" providerId="ADAL" clId="{ACF46166-16D5-41F3-A2FD-A215D6995C0D}" dt="2022-07-31T16:19:47.156" v="3008"/>
          <ac:grpSpMkLst>
            <pc:docMk/>
            <pc:sldMk cId="1001472380" sldId="1177"/>
            <ac:grpSpMk id="149" creationId="{7E431099-A682-43B4-A496-3E820D27DCD4}"/>
          </ac:grpSpMkLst>
        </pc:grp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" creationId="{8484B8D0-C029-4D11-9B0E-A863370B4847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5" creationId="{B8D2C0DC-E72C-4EBC-AFEE-6C28499CA13A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6" creationId="{EB977434-62D9-4DDE-9121-D6EFFED6B89D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7" creationId="{005F64AB-5F54-47E9-8F19-5CCAA9EDB220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8" creationId="{B63C3E01-D63D-4C5F-A80F-AFC829B87914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9" creationId="{69B6F3B2-3F3F-4B13-A9A1-697BAEAC2D0B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0" creationId="{413A9898-1B1B-47C6-8615-EF6AC9438826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1" creationId="{8A309B02-ED27-41D7-963D-96A7D283C763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2" creationId="{E9E22551-FBFF-4061-A8AA-307A760999D3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3" creationId="{062BD582-F315-4898-9ECA-04A86A33631A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4" creationId="{55C3ECBC-A0E8-4D29-9419-90202C1474A2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5" creationId="{8028AB17-7678-48A1-8E6E-5DC5F9F8F95F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7" creationId="{C5AD51EB-F7D5-403D-8F70-447FCD9DB35E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8" creationId="{A8804E68-D44B-439E-B85F-188AA275672F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19" creationId="{86B27269-2937-42D3-B77D-3EA5ADB6EF38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0" creationId="{92D68E0A-9ABA-4925-8C0D-BEE335E5204A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1" creationId="{0B9FEDE7-6DF2-4E6E-AEC4-67711C024CB9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2" creationId="{26E5D9B3-958F-454C-B8AC-DB1A0C9ED71B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3" creationId="{F3D1AD0F-FA3A-436A-ACD7-5D6B1DC3CA41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4" creationId="{DFD0D6E7-214B-4338-A1E4-09DEDEC2EECE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5" creationId="{03BA526A-4679-46E6-9D23-BEB462B266AE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6" creationId="{D06CCB42-03F9-4A26-B102-73678A00BA9C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7" creationId="{B36410FC-07B0-4646-9148-C21A921E51AD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28" creationId="{076D2FAC-1928-43B2-BF40-3A49DF290C4A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32" creationId="{4E127F28-0969-4768-AE35-96BB808B288F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33" creationId="{52B24118-6830-4C4C-9D85-EA06F7BC04CF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34" creationId="{877CBCE7-E01D-4D6A-BABE-1D11464FEC9E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35" creationId="{2733BA1B-9B70-49F8-9489-300A9BF653BC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36" creationId="{E1BE011E-EDA4-41FD-99BD-747D30024C84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37" creationId="{DB08DBC8-4AE7-412F-B58A-8136154E0A44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0" creationId="{74C939B3-FE1F-4263-837F-D9D0A00FAB28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1" creationId="{66566141-BB1A-45ED-BA2E-08DF47C73B0D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2" creationId="{81808977-CBE8-4820-BA13-F71F7AA47BAE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3" creationId="{31F654C9-3A5E-40D8-A7C7-F157EE530E6D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4" creationId="{9358592E-17E7-4E8F-BECE-363091C82C48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5" creationId="{AAF7CCD7-6607-4DA6-922D-C7E99BD1E3DC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6" creationId="{6729B342-4903-47C7-A90E-07EA1B0F8008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7" creationId="{AE18FBF1-CFCB-4696-9E14-0C5A8100DC1E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48" creationId="{4C6F3DEB-77BF-4232-A5C0-2A961F04436B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52" creationId="{99729ED3-405C-4B38-A0FB-2D23E92D4D65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54" creationId="{F5C45099-4FDB-42C0-95B7-F70CD39DCF22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55" creationId="{E710EF58-D9C8-4236-B294-B7D51186FD1C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56" creationId="{A8157FDA-6C18-439D-B39B-68BB58D989E3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57" creationId="{A918E9FC-570D-42A6-B472-3ADADFD410D8}"/>
          </ac:inkMkLst>
        </pc:inkChg>
        <pc:inkChg chg="add">
          <ac:chgData name="Hemanth Kumar  Tanneru" userId="e60da0a2-8f9f-43be-83b4-26a7a02c04c9" providerId="ADAL" clId="{ACF46166-16D5-41F3-A2FD-A215D6995C0D}" dt="2022-07-31T16:18:24.058" v="2919" actId="9405"/>
          <ac:inkMkLst>
            <pc:docMk/>
            <pc:sldMk cId="1001472380" sldId="1177"/>
            <ac:inkMk id="58" creationId="{B6ABD1F9-8221-4A22-A606-D8D3AC32D6A4}"/>
          </ac:inkMkLst>
        </pc:inkChg>
        <pc:inkChg chg="add">
          <ac:chgData name="Hemanth Kumar  Tanneru" userId="e60da0a2-8f9f-43be-83b4-26a7a02c04c9" providerId="ADAL" clId="{ACF46166-16D5-41F3-A2FD-A215D6995C0D}" dt="2022-07-31T16:18:24.391" v="2920" actId="9405"/>
          <ac:inkMkLst>
            <pc:docMk/>
            <pc:sldMk cId="1001472380" sldId="1177"/>
            <ac:inkMk id="59" creationId="{B53346DC-4E40-4962-925D-8C9AA4360A56}"/>
          </ac:inkMkLst>
        </pc:inkChg>
        <pc:inkChg chg="add">
          <ac:chgData name="Hemanth Kumar  Tanneru" userId="e60da0a2-8f9f-43be-83b4-26a7a02c04c9" providerId="ADAL" clId="{ACF46166-16D5-41F3-A2FD-A215D6995C0D}" dt="2022-07-31T16:18:24.723" v="2921" actId="9405"/>
          <ac:inkMkLst>
            <pc:docMk/>
            <pc:sldMk cId="1001472380" sldId="1177"/>
            <ac:inkMk id="60" creationId="{207CBBDC-304B-43AB-ADBE-BD6349639383}"/>
          </ac:inkMkLst>
        </pc:inkChg>
        <pc:inkChg chg="add">
          <ac:chgData name="Hemanth Kumar  Tanneru" userId="e60da0a2-8f9f-43be-83b4-26a7a02c04c9" providerId="ADAL" clId="{ACF46166-16D5-41F3-A2FD-A215D6995C0D}" dt="2022-07-31T16:18:25.057" v="2922" actId="9405"/>
          <ac:inkMkLst>
            <pc:docMk/>
            <pc:sldMk cId="1001472380" sldId="1177"/>
            <ac:inkMk id="61" creationId="{980ED64D-32A0-4ED2-844D-F80085E7961F}"/>
          </ac:inkMkLst>
        </pc:inkChg>
        <pc:inkChg chg="add mod">
          <ac:chgData name="Hemanth Kumar  Tanneru" userId="e60da0a2-8f9f-43be-83b4-26a7a02c04c9" providerId="ADAL" clId="{ACF46166-16D5-41F3-A2FD-A215D6995C0D}" dt="2022-07-31T16:18:33.766" v="2935"/>
          <ac:inkMkLst>
            <pc:docMk/>
            <pc:sldMk cId="1001472380" sldId="1177"/>
            <ac:inkMk id="63" creationId="{CED0D178-8207-467C-95FA-24B82B73CC69}"/>
          </ac:inkMkLst>
        </pc:inkChg>
        <pc:inkChg chg="add mod">
          <ac:chgData name="Hemanth Kumar  Tanneru" userId="e60da0a2-8f9f-43be-83b4-26a7a02c04c9" providerId="ADAL" clId="{ACF46166-16D5-41F3-A2FD-A215D6995C0D}" dt="2022-07-31T16:18:33.766" v="2935"/>
          <ac:inkMkLst>
            <pc:docMk/>
            <pc:sldMk cId="1001472380" sldId="1177"/>
            <ac:inkMk id="64" creationId="{570F2084-8F45-4846-A6C2-7B7E05A98959}"/>
          </ac:inkMkLst>
        </pc:inkChg>
        <pc:inkChg chg="add mod">
          <ac:chgData name="Hemanth Kumar  Tanneru" userId="e60da0a2-8f9f-43be-83b4-26a7a02c04c9" providerId="ADAL" clId="{ACF46166-16D5-41F3-A2FD-A215D6995C0D}" dt="2022-07-31T16:18:33.766" v="2935"/>
          <ac:inkMkLst>
            <pc:docMk/>
            <pc:sldMk cId="1001472380" sldId="1177"/>
            <ac:inkMk id="65" creationId="{06AFC375-8C63-4BB6-9D34-C4665D9DF66D}"/>
          </ac:inkMkLst>
        </pc:inkChg>
        <pc:inkChg chg="add mod">
          <ac:chgData name="Hemanth Kumar  Tanneru" userId="e60da0a2-8f9f-43be-83b4-26a7a02c04c9" providerId="ADAL" clId="{ACF46166-16D5-41F3-A2FD-A215D6995C0D}" dt="2022-07-31T16:18:33.766" v="2935"/>
          <ac:inkMkLst>
            <pc:docMk/>
            <pc:sldMk cId="1001472380" sldId="1177"/>
            <ac:inkMk id="66" creationId="{65DAA288-F199-4CFC-993B-4A715A523449}"/>
          </ac:inkMkLst>
        </pc:inkChg>
        <pc:inkChg chg="add mod">
          <ac:chgData name="Hemanth Kumar  Tanneru" userId="e60da0a2-8f9f-43be-83b4-26a7a02c04c9" providerId="ADAL" clId="{ACF46166-16D5-41F3-A2FD-A215D6995C0D}" dt="2022-07-31T16:18:33.766" v="2935"/>
          <ac:inkMkLst>
            <pc:docMk/>
            <pc:sldMk cId="1001472380" sldId="1177"/>
            <ac:inkMk id="67" creationId="{1DD7F563-CA3E-4B28-86A3-438E50E7B261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69" creationId="{271BFB90-21D6-44CB-BF3A-4BD92DA715ED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70" creationId="{ACE8759B-178C-4DCB-A6B5-74B21D0A9E3E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71" creationId="{D7E19616-716A-4CEC-98E5-3E8A9FF3AC2E}"/>
          </ac:inkMkLst>
        </pc:inkChg>
        <pc:inkChg chg="add mod">
          <ac:chgData name="Hemanth Kumar  Tanneru" userId="e60da0a2-8f9f-43be-83b4-26a7a02c04c9" providerId="ADAL" clId="{ACF46166-16D5-41F3-A2FD-A215D6995C0D}" dt="2022-07-31T16:18:33.766" v="2935"/>
          <ac:inkMkLst>
            <pc:docMk/>
            <pc:sldMk cId="1001472380" sldId="1177"/>
            <ac:inkMk id="72" creationId="{248CFECF-C24B-4D58-8E07-0C743D96369F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73" creationId="{763CC2D5-0205-4BEC-BEB9-01928AFD582C}"/>
          </ac:inkMkLst>
        </pc:inkChg>
        <pc:inkChg chg="add mod">
          <ac:chgData name="Hemanth Kumar  Tanneru" userId="e60da0a2-8f9f-43be-83b4-26a7a02c04c9" providerId="ADAL" clId="{ACF46166-16D5-41F3-A2FD-A215D6995C0D}" dt="2022-07-31T16:18:34.766" v="2937"/>
          <ac:inkMkLst>
            <pc:docMk/>
            <pc:sldMk cId="1001472380" sldId="1177"/>
            <ac:inkMk id="76" creationId="{CA61BC30-F5B3-44C2-86F0-4EF405E068E1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78" creationId="{2A6EAF04-A04C-46F4-8153-65F7ED4DE164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79" creationId="{DC7DE09A-CEAB-4C9B-B816-B97CFE2F0791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0" creationId="{6FF68A64-FB32-42CE-A3FB-95D795B4F705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1" creationId="{57E485F1-6BCA-4DCA-80E2-CF6E837A9A6A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2" creationId="{BBD91612-DCAA-4213-8A6C-DA6E6C275923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3" creationId="{7F2C8CFC-4A31-457E-BEA4-3AABDDEF5E92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4" creationId="{821204EE-D270-493E-95EC-E19962CAD488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5" creationId="{0FFB4872-AB14-4D01-837A-AFEE8C31540B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7" creationId="{8737FAD2-389F-4852-ADBD-E13350552B65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8" creationId="{EB074B7C-5323-4E5F-B247-820E4008B557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89" creationId="{A56A4E86-6BD1-4F4D-AEF7-27643F749AB5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0" creationId="{DDAFABB0-AEEF-4E38-8E8F-61BB35FE8C3B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1" creationId="{49A741B6-A2B1-4968-878F-463BB0A6E8E0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2" creationId="{1B3B40B9-EA55-4EB2-90A8-8C6AE8C5CFDD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3" creationId="{89790C7A-50AF-490D-A420-034AF4965FA7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4" creationId="{49DD6034-A159-4FAA-88B4-D2EE53AA5604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5" creationId="{305D725D-09FF-411C-A374-F606174655A9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6" creationId="{D5DB5DBB-FAE3-4E09-891B-1EE40214648B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7" creationId="{1BBD0208-B389-4A11-93AE-332320BA4363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99" creationId="{E254BCDD-9E4F-4671-BE1B-EFB44277835E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0" creationId="{04961D37-9944-4A3B-AD9B-55D3EE1B4ACF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1" creationId="{E7905986-C146-4BC1-B38F-A5CFADF3B419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2" creationId="{B204A693-7390-4DFF-9ACA-C98D6195BC03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3" creationId="{BC0E4848-9482-4156-A81F-89495F8E50D4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4" creationId="{04A893E3-388F-4721-A536-D907CFF41FC6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5" creationId="{451F0A56-749C-499B-BF0F-ACC2085778D8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6" creationId="{139275C0-5532-4B0C-84B7-756A39ABF616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7" creationId="{C88D4C0E-98E3-41FE-85A1-DB7B00C6902F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08" creationId="{E822F3F7-A7DD-4415-B7DB-8341FF0B17C7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0" creationId="{A44F89D6-59F1-4917-A7EF-0457BD083140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1" creationId="{8DF81B9F-576C-4082-A3C9-57AD587E2503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2" creationId="{AA9B2C45-6B7F-47B7-BB73-8588C2B1FFD0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3" creationId="{0977B0CD-12C9-44A1-A8BD-E85C271E7287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4" creationId="{A1EFC3B8-0364-4ED3-9286-05A67EC02465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5" creationId="{6C9AA966-81C6-4E6C-BEE2-F5AA7820CBDD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6" creationId="{CF91A19A-6755-4E35-A01C-94031A3082FE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7" creationId="{66B7EB26-A4DA-434D-BDA0-F7A859183ECE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18" creationId="{54CBAC11-39A9-402C-953B-D257DDAE4645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0" creationId="{1D31B7CF-FB46-44FC-B35D-377A60E014A7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1" creationId="{141A047E-92FC-4E50-8053-4965FCC2923B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2" creationId="{95B3425D-F3F4-42EB-9A51-AB2FE0131BAC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3" creationId="{49F35505-038F-452D-BF74-6EDA0E0ABCA9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4" creationId="{2FD4627A-3FF2-4EF8-A346-3410AA012146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5" creationId="{3585EE9F-E2C6-48FB-AD3E-000CF4719FF1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6" creationId="{CACE1F1F-E8C8-4244-B588-2B1905C55281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7" creationId="{F78D32A3-A6F2-4449-BA53-78FDDA697B0D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29" creationId="{56070793-EFF5-4B6A-AF48-6CE08A0DF378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0" creationId="{A82FABFB-F277-4B9D-BCA6-5773258FA385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1" creationId="{434B27C3-B7AF-43CB-AABE-B7D70DAC9465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2" creationId="{ABEAA9ED-142F-4CBF-9E3C-AF828D0C0BA0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3" creationId="{8AEB8F8D-76C3-4BF9-B70A-1BB2528EFDAC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4" creationId="{8020845C-8EA8-4DD2-9335-531FEFD5FD88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5" creationId="{E31AC5C8-46BC-46B2-A478-C51D45AD3BEA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6" creationId="{DFBE2FD3-A0A3-4AB3-89AB-A0BD8E2AECC2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7" creationId="{9F1D8A1B-9CD4-42D6-96E9-9BAB941CC457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8" creationId="{7E20F0E6-3E50-4F20-AFD7-5D6AFB4524C2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39" creationId="{C339C41B-E292-48D3-8C19-550EEAD7F33D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40" creationId="{510FCC82-3BD7-46C9-BA1B-C1BF29C52985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41" creationId="{F5A61717-3496-4D1E-BEEA-467AA44A510F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42" creationId="{E925DEFD-1BE2-40C6-BE92-82C6FD142A16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43" creationId="{85E50AB1-9690-4DCA-A18A-349D7E020CD6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44" creationId="{3D7345D7-9821-44ED-A1B6-943338226FEA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45" creationId="{2E11DFAA-11E6-4242-A9E1-326E0796EE1F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46" creationId="{68E7869E-9F1E-44F8-80E2-55A0D68380FF}"/>
          </ac:inkMkLst>
        </pc:inkChg>
        <pc:inkChg chg="add mod">
          <ac:chgData name="Hemanth Kumar  Tanneru" userId="e60da0a2-8f9f-43be-83b4-26a7a02c04c9" providerId="ADAL" clId="{ACF46166-16D5-41F3-A2FD-A215D6995C0D}" dt="2022-07-31T16:19:47.156" v="3008"/>
          <ac:inkMkLst>
            <pc:docMk/>
            <pc:sldMk cId="1001472380" sldId="1177"/>
            <ac:inkMk id="147" creationId="{5870827A-1A6B-4285-932B-4BA6F2B75A9D}"/>
          </ac:inkMkLst>
        </pc:inkChg>
      </pc:sldChg>
    </pc:docChg>
  </pc:docChgLst>
  <pc:docChgLst>
    <pc:chgData name="Hemanth Kumar  Tanneru" userId="e60da0a2-8f9f-43be-83b4-26a7a02c04c9" providerId="ADAL" clId="{DC7C844B-B9B1-9444-92AE-ADEB3EFB3F74}"/>
    <pc:docChg chg="undo custSel addSld delSld modSld sldOrd">
      <pc:chgData name="Hemanth Kumar  Tanneru" userId="e60da0a2-8f9f-43be-83b4-26a7a02c04c9" providerId="ADAL" clId="{DC7C844B-B9B1-9444-92AE-ADEB3EFB3F74}" dt="2023-06-18T07:47:54.346" v="2005" actId="14100"/>
      <pc:docMkLst>
        <pc:docMk/>
      </pc:docMkLst>
      <pc:sldChg chg="delSp mod">
        <pc:chgData name="Hemanth Kumar  Tanneru" userId="e60da0a2-8f9f-43be-83b4-26a7a02c04c9" providerId="ADAL" clId="{DC7C844B-B9B1-9444-92AE-ADEB3EFB3F74}" dt="2023-06-18T04:04:01.316" v="0" actId="478"/>
        <pc:sldMkLst>
          <pc:docMk/>
          <pc:sldMk cId="0" sldId="278"/>
        </pc:sldMkLst>
        <pc:inkChg chg="del">
          <ac:chgData name="Hemanth Kumar  Tanneru" userId="e60da0a2-8f9f-43be-83b4-26a7a02c04c9" providerId="ADAL" clId="{DC7C844B-B9B1-9444-92AE-ADEB3EFB3F74}" dt="2023-06-18T04:04:01.316" v="0" actId="478"/>
          <ac:inkMkLst>
            <pc:docMk/>
            <pc:sldMk cId="0" sldId="278"/>
            <ac:inkMk id="3" creationId="{BF3F5898-25B3-0FDC-7599-EA3AD94EA715}"/>
          </ac:inkMkLst>
        </pc:inkChg>
      </pc:sldChg>
      <pc:sldChg chg="addSp delSp modSp mod modClrScheme chgLayout">
        <pc:chgData name="Hemanth Kumar  Tanneru" userId="e60da0a2-8f9f-43be-83b4-26a7a02c04c9" providerId="ADAL" clId="{DC7C844B-B9B1-9444-92AE-ADEB3EFB3F74}" dt="2023-06-18T07:38:22.815" v="1794" actId="478"/>
        <pc:sldMkLst>
          <pc:docMk/>
          <pc:sldMk cId="0" sldId="280"/>
        </pc:sldMkLst>
        <pc:spChg chg="mod ord">
          <ac:chgData name="Hemanth Kumar  Tanneru" userId="e60da0a2-8f9f-43be-83b4-26a7a02c04c9" providerId="ADAL" clId="{DC7C844B-B9B1-9444-92AE-ADEB3EFB3F74}" dt="2023-06-18T04:05:56.033" v="72"/>
          <ac:spMkLst>
            <pc:docMk/>
            <pc:sldMk cId="0" sldId="280"/>
            <ac:spMk id="2" creationId="{00000000-0000-0000-0000-000000000000}"/>
          </ac:spMkLst>
        </pc:spChg>
        <pc:spChg chg="mod ord">
          <ac:chgData name="Hemanth Kumar  Tanneru" userId="e60da0a2-8f9f-43be-83b4-26a7a02c04c9" providerId="ADAL" clId="{DC7C844B-B9B1-9444-92AE-ADEB3EFB3F74}" dt="2023-06-18T04:04:20.669" v="1" actId="700"/>
          <ac:spMkLst>
            <pc:docMk/>
            <pc:sldMk cId="0" sldId="280"/>
            <ac:spMk id="3" creationId="{00000000-0000-0000-0000-000000000000}"/>
          </ac:spMkLst>
        </pc:spChg>
        <pc:spChg chg="add del mod ord">
          <ac:chgData name="Hemanth Kumar  Tanneru" userId="e60da0a2-8f9f-43be-83b4-26a7a02c04c9" providerId="ADAL" clId="{DC7C844B-B9B1-9444-92AE-ADEB3EFB3F74}" dt="2023-06-18T04:06:10.233" v="74" actId="478"/>
          <ac:spMkLst>
            <pc:docMk/>
            <pc:sldMk cId="0" sldId="280"/>
            <ac:spMk id="6" creationId="{93CA29CE-2E09-F159-0034-B4CCCF789B0E}"/>
          </ac:spMkLst>
        </pc:spChg>
        <pc:graphicFrameChg chg="add del mod modGraphic">
          <ac:chgData name="Hemanth Kumar  Tanneru" userId="e60da0a2-8f9f-43be-83b4-26a7a02c04c9" providerId="ADAL" clId="{DC7C844B-B9B1-9444-92AE-ADEB3EFB3F74}" dt="2023-06-18T07:37:39.660" v="1786" actId="478"/>
          <ac:graphicFrameMkLst>
            <pc:docMk/>
            <pc:sldMk cId="0" sldId="280"/>
            <ac:graphicFrameMk id="8" creationId="{FE9681AA-E21E-97EC-76E9-AE2EBEFAF64D}"/>
          </ac:graphicFrameMkLst>
        </pc:graphicFrameChg>
        <pc:graphicFrameChg chg="add del mod modGraphic">
          <ac:chgData name="Hemanth Kumar  Tanneru" userId="e60da0a2-8f9f-43be-83b4-26a7a02c04c9" providerId="ADAL" clId="{DC7C844B-B9B1-9444-92AE-ADEB3EFB3F74}" dt="2023-06-18T07:38:00.468" v="1788" actId="478"/>
          <ac:graphicFrameMkLst>
            <pc:docMk/>
            <pc:sldMk cId="0" sldId="280"/>
            <ac:graphicFrameMk id="9" creationId="{4BFDD688-A267-481C-F69E-C50327E4DD5C}"/>
          </ac:graphicFrameMkLst>
        </pc:graphicFrameChg>
        <pc:graphicFrameChg chg="add del mod">
          <ac:chgData name="Hemanth Kumar  Tanneru" userId="e60da0a2-8f9f-43be-83b4-26a7a02c04c9" providerId="ADAL" clId="{DC7C844B-B9B1-9444-92AE-ADEB3EFB3F74}" dt="2023-06-18T07:38:22.815" v="1794" actId="478"/>
          <ac:graphicFrameMkLst>
            <pc:docMk/>
            <pc:sldMk cId="0" sldId="280"/>
            <ac:graphicFrameMk id="10" creationId="{4BA904FA-5E1D-2143-3B06-D8EBB99D9690}"/>
          </ac:graphicFrameMkLst>
        </pc:graphicFrameChg>
        <pc:graphicFrameChg chg="add mod">
          <ac:chgData name="Hemanth Kumar  Tanneru" userId="e60da0a2-8f9f-43be-83b4-26a7a02c04c9" providerId="ADAL" clId="{DC7C844B-B9B1-9444-92AE-ADEB3EFB3F74}" dt="2023-06-18T07:38:20.459" v="1793" actId="1076"/>
          <ac:graphicFrameMkLst>
            <pc:docMk/>
            <pc:sldMk cId="0" sldId="280"/>
            <ac:graphicFrameMk id="11" creationId="{05AAAA31-79EA-823A-9E8C-5BB5E341F0FE}"/>
          </ac:graphicFrameMkLst>
        </pc:graphicFrameChg>
        <pc:picChg chg="add del mod">
          <ac:chgData name="Hemanth Kumar  Tanneru" userId="e60da0a2-8f9f-43be-83b4-26a7a02c04c9" providerId="ADAL" clId="{DC7C844B-B9B1-9444-92AE-ADEB3EFB3F74}" dt="2023-06-18T04:08:53.517" v="126" actId="478"/>
          <ac:picMkLst>
            <pc:docMk/>
            <pc:sldMk cId="0" sldId="280"/>
            <ac:picMk id="7" creationId="{FE4ECF36-6914-D68A-FB45-BDF2CAB39F48}"/>
          </ac:picMkLst>
        </pc:picChg>
        <pc:inkChg chg="del">
          <ac:chgData name="Hemanth Kumar  Tanneru" userId="e60da0a2-8f9f-43be-83b4-26a7a02c04c9" providerId="ADAL" clId="{DC7C844B-B9B1-9444-92AE-ADEB3EFB3F74}" dt="2023-06-18T04:04:26.703" v="4" actId="478"/>
          <ac:inkMkLst>
            <pc:docMk/>
            <pc:sldMk cId="0" sldId="280"/>
            <ac:inkMk id="5" creationId="{B69B3BD9-97E3-839E-F54F-267461B29972}"/>
          </ac:inkMkLst>
        </pc:inkChg>
      </pc:sldChg>
      <pc:sldChg chg="addSp delSp modSp mod">
        <pc:chgData name="Hemanth Kumar  Tanneru" userId="e60da0a2-8f9f-43be-83b4-26a7a02c04c9" providerId="ADAL" clId="{DC7C844B-B9B1-9444-92AE-ADEB3EFB3F74}" dt="2023-06-18T07:39:12.100" v="1805"/>
        <pc:sldMkLst>
          <pc:docMk/>
          <pc:sldMk cId="1341120881" sldId="482"/>
        </pc:sldMkLst>
        <pc:grpChg chg="mod">
          <ac:chgData name="Hemanth Kumar  Tanneru" userId="e60da0a2-8f9f-43be-83b4-26a7a02c04c9" providerId="ADAL" clId="{DC7C844B-B9B1-9444-92AE-ADEB3EFB3F74}" dt="2023-06-18T07:39:08.031" v="1799"/>
          <ac:grpSpMkLst>
            <pc:docMk/>
            <pc:sldMk cId="1341120881" sldId="482"/>
            <ac:grpSpMk id="16" creationId="{7B8C7A43-A53C-D051-6602-EF000987EC26}"/>
          </ac:grpSpMkLst>
        </pc:grpChg>
        <pc:grpChg chg="mod">
          <ac:chgData name="Hemanth Kumar  Tanneru" userId="e60da0a2-8f9f-43be-83b4-26a7a02c04c9" providerId="ADAL" clId="{DC7C844B-B9B1-9444-92AE-ADEB3EFB3F74}" dt="2023-06-18T07:39:10.057" v="1802"/>
          <ac:grpSpMkLst>
            <pc:docMk/>
            <pc:sldMk cId="1341120881" sldId="482"/>
            <ac:grpSpMk id="22" creationId="{6EE6697E-80D2-F959-DFA5-82B98A4078B6}"/>
          </ac:grpSpMkLst>
        </pc:grpChg>
        <pc:grpChg chg="mod">
          <ac:chgData name="Hemanth Kumar  Tanneru" userId="e60da0a2-8f9f-43be-83b4-26a7a02c04c9" providerId="ADAL" clId="{DC7C844B-B9B1-9444-92AE-ADEB3EFB3F74}" dt="2023-06-18T07:39:12.100" v="1805"/>
          <ac:grpSpMkLst>
            <pc:docMk/>
            <pc:sldMk cId="1341120881" sldId="482"/>
            <ac:grpSpMk id="46" creationId="{383C2A24-638F-2989-A222-20B9CFED30C7}"/>
          </ac:grpSpMkLst>
        </pc:grpChg>
        <pc:inkChg chg="del">
          <ac:chgData name="Hemanth Kumar  Tanneru" userId="e60da0a2-8f9f-43be-83b4-26a7a02c04c9" providerId="ADAL" clId="{DC7C844B-B9B1-9444-92AE-ADEB3EFB3F74}" dt="2023-06-18T05:13:53.037" v="229" actId="478"/>
          <ac:inkMkLst>
            <pc:docMk/>
            <pc:sldMk cId="1341120881" sldId="482"/>
            <ac:inkMk id="7" creationId="{A5A06A55-0C0E-AD1A-827F-6D7BB84352B7}"/>
          </ac:inkMkLst>
        </pc:inkChg>
        <pc:inkChg chg="add mod">
          <ac:chgData name="Hemanth Kumar  Tanneru" userId="e60da0a2-8f9f-43be-83b4-26a7a02c04c9" providerId="ADAL" clId="{DC7C844B-B9B1-9444-92AE-ADEB3EFB3F74}" dt="2023-06-18T07:39:08.031" v="1799"/>
          <ac:inkMkLst>
            <pc:docMk/>
            <pc:sldMk cId="1341120881" sldId="482"/>
            <ac:inkMk id="14" creationId="{F6728258-BBDC-BE2A-8BF0-9FB0BA2FF1EE}"/>
          </ac:inkMkLst>
        </pc:inkChg>
        <pc:inkChg chg="add mod">
          <ac:chgData name="Hemanth Kumar  Tanneru" userId="e60da0a2-8f9f-43be-83b4-26a7a02c04c9" providerId="ADAL" clId="{DC7C844B-B9B1-9444-92AE-ADEB3EFB3F74}" dt="2023-06-18T07:39:08.031" v="1799"/>
          <ac:inkMkLst>
            <pc:docMk/>
            <pc:sldMk cId="1341120881" sldId="482"/>
            <ac:inkMk id="15" creationId="{61217B94-B5F3-A3B1-F2CC-8BB434CC11FF}"/>
          </ac:inkMkLst>
        </pc:inkChg>
        <pc:inkChg chg="add mod">
          <ac:chgData name="Hemanth Kumar  Tanneru" userId="e60da0a2-8f9f-43be-83b4-26a7a02c04c9" providerId="ADAL" clId="{DC7C844B-B9B1-9444-92AE-ADEB3EFB3F74}" dt="2023-06-18T07:39:10.057" v="1802"/>
          <ac:inkMkLst>
            <pc:docMk/>
            <pc:sldMk cId="1341120881" sldId="482"/>
            <ac:inkMk id="20" creationId="{379780AE-1F44-CCA2-1D47-CE5CF1061BB6}"/>
          </ac:inkMkLst>
        </pc:inkChg>
        <pc:inkChg chg="add mod">
          <ac:chgData name="Hemanth Kumar  Tanneru" userId="e60da0a2-8f9f-43be-83b4-26a7a02c04c9" providerId="ADAL" clId="{DC7C844B-B9B1-9444-92AE-ADEB3EFB3F74}" dt="2023-06-18T07:39:10.057" v="1802"/>
          <ac:inkMkLst>
            <pc:docMk/>
            <pc:sldMk cId="1341120881" sldId="482"/>
            <ac:inkMk id="21" creationId="{45017268-A44E-AD95-65EF-BF91E7A9EB39}"/>
          </ac:inkMkLst>
        </pc:inkChg>
        <pc:inkChg chg="add mod">
          <ac:chgData name="Hemanth Kumar  Tanneru" userId="e60da0a2-8f9f-43be-83b4-26a7a02c04c9" providerId="ADAL" clId="{DC7C844B-B9B1-9444-92AE-ADEB3EFB3F74}" dt="2023-06-18T07:39:12.100" v="1805"/>
          <ac:inkMkLst>
            <pc:docMk/>
            <pc:sldMk cId="1341120881" sldId="482"/>
            <ac:inkMk id="23" creationId="{B13983B9-BD13-D6F4-7854-3719B7097212}"/>
          </ac:inkMkLst>
        </pc:inkChg>
        <pc:inkChg chg="add mod">
          <ac:chgData name="Hemanth Kumar  Tanneru" userId="e60da0a2-8f9f-43be-83b4-26a7a02c04c9" providerId="ADAL" clId="{DC7C844B-B9B1-9444-92AE-ADEB3EFB3F74}" dt="2023-06-18T07:39:12.100" v="1805"/>
          <ac:inkMkLst>
            <pc:docMk/>
            <pc:sldMk cId="1341120881" sldId="482"/>
            <ac:inkMk id="24" creationId="{1042A7DB-49A6-A1B7-F0D3-F545C7F04313}"/>
          </ac:inkMkLst>
        </pc:inkChg>
      </pc:sldChg>
      <pc:sldChg chg="addSp delSp modSp mod">
        <pc:chgData name="Hemanth Kumar  Tanneru" userId="e60da0a2-8f9f-43be-83b4-26a7a02c04c9" providerId="ADAL" clId="{DC7C844B-B9B1-9444-92AE-ADEB3EFB3F74}" dt="2023-06-18T07:38:38.521" v="1796" actId="478"/>
        <pc:sldMkLst>
          <pc:docMk/>
          <pc:sldMk cId="0" sldId="719"/>
        </pc:sldMkLst>
        <pc:grpChg chg="mod">
          <ac:chgData name="Hemanth Kumar  Tanneru" userId="e60da0a2-8f9f-43be-83b4-26a7a02c04c9" providerId="ADAL" clId="{DC7C844B-B9B1-9444-92AE-ADEB3EFB3F74}" dt="2023-06-18T05:12:25.595" v="209"/>
          <ac:grpSpMkLst>
            <pc:docMk/>
            <pc:sldMk cId="0" sldId="719"/>
            <ac:grpSpMk id="16" creationId="{AC7B2C63-6135-7522-4D9B-7C2F36F61F41}"/>
          </ac:grpSpMkLst>
        </pc:grpChg>
        <pc:grpChg chg="del mod">
          <ac:chgData name="Hemanth Kumar  Tanneru" userId="e60da0a2-8f9f-43be-83b4-26a7a02c04c9" providerId="ADAL" clId="{DC7C844B-B9B1-9444-92AE-ADEB3EFB3F74}" dt="2023-06-18T07:38:38.521" v="1796" actId="478"/>
          <ac:grpSpMkLst>
            <pc:docMk/>
            <pc:sldMk cId="0" sldId="719"/>
            <ac:grpSpMk id="25" creationId="{7AC01E99-DCA5-F224-CB6D-F0B2803E82A5}"/>
          </ac:grpSpMkLst>
        </pc:grpChg>
        <pc:graphicFrameChg chg="mod">
          <ac:chgData name="Hemanth Kumar  Tanneru" userId="e60da0a2-8f9f-43be-83b4-26a7a02c04c9" providerId="ADAL" clId="{DC7C844B-B9B1-9444-92AE-ADEB3EFB3F74}" dt="2023-06-18T04:10:18.609" v="141" actId="1076"/>
          <ac:graphicFrameMkLst>
            <pc:docMk/>
            <pc:sldMk cId="0" sldId="719"/>
            <ac:graphicFrameMk id="6" creationId="{00000000-0000-0000-0000-000000000000}"/>
          </ac:graphicFrameMkLst>
        </pc:graphicFrameChg>
        <pc:graphicFrameChg chg="add del mod modGraphic">
          <ac:chgData name="Hemanth Kumar  Tanneru" userId="e60da0a2-8f9f-43be-83b4-26a7a02c04c9" providerId="ADAL" clId="{DC7C844B-B9B1-9444-92AE-ADEB3EFB3F74}" dt="2023-06-18T07:38:34.923" v="1795" actId="478"/>
          <ac:graphicFrameMkLst>
            <pc:docMk/>
            <pc:sldMk cId="0" sldId="719"/>
            <ac:graphicFrameMk id="7" creationId="{AE64EA09-275D-EFAB-23C9-DB70557C284B}"/>
          </ac:graphicFrameMkLst>
        </pc:graphicFrameChg>
        <pc:inkChg chg="add mod">
          <ac:chgData name="Hemanth Kumar  Tanneru" userId="e60da0a2-8f9f-43be-83b4-26a7a02c04c9" providerId="ADAL" clId="{DC7C844B-B9B1-9444-92AE-ADEB3EFB3F74}" dt="2023-06-18T05:12:25.595" v="209"/>
          <ac:inkMkLst>
            <pc:docMk/>
            <pc:sldMk cId="0" sldId="719"/>
            <ac:inkMk id="8" creationId="{1EFD2939-A9D5-E483-3213-594F06CD5F5A}"/>
          </ac:inkMkLst>
        </pc:inkChg>
        <pc:inkChg chg="add mod">
          <ac:chgData name="Hemanth Kumar  Tanneru" userId="e60da0a2-8f9f-43be-83b4-26a7a02c04c9" providerId="ADAL" clId="{DC7C844B-B9B1-9444-92AE-ADEB3EFB3F74}" dt="2023-06-18T05:12:25.595" v="209"/>
          <ac:inkMkLst>
            <pc:docMk/>
            <pc:sldMk cId="0" sldId="719"/>
            <ac:inkMk id="9" creationId="{4247180F-9F9A-8917-238D-93F856098E3B}"/>
          </ac:inkMkLst>
        </pc:inkChg>
        <pc:inkChg chg="add mod">
          <ac:chgData name="Hemanth Kumar  Tanneru" userId="e60da0a2-8f9f-43be-83b4-26a7a02c04c9" providerId="ADAL" clId="{DC7C844B-B9B1-9444-92AE-ADEB3EFB3F74}" dt="2023-06-18T05:12:25.595" v="209"/>
          <ac:inkMkLst>
            <pc:docMk/>
            <pc:sldMk cId="0" sldId="719"/>
            <ac:inkMk id="10" creationId="{B69B3DA5-2160-7010-7163-0BC56DA3412E}"/>
          </ac:inkMkLst>
        </pc:inkChg>
        <pc:inkChg chg="add mod">
          <ac:chgData name="Hemanth Kumar  Tanneru" userId="e60da0a2-8f9f-43be-83b4-26a7a02c04c9" providerId="ADAL" clId="{DC7C844B-B9B1-9444-92AE-ADEB3EFB3F74}" dt="2023-06-18T05:12:25.595" v="209"/>
          <ac:inkMkLst>
            <pc:docMk/>
            <pc:sldMk cId="0" sldId="719"/>
            <ac:inkMk id="11" creationId="{D86D6C95-EE78-961D-7B40-322EC09904C1}"/>
          </ac:inkMkLst>
        </pc:inkChg>
        <pc:inkChg chg="add mod">
          <ac:chgData name="Hemanth Kumar  Tanneru" userId="e60da0a2-8f9f-43be-83b4-26a7a02c04c9" providerId="ADAL" clId="{DC7C844B-B9B1-9444-92AE-ADEB3EFB3F74}" dt="2023-06-18T05:12:25.595" v="209"/>
          <ac:inkMkLst>
            <pc:docMk/>
            <pc:sldMk cId="0" sldId="719"/>
            <ac:inkMk id="12" creationId="{0BB7D22E-1C8E-9B00-B01A-EA7DFCFF2FD1}"/>
          </ac:inkMkLst>
        </pc:inkChg>
        <pc:inkChg chg="add mod">
          <ac:chgData name="Hemanth Kumar  Tanneru" userId="e60da0a2-8f9f-43be-83b4-26a7a02c04c9" providerId="ADAL" clId="{DC7C844B-B9B1-9444-92AE-ADEB3EFB3F74}" dt="2023-06-18T05:12:25.595" v="209"/>
          <ac:inkMkLst>
            <pc:docMk/>
            <pc:sldMk cId="0" sldId="719"/>
            <ac:inkMk id="13" creationId="{2C84CEDB-5366-FD5C-E656-94A2E57966EA}"/>
          </ac:inkMkLst>
        </pc:inkChg>
        <pc:inkChg chg="add mod">
          <ac:chgData name="Hemanth Kumar  Tanneru" userId="e60da0a2-8f9f-43be-83b4-26a7a02c04c9" providerId="ADAL" clId="{DC7C844B-B9B1-9444-92AE-ADEB3EFB3F74}" dt="2023-06-18T05:12:25.595" v="209"/>
          <ac:inkMkLst>
            <pc:docMk/>
            <pc:sldMk cId="0" sldId="719"/>
            <ac:inkMk id="14" creationId="{A2728251-5AF1-8B44-E486-8AF62249BC90}"/>
          </ac:inkMkLst>
        </pc:inkChg>
        <pc:inkChg chg="add mod">
          <ac:chgData name="Hemanth Kumar  Tanneru" userId="e60da0a2-8f9f-43be-83b4-26a7a02c04c9" providerId="ADAL" clId="{DC7C844B-B9B1-9444-92AE-ADEB3EFB3F74}" dt="2023-06-18T05:12:25.595" v="209"/>
          <ac:inkMkLst>
            <pc:docMk/>
            <pc:sldMk cId="0" sldId="719"/>
            <ac:inkMk id="15" creationId="{2B797D28-B7EE-8E04-ADA7-8DEE707CB77B}"/>
          </ac:inkMkLst>
        </pc:inkChg>
        <pc:inkChg chg="add mod">
          <ac:chgData name="Hemanth Kumar  Tanneru" userId="e60da0a2-8f9f-43be-83b4-26a7a02c04c9" providerId="ADAL" clId="{DC7C844B-B9B1-9444-92AE-ADEB3EFB3F74}" dt="2023-06-18T05:12:31.327" v="218"/>
          <ac:inkMkLst>
            <pc:docMk/>
            <pc:sldMk cId="0" sldId="719"/>
            <ac:inkMk id="17" creationId="{1A0692E3-F51F-300C-5F52-F22AD68B4C1B}"/>
          </ac:inkMkLst>
        </pc:inkChg>
        <pc:inkChg chg="add mod">
          <ac:chgData name="Hemanth Kumar  Tanneru" userId="e60da0a2-8f9f-43be-83b4-26a7a02c04c9" providerId="ADAL" clId="{DC7C844B-B9B1-9444-92AE-ADEB3EFB3F74}" dt="2023-06-18T05:12:31.327" v="218"/>
          <ac:inkMkLst>
            <pc:docMk/>
            <pc:sldMk cId="0" sldId="719"/>
            <ac:inkMk id="18" creationId="{ADF07869-48A0-3EC2-8AB8-569BC6AAC09C}"/>
          </ac:inkMkLst>
        </pc:inkChg>
        <pc:inkChg chg="add mod">
          <ac:chgData name="Hemanth Kumar  Tanneru" userId="e60da0a2-8f9f-43be-83b4-26a7a02c04c9" providerId="ADAL" clId="{DC7C844B-B9B1-9444-92AE-ADEB3EFB3F74}" dt="2023-06-18T05:12:31.327" v="218"/>
          <ac:inkMkLst>
            <pc:docMk/>
            <pc:sldMk cId="0" sldId="719"/>
            <ac:inkMk id="19" creationId="{18C7066C-9084-1A25-65DF-22C470612282}"/>
          </ac:inkMkLst>
        </pc:inkChg>
        <pc:inkChg chg="add mod">
          <ac:chgData name="Hemanth Kumar  Tanneru" userId="e60da0a2-8f9f-43be-83b4-26a7a02c04c9" providerId="ADAL" clId="{DC7C844B-B9B1-9444-92AE-ADEB3EFB3F74}" dt="2023-06-18T05:12:31.327" v="218"/>
          <ac:inkMkLst>
            <pc:docMk/>
            <pc:sldMk cId="0" sldId="719"/>
            <ac:inkMk id="20" creationId="{8763FCA0-1EF6-DAC8-E41A-31ADC401D777}"/>
          </ac:inkMkLst>
        </pc:inkChg>
        <pc:inkChg chg="add mod">
          <ac:chgData name="Hemanth Kumar  Tanneru" userId="e60da0a2-8f9f-43be-83b4-26a7a02c04c9" providerId="ADAL" clId="{DC7C844B-B9B1-9444-92AE-ADEB3EFB3F74}" dt="2023-06-18T05:12:31.327" v="218"/>
          <ac:inkMkLst>
            <pc:docMk/>
            <pc:sldMk cId="0" sldId="719"/>
            <ac:inkMk id="21" creationId="{F5D18646-A819-028D-C4A9-3C4C08F854A7}"/>
          </ac:inkMkLst>
        </pc:inkChg>
        <pc:inkChg chg="add mod">
          <ac:chgData name="Hemanth Kumar  Tanneru" userId="e60da0a2-8f9f-43be-83b4-26a7a02c04c9" providerId="ADAL" clId="{DC7C844B-B9B1-9444-92AE-ADEB3EFB3F74}" dt="2023-06-18T05:12:31.327" v="218"/>
          <ac:inkMkLst>
            <pc:docMk/>
            <pc:sldMk cId="0" sldId="719"/>
            <ac:inkMk id="22" creationId="{8E36DB62-B171-ACF5-AAF8-1634B4647106}"/>
          </ac:inkMkLst>
        </pc:inkChg>
        <pc:inkChg chg="add mod">
          <ac:chgData name="Hemanth Kumar  Tanneru" userId="e60da0a2-8f9f-43be-83b4-26a7a02c04c9" providerId="ADAL" clId="{DC7C844B-B9B1-9444-92AE-ADEB3EFB3F74}" dt="2023-06-18T05:12:31.327" v="218"/>
          <ac:inkMkLst>
            <pc:docMk/>
            <pc:sldMk cId="0" sldId="719"/>
            <ac:inkMk id="23" creationId="{015BD1AC-63C3-1CDB-DB17-1113BA4A3A64}"/>
          </ac:inkMkLst>
        </pc:inkChg>
        <pc:inkChg chg="add mod">
          <ac:chgData name="Hemanth Kumar  Tanneru" userId="e60da0a2-8f9f-43be-83b4-26a7a02c04c9" providerId="ADAL" clId="{DC7C844B-B9B1-9444-92AE-ADEB3EFB3F74}" dt="2023-06-18T05:12:31.327" v="218"/>
          <ac:inkMkLst>
            <pc:docMk/>
            <pc:sldMk cId="0" sldId="719"/>
            <ac:inkMk id="24" creationId="{F7468F4A-6322-44A3-E9DB-FCA41324602A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3:16.194" v="222" actId="478"/>
        <pc:sldMkLst>
          <pc:docMk/>
          <pc:sldMk cId="0" sldId="722"/>
        </pc:sldMkLst>
        <pc:inkChg chg="del">
          <ac:chgData name="Hemanth Kumar  Tanneru" userId="e60da0a2-8f9f-43be-83b4-26a7a02c04c9" providerId="ADAL" clId="{DC7C844B-B9B1-9444-92AE-ADEB3EFB3F74}" dt="2023-06-18T05:13:16.194" v="222" actId="478"/>
          <ac:inkMkLst>
            <pc:docMk/>
            <pc:sldMk cId="0" sldId="722"/>
            <ac:inkMk id="8" creationId="{B0854969-EBEC-AC89-3B38-0745687F5574}"/>
          </ac:inkMkLst>
        </pc:inkChg>
      </pc:sldChg>
      <pc:sldChg chg="addSp delSp mod">
        <pc:chgData name="Hemanth Kumar  Tanneru" userId="e60da0a2-8f9f-43be-83b4-26a7a02c04c9" providerId="ADAL" clId="{DC7C844B-B9B1-9444-92AE-ADEB3EFB3F74}" dt="2023-06-18T05:13:11.357" v="221" actId="478"/>
        <pc:sldMkLst>
          <pc:docMk/>
          <pc:sldMk cId="0" sldId="723"/>
        </pc:sldMkLst>
        <pc:inkChg chg="del">
          <ac:chgData name="Hemanth Kumar  Tanneru" userId="e60da0a2-8f9f-43be-83b4-26a7a02c04c9" providerId="ADAL" clId="{DC7C844B-B9B1-9444-92AE-ADEB3EFB3F74}" dt="2023-06-18T05:13:11.357" v="221" actId="478"/>
          <ac:inkMkLst>
            <pc:docMk/>
            <pc:sldMk cId="0" sldId="723"/>
            <ac:inkMk id="2" creationId="{721BD7B2-47D3-7DF8-4256-BD3463C5D62C}"/>
          </ac:inkMkLst>
        </pc:inkChg>
        <pc:inkChg chg="add">
          <ac:chgData name="Hemanth Kumar  Tanneru" userId="e60da0a2-8f9f-43be-83b4-26a7a02c04c9" providerId="ADAL" clId="{DC7C844B-B9B1-9444-92AE-ADEB3EFB3F74}" dt="2023-06-18T05:12:56.593" v="219" actId="9405"/>
          <ac:inkMkLst>
            <pc:docMk/>
            <pc:sldMk cId="0" sldId="723"/>
            <ac:inkMk id="3" creationId="{3345B539-A19F-A607-6794-E31DF9CBE0BD}"/>
          </ac:inkMkLst>
        </pc:inkChg>
        <pc:inkChg chg="add">
          <ac:chgData name="Hemanth Kumar  Tanneru" userId="e60da0a2-8f9f-43be-83b4-26a7a02c04c9" providerId="ADAL" clId="{DC7C844B-B9B1-9444-92AE-ADEB3EFB3F74}" dt="2023-06-18T05:12:57.576" v="220" actId="9405"/>
          <ac:inkMkLst>
            <pc:docMk/>
            <pc:sldMk cId="0" sldId="723"/>
            <ac:inkMk id="4" creationId="{8EF1D92C-B0AD-0D11-886B-63AF7DF452E7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3:21.380" v="223" actId="478"/>
        <pc:sldMkLst>
          <pc:docMk/>
          <pc:sldMk cId="0" sldId="727"/>
        </pc:sldMkLst>
        <pc:inkChg chg="del">
          <ac:chgData name="Hemanth Kumar  Tanneru" userId="e60da0a2-8f9f-43be-83b4-26a7a02c04c9" providerId="ADAL" clId="{DC7C844B-B9B1-9444-92AE-ADEB3EFB3F74}" dt="2023-06-18T05:13:21.380" v="223" actId="478"/>
          <ac:inkMkLst>
            <pc:docMk/>
            <pc:sldMk cId="0" sldId="727"/>
            <ac:inkMk id="4" creationId="{7ED1592D-AC40-AE1B-0811-6AE5D1B419F2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3:26.047" v="224" actId="478"/>
        <pc:sldMkLst>
          <pc:docMk/>
          <pc:sldMk cId="0" sldId="728"/>
        </pc:sldMkLst>
        <pc:inkChg chg="del">
          <ac:chgData name="Hemanth Kumar  Tanneru" userId="e60da0a2-8f9f-43be-83b4-26a7a02c04c9" providerId="ADAL" clId="{DC7C844B-B9B1-9444-92AE-ADEB3EFB3F74}" dt="2023-06-18T05:13:26.047" v="224" actId="478"/>
          <ac:inkMkLst>
            <pc:docMk/>
            <pc:sldMk cId="0" sldId="728"/>
            <ac:inkMk id="4" creationId="{1D657D70-4074-320E-FEFB-4E08B2D347F9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3:29.667" v="225" actId="478"/>
        <pc:sldMkLst>
          <pc:docMk/>
          <pc:sldMk cId="0" sldId="730"/>
        </pc:sldMkLst>
        <pc:inkChg chg="del">
          <ac:chgData name="Hemanth Kumar  Tanneru" userId="e60da0a2-8f9f-43be-83b4-26a7a02c04c9" providerId="ADAL" clId="{DC7C844B-B9B1-9444-92AE-ADEB3EFB3F74}" dt="2023-06-18T05:13:29.667" v="225" actId="478"/>
          <ac:inkMkLst>
            <pc:docMk/>
            <pc:sldMk cId="0" sldId="730"/>
            <ac:inkMk id="4" creationId="{9FCAFD8C-9E0F-EC19-A556-56103575D191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3:33.715" v="226" actId="478"/>
        <pc:sldMkLst>
          <pc:docMk/>
          <pc:sldMk cId="0" sldId="731"/>
        </pc:sldMkLst>
        <pc:inkChg chg="del">
          <ac:chgData name="Hemanth Kumar  Tanneru" userId="e60da0a2-8f9f-43be-83b4-26a7a02c04c9" providerId="ADAL" clId="{DC7C844B-B9B1-9444-92AE-ADEB3EFB3F74}" dt="2023-06-18T05:13:33.715" v="226" actId="478"/>
          <ac:inkMkLst>
            <pc:docMk/>
            <pc:sldMk cId="0" sldId="731"/>
            <ac:inkMk id="4" creationId="{52D3F2A5-C738-0F48-CBFD-3A9ECC745CEA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3:44.523" v="228" actId="478"/>
        <pc:sldMkLst>
          <pc:docMk/>
          <pc:sldMk cId="0" sldId="732"/>
        </pc:sldMkLst>
        <pc:inkChg chg="del">
          <ac:chgData name="Hemanth Kumar  Tanneru" userId="e60da0a2-8f9f-43be-83b4-26a7a02c04c9" providerId="ADAL" clId="{DC7C844B-B9B1-9444-92AE-ADEB3EFB3F74}" dt="2023-06-18T05:13:44.523" v="228" actId="478"/>
          <ac:inkMkLst>
            <pc:docMk/>
            <pc:sldMk cId="0" sldId="732"/>
            <ac:inkMk id="4" creationId="{96137A6F-6D60-E114-589A-91C3729C17D9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4:05.096" v="231" actId="478"/>
        <pc:sldMkLst>
          <pc:docMk/>
          <pc:sldMk cId="0" sldId="736"/>
        </pc:sldMkLst>
        <pc:inkChg chg="del">
          <ac:chgData name="Hemanth Kumar  Tanneru" userId="e60da0a2-8f9f-43be-83b4-26a7a02c04c9" providerId="ADAL" clId="{DC7C844B-B9B1-9444-92AE-ADEB3EFB3F74}" dt="2023-06-18T05:14:05.096" v="231" actId="478"/>
          <ac:inkMkLst>
            <pc:docMk/>
            <pc:sldMk cId="0" sldId="736"/>
            <ac:inkMk id="4" creationId="{AC6C7A9B-170D-1F7B-F485-06A0BE1ACFD5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4:10.325" v="232" actId="478"/>
        <pc:sldMkLst>
          <pc:docMk/>
          <pc:sldMk cId="0" sldId="822"/>
        </pc:sldMkLst>
        <pc:inkChg chg="del">
          <ac:chgData name="Hemanth Kumar  Tanneru" userId="e60da0a2-8f9f-43be-83b4-26a7a02c04c9" providerId="ADAL" clId="{DC7C844B-B9B1-9444-92AE-ADEB3EFB3F74}" dt="2023-06-18T05:14:10.325" v="232" actId="478"/>
          <ac:inkMkLst>
            <pc:docMk/>
            <pc:sldMk cId="0" sldId="822"/>
            <ac:inkMk id="3" creationId="{EC10A57C-0ED5-FB93-2500-1F1AEA93406A}"/>
          </ac:inkMkLst>
        </pc:inkChg>
      </pc:sldChg>
      <pc:sldChg chg="addSp delSp modSp mod">
        <pc:chgData name="Hemanth Kumar  Tanneru" userId="e60da0a2-8f9f-43be-83b4-26a7a02c04c9" providerId="ADAL" clId="{DC7C844B-B9B1-9444-92AE-ADEB3EFB3F74}" dt="2023-06-18T07:47:20.142" v="2001" actId="2711"/>
        <pc:sldMkLst>
          <pc:docMk/>
          <pc:sldMk cId="0" sldId="976"/>
        </pc:sldMkLst>
        <pc:spChg chg="del mod">
          <ac:chgData name="Hemanth Kumar  Tanneru" userId="e60da0a2-8f9f-43be-83b4-26a7a02c04c9" providerId="ADAL" clId="{DC7C844B-B9B1-9444-92AE-ADEB3EFB3F74}" dt="2023-06-18T07:43:17.011" v="1979"/>
          <ac:spMkLst>
            <pc:docMk/>
            <pc:sldMk cId="0" sldId="976"/>
            <ac:spMk id="7" creationId="{00000000-0000-0000-0000-000000000000}"/>
          </ac:spMkLst>
        </pc:spChg>
        <pc:spChg chg="del mod">
          <ac:chgData name="Hemanth Kumar  Tanneru" userId="e60da0a2-8f9f-43be-83b4-26a7a02c04c9" providerId="ADAL" clId="{DC7C844B-B9B1-9444-92AE-ADEB3EFB3F74}" dt="2023-06-18T07:40:38.221" v="1947" actId="478"/>
          <ac:spMkLst>
            <pc:docMk/>
            <pc:sldMk cId="0" sldId="976"/>
            <ac:spMk id="9" creationId="{00000000-0000-0000-0000-000000000000}"/>
          </ac:spMkLst>
        </pc:spChg>
        <pc:spChg chg="del mod">
          <ac:chgData name="Hemanth Kumar  Tanneru" userId="e60da0a2-8f9f-43be-83b4-26a7a02c04c9" providerId="ADAL" clId="{DC7C844B-B9B1-9444-92AE-ADEB3EFB3F74}" dt="2023-06-18T07:43:17.012" v="1981"/>
          <ac:spMkLst>
            <pc:docMk/>
            <pc:sldMk cId="0" sldId="976"/>
            <ac:spMk id="15" creationId="{00000000-0000-0000-0000-000000000000}"/>
          </ac:spMkLst>
        </pc:spChg>
        <pc:spChg chg="mod">
          <ac:chgData name="Hemanth Kumar  Tanneru" userId="e60da0a2-8f9f-43be-83b4-26a7a02c04c9" providerId="ADAL" clId="{DC7C844B-B9B1-9444-92AE-ADEB3EFB3F74}" dt="2023-06-18T07:41:49.236" v="1960" actId="14100"/>
          <ac:spMkLst>
            <pc:docMk/>
            <pc:sldMk cId="0" sldId="976"/>
            <ac:spMk id="16" creationId="{00000000-0000-0000-0000-000000000000}"/>
          </ac:spMkLst>
        </pc:spChg>
        <pc:spChg chg="mod">
          <ac:chgData name="Hemanth Kumar  Tanneru" userId="e60da0a2-8f9f-43be-83b4-26a7a02c04c9" providerId="ADAL" clId="{DC7C844B-B9B1-9444-92AE-ADEB3EFB3F74}" dt="2023-06-18T07:42:05.540" v="1961" actId="1076"/>
          <ac:spMkLst>
            <pc:docMk/>
            <pc:sldMk cId="0" sldId="976"/>
            <ac:spMk id="19" creationId="{00000000-0000-0000-0000-000000000000}"/>
          </ac:spMkLst>
        </pc:spChg>
        <pc:spChg chg="mod">
          <ac:chgData name="Hemanth Kumar  Tanneru" userId="e60da0a2-8f9f-43be-83b4-26a7a02c04c9" providerId="ADAL" clId="{DC7C844B-B9B1-9444-92AE-ADEB3EFB3F74}" dt="2023-06-18T07:47:20.142" v="2001" actId="2711"/>
          <ac:spMkLst>
            <pc:docMk/>
            <pc:sldMk cId="0" sldId="976"/>
            <ac:spMk id="22" creationId="{00000000-0000-0000-0000-000000000000}"/>
          </ac:spMkLst>
        </pc:spChg>
        <pc:spChg chg="add del mod">
          <ac:chgData name="Hemanth Kumar  Tanneru" userId="e60da0a2-8f9f-43be-83b4-26a7a02c04c9" providerId="ADAL" clId="{DC7C844B-B9B1-9444-92AE-ADEB3EFB3F74}" dt="2023-06-18T07:40:13.874" v="1945" actId="478"/>
          <ac:spMkLst>
            <pc:docMk/>
            <pc:sldMk cId="0" sldId="976"/>
            <ac:spMk id="496" creationId="{CFE63D85-07DF-465F-545A-A549CFA2899F}"/>
          </ac:spMkLst>
        </pc:spChg>
        <pc:grpChg chg="del mod">
          <ac:chgData name="Hemanth Kumar  Tanneru" userId="e60da0a2-8f9f-43be-83b4-26a7a02c04c9" providerId="ADAL" clId="{DC7C844B-B9B1-9444-92AE-ADEB3EFB3F74}" dt="2023-06-18T05:14:37.583" v="239"/>
          <ac:grpSpMkLst>
            <pc:docMk/>
            <pc:sldMk cId="0" sldId="976"/>
            <ac:grpSpMk id="11" creationId="{FC36A806-6527-7207-2076-05D2047985DC}"/>
          </ac:grpSpMkLst>
        </pc:grpChg>
        <pc:grpChg chg="del mod">
          <ac:chgData name="Hemanth Kumar  Tanneru" userId="e60da0a2-8f9f-43be-83b4-26a7a02c04c9" providerId="ADAL" clId="{DC7C844B-B9B1-9444-92AE-ADEB3EFB3F74}" dt="2023-06-18T05:14:41.290" v="244"/>
          <ac:grpSpMkLst>
            <pc:docMk/>
            <pc:sldMk cId="0" sldId="976"/>
            <ac:grpSpMk id="13" creationId="{B8BB14E0-AEC1-38AA-3393-50956C878A4E}"/>
          </ac:grpSpMkLst>
        </pc:grpChg>
        <pc:grpChg chg="del mod">
          <ac:chgData name="Hemanth Kumar  Tanneru" userId="e60da0a2-8f9f-43be-83b4-26a7a02c04c9" providerId="ADAL" clId="{DC7C844B-B9B1-9444-92AE-ADEB3EFB3F74}" dt="2023-06-18T05:18:25.564" v="363"/>
          <ac:grpSpMkLst>
            <pc:docMk/>
            <pc:sldMk cId="0" sldId="976"/>
            <ac:grpSpMk id="24" creationId="{B2A4E40B-CF4F-F3C2-F744-40415CBF5CF6}"/>
          </ac:grpSpMkLst>
        </pc:grpChg>
        <pc:grpChg chg="del mod">
          <ac:chgData name="Hemanth Kumar  Tanneru" userId="e60da0a2-8f9f-43be-83b4-26a7a02c04c9" providerId="ADAL" clId="{DC7C844B-B9B1-9444-92AE-ADEB3EFB3F74}" dt="2023-06-18T05:18:25.559" v="337"/>
          <ac:grpSpMkLst>
            <pc:docMk/>
            <pc:sldMk cId="0" sldId="976"/>
            <ac:grpSpMk id="27" creationId="{E0DFDC77-0856-1F3F-1F22-398FEC26F97D}"/>
          </ac:grpSpMkLst>
        </pc:grpChg>
        <pc:grpChg chg="del mod">
          <ac:chgData name="Hemanth Kumar  Tanneru" userId="e60da0a2-8f9f-43be-83b4-26a7a02c04c9" providerId="ADAL" clId="{DC7C844B-B9B1-9444-92AE-ADEB3EFB3F74}" dt="2023-06-18T05:15:08.255" v="254"/>
          <ac:grpSpMkLst>
            <pc:docMk/>
            <pc:sldMk cId="0" sldId="976"/>
            <ac:grpSpMk id="32" creationId="{DD241BF5-EE77-CB16-2D62-00FA5F344A60}"/>
          </ac:grpSpMkLst>
        </pc:grpChg>
        <pc:grpChg chg="del mod">
          <ac:chgData name="Hemanth Kumar  Tanneru" userId="e60da0a2-8f9f-43be-83b4-26a7a02c04c9" providerId="ADAL" clId="{DC7C844B-B9B1-9444-92AE-ADEB3EFB3F74}" dt="2023-06-18T05:15:56.749" v="268"/>
          <ac:grpSpMkLst>
            <pc:docMk/>
            <pc:sldMk cId="0" sldId="976"/>
            <ac:grpSpMk id="34" creationId="{B66E5877-6F7A-A23A-86BD-2346C47C26B4}"/>
          </ac:grpSpMkLst>
        </pc:grpChg>
        <pc:grpChg chg="del mod">
          <ac:chgData name="Hemanth Kumar  Tanneru" userId="e60da0a2-8f9f-43be-83b4-26a7a02c04c9" providerId="ADAL" clId="{DC7C844B-B9B1-9444-92AE-ADEB3EFB3F74}" dt="2023-06-18T05:18:25.557" v="328"/>
          <ac:grpSpMkLst>
            <pc:docMk/>
            <pc:sldMk cId="0" sldId="976"/>
            <ac:grpSpMk id="37" creationId="{A4B25A58-765C-129D-CE47-31D7750EF4AF}"/>
          </ac:grpSpMkLst>
        </pc:grpChg>
        <pc:grpChg chg="del mod">
          <ac:chgData name="Hemanth Kumar  Tanneru" userId="e60da0a2-8f9f-43be-83b4-26a7a02c04c9" providerId="ADAL" clId="{DC7C844B-B9B1-9444-92AE-ADEB3EFB3F74}" dt="2023-06-18T05:15:26.930" v="264"/>
          <ac:grpSpMkLst>
            <pc:docMk/>
            <pc:sldMk cId="0" sldId="976"/>
            <ac:grpSpMk id="42" creationId="{25D860BA-AD34-BFC8-D03A-58BE9F7BDE31}"/>
          </ac:grpSpMkLst>
        </pc:grpChg>
        <pc:grpChg chg="del mod">
          <ac:chgData name="Hemanth Kumar  Tanneru" userId="e60da0a2-8f9f-43be-83b4-26a7a02c04c9" providerId="ADAL" clId="{DC7C844B-B9B1-9444-92AE-ADEB3EFB3F74}" dt="2023-06-18T05:16:25.362" v="271"/>
          <ac:grpSpMkLst>
            <pc:docMk/>
            <pc:sldMk cId="0" sldId="976"/>
            <ac:grpSpMk id="44" creationId="{4FA40F97-9DEA-74AC-484D-029197A520F2}"/>
          </ac:grpSpMkLst>
        </pc:grpChg>
        <pc:grpChg chg="del mod">
          <ac:chgData name="Hemanth Kumar  Tanneru" userId="e60da0a2-8f9f-43be-83b4-26a7a02c04c9" providerId="ADAL" clId="{DC7C844B-B9B1-9444-92AE-ADEB3EFB3F74}" dt="2023-06-18T05:18:25.561" v="348"/>
          <ac:grpSpMkLst>
            <pc:docMk/>
            <pc:sldMk cId="0" sldId="976"/>
            <ac:grpSpMk id="46" creationId="{A4B78287-4210-7935-4E08-B1F678C82C9C}"/>
          </ac:grpSpMkLst>
        </pc:grpChg>
        <pc:grpChg chg="del mod">
          <ac:chgData name="Hemanth Kumar  Tanneru" userId="e60da0a2-8f9f-43be-83b4-26a7a02c04c9" providerId="ADAL" clId="{DC7C844B-B9B1-9444-92AE-ADEB3EFB3F74}" dt="2023-06-18T05:18:25.565" v="368"/>
          <ac:grpSpMkLst>
            <pc:docMk/>
            <pc:sldMk cId="0" sldId="976"/>
            <ac:grpSpMk id="48" creationId="{2458BA9B-74F7-8CE9-68B9-60BDB387473B}"/>
          </ac:grpSpMkLst>
        </pc:grpChg>
        <pc:grpChg chg="del mod">
          <ac:chgData name="Hemanth Kumar  Tanneru" userId="e60da0a2-8f9f-43be-83b4-26a7a02c04c9" providerId="ADAL" clId="{DC7C844B-B9B1-9444-92AE-ADEB3EFB3F74}" dt="2023-06-18T05:16:57.632" v="278"/>
          <ac:grpSpMkLst>
            <pc:docMk/>
            <pc:sldMk cId="0" sldId="976"/>
            <ac:grpSpMk id="53" creationId="{BE74D2C8-F96B-D379-671A-990D67A2B0FC}"/>
          </ac:grpSpMkLst>
        </pc:grpChg>
        <pc:grpChg chg="del mod">
          <ac:chgData name="Hemanth Kumar  Tanneru" userId="e60da0a2-8f9f-43be-83b4-26a7a02c04c9" providerId="ADAL" clId="{DC7C844B-B9B1-9444-92AE-ADEB3EFB3F74}" dt="2023-06-18T05:17:20.181" v="294"/>
          <ac:grpSpMkLst>
            <pc:docMk/>
            <pc:sldMk cId="0" sldId="976"/>
            <ac:grpSpMk id="59" creationId="{C329C490-160D-34DD-C524-A974DD9EF1BD}"/>
          </ac:grpSpMkLst>
        </pc:grpChg>
        <pc:grpChg chg="del mod">
          <ac:chgData name="Hemanth Kumar  Tanneru" userId="e60da0a2-8f9f-43be-83b4-26a7a02c04c9" providerId="ADAL" clId="{DC7C844B-B9B1-9444-92AE-ADEB3EFB3F74}" dt="2023-06-18T05:17:29.728" v="297"/>
          <ac:grpSpMkLst>
            <pc:docMk/>
            <pc:sldMk cId="0" sldId="976"/>
            <ac:grpSpMk id="68" creationId="{48765D6B-392F-5EB0-B436-3374AD9D378E}"/>
          </ac:grpSpMkLst>
        </pc:grpChg>
        <pc:grpChg chg="del mod">
          <ac:chgData name="Hemanth Kumar  Tanneru" userId="e60da0a2-8f9f-43be-83b4-26a7a02c04c9" providerId="ADAL" clId="{DC7C844B-B9B1-9444-92AE-ADEB3EFB3F74}" dt="2023-06-18T05:17:57.251" v="316"/>
          <ac:grpSpMkLst>
            <pc:docMk/>
            <pc:sldMk cId="0" sldId="976"/>
            <ac:grpSpMk id="69" creationId="{BDC6168D-3C3A-40B5-4E7D-E0E92C59426F}"/>
          </ac:grpSpMkLst>
        </pc:grpChg>
        <pc:grpChg chg="del mod">
          <ac:chgData name="Hemanth Kumar  Tanneru" userId="e60da0a2-8f9f-43be-83b4-26a7a02c04c9" providerId="ADAL" clId="{DC7C844B-B9B1-9444-92AE-ADEB3EFB3F74}" dt="2023-06-18T05:17:57.251" v="316"/>
          <ac:grpSpMkLst>
            <pc:docMk/>
            <pc:sldMk cId="0" sldId="976"/>
            <ac:grpSpMk id="72" creationId="{97398070-F5F4-F846-E464-F221A96133FB}"/>
          </ac:grpSpMkLst>
        </pc:grpChg>
        <pc:grpChg chg="del mod">
          <ac:chgData name="Hemanth Kumar  Tanneru" userId="e60da0a2-8f9f-43be-83b4-26a7a02c04c9" providerId="ADAL" clId="{DC7C844B-B9B1-9444-92AE-ADEB3EFB3F74}" dt="2023-06-18T05:18:25.564" v="364"/>
          <ac:grpSpMkLst>
            <pc:docMk/>
            <pc:sldMk cId="0" sldId="976"/>
            <ac:grpSpMk id="78" creationId="{86ADDCA3-31F0-B1B1-D07A-CF2CC591BD48}"/>
          </ac:grpSpMkLst>
        </pc:grpChg>
        <pc:grpChg chg="del mod">
          <ac:chgData name="Hemanth Kumar  Tanneru" userId="e60da0a2-8f9f-43be-83b4-26a7a02c04c9" providerId="ADAL" clId="{DC7C844B-B9B1-9444-92AE-ADEB3EFB3F74}" dt="2023-06-18T05:18:25.563" v="354"/>
          <ac:grpSpMkLst>
            <pc:docMk/>
            <pc:sldMk cId="0" sldId="976"/>
            <ac:grpSpMk id="81" creationId="{43F1C812-B64A-3EF5-AED3-E916DDC33854}"/>
          </ac:grpSpMkLst>
        </pc:grpChg>
        <pc:grpChg chg="del mod">
          <ac:chgData name="Hemanth Kumar  Tanneru" userId="e60da0a2-8f9f-43be-83b4-26a7a02c04c9" providerId="ADAL" clId="{DC7C844B-B9B1-9444-92AE-ADEB3EFB3F74}" dt="2023-06-18T05:18:25.567" v="376"/>
          <ac:grpSpMkLst>
            <pc:docMk/>
            <pc:sldMk cId="0" sldId="976"/>
            <ac:grpSpMk id="87" creationId="{7B54B97D-085D-259B-DDCA-34AE506591EA}"/>
          </ac:grpSpMkLst>
        </pc:grpChg>
        <pc:grpChg chg="del mod">
          <ac:chgData name="Hemanth Kumar  Tanneru" userId="e60da0a2-8f9f-43be-83b4-26a7a02c04c9" providerId="ADAL" clId="{DC7C844B-B9B1-9444-92AE-ADEB3EFB3F74}" dt="2023-06-18T05:18:00.223" v="321"/>
          <ac:grpSpMkLst>
            <pc:docMk/>
            <pc:sldMk cId="0" sldId="976"/>
            <ac:grpSpMk id="91" creationId="{43A89AB0-2495-9541-F144-FEF3CFD2A575}"/>
          </ac:grpSpMkLst>
        </pc:grpChg>
        <pc:grpChg chg="del mod">
          <ac:chgData name="Hemanth Kumar  Tanneru" userId="e60da0a2-8f9f-43be-83b4-26a7a02c04c9" providerId="ADAL" clId="{DC7C844B-B9B1-9444-92AE-ADEB3EFB3F74}" dt="2023-06-18T05:18:01.644" v="323"/>
          <ac:grpSpMkLst>
            <pc:docMk/>
            <pc:sldMk cId="0" sldId="976"/>
            <ac:grpSpMk id="96" creationId="{61DB95CF-E95B-663B-E175-06E9073AC836}"/>
          </ac:grpSpMkLst>
        </pc:grpChg>
        <pc:grpChg chg="del mod">
          <ac:chgData name="Hemanth Kumar  Tanneru" userId="e60da0a2-8f9f-43be-83b4-26a7a02c04c9" providerId="ADAL" clId="{DC7C844B-B9B1-9444-92AE-ADEB3EFB3F74}" dt="2023-06-18T05:18:03.271" v="325"/>
          <ac:grpSpMkLst>
            <pc:docMk/>
            <pc:sldMk cId="0" sldId="976"/>
            <ac:grpSpMk id="98" creationId="{BDE46ECC-840D-7440-4517-B0B0CC407B8F}"/>
          </ac:grpSpMkLst>
        </pc:grpChg>
        <pc:grpChg chg="del mod">
          <ac:chgData name="Hemanth Kumar  Tanneru" userId="e60da0a2-8f9f-43be-83b4-26a7a02c04c9" providerId="ADAL" clId="{DC7C844B-B9B1-9444-92AE-ADEB3EFB3F74}" dt="2023-06-18T05:18:25.567" v="379"/>
          <ac:grpSpMkLst>
            <pc:docMk/>
            <pc:sldMk cId="0" sldId="976"/>
            <ac:grpSpMk id="100" creationId="{8F03EAF2-6B37-A917-90F3-D4B22EEA804F}"/>
          </ac:grpSpMkLst>
        </pc:grpChg>
        <pc:grpChg chg="del mod">
          <ac:chgData name="Hemanth Kumar  Tanneru" userId="e60da0a2-8f9f-43be-83b4-26a7a02c04c9" providerId="ADAL" clId="{DC7C844B-B9B1-9444-92AE-ADEB3EFB3F74}" dt="2023-06-18T05:18:32.873" v="387"/>
          <ac:grpSpMkLst>
            <pc:docMk/>
            <pc:sldMk cId="0" sldId="976"/>
            <ac:grpSpMk id="103" creationId="{090D297E-352A-7A17-62AA-31CE0A7A2D3F}"/>
          </ac:grpSpMkLst>
        </pc:grpChg>
        <pc:grpChg chg="del mod">
          <ac:chgData name="Hemanth Kumar  Tanneru" userId="e60da0a2-8f9f-43be-83b4-26a7a02c04c9" providerId="ADAL" clId="{DC7C844B-B9B1-9444-92AE-ADEB3EFB3F74}" dt="2023-06-18T05:18:35.907" v="390"/>
          <ac:grpSpMkLst>
            <pc:docMk/>
            <pc:sldMk cId="0" sldId="976"/>
            <ac:grpSpMk id="105" creationId="{C6100477-5A59-6489-73EC-2FF3D3A060BC}"/>
          </ac:grpSpMkLst>
        </pc:grpChg>
        <pc:grpChg chg="del mod">
          <ac:chgData name="Hemanth Kumar  Tanneru" userId="e60da0a2-8f9f-43be-83b4-26a7a02c04c9" providerId="ADAL" clId="{DC7C844B-B9B1-9444-92AE-ADEB3EFB3F74}" dt="2023-06-18T05:18:40.155" v="392"/>
          <ac:grpSpMkLst>
            <pc:docMk/>
            <pc:sldMk cId="0" sldId="976"/>
            <ac:grpSpMk id="108" creationId="{46259860-187A-7F2B-CA70-CD6772FA27A0}"/>
          </ac:grpSpMkLst>
        </pc:grpChg>
        <pc:grpChg chg="del mod">
          <ac:chgData name="Hemanth Kumar  Tanneru" userId="e60da0a2-8f9f-43be-83b4-26a7a02c04c9" providerId="ADAL" clId="{DC7C844B-B9B1-9444-92AE-ADEB3EFB3F74}" dt="2023-06-18T05:20:17.359" v="456"/>
          <ac:grpSpMkLst>
            <pc:docMk/>
            <pc:sldMk cId="0" sldId="976"/>
            <ac:grpSpMk id="110" creationId="{21C2224F-E272-C820-FFE7-C04EA04DA875}"/>
          </ac:grpSpMkLst>
        </pc:grpChg>
        <pc:grpChg chg="del mod">
          <ac:chgData name="Hemanth Kumar  Tanneru" userId="e60da0a2-8f9f-43be-83b4-26a7a02c04c9" providerId="ADAL" clId="{DC7C844B-B9B1-9444-92AE-ADEB3EFB3F74}" dt="2023-06-18T05:20:17.361" v="461"/>
          <ac:grpSpMkLst>
            <pc:docMk/>
            <pc:sldMk cId="0" sldId="976"/>
            <ac:grpSpMk id="116" creationId="{A8CE6256-7794-FBA4-0D77-D05E670266B0}"/>
          </ac:grpSpMkLst>
        </pc:grpChg>
        <pc:grpChg chg="del mod">
          <ac:chgData name="Hemanth Kumar  Tanneru" userId="e60da0a2-8f9f-43be-83b4-26a7a02c04c9" providerId="ADAL" clId="{DC7C844B-B9B1-9444-92AE-ADEB3EFB3F74}" dt="2023-06-18T05:20:17.358" v="452"/>
          <ac:grpSpMkLst>
            <pc:docMk/>
            <pc:sldMk cId="0" sldId="976"/>
            <ac:grpSpMk id="120" creationId="{18E0313E-AB7A-687E-C210-618B6626A826}"/>
          </ac:grpSpMkLst>
        </pc:grpChg>
        <pc:grpChg chg="del mod">
          <ac:chgData name="Hemanth Kumar  Tanneru" userId="e60da0a2-8f9f-43be-83b4-26a7a02c04c9" providerId="ADAL" clId="{DC7C844B-B9B1-9444-92AE-ADEB3EFB3F74}" dt="2023-06-18T05:20:17.358" v="451"/>
          <ac:grpSpMkLst>
            <pc:docMk/>
            <pc:sldMk cId="0" sldId="976"/>
            <ac:grpSpMk id="126" creationId="{C7BDE981-F948-88ED-B5D0-530601FD0EE4}"/>
          </ac:grpSpMkLst>
        </pc:grpChg>
        <pc:grpChg chg="del mod">
          <ac:chgData name="Hemanth Kumar  Tanneru" userId="e60da0a2-8f9f-43be-83b4-26a7a02c04c9" providerId="ADAL" clId="{DC7C844B-B9B1-9444-92AE-ADEB3EFB3F74}" dt="2023-06-18T05:19:33.518" v="415"/>
          <ac:grpSpMkLst>
            <pc:docMk/>
            <pc:sldMk cId="0" sldId="976"/>
            <ac:grpSpMk id="260" creationId="{26979C18-7B67-421C-2300-4CD10CD49F26}"/>
          </ac:grpSpMkLst>
        </pc:grpChg>
        <pc:grpChg chg="del mod">
          <ac:chgData name="Hemanth Kumar  Tanneru" userId="e60da0a2-8f9f-43be-83b4-26a7a02c04c9" providerId="ADAL" clId="{DC7C844B-B9B1-9444-92AE-ADEB3EFB3F74}" dt="2023-06-18T05:20:17.360" v="459"/>
          <ac:grpSpMkLst>
            <pc:docMk/>
            <pc:sldMk cId="0" sldId="976"/>
            <ac:grpSpMk id="262" creationId="{523F6E85-F049-42A8-1982-0BA3D747BF8F}"/>
          </ac:grpSpMkLst>
        </pc:grpChg>
        <pc:grpChg chg="del mod">
          <ac:chgData name="Hemanth Kumar  Tanneru" userId="e60da0a2-8f9f-43be-83b4-26a7a02c04c9" providerId="ADAL" clId="{DC7C844B-B9B1-9444-92AE-ADEB3EFB3F74}" dt="2023-06-18T05:19:52.154" v="425"/>
          <ac:grpSpMkLst>
            <pc:docMk/>
            <pc:sldMk cId="0" sldId="976"/>
            <ac:grpSpMk id="267" creationId="{7776BCCD-50F2-5F4F-5B0D-C14AD8B1C692}"/>
          </ac:grpSpMkLst>
        </pc:grpChg>
        <pc:grpChg chg="del mod">
          <ac:chgData name="Hemanth Kumar  Tanneru" userId="e60da0a2-8f9f-43be-83b4-26a7a02c04c9" providerId="ADAL" clId="{DC7C844B-B9B1-9444-92AE-ADEB3EFB3F74}" dt="2023-06-18T05:20:17.363" v="467"/>
          <ac:grpSpMkLst>
            <pc:docMk/>
            <pc:sldMk cId="0" sldId="976"/>
            <ac:grpSpMk id="272" creationId="{19A2EC0F-F3AA-C60B-EAF0-EEB779F99FA6}"/>
          </ac:grpSpMkLst>
        </pc:grpChg>
        <pc:grpChg chg="del mod">
          <ac:chgData name="Hemanth Kumar  Tanneru" userId="e60da0a2-8f9f-43be-83b4-26a7a02c04c9" providerId="ADAL" clId="{DC7C844B-B9B1-9444-92AE-ADEB3EFB3F74}" dt="2023-06-18T05:20:01.911" v="433"/>
          <ac:grpSpMkLst>
            <pc:docMk/>
            <pc:sldMk cId="0" sldId="976"/>
            <ac:grpSpMk id="277" creationId="{28BCF696-F380-CBAD-5F9D-A91E9BA18033}"/>
          </ac:grpSpMkLst>
        </pc:grpChg>
        <pc:grpChg chg="del mod">
          <ac:chgData name="Hemanth Kumar  Tanneru" userId="e60da0a2-8f9f-43be-83b4-26a7a02c04c9" providerId="ADAL" clId="{DC7C844B-B9B1-9444-92AE-ADEB3EFB3F74}" dt="2023-06-18T07:39:42.337" v="1867"/>
          <ac:grpSpMkLst>
            <pc:docMk/>
            <pc:sldMk cId="0" sldId="976"/>
            <ac:grpSpMk id="279" creationId="{EECC398E-8BB7-41F9-A2DD-9317772B0BA5}"/>
          </ac:grpSpMkLst>
        </pc:grpChg>
        <pc:grpChg chg="del mod">
          <ac:chgData name="Hemanth Kumar  Tanneru" userId="e60da0a2-8f9f-43be-83b4-26a7a02c04c9" providerId="ADAL" clId="{DC7C844B-B9B1-9444-92AE-ADEB3EFB3F74}" dt="2023-06-18T05:20:17.362" v="466"/>
          <ac:grpSpMkLst>
            <pc:docMk/>
            <pc:sldMk cId="0" sldId="976"/>
            <ac:grpSpMk id="283" creationId="{49609D6F-AACC-799F-807C-3E749B64CF3F}"/>
          </ac:grpSpMkLst>
        </pc:grpChg>
        <pc:grpChg chg="del mod">
          <ac:chgData name="Hemanth Kumar  Tanneru" userId="e60da0a2-8f9f-43be-83b4-26a7a02c04c9" providerId="ADAL" clId="{DC7C844B-B9B1-9444-92AE-ADEB3EFB3F74}" dt="2023-06-18T05:20:49.475" v="487"/>
          <ac:grpSpMkLst>
            <pc:docMk/>
            <pc:sldMk cId="0" sldId="976"/>
            <ac:grpSpMk id="288" creationId="{1FFCFB8B-68D9-6F64-C107-EC8274A36DFD}"/>
          </ac:grpSpMkLst>
        </pc:grpChg>
        <pc:grpChg chg="del mod">
          <ac:chgData name="Hemanth Kumar  Tanneru" userId="e60da0a2-8f9f-43be-83b4-26a7a02c04c9" providerId="ADAL" clId="{DC7C844B-B9B1-9444-92AE-ADEB3EFB3F74}" dt="2023-06-18T05:20:49.475" v="487"/>
          <ac:grpSpMkLst>
            <pc:docMk/>
            <pc:sldMk cId="0" sldId="976"/>
            <ac:grpSpMk id="299" creationId="{B8EF35F6-9CE6-1203-EFF7-312025CEA7F7}"/>
          </ac:grpSpMkLst>
        </pc:grpChg>
        <pc:grpChg chg="del mod">
          <ac:chgData name="Hemanth Kumar  Tanneru" userId="e60da0a2-8f9f-43be-83b4-26a7a02c04c9" providerId="ADAL" clId="{DC7C844B-B9B1-9444-92AE-ADEB3EFB3F74}" dt="2023-06-18T05:23:57.569" v="584"/>
          <ac:grpSpMkLst>
            <pc:docMk/>
            <pc:sldMk cId="0" sldId="976"/>
            <ac:grpSpMk id="300" creationId="{E09629DA-9383-66F3-CDD3-E569D9E0FA30}"/>
          </ac:grpSpMkLst>
        </pc:grpChg>
        <pc:grpChg chg="del mod">
          <ac:chgData name="Hemanth Kumar  Tanneru" userId="e60da0a2-8f9f-43be-83b4-26a7a02c04c9" providerId="ADAL" clId="{DC7C844B-B9B1-9444-92AE-ADEB3EFB3F74}" dt="2023-06-18T05:23:57.569" v="584"/>
          <ac:grpSpMkLst>
            <pc:docMk/>
            <pc:sldMk cId="0" sldId="976"/>
            <ac:grpSpMk id="304" creationId="{85D091B2-DF9A-88A8-9203-56C0FB2039C3}"/>
          </ac:grpSpMkLst>
        </pc:grpChg>
        <pc:grpChg chg="del mod">
          <ac:chgData name="Hemanth Kumar  Tanneru" userId="e60da0a2-8f9f-43be-83b4-26a7a02c04c9" providerId="ADAL" clId="{DC7C844B-B9B1-9444-92AE-ADEB3EFB3F74}" dt="2023-06-18T05:23:57.569" v="584"/>
          <ac:grpSpMkLst>
            <pc:docMk/>
            <pc:sldMk cId="0" sldId="976"/>
            <ac:grpSpMk id="308" creationId="{51897EDC-CC95-1A5D-E8FF-10282AF0378A}"/>
          </ac:grpSpMkLst>
        </pc:grpChg>
        <pc:grpChg chg="del mod">
          <ac:chgData name="Hemanth Kumar  Tanneru" userId="e60da0a2-8f9f-43be-83b4-26a7a02c04c9" providerId="ADAL" clId="{DC7C844B-B9B1-9444-92AE-ADEB3EFB3F74}" dt="2023-06-18T05:24:01.075" v="586"/>
          <ac:grpSpMkLst>
            <pc:docMk/>
            <pc:sldMk cId="0" sldId="976"/>
            <ac:grpSpMk id="318" creationId="{02CCC1E5-B42C-7E7C-3A93-12878D067876}"/>
          </ac:grpSpMkLst>
        </pc:grpChg>
        <pc:grpChg chg="mod">
          <ac:chgData name="Hemanth Kumar  Tanneru" userId="e60da0a2-8f9f-43be-83b4-26a7a02c04c9" providerId="ADAL" clId="{DC7C844B-B9B1-9444-92AE-ADEB3EFB3F74}" dt="2023-06-18T07:39:51.097" v="1894"/>
          <ac:grpSpMkLst>
            <pc:docMk/>
            <pc:sldMk cId="0" sldId="976"/>
            <ac:grpSpMk id="319" creationId="{FF76BB23-CB01-B127-F24B-75A4EDDD039A}"/>
          </ac:grpSpMkLst>
        </pc:grpChg>
        <pc:grpChg chg="del mod">
          <ac:chgData name="Hemanth Kumar  Tanneru" userId="e60da0a2-8f9f-43be-83b4-26a7a02c04c9" providerId="ADAL" clId="{DC7C844B-B9B1-9444-92AE-ADEB3EFB3F74}" dt="2023-06-18T05:23:47.002" v="574"/>
          <ac:grpSpMkLst>
            <pc:docMk/>
            <pc:sldMk cId="0" sldId="976"/>
            <ac:grpSpMk id="323" creationId="{05F1B2E4-7113-BAE2-4292-94B087F4ECFE}"/>
          </ac:grpSpMkLst>
        </pc:grpChg>
        <pc:grpChg chg="del mod">
          <ac:chgData name="Hemanth Kumar  Tanneru" userId="e60da0a2-8f9f-43be-83b4-26a7a02c04c9" providerId="ADAL" clId="{DC7C844B-B9B1-9444-92AE-ADEB3EFB3F74}" dt="2023-06-18T05:22:05.007" v="515"/>
          <ac:grpSpMkLst>
            <pc:docMk/>
            <pc:sldMk cId="0" sldId="976"/>
            <ac:grpSpMk id="327" creationId="{2534B627-78BC-EA8B-F04E-6399C0B0DB35}"/>
          </ac:grpSpMkLst>
        </pc:grpChg>
        <pc:grpChg chg="del mod">
          <ac:chgData name="Hemanth Kumar  Tanneru" userId="e60da0a2-8f9f-43be-83b4-26a7a02c04c9" providerId="ADAL" clId="{DC7C844B-B9B1-9444-92AE-ADEB3EFB3F74}" dt="2023-06-18T05:23:47.004" v="578"/>
          <ac:grpSpMkLst>
            <pc:docMk/>
            <pc:sldMk cId="0" sldId="976"/>
            <ac:grpSpMk id="329" creationId="{0CC07C22-CC3F-F886-F523-B929BB5C59CE}"/>
          </ac:grpSpMkLst>
        </pc:grpChg>
        <pc:grpChg chg="del mod">
          <ac:chgData name="Hemanth Kumar  Tanneru" userId="e60da0a2-8f9f-43be-83b4-26a7a02c04c9" providerId="ADAL" clId="{DC7C844B-B9B1-9444-92AE-ADEB3EFB3F74}" dt="2023-06-18T05:23:47.003" v="576"/>
          <ac:grpSpMkLst>
            <pc:docMk/>
            <pc:sldMk cId="0" sldId="976"/>
            <ac:grpSpMk id="332" creationId="{EEB31F31-3184-7415-9BEE-689C701BE07E}"/>
          </ac:grpSpMkLst>
        </pc:grpChg>
        <pc:grpChg chg="del mod">
          <ac:chgData name="Hemanth Kumar  Tanneru" userId="e60da0a2-8f9f-43be-83b4-26a7a02c04c9" providerId="ADAL" clId="{DC7C844B-B9B1-9444-92AE-ADEB3EFB3F74}" dt="2023-06-18T05:23:26.970" v="571"/>
          <ac:grpSpMkLst>
            <pc:docMk/>
            <pc:sldMk cId="0" sldId="976"/>
            <ac:grpSpMk id="335" creationId="{3F93BB41-DBD9-F9F1-2DBE-517E2C821A3F}"/>
          </ac:grpSpMkLst>
        </pc:grpChg>
        <pc:grpChg chg="del mod">
          <ac:chgData name="Hemanth Kumar  Tanneru" userId="e60da0a2-8f9f-43be-83b4-26a7a02c04c9" providerId="ADAL" clId="{DC7C844B-B9B1-9444-92AE-ADEB3EFB3F74}" dt="2023-06-18T05:23:25.712" v="568"/>
          <ac:grpSpMkLst>
            <pc:docMk/>
            <pc:sldMk cId="0" sldId="976"/>
            <ac:grpSpMk id="338" creationId="{AB236365-D699-034D-E99A-0DFC85A17708}"/>
          </ac:grpSpMkLst>
        </pc:grpChg>
        <pc:grpChg chg="del mod">
          <ac:chgData name="Hemanth Kumar  Tanneru" userId="e60da0a2-8f9f-43be-83b4-26a7a02c04c9" providerId="ADAL" clId="{DC7C844B-B9B1-9444-92AE-ADEB3EFB3F74}" dt="2023-06-18T05:24:04.726" v="587"/>
          <ac:grpSpMkLst>
            <pc:docMk/>
            <pc:sldMk cId="0" sldId="976"/>
            <ac:grpSpMk id="342" creationId="{0433F661-4AC8-2390-6D28-EC021A35CDA3}"/>
          </ac:grpSpMkLst>
        </pc:grpChg>
        <pc:grpChg chg="del mod">
          <ac:chgData name="Hemanth Kumar  Tanneru" userId="e60da0a2-8f9f-43be-83b4-26a7a02c04c9" providerId="ADAL" clId="{DC7C844B-B9B1-9444-92AE-ADEB3EFB3F74}" dt="2023-06-18T05:23:00.420" v="534"/>
          <ac:grpSpMkLst>
            <pc:docMk/>
            <pc:sldMk cId="0" sldId="976"/>
            <ac:grpSpMk id="346" creationId="{216E7FB3-08DE-5CBE-AE85-FA4C776F68B8}"/>
          </ac:grpSpMkLst>
        </pc:grpChg>
        <pc:grpChg chg="del mod">
          <ac:chgData name="Hemanth Kumar  Tanneru" userId="e60da0a2-8f9f-43be-83b4-26a7a02c04c9" providerId="ADAL" clId="{DC7C844B-B9B1-9444-92AE-ADEB3EFB3F74}" dt="2023-06-18T05:23:24.312" v="558"/>
          <ac:grpSpMkLst>
            <pc:docMk/>
            <pc:sldMk cId="0" sldId="976"/>
            <ac:grpSpMk id="348" creationId="{5282CF6D-03C0-2A2B-CDAB-90FA2D91F3B5}"/>
          </ac:grpSpMkLst>
        </pc:grpChg>
        <pc:grpChg chg="del mod">
          <ac:chgData name="Hemanth Kumar  Tanneru" userId="e60da0a2-8f9f-43be-83b4-26a7a02c04c9" providerId="ADAL" clId="{DC7C844B-B9B1-9444-92AE-ADEB3EFB3F74}" dt="2023-06-18T05:23:07" v="544"/>
          <ac:grpSpMkLst>
            <pc:docMk/>
            <pc:sldMk cId="0" sldId="976"/>
            <ac:grpSpMk id="353" creationId="{F1CAB6C0-538E-D5CD-6582-C16A85E9FFED}"/>
          </ac:grpSpMkLst>
        </pc:grpChg>
        <pc:grpChg chg="del mod">
          <ac:chgData name="Hemanth Kumar  Tanneru" userId="e60da0a2-8f9f-43be-83b4-26a7a02c04c9" providerId="ADAL" clId="{DC7C844B-B9B1-9444-92AE-ADEB3EFB3F74}" dt="2023-06-18T05:23:24.315" v="566"/>
          <ac:grpSpMkLst>
            <pc:docMk/>
            <pc:sldMk cId="0" sldId="976"/>
            <ac:grpSpMk id="358" creationId="{0639B7FE-8A30-B2E2-D637-702F285658BB}"/>
          </ac:grpSpMkLst>
        </pc:grpChg>
        <pc:grpChg chg="del mod">
          <ac:chgData name="Hemanth Kumar  Tanneru" userId="e60da0a2-8f9f-43be-83b4-26a7a02c04c9" providerId="ADAL" clId="{DC7C844B-B9B1-9444-92AE-ADEB3EFB3F74}" dt="2023-06-18T07:40:04.960" v="1924"/>
          <ac:grpSpMkLst>
            <pc:docMk/>
            <pc:sldMk cId="0" sldId="976"/>
            <ac:grpSpMk id="363" creationId="{7EF19E02-5C27-F085-BEDA-376CE00C3AAD}"/>
          </ac:grpSpMkLst>
        </pc:grpChg>
        <pc:grpChg chg="del mod">
          <ac:chgData name="Hemanth Kumar  Tanneru" userId="e60da0a2-8f9f-43be-83b4-26a7a02c04c9" providerId="ADAL" clId="{DC7C844B-B9B1-9444-92AE-ADEB3EFB3F74}" dt="2023-06-18T07:40:04.963" v="1936"/>
          <ac:grpSpMkLst>
            <pc:docMk/>
            <pc:sldMk cId="0" sldId="976"/>
            <ac:grpSpMk id="368" creationId="{0274C947-DE80-11D4-9903-10733F174D63}"/>
          </ac:grpSpMkLst>
        </pc:grpChg>
        <pc:grpChg chg="del mod">
          <ac:chgData name="Hemanth Kumar  Tanneru" userId="e60da0a2-8f9f-43be-83b4-26a7a02c04c9" providerId="ADAL" clId="{DC7C844B-B9B1-9444-92AE-ADEB3EFB3F74}" dt="2023-06-18T07:39:51.103" v="1914"/>
          <ac:grpSpMkLst>
            <pc:docMk/>
            <pc:sldMk cId="0" sldId="976"/>
            <ac:grpSpMk id="370" creationId="{33CC4D70-A2F3-687B-B880-5CC066982B31}"/>
          </ac:grpSpMkLst>
        </pc:grpChg>
        <pc:grpChg chg="del mod">
          <ac:chgData name="Hemanth Kumar  Tanneru" userId="e60da0a2-8f9f-43be-83b4-26a7a02c04c9" providerId="ADAL" clId="{DC7C844B-B9B1-9444-92AE-ADEB3EFB3F74}" dt="2023-06-18T07:39:51.095" v="1885"/>
          <ac:grpSpMkLst>
            <pc:docMk/>
            <pc:sldMk cId="0" sldId="976"/>
            <ac:grpSpMk id="372" creationId="{0C6C1AD0-2B7E-5948-2C5E-A22F9C7B444F}"/>
          </ac:grpSpMkLst>
        </pc:grpChg>
        <pc:grpChg chg="del mod">
          <ac:chgData name="Hemanth Kumar  Tanneru" userId="e60da0a2-8f9f-43be-83b4-26a7a02c04c9" providerId="ADAL" clId="{DC7C844B-B9B1-9444-92AE-ADEB3EFB3F74}" dt="2023-06-18T05:24:24.708" v="596"/>
          <ac:grpSpMkLst>
            <pc:docMk/>
            <pc:sldMk cId="0" sldId="976"/>
            <ac:grpSpMk id="378" creationId="{EC2830D8-D462-5C1F-7C58-F48401D8139D}"/>
          </ac:grpSpMkLst>
        </pc:grpChg>
        <pc:grpChg chg="del mod">
          <ac:chgData name="Hemanth Kumar  Tanneru" userId="e60da0a2-8f9f-43be-83b4-26a7a02c04c9" providerId="ADAL" clId="{DC7C844B-B9B1-9444-92AE-ADEB3EFB3F74}" dt="2023-06-18T07:39:51.099" v="1900"/>
          <ac:grpSpMkLst>
            <pc:docMk/>
            <pc:sldMk cId="0" sldId="976"/>
            <ac:grpSpMk id="380" creationId="{2F99DE52-0D88-FA4F-851D-82977CA6651E}"/>
          </ac:grpSpMkLst>
        </pc:grpChg>
        <pc:grpChg chg="del mod">
          <ac:chgData name="Hemanth Kumar  Tanneru" userId="e60da0a2-8f9f-43be-83b4-26a7a02c04c9" providerId="ADAL" clId="{DC7C844B-B9B1-9444-92AE-ADEB3EFB3F74}" dt="2023-06-18T07:40:04.962" v="1932"/>
          <ac:grpSpMkLst>
            <pc:docMk/>
            <pc:sldMk cId="0" sldId="976"/>
            <ac:grpSpMk id="388" creationId="{8D85FD80-A29E-9617-724A-D5DF880AD845}"/>
          </ac:grpSpMkLst>
        </pc:grpChg>
        <pc:grpChg chg="del mod">
          <ac:chgData name="Hemanth Kumar  Tanneru" userId="e60da0a2-8f9f-43be-83b4-26a7a02c04c9" providerId="ADAL" clId="{DC7C844B-B9B1-9444-92AE-ADEB3EFB3F74}" dt="2023-06-18T07:40:04.963" v="1937"/>
          <ac:grpSpMkLst>
            <pc:docMk/>
            <pc:sldMk cId="0" sldId="976"/>
            <ac:grpSpMk id="402" creationId="{F3025A1E-D6C0-AAD2-F73E-9CC2E9F1828A}"/>
          </ac:grpSpMkLst>
        </pc:grpChg>
        <pc:grpChg chg="del mod">
          <ac:chgData name="Hemanth Kumar  Tanneru" userId="e60da0a2-8f9f-43be-83b4-26a7a02c04c9" providerId="ADAL" clId="{DC7C844B-B9B1-9444-92AE-ADEB3EFB3F74}" dt="2023-06-18T07:40:04.964" v="1938"/>
          <ac:grpSpMkLst>
            <pc:docMk/>
            <pc:sldMk cId="0" sldId="976"/>
            <ac:grpSpMk id="403" creationId="{58BEF8D8-708A-6893-0295-4CA4CA455B67}"/>
          </ac:grpSpMkLst>
        </pc:grpChg>
        <pc:grpChg chg="del mod">
          <ac:chgData name="Hemanth Kumar  Tanneru" userId="e60da0a2-8f9f-43be-83b4-26a7a02c04c9" providerId="ADAL" clId="{DC7C844B-B9B1-9444-92AE-ADEB3EFB3F74}" dt="2023-06-18T07:39:42.336" v="1860"/>
          <ac:grpSpMkLst>
            <pc:docMk/>
            <pc:sldMk cId="0" sldId="976"/>
            <ac:grpSpMk id="415" creationId="{A80FB135-E2BF-BEA2-B6B5-F3877B22CC92}"/>
          </ac:grpSpMkLst>
        </pc:grpChg>
        <pc:grpChg chg="del mod">
          <ac:chgData name="Hemanth Kumar  Tanneru" userId="e60da0a2-8f9f-43be-83b4-26a7a02c04c9" providerId="ADAL" clId="{DC7C844B-B9B1-9444-92AE-ADEB3EFB3F74}" dt="2023-06-18T07:39:42.335" v="1852"/>
          <ac:grpSpMkLst>
            <pc:docMk/>
            <pc:sldMk cId="0" sldId="976"/>
            <ac:grpSpMk id="416" creationId="{A8435E28-0C45-2F9C-BDB6-B416A20FC643}"/>
          </ac:grpSpMkLst>
        </pc:grpChg>
        <pc:grpChg chg="del mod">
          <ac:chgData name="Hemanth Kumar  Tanneru" userId="e60da0a2-8f9f-43be-83b4-26a7a02c04c9" providerId="ADAL" clId="{DC7C844B-B9B1-9444-92AE-ADEB3EFB3F74}" dt="2023-06-18T07:39:42.335" v="1854"/>
          <ac:grpSpMkLst>
            <pc:docMk/>
            <pc:sldMk cId="0" sldId="976"/>
            <ac:grpSpMk id="423" creationId="{EFE75BE2-E168-3DA6-0E55-9125D8FAFDAE}"/>
          </ac:grpSpMkLst>
        </pc:grpChg>
        <pc:grpChg chg="del mod">
          <ac:chgData name="Hemanth Kumar  Tanneru" userId="e60da0a2-8f9f-43be-83b4-26a7a02c04c9" providerId="ADAL" clId="{DC7C844B-B9B1-9444-92AE-ADEB3EFB3F74}" dt="2023-06-18T05:25:09.478" v="649"/>
          <ac:grpSpMkLst>
            <pc:docMk/>
            <pc:sldMk cId="0" sldId="976"/>
            <ac:grpSpMk id="427" creationId="{6FE7B052-177A-822B-EA14-3343E617727B}"/>
          </ac:grpSpMkLst>
        </pc:grpChg>
        <pc:grpChg chg="del mod">
          <ac:chgData name="Hemanth Kumar  Tanneru" userId="e60da0a2-8f9f-43be-83b4-26a7a02c04c9" providerId="ADAL" clId="{DC7C844B-B9B1-9444-92AE-ADEB3EFB3F74}" dt="2023-06-18T07:39:42.339" v="1879"/>
          <ac:grpSpMkLst>
            <pc:docMk/>
            <pc:sldMk cId="0" sldId="976"/>
            <ac:grpSpMk id="435" creationId="{E4F380B7-150C-F424-C915-FE5CC7F74B3E}"/>
          </ac:grpSpMkLst>
        </pc:grpChg>
        <pc:grpChg chg="del mod">
          <ac:chgData name="Hemanth Kumar  Tanneru" userId="e60da0a2-8f9f-43be-83b4-26a7a02c04c9" providerId="ADAL" clId="{DC7C844B-B9B1-9444-92AE-ADEB3EFB3F74}" dt="2023-06-18T07:39:42.336" v="1861"/>
          <ac:grpSpMkLst>
            <pc:docMk/>
            <pc:sldMk cId="0" sldId="976"/>
            <ac:grpSpMk id="443" creationId="{7023DD19-BEB2-600E-3C50-9BD9C8F968FF}"/>
          </ac:grpSpMkLst>
        </pc:grpChg>
        <pc:grpChg chg="del mod">
          <ac:chgData name="Hemanth Kumar  Tanneru" userId="e60da0a2-8f9f-43be-83b4-26a7a02c04c9" providerId="ADAL" clId="{DC7C844B-B9B1-9444-92AE-ADEB3EFB3F74}" dt="2023-06-18T07:39:42.334" v="1850"/>
          <ac:grpSpMkLst>
            <pc:docMk/>
            <pc:sldMk cId="0" sldId="976"/>
            <ac:grpSpMk id="450" creationId="{96F78728-A6CB-DBCB-8984-BE24695D1737}"/>
          </ac:grpSpMkLst>
        </pc:grpChg>
        <pc:grpChg chg="del mod">
          <ac:chgData name="Hemanth Kumar  Tanneru" userId="e60da0a2-8f9f-43be-83b4-26a7a02c04c9" providerId="ADAL" clId="{DC7C844B-B9B1-9444-92AE-ADEB3EFB3F74}" dt="2023-06-18T07:39:42.338" v="1875"/>
          <ac:grpSpMkLst>
            <pc:docMk/>
            <pc:sldMk cId="0" sldId="976"/>
            <ac:grpSpMk id="461" creationId="{210D1D44-10A8-58D9-C614-A40DADA8F667}"/>
          </ac:grpSpMkLst>
        </pc:grpChg>
        <pc:grpChg chg="del mod">
          <ac:chgData name="Hemanth Kumar  Tanneru" userId="e60da0a2-8f9f-43be-83b4-26a7a02c04c9" providerId="ADAL" clId="{DC7C844B-B9B1-9444-92AE-ADEB3EFB3F74}" dt="2023-06-18T07:39:42.333" v="1839"/>
          <ac:grpSpMkLst>
            <pc:docMk/>
            <pc:sldMk cId="0" sldId="976"/>
            <ac:grpSpMk id="462" creationId="{A768B716-C685-3D29-C6C1-3C6898AAAFBF}"/>
          </ac:grpSpMkLst>
        </pc:grpChg>
        <pc:grpChg chg="del mod">
          <ac:chgData name="Hemanth Kumar  Tanneru" userId="e60da0a2-8f9f-43be-83b4-26a7a02c04c9" providerId="ADAL" clId="{DC7C844B-B9B1-9444-92AE-ADEB3EFB3F74}" dt="2023-06-18T05:25:46.006" v="708"/>
          <ac:grpSpMkLst>
            <pc:docMk/>
            <pc:sldMk cId="0" sldId="976"/>
            <ac:grpSpMk id="482" creationId="{303BC3F0-3A90-AD6D-6BBF-2F8C049D6852}"/>
          </ac:grpSpMkLst>
        </pc:grpChg>
        <pc:grpChg chg="del mod">
          <ac:chgData name="Hemanth Kumar  Tanneru" userId="e60da0a2-8f9f-43be-83b4-26a7a02c04c9" providerId="ADAL" clId="{DC7C844B-B9B1-9444-92AE-ADEB3EFB3F74}" dt="2023-06-18T07:39:42.338" v="1874"/>
          <ac:grpSpMkLst>
            <pc:docMk/>
            <pc:sldMk cId="0" sldId="976"/>
            <ac:grpSpMk id="483" creationId="{157658EB-9DDF-FD51-5416-C4749396AFA8}"/>
          </ac:grpSpMkLst>
        </pc:grpChg>
        <pc:grpChg chg="del mod">
          <ac:chgData name="Hemanth Kumar  Tanneru" userId="e60da0a2-8f9f-43be-83b4-26a7a02c04c9" providerId="ADAL" clId="{DC7C844B-B9B1-9444-92AE-ADEB3EFB3F74}" dt="2023-06-18T05:25:46.006" v="708"/>
          <ac:grpSpMkLst>
            <pc:docMk/>
            <pc:sldMk cId="0" sldId="976"/>
            <ac:grpSpMk id="493" creationId="{B15FB956-8C5A-FDA0-6DFE-6D00326030A8}"/>
          </ac:grpSpMkLst>
        </pc:grpChg>
        <pc:grpChg chg="del mod">
          <ac:chgData name="Hemanth Kumar  Tanneru" userId="e60da0a2-8f9f-43be-83b4-26a7a02c04c9" providerId="ADAL" clId="{DC7C844B-B9B1-9444-92AE-ADEB3EFB3F74}" dt="2023-06-18T07:39:42.337" v="1864"/>
          <ac:grpSpMkLst>
            <pc:docMk/>
            <pc:sldMk cId="0" sldId="976"/>
            <ac:grpSpMk id="494" creationId="{04501F11-42DA-7524-D9B7-74E58B9DB0C7}"/>
          </ac:grpSpMkLst>
        </pc:grpChg>
        <pc:picChg chg="del">
          <ac:chgData name="Hemanth Kumar  Tanneru" userId="e60da0a2-8f9f-43be-83b4-26a7a02c04c9" providerId="ADAL" clId="{DC7C844B-B9B1-9444-92AE-ADEB3EFB3F74}" dt="2023-06-18T07:40:10.905" v="1944" actId="478"/>
          <ac:picMkLst>
            <pc:docMk/>
            <pc:sldMk cId="0" sldId="976"/>
            <ac:picMk id="23" creationId="{00000000-0000-0000-0000-000000000000}"/>
          </ac:picMkLst>
        </pc:picChg>
        <pc:inkChg chg="del">
          <ac:chgData name="Hemanth Kumar  Tanneru" userId="e60da0a2-8f9f-43be-83b4-26a7a02c04c9" providerId="ADAL" clId="{DC7C844B-B9B1-9444-92AE-ADEB3EFB3F74}" dt="2023-06-18T05:23:24.312" v="560"/>
          <ac:inkMkLst>
            <pc:docMk/>
            <pc:sldMk cId="0" sldId="976"/>
            <ac:inkMk id="4" creationId="{8B556EFB-0533-4E86-8763-9898C97F16D4}"/>
          </ac:inkMkLst>
        </pc:inkChg>
        <pc:inkChg chg="del">
          <ac:chgData name="Hemanth Kumar  Tanneru" userId="e60da0a2-8f9f-43be-83b4-26a7a02c04c9" providerId="ADAL" clId="{DC7C844B-B9B1-9444-92AE-ADEB3EFB3F74}" dt="2023-06-18T05:14:16.363" v="233" actId="478"/>
          <ac:inkMkLst>
            <pc:docMk/>
            <pc:sldMk cId="0" sldId="976"/>
            <ac:inkMk id="5" creationId="{E72CFE2E-8189-EFC8-F0E9-44A6A4053A02}"/>
          </ac:inkMkLst>
        </pc:inkChg>
        <pc:inkChg chg="add del">
          <ac:chgData name="Hemanth Kumar  Tanneru" userId="e60da0a2-8f9f-43be-83b4-26a7a02c04c9" providerId="ADAL" clId="{DC7C844B-B9B1-9444-92AE-ADEB3EFB3F74}" dt="2023-06-18T07:39:42.335" v="1851"/>
          <ac:inkMkLst>
            <pc:docMk/>
            <pc:sldMk cId="0" sldId="976"/>
            <ac:inkMk id="6" creationId="{D53F7CA5-1E89-9B92-6C3A-B7D3274C8599}"/>
          </ac:inkMkLst>
        </pc:inkChg>
        <pc:inkChg chg="add del mod">
          <ac:chgData name="Hemanth Kumar  Tanneru" userId="e60da0a2-8f9f-43be-83b4-26a7a02c04c9" providerId="ADAL" clId="{DC7C844B-B9B1-9444-92AE-ADEB3EFB3F74}" dt="2023-06-18T05:18:25.563" v="357"/>
          <ac:inkMkLst>
            <pc:docMk/>
            <pc:sldMk cId="0" sldId="976"/>
            <ac:inkMk id="8" creationId="{34D73FC4-7113-9415-A6A5-2560FD58F90D}"/>
          </ac:inkMkLst>
        </pc:inkChg>
        <pc:inkChg chg="add del mod">
          <ac:chgData name="Hemanth Kumar  Tanneru" userId="e60da0a2-8f9f-43be-83b4-26a7a02c04c9" providerId="ADAL" clId="{DC7C844B-B9B1-9444-92AE-ADEB3EFB3F74}" dt="2023-06-18T05:18:25.564" v="360"/>
          <ac:inkMkLst>
            <pc:docMk/>
            <pc:sldMk cId="0" sldId="976"/>
            <ac:inkMk id="10" creationId="{9F9BCD9B-B07D-6D7A-13B7-6C29A111C64C}"/>
          </ac:inkMkLst>
        </pc:inkChg>
        <pc:inkChg chg="add del mod">
          <ac:chgData name="Hemanth Kumar  Tanneru" userId="e60da0a2-8f9f-43be-83b4-26a7a02c04c9" providerId="ADAL" clId="{DC7C844B-B9B1-9444-92AE-ADEB3EFB3F74}" dt="2023-06-18T05:18:25.560" v="342"/>
          <ac:inkMkLst>
            <pc:docMk/>
            <pc:sldMk cId="0" sldId="976"/>
            <ac:inkMk id="12" creationId="{B14B310E-75BD-7160-6356-BC694892A5D9}"/>
          </ac:inkMkLst>
        </pc:inkChg>
        <pc:inkChg chg="add del mod">
          <ac:chgData name="Hemanth Kumar  Tanneru" userId="e60da0a2-8f9f-43be-83b4-26a7a02c04c9" providerId="ADAL" clId="{DC7C844B-B9B1-9444-92AE-ADEB3EFB3F74}" dt="2023-06-18T05:18:25.564" v="363"/>
          <ac:inkMkLst>
            <pc:docMk/>
            <pc:sldMk cId="0" sldId="976"/>
            <ac:inkMk id="14" creationId="{F957A506-B907-09A5-F3AF-3571395801DF}"/>
          </ac:inkMkLst>
        </pc:inkChg>
        <pc:inkChg chg="add del mod">
          <ac:chgData name="Hemanth Kumar  Tanneru" userId="e60da0a2-8f9f-43be-83b4-26a7a02c04c9" providerId="ADAL" clId="{DC7C844B-B9B1-9444-92AE-ADEB3EFB3F74}" dt="2023-06-18T05:18:25.566" v="371"/>
          <ac:inkMkLst>
            <pc:docMk/>
            <pc:sldMk cId="0" sldId="976"/>
            <ac:inkMk id="17" creationId="{1B9C5C38-9B1D-8486-7F1B-82463F15DE54}"/>
          </ac:inkMkLst>
        </pc:inkChg>
        <pc:inkChg chg="add del mod">
          <ac:chgData name="Hemanth Kumar  Tanneru" userId="e60da0a2-8f9f-43be-83b4-26a7a02c04c9" providerId="ADAL" clId="{DC7C844B-B9B1-9444-92AE-ADEB3EFB3F74}" dt="2023-06-18T05:18:25.557" v="329"/>
          <ac:inkMkLst>
            <pc:docMk/>
            <pc:sldMk cId="0" sldId="976"/>
            <ac:inkMk id="20" creationId="{20924529-B614-E9B9-0DC6-DA4C46767373}"/>
          </ac:inkMkLst>
        </pc:inkChg>
        <pc:inkChg chg="add del mod">
          <ac:chgData name="Hemanth Kumar  Tanneru" userId="e60da0a2-8f9f-43be-83b4-26a7a02c04c9" providerId="ADAL" clId="{DC7C844B-B9B1-9444-92AE-ADEB3EFB3F74}" dt="2023-06-18T05:18:25.561" v="346"/>
          <ac:inkMkLst>
            <pc:docMk/>
            <pc:sldMk cId="0" sldId="976"/>
            <ac:inkMk id="21" creationId="{D61D3404-EF6F-3E52-34ED-3AD3872AEBCF}"/>
          </ac:inkMkLst>
        </pc:inkChg>
        <pc:inkChg chg="add del mod">
          <ac:chgData name="Hemanth Kumar  Tanneru" userId="e60da0a2-8f9f-43be-83b4-26a7a02c04c9" providerId="ADAL" clId="{DC7C844B-B9B1-9444-92AE-ADEB3EFB3F74}" dt="2023-06-18T05:18:25.559" v="337"/>
          <ac:inkMkLst>
            <pc:docMk/>
            <pc:sldMk cId="0" sldId="976"/>
            <ac:inkMk id="25" creationId="{9F1CBCEF-FC2C-BE40-F954-6BB9F52E4A8A}"/>
          </ac:inkMkLst>
        </pc:inkChg>
        <pc:inkChg chg="add del mod">
          <ac:chgData name="Hemanth Kumar  Tanneru" userId="e60da0a2-8f9f-43be-83b4-26a7a02c04c9" providerId="ADAL" clId="{DC7C844B-B9B1-9444-92AE-ADEB3EFB3F74}" dt="2023-06-18T07:39:51.097" v="1891"/>
          <ac:inkMkLst>
            <pc:docMk/>
            <pc:sldMk cId="0" sldId="976"/>
            <ac:inkMk id="26" creationId="{75BE3144-8592-2177-F2FD-79218D21BF70}"/>
          </ac:inkMkLst>
        </pc:inkChg>
        <pc:inkChg chg="add del mod">
          <ac:chgData name="Hemanth Kumar  Tanneru" userId="e60da0a2-8f9f-43be-83b4-26a7a02c04c9" providerId="ADAL" clId="{DC7C844B-B9B1-9444-92AE-ADEB3EFB3F74}" dt="2023-06-18T05:15:51.727" v="266"/>
          <ac:inkMkLst>
            <pc:docMk/>
            <pc:sldMk cId="0" sldId="976"/>
            <ac:inkMk id="28" creationId="{E3305C41-F558-FC77-A2BE-89832BFCB3D1}"/>
          </ac:inkMkLst>
        </pc:inkChg>
        <pc:inkChg chg="add del mod">
          <ac:chgData name="Hemanth Kumar  Tanneru" userId="e60da0a2-8f9f-43be-83b4-26a7a02c04c9" providerId="ADAL" clId="{DC7C844B-B9B1-9444-92AE-ADEB3EFB3F74}" dt="2023-06-18T05:15:51.726" v="265"/>
          <ac:inkMkLst>
            <pc:docMk/>
            <pc:sldMk cId="0" sldId="976"/>
            <ac:inkMk id="29" creationId="{0B955FA8-A041-5612-1871-1199ADE94471}"/>
          </ac:inkMkLst>
        </pc:inkChg>
        <pc:inkChg chg="add del mod">
          <ac:chgData name="Hemanth Kumar  Tanneru" userId="e60da0a2-8f9f-43be-83b4-26a7a02c04c9" providerId="ADAL" clId="{DC7C844B-B9B1-9444-92AE-ADEB3EFB3F74}" dt="2023-06-18T05:18:25.561" v="348"/>
          <ac:inkMkLst>
            <pc:docMk/>
            <pc:sldMk cId="0" sldId="976"/>
            <ac:inkMk id="30" creationId="{96E47A71-B61B-247D-7FA8-122EFBB970ED}"/>
          </ac:inkMkLst>
        </pc:inkChg>
        <pc:inkChg chg="add del mod">
          <ac:chgData name="Hemanth Kumar  Tanneru" userId="e60da0a2-8f9f-43be-83b4-26a7a02c04c9" providerId="ADAL" clId="{DC7C844B-B9B1-9444-92AE-ADEB3EFB3F74}" dt="2023-06-18T05:18:25.559" v="338"/>
          <ac:inkMkLst>
            <pc:docMk/>
            <pc:sldMk cId="0" sldId="976"/>
            <ac:inkMk id="31" creationId="{89B35176-F47D-BFEF-02F4-0C0EAD5CFD5C}"/>
          </ac:inkMkLst>
        </pc:inkChg>
        <pc:inkChg chg="add del mod">
          <ac:chgData name="Hemanth Kumar  Tanneru" userId="e60da0a2-8f9f-43be-83b4-26a7a02c04c9" providerId="ADAL" clId="{DC7C844B-B9B1-9444-92AE-ADEB3EFB3F74}" dt="2023-06-18T05:18:25.567" v="380"/>
          <ac:inkMkLst>
            <pc:docMk/>
            <pc:sldMk cId="0" sldId="976"/>
            <ac:inkMk id="33" creationId="{1D84AC2E-6F02-C907-2950-D6B6175AEA44}"/>
          </ac:inkMkLst>
        </pc:inkChg>
        <pc:inkChg chg="add del mod">
          <ac:chgData name="Hemanth Kumar  Tanneru" userId="e60da0a2-8f9f-43be-83b4-26a7a02c04c9" providerId="ADAL" clId="{DC7C844B-B9B1-9444-92AE-ADEB3EFB3F74}" dt="2023-06-18T05:18:25.559" v="335"/>
          <ac:inkMkLst>
            <pc:docMk/>
            <pc:sldMk cId="0" sldId="976"/>
            <ac:inkMk id="35" creationId="{A190B9C7-E10E-BF86-EC57-2D3E5DD68A97}"/>
          </ac:inkMkLst>
        </pc:inkChg>
        <pc:inkChg chg="add del mod">
          <ac:chgData name="Hemanth Kumar  Tanneru" userId="e60da0a2-8f9f-43be-83b4-26a7a02c04c9" providerId="ADAL" clId="{DC7C844B-B9B1-9444-92AE-ADEB3EFB3F74}" dt="2023-06-18T05:18:25.557" v="328"/>
          <ac:inkMkLst>
            <pc:docMk/>
            <pc:sldMk cId="0" sldId="976"/>
            <ac:inkMk id="36" creationId="{92FAFAAF-24CE-1A87-98E1-FA20D3BDA275}"/>
          </ac:inkMkLst>
        </pc:inkChg>
        <pc:inkChg chg="add del mod">
          <ac:chgData name="Hemanth Kumar  Tanneru" userId="e60da0a2-8f9f-43be-83b4-26a7a02c04c9" providerId="ADAL" clId="{DC7C844B-B9B1-9444-92AE-ADEB3EFB3F74}" dt="2023-06-18T05:18:25.563" v="358"/>
          <ac:inkMkLst>
            <pc:docMk/>
            <pc:sldMk cId="0" sldId="976"/>
            <ac:inkMk id="38" creationId="{8F403A96-5409-2127-E484-437C50D72010}"/>
          </ac:inkMkLst>
        </pc:inkChg>
        <pc:inkChg chg="add del mod">
          <ac:chgData name="Hemanth Kumar  Tanneru" userId="e60da0a2-8f9f-43be-83b4-26a7a02c04c9" providerId="ADAL" clId="{DC7C844B-B9B1-9444-92AE-ADEB3EFB3F74}" dt="2023-06-18T05:18:25.558" v="333"/>
          <ac:inkMkLst>
            <pc:docMk/>
            <pc:sldMk cId="0" sldId="976"/>
            <ac:inkMk id="39" creationId="{4F510E1D-D62D-A4AF-6CC1-B097D65CF5DC}"/>
          </ac:inkMkLst>
        </pc:inkChg>
        <pc:inkChg chg="add del mod">
          <ac:chgData name="Hemanth Kumar  Tanneru" userId="e60da0a2-8f9f-43be-83b4-26a7a02c04c9" providerId="ADAL" clId="{DC7C844B-B9B1-9444-92AE-ADEB3EFB3F74}" dt="2023-06-18T05:18:25.565" v="368"/>
          <ac:inkMkLst>
            <pc:docMk/>
            <pc:sldMk cId="0" sldId="976"/>
            <ac:inkMk id="40" creationId="{8609C8BD-5C11-3372-DCBB-25929344F90C}"/>
          </ac:inkMkLst>
        </pc:inkChg>
        <pc:inkChg chg="add del mod">
          <ac:chgData name="Hemanth Kumar  Tanneru" userId="e60da0a2-8f9f-43be-83b4-26a7a02c04c9" providerId="ADAL" clId="{DC7C844B-B9B1-9444-92AE-ADEB3EFB3F74}" dt="2023-06-18T05:18:25.566" v="374"/>
          <ac:inkMkLst>
            <pc:docMk/>
            <pc:sldMk cId="0" sldId="976"/>
            <ac:inkMk id="41" creationId="{D9D1B186-A1CB-9E82-D53E-2503A027C6F0}"/>
          </ac:inkMkLst>
        </pc:inkChg>
        <pc:inkChg chg="add del mod">
          <ac:chgData name="Hemanth Kumar  Tanneru" userId="e60da0a2-8f9f-43be-83b4-26a7a02c04c9" providerId="ADAL" clId="{DC7C844B-B9B1-9444-92AE-ADEB3EFB3F74}" dt="2023-06-18T05:16:20.022" v="269"/>
          <ac:inkMkLst>
            <pc:docMk/>
            <pc:sldMk cId="0" sldId="976"/>
            <ac:inkMk id="43" creationId="{689C3ABB-0FB4-4640-C174-6F057A5C8D84}"/>
          </ac:inkMkLst>
        </pc:inkChg>
        <pc:inkChg chg="add del mod">
          <ac:chgData name="Hemanth Kumar  Tanneru" userId="e60da0a2-8f9f-43be-83b4-26a7a02c04c9" providerId="ADAL" clId="{DC7C844B-B9B1-9444-92AE-ADEB3EFB3F74}" dt="2023-06-18T05:18:25.561" v="344"/>
          <ac:inkMkLst>
            <pc:docMk/>
            <pc:sldMk cId="0" sldId="976"/>
            <ac:inkMk id="45" creationId="{A9C70892-9E1F-5084-B4F5-78DB64B61D21}"/>
          </ac:inkMkLst>
        </pc:inkChg>
        <pc:inkChg chg="add del mod">
          <ac:chgData name="Hemanth Kumar  Tanneru" userId="e60da0a2-8f9f-43be-83b4-26a7a02c04c9" providerId="ADAL" clId="{DC7C844B-B9B1-9444-92AE-ADEB3EFB3F74}" dt="2023-06-18T05:18:25.556" v="326"/>
          <ac:inkMkLst>
            <pc:docMk/>
            <pc:sldMk cId="0" sldId="976"/>
            <ac:inkMk id="47" creationId="{419B307E-C840-7601-7C6F-39C206BF7BC0}"/>
          </ac:inkMkLst>
        </pc:inkChg>
        <pc:inkChg chg="add del">
          <ac:chgData name="Hemanth Kumar  Tanneru" userId="e60da0a2-8f9f-43be-83b4-26a7a02c04c9" providerId="ADAL" clId="{DC7C844B-B9B1-9444-92AE-ADEB3EFB3F74}" dt="2023-06-18T05:18:25.563" v="356"/>
          <ac:inkMkLst>
            <pc:docMk/>
            <pc:sldMk cId="0" sldId="976"/>
            <ac:inkMk id="49" creationId="{BD16A288-A30C-4858-CD8B-B2E3D43B5131}"/>
          </ac:inkMkLst>
        </pc:inkChg>
        <pc:inkChg chg="add del mod">
          <ac:chgData name="Hemanth Kumar  Tanneru" userId="e60da0a2-8f9f-43be-83b4-26a7a02c04c9" providerId="ADAL" clId="{DC7C844B-B9B1-9444-92AE-ADEB3EFB3F74}" dt="2023-06-18T05:16:57.632" v="278"/>
          <ac:inkMkLst>
            <pc:docMk/>
            <pc:sldMk cId="0" sldId="976"/>
            <ac:inkMk id="50" creationId="{DE5DEEB9-7A71-7B75-27CF-8CBA2AFEB869}"/>
          </ac:inkMkLst>
        </pc:inkChg>
        <pc:inkChg chg="add del mod">
          <ac:chgData name="Hemanth Kumar  Tanneru" userId="e60da0a2-8f9f-43be-83b4-26a7a02c04c9" providerId="ADAL" clId="{DC7C844B-B9B1-9444-92AE-ADEB3EFB3F74}" dt="2023-06-18T05:16:57.632" v="277"/>
          <ac:inkMkLst>
            <pc:docMk/>
            <pc:sldMk cId="0" sldId="976"/>
            <ac:inkMk id="51" creationId="{269F414A-EE94-0949-52D5-32CEA7E9E409}"/>
          </ac:inkMkLst>
        </pc:inkChg>
        <pc:inkChg chg="add del mod">
          <ac:chgData name="Hemanth Kumar  Tanneru" userId="e60da0a2-8f9f-43be-83b4-26a7a02c04c9" providerId="ADAL" clId="{DC7C844B-B9B1-9444-92AE-ADEB3EFB3F74}" dt="2023-06-18T05:16:57.633" v="279"/>
          <ac:inkMkLst>
            <pc:docMk/>
            <pc:sldMk cId="0" sldId="976"/>
            <ac:inkMk id="52" creationId="{94DC6F85-7162-CFBC-0D22-226E3339CCB2}"/>
          </ac:inkMkLst>
        </pc:inkChg>
        <pc:inkChg chg="add del mod">
          <ac:chgData name="Hemanth Kumar  Tanneru" userId="e60da0a2-8f9f-43be-83b4-26a7a02c04c9" providerId="ADAL" clId="{DC7C844B-B9B1-9444-92AE-ADEB3EFB3F74}" dt="2023-06-18T05:18:25.563" v="359"/>
          <ac:inkMkLst>
            <pc:docMk/>
            <pc:sldMk cId="0" sldId="976"/>
            <ac:inkMk id="54" creationId="{97E31337-727E-CB2C-6918-8601382EDBE2}"/>
          </ac:inkMkLst>
        </pc:inkChg>
        <pc:inkChg chg="add del mod">
          <ac:chgData name="Hemanth Kumar  Tanneru" userId="e60da0a2-8f9f-43be-83b4-26a7a02c04c9" providerId="ADAL" clId="{DC7C844B-B9B1-9444-92AE-ADEB3EFB3F74}" dt="2023-06-18T05:18:25.559" v="336"/>
          <ac:inkMkLst>
            <pc:docMk/>
            <pc:sldMk cId="0" sldId="976"/>
            <ac:inkMk id="55" creationId="{4A1E0F83-7349-F358-1B5A-95A902B3A7E2}"/>
          </ac:inkMkLst>
        </pc:inkChg>
        <pc:inkChg chg="add del mod">
          <ac:chgData name="Hemanth Kumar  Tanneru" userId="e60da0a2-8f9f-43be-83b4-26a7a02c04c9" providerId="ADAL" clId="{DC7C844B-B9B1-9444-92AE-ADEB3EFB3F74}" dt="2023-06-18T05:18:25.560" v="343"/>
          <ac:inkMkLst>
            <pc:docMk/>
            <pc:sldMk cId="0" sldId="976"/>
            <ac:inkMk id="56" creationId="{BA40D09C-045E-21CA-E91F-EC60FC7FBC6E}"/>
          </ac:inkMkLst>
        </pc:inkChg>
        <pc:inkChg chg="add del mod">
          <ac:chgData name="Hemanth Kumar  Tanneru" userId="e60da0a2-8f9f-43be-83b4-26a7a02c04c9" providerId="ADAL" clId="{DC7C844B-B9B1-9444-92AE-ADEB3EFB3F74}" dt="2023-06-18T05:18:25.560" v="340"/>
          <ac:inkMkLst>
            <pc:docMk/>
            <pc:sldMk cId="0" sldId="976"/>
            <ac:inkMk id="57" creationId="{DCEEF0D9-74BB-293F-1D83-4AA8ACB56697}"/>
          </ac:inkMkLst>
        </pc:inkChg>
        <pc:inkChg chg="add del mod">
          <ac:chgData name="Hemanth Kumar  Tanneru" userId="e60da0a2-8f9f-43be-83b4-26a7a02c04c9" providerId="ADAL" clId="{DC7C844B-B9B1-9444-92AE-ADEB3EFB3F74}" dt="2023-06-18T05:18:25.562" v="349"/>
          <ac:inkMkLst>
            <pc:docMk/>
            <pc:sldMk cId="0" sldId="976"/>
            <ac:inkMk id="58" creationId="{5D34A874-CB64-43E0-8BA7-C685DDC9F425}"/>
          </ac:inkMkLst>
        </pc:inkChg>
        <pc:inkChg chg="add del mod">
          <ac:chgData name="Hemanth Kumar  Tanneru" userId="e60da0a2-8f9f-43be-83b4-26a7a02c04c9" providerId="ADAL" clId="{DC7C844B-B9B1-9444-92AE-ADEB3EFB3F74}" dt="2023-06-18T05:18:25.567" v="381"/>
          <ac:inkMkLst>
            <pc:docMk/>
            <pc:sldMk cId="0" sldId="976"/>
            <ac:inkMk id="60" creationId="{85F56133-07F2-8A20-3940-94A42D7D59C5}"/>
          </ac:inkMkLst>
        </pc:inkChg>
        <pc:inkChg chg="add del mod">
          <ac:chgData name="Hemanth Kumar  Tanneru" userId="e60da0a2-8f9f-43be-83b4-26a7a02c04c9" providerId="ADAL" clId="{DC7C844B-B9B1-9444-92AE-ADEB3EFB3F74}" dt="2023-06-18T05:18:25.562" v="353"/>
          <ac:inkMkLst>
            <pc:docMk/>
            <pc:sldMk cId="0" sldId="976"/>
            <ac:inkMk id="61" creationId="{4B95E4D8-669A-5E62-5402-7A76984D65C8}"/>
          </ac:inkMkLst>
        </pc:inkChg>
        <pc:inkChg chg="add del mod">
          <ac:chgData name="Hemanth Kumar  Tanneru" userId="e60da0a2-8f9f-43be-83b4-26a7a02c04c9" providerId="ADAL" clId="{DC7C844B-B9B1-9444-92AE-ADEB3EFB3F74}" dt="2023-06-18T05:18:25.567" v="378"/>
          <ac:inkMkLst>
            <pc:docMk/>
            <pc:sldMk cId="0" sldId="976"/>
            <ac:inkMk id="62" creationId="{BCE363B3-796E-C586-6E9F-31501F324323}"/>
          </ac:inkMkLst>
        </pc:inkChg>
        <pc:inkChg chg="add del mod">
          <ac:chgData name="Hemanth Kumar  Tanneru" userId="e60da0a2-8f9f-43be-83b4-26a7a02c04c9" providerId="ADAL" clId="{DC7C844B-B9B1-9444-92AE-ADEB3EFB3F74}" dt="2023-06-18T05:18:25.565" v="369"/>
          <ac:inkMkLst>
            <pc:docMk/>
            <pc:sldMk cId="0" sldId="976"/>
            <ac:inkMk id="63" creationId="{ADB1D7A7-6902-10DA-6F0E-CFE0FF9B0092}"/>
          </ac:inkMkLst>
        </pc:inkChg>
        <pc:inkChg chg="add del mod">
          <ac:chgData name="Hemanth Kumar  Tanneru" userId="e60da0a2-8f9f-43be-83b4-26a7a02c04c9" providerId="ADAL" clId="{DC7C844B-B9B1-9444-92AE-ADEB3EFB3F74}" dt="2023-06-18T05:18:25.567" v="379"/>
          <ac:inkMkLst>
            <pc:docMk/>
            <pc:sldMk cId="0" sldId="976"/>
            <ac:inkMk id="64" creationId="{9122DFF5-1069-F0D6-1BC7-F25DF63F5B3E}"/>
          </ac:inkMkLst>
        </pc:inkChg>
        <pc:inkChg chg="add del mod">
          <ac:chgData name="Hemanth Kumar  Tanneru" userId="e60da0a2-8f9f-43be-83b4-26a7a02c04c9" providerId="ADAL" clId="{DC7C844B-B9B1-9444-92AE-ADEB3EFB3F74}" dt="2023-06-18T05:18:25.557" v="327"/>
          <ac:inkMkLst>
            <pc:docMk/>
            <pc:sldMk cId="0" sldId="976"/>
            <ac:inkMk id="65" creationId="{E0A20368-8266-9E70-7C7D-CA980E45DA81}"/>
          </ac:inkMkLst>
        </pc:inkChg>
        <pc:inkChg chg="add del mod">
          <ac:chgData name="Hemanth Kumar  Tanneru" userId="e60da0a2-8f9f-43be-83b4-26a7a02c04c9" providerId="ADAL" clId="{DC7C844B-B9B1-9444-92AE-ADEB3EFB3F74}" dt="2023-06-18T05:18:25.564" v="362"/>
          <ac:inkMkLst>
            <pc:docMk/>
            <pc:sldMk cId="0" sldId="976"/>
            <ac:inkMk id="66" creationId="{9C9E3EFE-7623-4CF7-EA97-42C44CF664E6}"/>
          </ac:inkMkLst>
        </pc:inkChg>
        <pc:inkChg chg="add del mod">
          <ac:chgData name="Hemanth Kumar  Tanneru" userId="e60da0a2-8f9f-43be-83b4-26a7a02c04c9" providerId="ADAL" clId="{DC7C844B-B9B1-9444-92AE-ADEB3EFB3F74}" dt="2023-06-18T05:18:25.558" v="331"/>
          <ac:inkMkLst>
            <pc:docMk/>
            <pc:sldMk cId="0" sldId="976"/>
            <ac:inkMk id="67" creationId="{4BFA1F73-11AB-33B7-7FCC-3C0D0C1DC8D9}"/>
          </ac:inkMkLst>
        </pc:inkChg>
        <pc:inkChg chg="add del mod">
          <ac:chgData name="Hemanth Kumar  Tanneru" userId="e60da0a2-8f9f-43be-83b4-26a7a02c04c9" providerId="ADAL" clId="{DC7C844B-B9B1-9444-92AE-ADEB3EFB3F74}" dt="2023-06-18T05:18:25.563" v="355"/>
          <ac:inkMkLst>
            <pc:docMk/>
            <pc:sldMk cId="0" sldId="976"/>
            <ac:inkMk id="70" creationId="{6BF8194E-2013-095B-9AEE-451B980A59D1}"/>
          </ac:inkMkLst>
        </pc:inkChg>
        <pc:inkChg chg="add del mod">
          <ac:chgData name="Hemanth Kumar  Tanneru" userId="e60da0a2-8f9f-43be-83b4-26a7a02c04c9" providerId="ADAL" clId="{DC7C844B-B9B1-9444-92AE-ADEB3EFB3F74}" dt="2023-06-18T05:18:25.558" v="330"/>
          <ac:inkMkLst>
            <pc:docMk/>
            <pc:sldMk cId="0" sldId="976"/>
            <ac:inkMk id="71" creationId="{E4D1ED60-650B-3C05-8315-8F6CC6B4425E}"/>
          </ac:inkMkLst>
        </pc:inkChg>
        <pc:inkChg chg="add del mod">
          <ac:chgData name="Hemanth Kumar  Tanneru" userId="e60da0a2-8f9f-43be-83b4-26a7a02c04c9" providerId="ADAL" clId="{DC7C844B-B9B1-9444-92AE-ADEB3EFB3F74}" dt="2023-06-18T05:18:25.562" v="350"/>
          <ac:inkMkLst>
            <pc:docMk/>
            <pc:sldMk cId="0" sldId="976"/>
            <ac:inkMk id="73" creationId="{493F4140-FC3B-7AEA-1C77-97F53C57CF0D}"/>
          </ac:inkMkLst>
        </pc:inkChg>
        <pc:inkChg chg="add del mod">
          <ac:chgData name="Hemanth Kumar  Tanneru" userId="e60da0a2-8f9f-43be-83b4-26a7a02c04c9" providerId="ADAL" clId="{DC7C844B-B9B1-9444-92AE-ADEB3EFB3F74}" dt="2023-06-18T05:18:25.565" v="367"/>
          <ac:inkMkLst>
            <pc:docMk/>
            <pc:sldMk cId="0" sldId="976"/>
            <ac:inkMk id="74" creationId="{E0E72FC5-738F-6D26-C3C1-D715386C2A97}"/>
          </ac:inkMkLst>
        </pc:inkChg>
        <pc:inkChg chg="add del mod">
          <ac:chgData name="Hemanth Kumar  Tanneru" userId="e60da0a2-8f9f-43be-83b4-26a7a02c04c9" providerId="ADAL" clId="{DC7C844B-B9B1-9444-92AE-ADEB3EFB3F74}" dt="2023-06-18T05:18:25.560" v="341"/>
          <ac:inkMkLst>
            <pc:docMk/>
            <pc:sldMk cId="0" sldId="976"/>
            <ac:inkMk id="75" creationId="{4E789636-CFC2-0689-98F3-597C6C3FB3EE}"/>
          </ac:inkMkLst>
        </pc:inkChg>
        <pc:inkChg chg="add del mod">
          <ac:chgData name="Hemanth Kumar  Tanneru" userId="e60da0a2-8f9f-43be-83b4-26a7a02c04c9" providerId="ADAL" clId="{DC7C844B-B9B1-9444-92AE-ADEB3EFB3F74}" dt="2023-06-18T05:18:25.561" v="347"/>
          <ac:inkMkLst>
            <pc:docMk/>
            <pc:sldMk cId="0" sldId="976"/>
            <ac:inkMk id="76" creationId="{096E07FD-CD5D-B738-6519-FBCA401BA34C}"/>
          </ac:inkMkLst>
        </pc:inkChg>
        <pc:inkChg chg="add del mod">
          <ac:chgData name="Hemanth Kumar  Tanneru" userId="e60da0a2-8f9f-43be-83b4-26a7a02c04c9" providerId="ADAL" clId="{DC7C844B-B9B1-9444-92AE-ADEB3EFB3F74}" dt="2023-06-18T05:18:25.564" v="364"/>
          <ac:inkMkLst>
            <pc:docMk/>
            <pc:sldMk cId="0" sldId="976"/>
            <ac:inkMk id="77" creationId="{E758AE73-2138-AECE-81D2-39ACE3D63A74}"/>
          </ac:inkMkLst>
        </pc:inkChg>
        <pc:inkChg chg="add del mod">
          <ac:chgData name="Hemanth Kumar  Tanneru" userId="e60da0a2-8f9f-43be-83b4-26a7a02c04c9" providerId="ADAL" clId="{DC7C844B-B9B1-9444-92AE-ADEB3EFB3F74}" dt="2023-06-18T05:18:25.563" v="354"/>
          <ac:inkMkLst>
            <pc:docMk/>
            <pc:sldMk cId="0" sldId="976"/>
            <ac:inkMk id="79" creationId="{EA395A24-8B7D-E981-7D65-55D1845C6581}"/>
          </ac:inkMkLst>
        </pc:inkChg>
        <pc:inkChg chg="add del mod">
          <ac:chgData name="Hemanth Kumar  Tanneru" userId="e60da0a2-8f9f-43be-83b4-26a7a02c04c9" providerId="ADAL" clId="{DC7C844B-B9B1-9444-92AE-ADEB3EFB3F74}" dt="2023-06-18T05:18:25.565" v="370"/>
          <ac:inkMkLst>
            <pc:docMk/>
            <pc:sldMk cId="0" sldId="976"/>
            <ac:inkMk id="80" creationId="{B8787ED4-1C57-2E3C-C209-8171092F574D}"/>
          </ac:inkMkLst>
        </pc:inkChg>
        <pc:inkChg chg="add del mod">
          <ac:chgData name="Hemanth Kumar  Tanneru" userId="e60da0a2-8f9f-43be-83b4-26a7a02c04c9" providerId="ADAL" clId="{DC7C844B-B9B1-9444-92AE-ADEB3EFB3F74}" dt="2023-06-18T05:18:25.558" v="332"/>
          <ac:inkMkLst>
            <pc:docMk/>
            <pc:sldMk cId="0" sldId="976"/>
            <ac:inkMk id="82" creationId="{4C807C3D-65C0-7B57-BB23-79F26D56A487}"/>
          </ac:inkMkLst>
        </pc:inkChg>
        <pc:inkChg chg="add del mod">
          <ac:chgData name="Hemanth Kumar  Tanneru" userId="e60da0a2-8f9f-43be-83b4-26a7a02c04c9" providerId="ADAL" clId="{DC7C844B-B9B1-9444-92AE-ADEB3EFB3F74}" dt="2023-06-18T05:18:25.568" v="382"/>
          <ac:inkMkLst>
            <pc:docMk/>
            <pc:sldMk cId="0" sldId="976"/>
            <ac:inkMk id="83" creationId="{B89449EE-DC40-6B0E-A02F-45FEF92AF7EA}"/>
          </ac:inkMkLst>
        </pc:inkChg>
        <pc:inkChg chg="add del mod">
          <ac:chgData name="Hemanth Kumar  Tanneru" userId="e60da0a2-8f9f-43be-83b4-26a7a02c04c9" providerId="ADAL" clId="{DC7C844B-B9B1-9444-92AE-ADEB3EFB3F74}" dt="2023-06-18T05:18:25.566" v="375"/>
          <ac:inkMkLst>
            <pc:docMk/>
            <pc:sldMk cId="0" sldId="976"/>
            <ac:inkMk id="84" creationId="{A1A8E240-5287-0CC3-5138-FE03EE8331E3}"/>
          </ac:inkMkLst>
        </pc:inkChg>
        <pc:inkChg chg="add del mod">
          <ac:chgData name="Hemanth Kumar  Tanneru" userId="e60da0a2-8f9f-43be-83b4-26a7a02c04c9" providerId="ADAL" clId="{DC7C844B-B9B1-9444-92AE-ADEB3EFB3F74}" dt="2023-06-18T05:18:25.567" v="376"/>
          <ac:inkMkLst>
            <pc:docMk/>
            <pc:sldMk cId="0" sldId="976"/>
            <ac:inkMk id="85" creationId="{9A9234D8-12F3-DC33-CED2-1B9CC8A32668}"/>
          </ac:inkMkLst>
        </pc:inkChg>
        <pc:inkChg chg="add del mod">
          <ac:chgData name="Hemanth Kumar  Tanneru" userId="e60da0a2-8f9f-43be-83b4-26a7a02c04c9" providerId="ADAL" clId="{DC7C844B-B9B1-9444-92AE-ADEB3EFB3F74}" dt="2023-06-18T05:18:25.566" v="372"/>
          <ac:inkMkLst>
            <pc:docMk/>
            <pc:sldMk cId="0" sldId="976"/>
            <ac:inkMk id="86" creationId="{E40AE184-9E01-B8D1-7C74-A6E926E84321}"/>
          </ac:inkMkLst>
        </pc:inkChg>
        <pc:inkChg chg="add del mod">
          <ac:chgData name="Hemanth Kumar  Tanneru" userId="e60da0a2-8f9f-43be-83b4-26a7a02c04c9" providerId="ADAL" clId="{DC7C844B-B9B1-9444-92AE-ADEB3EFB3F74}" dt="2023-06-18T05:18:25.567" v="377"/>
          <ac:inkMkLst>
            <pc:docMk/>
            <pc:sldMk cId="0" sldId="976"/>
            <ac:inkMk id="88" creationId="{4E5278C4-125A-D73B-8779-399C400793E3}"/>
          </ac:inkMkLst>
        </pc:inkChg>
        <pc:inkChg chg="add del mod">
          <ac:chgData name="Hemanth Kumar  Tanneru" userId="e60da0a2-8f9f-43be-83b4-26a7a02c04c9" providerId="ADAL" clId="{DC7C844B-B9B1-9444-92AE-ADEB3EFB3F74}" dt="2023-06-18T05:18:25.562" v="352"/>
          <ac:inkMkLst>
            <pc:docMk/>
            <pc:sldMk cId="0" sldId="976"/>
            <ac:inkMk id="89" creationId="{324A30DB-EBFB-A3F1-2AE0-C7504A127DA5}"/>
          </ac:inkMkLst>
        </pc:inkChg>
        <pc:inkChg chg="add del mod">
          <ac:chgData name="Hemanth Kumar  Tanneru" userId="e60da0a2-8f9f-43be-83b4-26a7a02c04c9" providerId="ADAL" clId="{DC7C844B-B9B1-9444-92AE-ADEB3EFB3F74}" dt="2023-06-18T05:18:25.561" v="345"/>
          <ac:inkMkLst>
            <pc:docMk/>
            <pc:sldMk cId="0" sldId="976"/>
            <ac:inkMk id="90" creationId="{4B62E070-A342-F663-CEA5-6FA354FBB7AC}"/>
          </ac:inkMkLst>
        </pc:inkChg>
        <pc:inkChg chg="add del mod">
          <ac:chgData name="Hemanth Kumar  Tanneru" userId="e60da0a2-8f9f-43be-83b4-26a7a02c04c9" providerId="ADAL" clId="{DC7C844B-B9B1-9444-92AE-ADEB3EFB3F74}" dt="2023-06-18T05:18:25.564" v="361"/>
          <ac:inkMkLst>
            <pc:docMk/>
            <pc:sldMk cId="0" sldId="976"/>
            <ac:inkMk id="92" creationId="{BD985B13-511A-4C0F-F6B2-48926C48AB13}"/>
          </ac:inkMkLst>
        </pc:inkChg>
        <pc:inkChg chg="add del mod">
          <ac:chgData name="Hemanth Kumar  Tanneru" userId="e60da0a2-8f9f-43be-83b4-26a7a02c04c9" providerId="ADAL" clId="{DC7C844B-B9B1-9444-92AE-ADEB3EFB3F74}" dt="2023-06-18T05:18:25.565" v="365"/>
          <ac:inkMkLst>
            <pc:docMk/>
            <pc:sldMk cId="0" sldId="976"/>
            <ac:inkMk id="93" creationId="{299F447E-2802-7960-FF78-453E9B1DD17D}"/>
          </ac:inkMkLst>
        </pc:inkChg>
        <pc:inkChg chg="add del mod">
          <ac:chgData name="Hemanth Kumar  Tanneru" userId="e60da0a2-8f9f-43be-83b4-26a7a02c04c9" providerId="ADAL" clId="{DC7C844B-B9B1-9444-92AE-ADEB3EFB3F74}" dt="2023-06-18T05:18:25.566" v="373"/>
          <ac:inkMkLst>
            <pc:docMk/>
            <pc:sldMk cId="0" sldId="976"/>
            <ac:inkMk id="94" creationId="{06475911-A315-8B7B-A657-A3D0BD788C20}"/>
          </ac:inkMkLst>
        </pc:inkChg>
        <pc:inkChg chg="add del mod">
          <ac:chgData name="Hemanth Kumar  Tanneru" userId="e60da0a2-8f9f-43be-83b4-26a7a02c04c9" providerId="ADAL" clId="{DC7C844B-B9B1-9444-92AE-ADEB3EFB3F74}" dt="2023-06-18T05:18:25.565" v="366"/>
          <ac:inkMkLst>
            <pc:docMk/>
            <pc:sldMk cId="0" sldId="976"/>
            <ac:inkMk id="95" creationId="{69C0C78D-9FCB-8E79-0032-5D58BF0A95E3}"/>
          </ac:inkMkLst>
        </pc:inkChg>
        <pc:inkChg chg="add del mod">
          <ac:chgData name="Hemanth Kumar  Tanneru" userId="e60da0a2-8f9f-43be-83b4-26a7a02c04c9" providerId="ADAL" clId="{DC7C844B-B9B1-9444-92AE-ADEB3EFB3F74}" dt="2023-06-18T05:18:25.560" v="339"/>
          <ac:inkMkLst>
            <pc:docMk/>
            <pc:sldMk cId="0" sldId="976"/>
            <ac:inkMk id="97" creationId="{A4E507BB-1ED9-0878-9A4B-1D24D7635AA8}"/>
          </ac:inkMkLst>
        </pc:inkChg>
        <pc:inkChg chg="add del mod">
          <ac:chgData name="Hemanth Kumar  Tanneru" userId="e60da0a2-8f9f-43be-83b4-26a7a02c04c9" providerId="ADAL" clId="{DC7C844B-B9B1-9444-92AE-ADEB3EFB3F74}" dt="2023-06-18T05:18:25.558" v="334"/>
          <ac:inkMkLst>
            <pc:docMk/>
            <pc:sldMk cId="0" sldId="976"/>
            <ac:inkMk id="99" creationId="{E714CB3B-9CBF-4CFB-6679-3143C6A5FB3D}"/>
          </ac:inkMkLst>
        </pc:inkChg>
        <pc:inkChg chg="add del mod">
          <ac:chgData name="Hemanth Kumar  Tanneru" userId="e60da0a2-8f9f-43be-83b4-26a7a02c04c9" providerId="ADAL" clId="{DC7C844B-B9B1-9444-92AE-ADEB3EFB3F74}" dt="2023-06-18T05:20:17.359" v="456"/>
          <ac:inkMkLst>
            <pc:docMk/>
            <pc:sldMk cId="0" sldId="976"/>
            <ac:inkMk id="101" creationId="{D750117F-B100-3768-A294-7D129B12FE82}"/>
          </ac:inkMkLst>
        </pc:inkChg>
        <pc:inkChg chg="add del mod">
          <ac:chgData name="Hemanth Kumar  Tanneru" userId="e60da0a2-8f9f-43be-83b4-26a7a02c04c9" providerId="ADAL" clId="{DC7C844B-B9B1-9444-92AE-ADEB3EFB3F74}" dt="2023-06-18T05:20:17.355" v="438"/>
          <ac:inkMkLst>
            <pc:docMk/>
            <pc:sldMk cId="0" sldId="976"/>
            <ac:inkMk id="102" creationId="{C1B447DB-3F6C-02D7-ABDF-0D31D897F019}"/>
          </ac:inkMkLst>
        </pc:inkChg>
        <pc:inkChg chg="add del mod">
          <ac:chgData name="Hemanth Kumar  Tanneru" userId="e60da0a2-8f9f-43be-83b4-26a7a02c04c9" providerId="ADAL" clId="{DC7C844B-B9B1-9444-92AE-ADEB3EFB3F74}" dt="2023-06-18T05:20:17.362" v="465"/>
          <ac:inkMkLst>
            <pc:docMk/>
            <pc:sldMk cId="0" sldId="976"/>
            <ac:inkMk id="104" creationId="{3F9CD85E-0C72-6249-2388-94702EF78F67}"/>
          </ac:inkMkLst>
        </pc:inkChg>
        <pc:inkChg chg="add del mod">
          <ac:chgData name="Hemanth Kumar  Tanneru" userId="e60da0a2-8f9f-43be-83b4-26a7a02c04c9" providerId="ADAL" clId="{DC7C844B-B9B1-9444-92AE-ADEB3EFB3F74}" dt="2023-06-18T05:20:17.358" v="450"/>
          <ac:inkMkLst>
            <pc:docMk/>
            <pc:sldMk cId="0" sldId="976"/>
            <ac:inkMk id="106" creationId="{419C16D9-F8A0-4489-5FBB-157B0254543F}"/>
          </ac:inkMkLst>
        </pc:inkChg>
        <pc:inkChg chg="add del mod">
          <ac:chgData name="Hemanth Kumar  Tanneru" userId="e60da0a2-8f9f-43be-83b4-26a7a02c04c9" providerId="ADAL" clId="{DC7C844B-B9B1-9444-92AE-ADEB3EFB3F74}" dt="2023-06-18T05:20:17.357" v="448"/>
          <ac:inkMkLst>
            <pc:docMk/>
            <pc:sldMk cId="0" sldId="976"/>
            <ac:inkMk id="107" creationId="{B2A9B098-0AC9-27EE-A786-E194ED982C6D}"/>
          </ac:inkMkLst>
        </pc:inkChg>
        <pc:inkChg chg="add del mod">
          <ac:chgData name="Hemanth Kumar  Tanneru" userId="e60da0a2-8f9f-43be-83b4-26a7a02c04c9" providerId="ADAL" clId="{DC7C844B-B9B1-9444-92AE-ADEB3EFB3F74}" dt="2023-06-18T05:20:17.357" v="446"/>
          <ac:inkMkLst>
            <pc:docMk/>
            <pc:sldMk cId="0" sldId="976"/>
            <ac:inkMk id="109" creationId="{36E4530D-CE44-C316-1117-CEAEDEFE6335}"/>
          </ac:inkMkLst>
        </pc:inkChg>
        <pc:inkChg chg="add del mod">
          <ac:chgData name="Hemanth Kumar  Tanneru" userId="e60da0a2-8f9f-43be-83b4-26a7a02c04c9" providerId="ADAL" clId="{DC7C844B-B9B1-9444-92AE-ADEB3EFB3F74}" dt="2023-06-18T05:20:17.356" v="442"/>
          <ac:inkMkLst>
            <pc:docMk/>
            <pc:sldMk cId="0" sldId="976"/>
            <ac:inkMk id="111" creationId="{1E022ABA-484F-1C63-8B9E-7CA2FF992EC0}"/>
          </ac:inkMkLst>
        </pc:inkChg>
        <pc:inkChg chg="add del mod">
          <ac:chgData name="Hemanth Kumar  Tanneru" userId="e60da0a2-8f9f-43be-83b4-26a7a02c04c9" providerId="ADAL" clId="{DC7C844B-B9B1-9444-92AE-ADEB3EFB3F74}" dt="2023-06-18T05:20:17.359" v="455"/>
          <ac:inkMkLst>
            <pc:docMk/>
            <pc:sldMk cId="0" sldId="976"/>
            <ac:inkMk id="112" creationId="{D33E4AF2-4B32-F74B-0375-4686A6ACEE0F}"/>
          </ac:inkMkLst>
        </pc:inkChg>
        <pc:inkChg chg="add del mod">
          <ac:chgData name="Hemanth Kumar  Tanneru" userId="e60da0a2-8f9f-43be-83b4-26a7a02c04c9" providerId="ADAL" clId="{DC7C844B-B9B1-9444-92AE-ADEB3EFB3F74}" dt="2023-06-18T05:20:17.363" v="470"/>
          <ac:inkMkLst>
            <pc:docMk/>
            <pc:sldMk cId="0" sldId="976"/>
            <ac:inkMk id="113" creationId="{0CA28C82-23C1-F858-B0F9-5E12F9238A77}"/>
          </ac:inkMkLst>
        </pc:inkChg>
        <pc:inkChg chg="add del mod">
          <ac:chgData name="Hemanth Kumar  Tanneru" userId="e60da0a2-8f9f-43be-83b4-26a7a02c04c9" providerId="ADAL" clId="{DC7C844B-B9B1-9444-92AE-ADEB3EFB3F74}" dt="2023-06-18T05:20:17.357" v="445"/>
          <ac:inkMkLst>
            <pc:docMk/>
            <pc:sldMk cId="0" sldId="976"/>
            <ac:inkMk id="114" creationId="{91B35B52-FBBA-5B7A-0283-CD4A4BB4E9C5}"/>
          </ac:inkMkLst>
        </pc:inkChg>
        <pc:inkChg chg="add del mod">
          <ac:chgData name="Hemanth Kumar  Tanneru" userId="e60da0a2-8f9f-43be-83b4-26a7a02c04c9" providerId="ADAL" clId="{DC7C844B-B9B1-9444-92AE-ADEB3EFB3F74}" dt="2023-06-18T05:20:17.361" v="461"/>
          <ac:inkMkLst>
            <pc:docMk/>
            <pc:sldMk cId="0" sldId="976"/>
            <ac:inkMk id="115" creationId="{59C7B499-8D06-8BAE-0A46-5F60EA756D6E}"/>
          </ac:inkMkLst>
        </pc:inkChg>
        <pc:inkChg chg="del">
          <ac:chgData name="Hemanth Kumar  Tanneru" userId="e60da0a2-8f9f-43be-83b4-26a7a02c04c9" providerId="ADAL" clId="{DC7C844B-B9B1-9444-92AE-ADEB3EFB3F74}" dt="2023-06-18T05:18:25.562" v="351"/>
          <ac:inkMkLst>
            <pc:docMk/>
            <pc:sldMk cId="0" sldId="976"/>
            <ac:inkMk id="117" creationId="{96628031-D918-4238-B94A-FC5AF5F91B1C}"/>
          </ac:inkMkLst>
        </pc:inkChg>
        <pc:inkChg chg="add del mod">
          <ac:chgData name="Hemanth Kumar  Tanneru" userId="e60da0a2-8f9f-43be-83b4-26a7a02c04c9" providerId="ADAL" clId="{DC7C844B-B9B1-9444-92AE-ADEB3EFB3F74}" dt="2023-06-18T05:20:17.358" v="452"/>
          <ac:inkMkLst>
            <pc:docMk/>
            <pc:sldMk cId="0" sldId="976"/>
            <ac:inkMk id="118" creationId="{C9CC69D4-334D-3EE5-CE72-F25E4CD95080}"/>
          </ac:inkMkLst>
        </pc:inkChg>
        <pc:inkChg chg="add del mod">
          <ac:chgData name="Hemanth Kumar  Tanneru" userId="e60da0a2-8f9f-43be-83b4-26a7a02c04c9" providerId="ADAL" clId="{DC7C844B-B9B1-9444-92AE-ADEB3EFB3F74}" dt="2023-06-18T05:20:17.363" v="468"/>
          <ac:inkMkLst>
            <pc:docMk/>
            <pc:sldMk cId="0" sldId="976"/>
            <ac:inkMk id="119" creationId="{E2CC09D3-28CA-054B-1B44-E08907698956}"/>
          </ac:inkMkLst>
        </pc:inkChg>
        <pc:inkChg chg="add del mod">
          <ac:chgData name="Hemanth Kumar  Tanneru" userId="e60da0a2-8f9f-43be-83b4-26a7a02c04c9" providerId="ADAL" clId="{DC7C844B-B9B1-9444-92AE-ADEB3EFB3F74}" dt="2023-06-18T05:20:17.357" v="447"/>
          <ac:inkMkLst>
            <pc:docMk/>
            <pc:sldMk cId="0" sldId="976"/>
            <ac:inkMk id="121" creationId="{C797A7A2-0AE4-CC0E-EE83-DADC740B27B2}"/>
          </ac:inkMkLst>
        </pc:inkChg>
        <pc:inkChg chg="add del mod">
          <ac:chgData name="Hemanth Kumar  Tanneru" userId="e60da0a2-8f9f-43be-83b4-26a7a02c04c9" providerId="ADAL" clId="{DC7C844B-B9B1-9444-92AE-ADEB3EFB3F74}" dt="2023-06-18T05:20:17.358" v="451"/>
          <ac:inkMkLst>
            <pc:docMk/>
            <pc:sldMk cId="0" sldId="976"/>
            <ac:inkMk id="122" creationId="{209550E4-3F4B-A897-6FC8-4DC591E00DC9}"/>
          </ac:inkMkLst>
        </pc:inkChg>
        <pc:inkChg chg="add del mod">
          <ac:chgData name="Hemanth Kumar  Tanneru" userId="e60da0a2-8f9f-43be-83b4-26a7a02c04c9" providerId="ADAL" clId="{DC7C844B-B9B1-9444-92AE-ADEB3EFB3F74}" dt="2023-06-18T05:20:17.355" v="441"/>
          <ac:inkMkLst>
            <pc:docMk/>
            <pc:sldMk cId="0" sldId="976"/>
            <ac:inkMk id="123" creationId="{54B5D845-FC3E-3AB3-3BF9-2C98B0664CE2}"/>
          </ac:inkMkLst>
        </pc:inkChg>
        <pc:inkChg chg="add del mod">
          <ac:chgData name="Hemanth Kumar  Tanneru" userId="e60da0a2-8f9f-43be-83b4-26a7a02c04c9" providerId="ADAL" clId="{DC7C844B-B9B1-9444-92AE-ADEB3EFB3F74}" dt="2023-06-18T05:20:17.359" v="453"/>
          <ac:inkMkLst>
            <pc:docMk/>
            <pc:sldMk cId="0" sldId="976"/>
            <ac:inkMk id="124" creationId="{62C63CF6-755D-0060-B9D5-BC58F5664A87}"/>
          </ac:inkMkLst>
        </pc:inkChg>
        <pc:inkChg chg="add del mod">
          <ac:chgData name="Hemanth Kumar  Tanneru" userId="e60da0a2-8f9f-43be-83b4-26a7a02c04c9" providerId="ADAL" clId="{DC7C844B-B9B1-9444-92AE-ADEB3EFB3F74}" dt="2023-06-18T05:20:17.356" v="443"/>
          <ac:inkMkLst>
            <pc:docMk/>
            <pc:sldMk cId="0" sldId="976"/>
            <ac:inkMk id="125" creationId="{F8C9A617-5A83-8DE2-F11D-98764390A390}"/>
          </ac:inkMkLst>
        </pc:inkChg>
        <pc:inkChg chg="add del">
          <ac:chgData name="Hemanth Kumar  Tanneru" userId="e60da0a2-8f9f-43be-83b4-26a7a02c04c9" providerId="ADAL" clId="{DC7C844B-B9B1-9444-92AE-ADEB3EFB3F74}" dt="2023-06-18T05:20:17.354" v="436"/>
          <ac:inkMkLst>
            <pc:docMk/>
            <pc:sldMk cId="0" sldId="976"/>
            <ac:inkMk id="127" creationId="{31C1F6C4-7578-748B-5093-4C4884D96423}"/>
          </ac:inkMkLst>
        </pc:inkChg>
        <pc:inkChg chg="add del mod">
          <ac:chgData name="Hemanth Kumar  Tanneru" userId="e60da0a2-8f9f-43be-83b4-26a7a02c04c9" providerId="ADAL" clId="{DC7C844B-B9B1-9444-92AE-ADEB3EFB3F74}" dt="2023-06-18T05:20:17.354" v="435"/>
          <ac:inkMkLst>
            <pc:docMk/>
            <pc:sldMk cId="0" sldId="976"/>
            <ac:inkMk id="256" creationId="{E9AF19E5-654A-6A94-0EAD-2D8EC11F0792}"/>
          </ac:inkMkLst>
        </pc:inkChg>
        <pc:inkChg chg="add del mod">
          <ac:chgData name="Hemanth Kumar  Tanneru" userId="e60da0a2-8f9f-43be-83b4-26a7a02c04c9" providerId="ADAL" clId="{DC7C844B-B9B1-9444-92AE-ADEB3EFB3F74}" dt="2023-06-18T05:20:17.360" v="459"/>
          <ac:inkMkLst>
            <pc:docMk/>
            <pc:sldMk cId="0" sldId="976"/>
            <ac:inkMk id="257" creationId="{8FC29E8B-F6E9-91C9-D468-2785D02A5392}"/>
          </ac:inkMkLst>
        </pc:inkChg>
        <pc:inkChg chg="add del mod">
          <ac:chgData name="Hemanth Kumar  Tanneru" userId="e60da0a2-8f9f-43be-83b4-26a7a02c04c9" providerId="ADAL" clId="{DC7C844B-B9B1-9444-92AE-ADEB3EFB3F74}" dt="2023-06-18T05:20:17.356" v="444"/>
          <ac:inkMkLst>
            <pc:docMk/>
            <pc:sldMk cId="0" sldId="976"/>
            <ac:inkMk id="258" creationId="{24606B07-EF4E-292A-5371-9EC57F39B16C}"/>
          </ac:inkMkLst>
        </pc:inkChg>
        <pc:inkChg chg="add del mod">
          <ac:chgData name="Hemanth Kumar  Tanneru" userId="e60da0a2-8f9f-43be-83b4-26a7a02c04c9" providerId="ADAL" clId="{DC7C844B-B9B1-9444-92AE-ADEB3EFB3F74}" dt="2023-06-18T05:20:17.361" v="463"/>
          <ac:inkMkLst>
            <pc:docMk/>
            <pc:sldMk cId="0" sldId="976"/>
            <ac:inkMk id="259" creationId="{DBDF0075-0D43-6F2A-6CDB-F9554BDF777B}"/>
          </ac:inkMkLst>
        </pc:inkChg>
        <pc:inkChg chg="add del mod">
          <ac:chgData name="Hemanth Kumar  Tanneru" userId="e60da0a2-8f9f-43be-83b4-26a7a02c04c9" providerId="ADAL" clId="{DC7C844B-B9B1-9444-92AE-ADEB3EFB3F74}" dt="2023-06-18T05:20:17.353" v="434"/>
          <ac:inkMkLst>
            <pc:docMk/>
            <pc:sldMk cId="0" sldId="976"/>
            <ac:inkMk id="261" creationId="{7FFF5B69-7E52-1422-FBEC-CAD93B07DBE4}"/>
          </ac:inkMkLst>
        </pc:inkChg>
        <pc:inkChg chg="add del mod">
          <ac:chgData name="Hemanth Kumar  Tanneru" userId="e60da0a2-8f9f-43be-83b4-26a7a02c04c9" providerId="ADAL" clId="{DC7C844B-B9B1-9444-92AE-ADEB3EFB3F74}" dt="2023-06-18T05:20:17.363" v="467"/>
          <ac:inkMkLst>
            <pc:docMk/>
            <pc:sldMk cId="0" sldId="976"/>
            <ac:inkMk id="263" creationId="{AF58D4F6-926C-C9CF-300C-C65AC9E44E0F}"/>
          </ac:inkMkLst>
        </pc:inkChg>
        <pc:inkChg chg="add del mod">
          <ac:chgData name="Hemanth Kumar  Tanneru" userId="e60da0a2-8f9f-43be-83b4-26a7a02c04c9" providerId="ADAL" clId="{DC7C844B-B9B1-9444-92AE-ADEB3EFB3F74}" dt="2023-06-18T05:20:17.358" v="449"/>
          <ac:inkMkLst>
            <pc:docMk/>
            <pc:sldMk cId="0" sldId="976"/>
            <ac:inkMk id="264" creationId="{AE9A758F-8B92-A7ED-0021-43E1C3DD95A4}"/>
          </ac:inkMkLst>
        </pc:inkChg>
        <pc:inkChg chg="add del mod">
          <ac:chgData name="Hemanth Kumar  Tanneru" userId="e60da0a2-8f9f-43be-83b4-26a7a02c04c9" providerId="ADAL" clId="{DC7C844B-B9B1-9444-92AE-ADEB3EFB3F74}" dt="2023-06-18T05:20:17.361" v="460"/>
          <ac:inkMkLst>
            <pc:docMk/>
            <pc:sldMk cId="0" sldId="976"/>
            <ac:inkMk id="265" creationId="{0CE80370-6D7F-9337-4B90-A67DADF52B37}"/>
          </ac:inkMkLst>
        </pc:inkChg>
        <pc:inkChg chg="add del mod">
          <ac:chgData name="Hemanth Kumar  Tanneru" userId="e60da0a2-8f9f-43be-83b4-26a7a02c04c9" providerId="ADAL" clId="{DC7C844B-B9B1-9444-92AE-ADEB3EFB3F74}" dt="2023-06-18T05:20:17.363" v="469"/>
          <ac:inkMkLst>
            <pc:docMk/>
            <pc:sldMk cId="0" sldId="976"/>
            <ac:inkMk id="266" creationId="{ABDC9712-E67E-466C-AAA5-2B36FA8ED90E}"/>
          </ac:inkMkLst>
        </pc:inkChg>
        <pc:inkChg chg="add del mod">
          <ac:chgData name="Hemanth Kumar  Tanneru" userId="e60da0a2-8f9f-43be-83b4-26a7a02c04c9" providerId="ADAL" clId="{DC7C844B-B9B1-9444-92AE-ADEB3EFB3F74}" dt="2023-06-18T05:20:17.355" v="440"/>
          <ac:inkMkLst>
            <pc:docMk/>
            <pc:sldMk cId="0" sldId="976"/>
            <ac:inkMk id="268" creationId="{4DDEABA2-2BC2-3BD5-EC04-395FEF8722C7}"/>
          </ac:inkMkLst>
        </pc:inkChg>
        <pc:inkChg chg="add del mod">
          <ac:chgData name="Hemanth Kumar  Tanneru" userId="e60da0a2-8f9f-43be-83b4-26a7a02c04c9" providerId="ADAL" clId="{DC7C844B-B9B1-9444-92AE-ADEB3EFB3F74}" dt="2023-06-18T05:20:17.359" v="454"/>
          <ac:inkMkLst>
            <pc:docMk/>
            <pc:sldMk cId="0" sldId="976"/>
            <ac:inkMk id="269" creationId="{A1EEE99E-064B-5A90-7280-8EF077C61A8F}"/>
          </ac:inkMkLst>
        </pc:inkChg>
        <pc:inkChg chg="add del mod">
          <ac:chgData name="Hemanth Kumar  Tanneru" userId="e60da0a2-8f9f-43be-83b4-26a7a02c04c9" providerId="ADAL" clId="{DC7C844B-B9B1-9444-92AE-ADEB3EFB3F74}" dt="2023-06-18T05:20:17.360" v="458"/>
          <ac:inkMkLst>
            <pc:docMk/>
            <pc:sldMk cId="0" sldId="976"/>
            <ac:inkMk id="270" creationId="{CD8BA995-EA29-FC0C-A23B-9AD2B276DB37}"/>
          </ac:inkMkLst>
        </pc:inkChg>
        <pc:inkChg chg="add del mod">
          <ac:chgData name="Hemanth Kumar  Tanneru" userId="e60da0a2-8f9f-43be-83b4-26a7a02c04c9" providerId="ADAL" clId="{DC7C844B-B9B1-9444-92AE-ADEB3EFB3F74}" dt="2023-06-18T05:20:17.354" v="437"/>
          <ac:inkMkLst>
            <pc:docMk/>
            <pc:sldMk cId="0" sldId="976"/>
            <ac:inkMk id="271" creationId="{579BBB75-288E-035D-4A29-3CFA6CBDB0F5}"/>
          </ac:inkMkLst>
        </pc:inkChg>
        <pc:inkChg chg="add del mod">
          <ac:chgData name="Hemanth Kumar  Tanneru" userId="e60da0a2-8f9f-43be-83b4-26a7a02c04c9" providerId="ADAL" clId="{DC7C844B-B9B1-9444-92AE-ADEB3EFB3F74}" dt="2023-06-18T05:20:17.364" v="471"/>
          <ac:inkMkLst>
            <pc:docMk/>
            <pc:sldMk cId="0" sldId="976"/>
            <ac:inkMk id="273" creationId="{B4EE3FC2-AF3A-7EAD-0F84-B752BBE02329}"/>
          </ac:inkMkLst>
        </pc:inkChg>
        <pc:inkChg chg="add del mod">
          <ac:chgData name="Hemanth Kumar  Tanneru" userId="e60da0a2-8f9f-43be-83b4-26a7a02c04c9" providerId="ADAL" clId="{DC7C844B-B9B1-9444-92AE-ADEB3EFB3F74}" dt="2023-06-18T05:20:17.360" v="457"/>
          <ac:inkMkLst>
            <pc:docMk/>
            <pc:sldMk cId="0" sldId="976"/>
            <ac:inkMk id="274" creationId="{4AE968E2-D0B4-E6F7-FFFE-05957CC24E9C}"/>
          </ac:inkMkLst>
        </pc:inkChg>
        <pc:inkChg chg="del">
          <ac:chgData name="Hemanth Kumar  Tanneru" userId="e60da0a2-8f9f-43be-83b4-26a7a02c04c9" providerId="ADAL" clId="{DC7C844B-B9B1-9444-92AE-ADEB3EFB3F74}" dt="2023-06-18T07:39:42.337" v="1867"/>
          <ac:inkMkLst>
            <pc:docMk/>
            <pc:sldMk cId="0" sldId="976"/>
            <ac:inkMk id="275" creationId="{AB376114-498E-48AE-97C5-3D1AF056CF06}"/>
          </ac:inkMkLst>
        </pc:inkChg>
        <pc:inkChg chg="del mod">
          <ac:chgData name="Hemanth Kumar  Tanneru" userId="e60da0a2-8f9f-43be-83b4-26a7a02c04c9" providerId="ADAL" clId="{DC7C844B-B9B1-9444-92AE-ADEB3EFB3F74}" dt="2023-06-18T07:39:42.339" v="1881"/>
          <ac:inkMkLst>
            <pc:docMk/>
            <pc:sldMk cId="0" sldId="976"/>
            <ac:inkMk id="276" creationId="{DCFD8DDD-E67A-4824-B5E4-37F9A0F4D16B}"/>
          </ac:inkMkLst>
        </pc:inkChg>
        <pc:inkChg chg="add del mod">
          <ac:chgData name="Hemanth Kumar  Tanneru" userId="e60da0a2-8f9f-43be-83b4-26a7a02c04c9" providerId="ADAL" clId="{DC7C844B-B9B1-9444-92AE-ADEB3EFB3F74}" dt="2023-06-18T05:20:17.362" v="464"/>
          <ac:inkMkLst>
            <pc:docMk/>
            <pc:sldMk cId="0" sldId="976"/>
            <ac:inkMk id="278" creationId="{D9F388E4-DC99-61F2-BF26-6684FC18BCFF}"/>
          </ac:inkMkLst>
        </pc:inkChg>
        <pc:inkChg chg="add del mod">
          <ac:chgData name="Hemanth Kumar  Tanneru" userId="e60da0a2-8f9f-43be-83b4-26a7a02c04c9" providerId="ADAL" clId="{DC7C844B-B9B1-9444-92AE-ADEB3EFB3F74}" dt="2023-06-18T05:20:17.355" v="439"/>
          <ac:inkMkLst>
            <pc:docMk/>
            <pc:sldMk cId="0" sldId="976"/>
            <ac:inkMk id="280" creationId="{4F622945-1FC6-AA9F-8161-5BBC9C80319B}"/>
          </ac:inkMkLst>
        </pc:inkChg>
        <pc:inkChg chg="add del mod">
          <ac:chgData name="Hemanth Kumar  Tanneru" userId="e60da0a2-8f9f-43be-83b4-26a7a02c04c9" providerId="ADAL" clId="{DC7C844B-B9B1-9444-92AE-ADEB3EFB3F74}" dt="2023-06-18T05:20:17.362" v="466"/>
          <ac:inkMkLst>
            <pc:docMk/>
            <pc:sldMk cId="0" sldId="976"/>
            <ac:inkMk id="281" creationId="{D79A0B80-2B20-B7F6-71BB-A05927036534}"/>
          </ac:inkMkLst>
        </pc:inkChg>
        <pc:inkChg chg="add del mod">
          <ac:chgData name="Hemanth Kumar  Tanneru" userId="e60da0a2-8f9f-43be-83b4-26a7a02c04c9" providerId="ADAL" clId="{DC7C844B-B9B1-9444-92AE-ADEB3EFB3F74}" dt="2023-06-18T05:20:17.361" v="462"/>
          <ac:inkMkLst>
            <pc:docMk/>
            <pc:sldMk cId="0" sldId="976"/>
            <ac:inkMk id="282" creationId="{43C4B797-BBAE-31AC-DA64-627B1ECFBFE9}"/>
          </ac:inkMkLst>
        </pc:inkChg>
        <pc:inkChg chg="add del mod">
          <ac:chgData name="Hemanth Kumar  Tanneru" userId="e60da0a2-8f9f-43be-83b4-26a7a02c04c9" providerId="ADAL" clId="{DC7C844B-B9B1-9444-92AE-ADEB3EFB3F74}" dt="2023-06-18T07:39:51.102" v="1913"/>
          <ac:inkMkLst>
            <pc:docMk/>
            <pc:sldMk cId="0" sldId="976"/>
            <ac:inkMk id="284" creationId="{EA9C6174-1329-EDCF-2029-DB1F4BF45C1E}"/>
          </ac:inkMkLst>
        </pc:inkChg>
        <pc:inkChg chg="add del mod">
          <ac:chgData name="Hemanth Kumar  Tanneru" userId="e60da0a2-8f9f-43be-83b4-26a7a02c04c9" providerId="ADAL" clId="{DC7C844B-B9B1-9444-92AE-ADEB3EFB3F74}" dt="2023-06-18T07:39:51.100" v="1904"/>
          <ac:inkMkLst>
            <pc:docMk/>
            <pc:sldMk cId="0" sldId="976"/>
            <ac:inkMk id="285" creationId="{D461F856-47DF-5C48-1D55-69AEF0826C18}"/>
          </ac:inkMkLst>
        </pc:inkChg>
        <pc:inkChg chg="add del mod">
          <ac:chgData name="Hemanth Kumar  Tanneru" userId="e60da0a2-8f9f-43be-83b4-26a7a02c04c9" providerId="ADAL" clId="{DC7C844B-B9B1-9444-92AE-ADEB3EFB3F74}" dt="2023-06-18T07:39:51.100" v="1905"/>
          <ac:inkMkLst>
            <pc:docMk/>
            <pc:sldMk cId="0" sldId="976"/>
            <ac:inkMk id="286" creationId="{F8E172FA-10C0-FFDD-31CD-1E858E424C86}"/>
          </ac:inkMkLst>
        </pc:inkChg>
        <pc:inkChg chg="add del mod">
          <ac:chgData name="Hemanth Kumar  Tanneru" userId="e60da0a2-8f9f-43be-83b4-26a7a02c04c9" providerId="ADAL" clId="{DC7C844B-B9B1-9444-92AE-ADEB3EFB3F74}" dt="2023-06-18T07:39:51.100" v="1903"/>
          <ac:inkMkLst>
            <pc:docMk/>
            <pc:sldMk cId="0" sldId="976"/>
            <ac:inkMk id="287" creationId="{1819C143-DD5D-5884-F57A-B60B12CB215F}"/>
          </ac:inkMkLst>
        </pc:inkChg>
        <pc:inkChg chg="add del mod">
          <ac:chgData name="Hemanth Kumar  Tanneru" userId="e60da0a2-8f9f-43be-83b4-26a7a02c04c9" providerId="ADAL" clId="{DC7C844B-B9B1-9444-92AE-ADEB3EFB3F74}" dt="2023-06-18T05:23:48.964" v="582"/>
          <ac:inkMkLst>
            <pc:docMk/>
            <pc:sldMk cId="0" sldId="976"/>
            <ac:inkMk id="289" creationId="{3B9779EE-89BB-DD12-76F7-3F2F6CDEAFCC}"/>
          </ac:inkMkLst>
        </pc:inkChg>
        <pc:inkChg chg="add del mod">
          <ac:chgData name="Hemanth Kumar  Tanneru" userId="e60da0a2-8f9f-43be-83b4-26a7a02c04c9" providerId="ADAL" clId="{DC7C844B-B9B1-9444-92AE-ADEB3EFB3F74}" dt="2023-06-18T07:39:51.101" v="1906"/>
          <ac:inkMkLst>
            <pc:docMk/>
            <pc:sldMk cId="0" sldId="976"/>
            <ac:inkMk id="290" creationId="{2BC0343D-B724-57C8-25B8-A0EAB51DE873}"/>
          </ac:inkMkLst>
        </pc:inkChg>
        <pc:inkChg chg="add del mod">
          <ac:chgData name="Hemanth Kumar  Tanneru" userId="e60da0a2-8f9f-43be-83b4-26a7a02c04c9" providerId="ADAL" clId="{DC7C844B-B9B1-9444-92AE-ADEB3EFB3F74}" dt="2023-06-18T07:39:51.098" v="1895"/>
          <ac:inkMkLst>
            <pc:docMk/>
            <pc:sldMk cId="0" sldId="976"/>
            <ac:inkMk id="291" creationId="{F96AD769-68EF-5845-7C94-0887A374840D}"/>
          </ac:inkMkLst>
        </pc:inkChg>
        <pc:inkChg chg="add del mod">
          <ac:chgData name="Hemanth Kumar  Tanneru" userId="e60da0a2-8f9f-43be-83b4-26a7a02c04c9" providerId="ADAL" clId="{DC7C844B-B9B1-9444-92AE-ADEB3EFB3F74}" dt="2023-06-18T07:39:51.102" v="1909"/>
          <ac:inkMkLst>
            <pc:docMk/>
            <pc:sldMk cId="0" sldId="976"/>
            <ac:inkMk id="292" creationId="{C270F50D-E887-FA2D-6E17-F2FD6AAEB27E}"/>
          </ac:inkMkLst>
        </pc:inkChg>
        <pc:inkChg chg="add del mod">
          <ac:chgData name="Hemanth Kumar  Tanneru" userId="e60da0a2-8f9f-43be-83b4-26a7a02c04c9" providerId="ADAL" clId="{DC7C844B-B9B1-9444-92AE-ADEB3EFB3F74}" dt="2023-06-18T07:39:51.095" v="1884"/>
          <ac:inkMkLst>
            <pc:docMk/>
            <pc:sldMk cId="0" sldId="976"/>
            <ac:inkMk id="293" creationId="{0EF2F65D-E4C3-D816-853B-DCC53862951C}"/>
          </ac:inkMkLst>
        </pc:inkChg>
        <pc:inkChg chg="add del mod">
          <ac:chgData name="Hemanth Kumar  Tanneru" userId="e60da0a2-8f9f-43be-83b4-26a7a02c04c9" providerId="ADAL" clId="{DC7C844B-B9B1-9444-92AE-ADEB3EFB3F74}" dt="2023-06-18T07:39:51.098" v="1896"/>
          <ac:inkMkLst>
            <pc:docMk/>
            <pc:sldMk cId="0" sldId="976"/>
            <ac:inkMk id="294" creationId="{885D7448-52F2-B65D-2916-0DFFA1689F1D}"/>
          </ac:inkMkLst>
        </pc:inkChg>
        <pc:inkChg chg="add del mod">
          <ac:chgData name="Hemanth Kumar  Tanneru" userId="e60da0a2-8f9f-43be-83b4-26a7a02c04c9" providerId="ADAL" clId="{DC7C844B-B9B1-9444-92AE-ADEB3EFB3F74}" dt="2023-06-18T07:39:51.102" v="1910"/>
          <ac:inkMkLst>
            <pc:docMk/>
            <pc:sldMk cId="0" sldId="976"/>
            <ac:inkMk id="295" creationId="{44B62C4A-C359-DFA9-CBED-028D244EF10A}"/>
          </ac:inkMkLst>
        </pc:inkChg>
        <pc:inkChg chg="add del mod">
          <ac:chgData name="Hemanth Kumar  Tanneru" userId="e60da0a2-8f9f-43be-83b4-26a7a02c04c9" providerId="ADAL" clId="{DC7C844B-B9B1-9444-92AE-ADEB3EFB3F74}" dt="2023-06-18T07:39:51.099" v="1901"/>
          <ac:inkMkLst>
            <pc:docMk/>
            <pc:sldMk cId="0" sldId="976"/>
            <ac:inkMk id="296" creationId="{5C2BB771-6EB3-49C2-C698-34D9DF6E70E6}"/>
          </ac:inkMkLst>
        </pc:inkChg>
        <pc:inkChg chg="add del mod">
          <ac:chgData name="Hemanth Kumar  Tanneru" userId="e60da0a2-8f9f-43be-83b4-26a7a02c04c9" providerId="ADAL" clId="{DC7C844B-B9B1-9444-92AE-ADEB3EFB3F74}" dt="2023-06-18T07:39:51.095" v="1887"/>
          <ac:inkMkLst>
            <pc:docMk/>
            <pc:sldMk cId="0" sldId="976"/>
            <ac:inkMk id="297" creationId="{15C29E49-2FF4-6B0A-D4DA-317EBAF3E56B}"/>
          </ac:inkMkLst>
        </pc:inkChg>
        <pc:inkChg chg="add del mod">
          <ac:chgData name="Hemanth Kumar  Tanneru" userId="e60da0a2-8f9f-43be-83b4-26a7a02c04c9" providerId="ADAL" clId="{DC7C844B-B9B1-9444-92AE-ADEB3EFB3F74}" dt="2023-06-18T07:39:51.096" v="1889"/>
          <ac:inkMkLst>
            <pc:docMk/>
            <pc:sldMk cId="0" sldId="976"/>
            <ac:inkMk id="298" creationId="{746CAE99-3450-4BF9-8D9D-88A05E586D43}"/>
          </ac:inkMkLst>
        </pc:inkChg>
        <pc:inkChg chg="add del mod">
          <ac:chgData name="Hemanth Kumar  Tanneru" userId="e60da0a2-8f9f-43be-83b4-26a7a02c04c9" providerId="ADAL" clId="{DC7C844B-B9B1-9444-92AE-ADEB3EFB3F74}" dt="2023-06-18T07:39:51.103" v="1914"/>
          <ac:inkMkLst>
            <pc:docMk/>
            <pc:sldMk cId="0" sldId="976"/>
            <ac:inkMk id="301" creationId="{16FFB504-1AB7-2F99-6A16-974B48BA5E56}"/>
          </ac:inkMkLst>
        </pc:inkChg>
        <pc:inkChg chg="add del mod">
          <ac:chgData name="Hemanth Kumar  Tanneru" userId="e60da0a2-8f9f-43be-83b4-26a7a02c04c9" providerId="ADAL" clId="{DC7C844B-B9B1-9444-92AE-ADEB3EFB3F74}" dt="2023-06-18T07:39:51.099" v="1898"/>
          <ac:inkMkLst>
            <pc:docMk/>
            <pc:sldMk cId="0" sldId="976"/>
            <ac:inkMk id="302" creationId="{110B663C-BC1B-90D9-36C9-CBC1FAE0A49C}"/>
          </ac:inkMkLst>
        </pc:inkChg>
        <pc:inkChg chg="add del mod">
          <ac:chgData name="Hemanth Kumar  Tanneru" userId="e60da0a2-8f9f-43be-83b4-26a7a02c04c9" providerId="ADAL" clId="{DC7C844B-B9B1-9444-92AE-ADEB3EFB3F74}" dt="2023-06-18T07:39:51.096" v="1888"/>
          <ac:inkMkLst>
            <pc:docMk/>
            <pc:sldMk cId="0" sldId="976"/>
            <ac:inkMk id="303" creationId="{1EFAC875-4194-BE08-E34E-66E6DCB0F938}"/>
          </ac:inkMkLst>
        </pc:inkChg>
        <pc:inkChg chg="add del mod">
          <ac:chgData name="Hemanth Kumar  Tanneru" userId="e60da0a2-8f9f-43be-83b4-26a7a02c04c9" providerId="ADAL" clId="{DC7C844B-B9B1-9444-92AE-ADEB3EFB3F74}" dt="2023-06-18T07:39:51.101" v="1908"/>
          <ac:inkMkLst>
            <pc:docMk/>
            <pc:sldMk cId="0" sldId="976"/>
            <ac:inkMk id="305" creationId="{0BE3DEED-B447-ADFE-0E00-AA7A458E1055}"/>
          </ac:inkMkLst>
        </pc:inkChg>
        <pc:inkChg chg="add del mod">
          <ac:chgData name="Hemanth Kumar  Tanneru" userId="e60da0a2-8f9f-43be-83b4-26a7a02c04c9" providerId="ADAL" clId="{DC7C844B-B9B1-9444-92AE-ADEB3EFB3F74}" dt="2023-06-18T07:39:51.096" v="1890"/>
          <ac:inkMkLst>
            <pc:docMk/>
            <pc:sldMk cId="0" sldId="976"/>
            <ac:inkMk id="306" creationId="{E65C5BFF-F626-94DF-46FE-B78D62DD163B}"/>
          </ac:inkMkLst>
        </pc:inkChg>
        <pc:inkChg chg="add del mod">
          <ac:chgData name="Hemanth Kumar  Tanneru" userId="e60da0a2-8f9f-43be-83b4-26a7a02c04c9" providerId="ADAL" clId="{DC7C844B-B9B1-9444-92AE-ADEB3EFB3F74}" dt="2023-06-18T07:39:51.097" v="1892"/>
          <ac:inkMkLst>
            <pc:docMk/>
            <pc:sldMk cId="0" sldId="976"/>
            <ac:inkMk id="307" creationId="{D0D88BAA-D00E-F6C3-AC2E-16494FEC9957}"/>
          </ac:inkMkLst>
        </pc:inkChg>
        <pc:inkChg chg="add del mod">
          <ac:chgData name="Hemanth Kumar  Tanneru" userId="e60da0a2-8f9f-43be-83b4-26a7a02c04c9" providerId="ADAL" clId="{DC7C844B-B9B1-9444-92AE-ADEB3EFB3F74}" dt="2023-06-18T07:39:51.103" v="1915"/>
          <ac:inkMkLst>
            <pc:docMk/>
            <pc:sldMk cId="0" sldId="976"/>
            <ac:inkMk id="309" creationId="{D2B00770-BF4F-9F23-436E-6194EBD0A70F}"/>
          </ac:inkMkLst>
        </pc:inkChg>
        <pc:inkChg chg="add del">
          <ac:chgData name="Hemanth Kumar  Tanneru" userId="e60da0a2-8f9f-43be-83b4-26a7a02c04c9" providerId="ADAL" clId="{DC7C844B-B9B1-9444-92AE-ADEB3EFB3F74}" dt="2023-06-18T07:39:51.099" v="1899"/>
          <ac:inkMkLst>
            <pc:docMk/>
            <pc:sldMk cId="0" sldId="976"/>
            <ac:inkMk id="310" creationId="{203F4399-0240-8637-4706-EE26BAD4F2DE}"/>
          </ac:inkMkLst>
        </pc:inkChg>
        <pc:inkChg chg="add del">
          <ac:chgData name="Hemanth Kumar  Tanneru" userId="e60da0a2-8f9f-43be-83b4-26a7a02c04c9" providerId="ADAL" clId="{DC7C844B-B9B1-9444-92AE-ADEB3EFB3F74}" dt="2023-06-18T07:39:51.101" v="1907"/>
          <ac:inkMkLst>
            <pc:docMk/>
            <pc:sldMk cId="0" sldId="976"/>
            <ac:inkMk id="311" creationId="{51ABF01D-2D82-BE99-16C4-3DAB13B34449}"/>
          </ac:inkMkLst>
        </pc:inkChg>
        <pc:inkChg chg="add del mod">
          <ac:chgData name="Hemanth Kumar  Tanneru" userId="e60da0a2-8f9f-43be-83b4-26a7a02c04c9" providerId="ADAL" clId="{DC7C844B-B9B1-9444-92AE-ADEB3EFB3F74}" dt="2023-06-18T07:39:51.097" v="1893"/>
          <ac:inkMkLst>
            <pc:docMk/>
            <pc:sldMk cId="0" sldId="976"/>
            <ac:inkMk id="312" creationId="{63ACFCE7-FC44-09E8-D3AB-DAB165B75C9D}"/>
          </ac:inkMkLst>
        </pc:inkChg>
        <pc:inkChg chg="add del mod">
          <ac:chgData name="Hemanth Kumar  Tanneru" userId="e60da0a2-8f9f-43be-83b4-26a7a02c04c9" providerId="ADAL" clId="{DC7C844B-B9B1-9444-92AE-ADEB3EFB3F74}" dt="2023-06-18T07:39:51.097" v="1894"/>
          <ac:inkMkLst>
            <pc:docMk/>
            <pc:sldMk cId="0" sldId="976"/>
            <ac:inkMk id="313" creationId="{12827CFD-0CA5-A756-FA06-4C645B7AAAF0}"/>
          </ac:inkMkLst>
        </pc:inkChg>
        <pc:inkChg chg="add mod">
          <ac:chgData name="Hemanth Kumar  Tanneru" userId="e60da0a2-8f9f-43be-83b4-26a7a02c04c9" providerId="ADAL" clId="{DC7C844B-B9B1-9444-92AE-ADEB3EFB3F74}" dt="2023-06-18T07:39:51.097" v="1894"/>
          <ac:inkMkLst>
            <pc:docMk/>
            <pc:sldMk cId="0" sldId="976"/>
            <ac:inkMk id="314" creationId="{02387ACC-D1D8-DAF4-E8C5-838999C2DE03}"/>
          </ac:inkMkLst>
        </pc:inkChg>
        <pc:inkChg chg="add mod">
          <ac:chgData name="Hemanth Kumar  Tanneru" userId="e60da0a2-8f9f-43be-83b4-26a7a02c04c9" providerId="ADAL" clId="{DC7C844B-B9B1-9444-92AE-ADEB3EFB3F74}" dt="2023-06-18T07:39:51.097" v="1894"/>
          <ac:inkMkLst>
            <pc:docMk/>
            <pc:sldMk cId="0" sldId="976"/>
            <ac:inkMk id="315" creationId="{D20C8136-C782-9A36-00FD-58F7D0CD2FE6}"/>
          </ac:inkMkLst>
        </pc:inkChg>
        <pc:inkChg chg="add mod">
          <ac:chgData name="Hemanth Kumar  Tanneru" userId="e60da0a2-8f9f-43be-83b4-26a7a02c04c9" providerId="ADAL" clId="{DC7C844B-B9B1-9444-92AE-ADEB3EFB3F74}" dt="2023-06-18T07:39:51.095" v="1885"/>
          <ac:inkMkLst>
            <pc:docMk/>
            <pc:sldMk cId="0" sldId="976"/>
            <ac:inkMk id="316" creationId="{B424F850-0CF3-0E52-C2C3-6817FC8AAEA3}"/>
          </ac:inkMkLst>
        </pc:inkChg>
        <pc:inkChg chg="add del mod">
          <ac:chgData name="Hemanth Kumar  Tanneru" userId="e60da0a2-8f9f-43be-83b4-26a7a02c04c9" providerId="ADAL" clId="{DC7C844B-B9B1-9444-92AE-ADEB3EFB3F74}" dt="2023-06-18T07:39:51.094" v="1882"/>
          <ac:inkMkLst>
            <pc:docMk/>
            <pc:sldMk cId="0" sldId="976"/>
            <ac:inkMk id="317" creationId="{F66BBE2D-C726-3F3D-AF52-738338C2A3EE}"/>
          </ac:inkMkLst>
        </pc:inkChg>
        <pc:inkChg chg="add del mod">
          <ac:chgData name="Hemanth Kumar  Tanneru" userId="e60da0a2-8f9f-43be-83b4-26a7a02c04c9" providerId="ADAL" clId="{DC7C844B-B9B1-9444-92AE-ADEB3EFB3F74}" dt="2023-06-18T05:23:26.972" v="572"/>
          <ac:inkMkLst>
            <pc:docMk/>
            <pc:sldMk cId="0" sldId="976"/>
            <ac:inkMk id="320" creationId="{4456180D-79F5-E902-62F6-C3A1F88DBD65}"/>
          </ac:inkMkLst>
        </pc:inkChg>
        <pc:inkChg chg="add del mod">
          <ac:chgData name="Hemanth Kumar  Tanneru" userId="e60da0a2-8f9f-43be-83b4-26a7a02c04c9" providerId="ADAL" clId="{DC7C844B-B9B1-9444-92AE-ADEB3EFB3F74}" dt="2023-06-18T05:23:47.002" v="574"/>
          <ac:inkMkLst>
            <pc:docMk/>
            <pc:sldMk cId="0" sldId="976"/>
            <ac:inkMk id="321" creationId="{344076F7-F84C-D4CD-B8F8-5618224EA466}"/>
          </ac:inkMkLst>
        </pc:inkChg>
        <pc:inkChg chg="add del mod">
          <ac:chgData name="Hemanth Kumar  Tanneru" userId="e60da0a2-8f9f-43be-83b4-26a7a02c04c9" providerId="ADAL" clId="{DC7C844B-B9B1-9444-92AE-ADEB3EFB3F74}" dt="2023-06-18T05:23:47.005" v="580"/>
          <ac:inkMkLst>
            <pc:docMk/>
            <pc:sldMk cId="0" sldId="976"/>
            <ac:inkMk id="322" creationId="{23F3EE5C-B0AD-6695-01DF-CB8AD415098B}"/>
          </ac:inkMkLst>
        </pc:inkChg>
        <pc:inkChg chg="add del mod">
          <ac:chgData name="Hemanth Kumar  Tanneru" userId="e60da0a2-8f9f-43be-83b4-26a7a02c04c9" providerId="ADAL" clId="{DC7C844B-B9B1-9444-92AE-ADEB3EFB3F74}" dt="2023-06-18T05:23:47.004" v="578"/>
          <ac:inkMkLst>
            <pc:docMk/>
            <pc:sldMk cId="0" sldId="976"/>
            <ac:inkMk id="324" creationId="{3EFA0B56-52D8-32C7-F0B7-57D1C9C93899}"/>
          </ac:inkMkLst>
        </pc:inkChg>
        <pc:inkChg chg="add del mod">
          <ac:chgData name="Hemanth Kumar  Tanneru" userId="e60da0a2-8f9f-43be-83b4-26a7a02c04c9" providerId="ADAL" clId="{DC7C844B-B9B1-9444-92AE-ADEB3EFB3F74}" dt="2023-06-18T05:23:47.003" v="577"/>
          <ac:inkMkLst>
            <pc:docMk/>
            <pc:sldMk cId="0" sldId="976"/>
            <ac:inkMk id="325" creationId="{FC088785-7E24-BC06-6D5A-789617EEC723}"/>
          </ac:inkMkLst>
        </pc:inkChg>
        <pc:inkChg chg="add del mod">
          <ac:chgData name="Hemanth Kumar  Tanneru" userId="e60da0a2-8f9f-43be-83b4-26a7a02c04c9" providerId="ADAL" clId="{DC7C844B-B9B1-9444-92AE-ADEB3EFB3F74}" dt="2023-06-18T05:23:47.004" v="579"/>
          <ac:inkMkLst>
            <pc:docMk/>
            <pc:sldMk cId="0" sldId="976"/>
            <ac:inkMk id="326" creationId="{1297EC7B-391E-A0E7-0345-8EEB8B8B8707}"/>
          </ac:inkMkLst>
        </pc:inkChg>
        <pc:inkChg chg="add del mod">
          <ac:chgData name="Hemanth Kumar  Tanneru" userId="e60da0a2-8f9f-43be-83b4-26a7a02c04c9" providerId="ADAL" clId="{DC7C844B-B9B1-9444-92AE-ADEB3EFB3F74}" dt="2023-06-18T05:23:47.003" v="575"/>
          <ac:inkMkLst>
            <pc:docMk/>
            <pc:sldMk cId="0" sldId="976"/>
            <ac:inkMk id="328" creationId="{6533D356-6859-7EC6-407C-5A75393E2E27}"/>
          </ac:inkMkLst>
        </pc:inkChg>
        <pc:inkChg chg="add del mod">
          <ac:chgData name="Hemanth Kumar  Tanneru" userId="e60da0a2-8f9f-43be-83b4-26a7a02c04c9" providerId="ADAL" clId="{DC7C844B-B9B1-9444-92AE-ADEB3EFB3F74}" dt="2023-06-18T05:23:47.005" v="581"/>
          <ac:inkMkLst>
            <pc:docMk/>
            <pc:sldMk cId="0" sldId="976"/>
            <ac:inkMk id="330" creationId="{0BDC7725-D663-F0E0-E042-2B19FA5879A1}"/>
          </ac:inkMkLst>
        </pc:inkChg>
        <pc:inkChg chg="add del mod">
          <ac:chgData name="Hemanth Kumar  Tanneru" userId="e60da0a2-8f9f-43be-83b4-26a7a02c04c9" providerId="ADAL" clId="{DC7C844B-B9B1-9444-92AE-ADEB3EFB3F74}" dt="2023-06-18T05:23:47.003" v="576"/>
          <ac:inkMkLst>
            <pc:docMk/>
            <pc:sldMk cId="0" sldId="976"/>
            <ac:inkMk id="331" creationId="{37AD3B41-C4CD-D519-789F-755FF29AEAAA}"/>
          </ac:inkMkLst>
        </pc:inkChg>
        <pc:inkChg chg="add del mod">
          <ac:chgData name="Hemanth Kumar  Tanneru" userId="e60da0a2-8f9f-43be-83b4-26a7a02c04c9" providerId="ADAL" clId="{DC7C844B-B9B1-9444-92AE-ADEB3EFB3F74}" dt="2023-06-18T05:23:26.973" v="573"/>
          <ac:inkMkLst>
            <pc:docMk/>
            <pc:sldMk cId="0" sldId="976"/>
            <ac:inkMk id="333" creationId="{194A65BD-A90C-6259-45E3-A0341C525924}"/>
          </ac:inkMkLst>
        </pc:inkChg>
        <pc:inkChg chg="add del mod">
          <ac:chgData name="Hemanth Kumar  Tanneru" userId="e60da0a2-8f9f-43be-83b4-26a7a02c04c9" providerId="ADAL" clId="{DC7C844B-B9B1-9444-92AE-ADEB3EFB3F74}" dt="2023-06-18T05:23:26.970" v="571"/>
          <ac:inkMkLst>
            <pc:docMk/>
            <pc:sldMk cId="0" sldId="976"/>
            <ac:inkMk id="334" creationId="{1F1C0932-2E40-82FA-F3AA-15120BFBFC4A}"/>
          </ac:inkMkLst>
        </pc:inkChg>
        <pc:inkChg chg="add del mod">
          <ac:chgData name="Hemanth Kumar  Tanneru" userId="e60da0a2-8f9f-43be-83b4-26a7a02c04c9" providerId="ADAL" clId="{DC7C844B-B9B1-9444-92AE-ADEB3EFB3F74}" dt="2023-06-18T05:23:25.712" v="570"/>
          <ac:inkMkLst>
            <pc:docMk/>
            <pc:sldMk cId="0" sldId="976"/>
            <ac:inkMk id="336" creationId="{6A8C8CDB-F79A-EFFE-E6B6-9F0628019B0E}"/>
          </ac:inkMkLst>
        </pc:inkChg>
        <pc:inkChg chg="add del mod">
          <ac:chgData name="Hemanth Kumar  Tanneru" userId="e60da0a2-8f9f-43be-83b4-26a7a02c04c9" providerId="ADAL" clId="{DC7C844B-B9B1-9444-92AE-ADEB3EFB3F74}" dt="2023-06-18T05:23:25.712" v="568"/>
          <ac:inkMkLst>
            <pc:docMk/>
            <pc:sldMk cId="0" sldId="976"/>
            <ac:inkMk id="337" creationId="{F49D91D7-AD19-CDE5-E779-4FFEB4072C5E}"/>
          </ac:inkMkLst>
        </pc:inkChg>
        <pc:inkChg chg="add del">
          <ac:chgData name="Hemanth Kumar  Tanneru" userId="e60da0a2-8f9f-43be-83b4-26a7a02c04c9" providerId="ADAL" clId="{DC7C844B-B9B1-9444-92AE-ADEB3EFB3F74}" dt="2023-06-18T05:23:25.712" v="569"/>
          <ac:inkMkLst>
            <pc:docMk/>
            <pc:sldMk cId="0" sldId="976"/>
            <ac:inkMk id="339" creationId="{E338FC0D-7686-E482-EFA5-ACFD4965D970}"/>
          </ac:inkMkLst>
        </pc:inkChg>
        <pc:inkChg chg="add del mod">
          <ac:chgData name="Hemanth Kumar  Tanneru" userId="e60da0a2-8f9f-43be-83b4-26a7a02c04c9" providerId="ADAL" clId="{DC7C844B-B9B1-9444-92AE-ADEB3EFB3F74}" dt="2023-06-18T05:24:04.727" v="588"/>
          <ac:inkMkLst>
            <pc:docMk/>
            <pc:sldMk cId="0" sldId="976"/>
            <ac:inkMk id="340" creationId="{42B44893-4238-65CD-25D6-EADE381FE279}"/>
          </ac:inkMkLst>
        </pc:inkChg>
        <pc:inkChg chg="add del mod">
          <ac:chgData name="Hemanth Kumar  Tanneru" userId="e60da0a2-8f9f-43be-83b4-26a7a02c04c9" providerId="ADAL" clId="{DC7C844B-B9B1-9444-92AE-ADEB3EFB3F74}" dt="2023-06-18T05:24:04.726" v="587"/>
          <ac:inkMkLst>
            <pc:docMk/>
            <pc:sldMk cId="0" sldId="976"/>
            <ac:inkMk id="341" creationId="{EB9C978C-0B35-F53D-AFA5-29894CF1CAA9}"/>
          </ac:inkMkLst>
        </pc:inkChg>
        <pc:inkChg chg="add del">
          <ac:chgData name="Hemanth Kumar  Tanneru" userId="e60da0a2-8f9f-43be-83b4-26a7a02c04c9" providerId="ADAL" clId="{DC7C844B-B9B1-9444-92AE-ADEB3EFB3F74}" dt="2023-06-18T05:23:24.314" v="564"/>
          <ac:inkMkLst>
            <pc:docMk/>
            <pc:sldMk cId="0" sldId="976"/>
            <ac:inkMk id="343" creationId="{F7BE4932-B9F8-C6E2-C40D-46B5550729B5}"/>
          </ac:inkMkLst>
        </pc:inkChg>
        <pc:inkChg chg="add del mod">
          <ac:chgData name="Hemanth Kumar  Tanneru" userId="e60da0a2-8f9f-43be-83b4-26a7a02c04c9" providerId="ADAL" clId="{DC7C844B-B9B1-9444-92AE-ADEB3EFB3F74}" dt="2023-06-18T05:23:24.310" v="555"/>
          <ac:inkMkLst>
            <pc:docMk/>
            <pc:sldMk cId="0" sldId="976"/>
            <ac:inkMk id="344" creationId="{2D957670-1860-0F0C-94CD-11487067CEC4}"/>
          </ac:inkMkLst>
        </pc:inkChg>
        <pc:inkChg chg="add del mod">
          <ac:chgData name="Hemanth Kumar  Tanneru" userId="e60da0a2-8f9f-43be-83b4-26a7a02c04c9" providerId="ADAL" clId="{DC7C844B-B9B1-9444-92AE-ADEB3EFB3F74}" dt="2023-06-18T05:23:24.313" v="561"/>
          <ac:inkMkLst>
            <pc:docMk/>
            <pc:sldMk cId="0" sldId="976"/>
            <ac:inkMk id="345" creationId="{488115A1-986E-7D1B-5F88-0DB8934B7926}"/>
          </ac:inkMkLst>
        </pc:inkChg>
        <pc:inkChg chg="add del mod">
          <ac:chgData name="Hemanth Kumar  Tanneru" userId="e60da0a2-8f9f-43be-83b4-26a7a02c04c9" providerId="ADAL" clId="{DC7C844B-B9B1-9444-92AE-ADEB3EFB3F74}" dt="2023-06-18T05:23:24.312" v="558"/>
          <ac:inkMkLst>
            <pc:docMk/>
            <pc:sldMk cId="0" sldId="976"/>
            <ac:inkMk id="347" creationId="{180A1274-CA36-CDC3-7538-3D307818BB9E}"/>
          </ac:inkMkLst>
        </pc:inkChg>
        <pc:inkChg chg="add del">
          <ac:chgData name="Hemanth Kumar  Tanneru" userId="e60da0a2-8f9f-43be-83b4-26a7a02c04c9" providerId="ADAL" clId="{DC7C844B-B9B1-9444-92AE-ADEB3EFB3F74}" dt="2023-06-18T05:23:24.312" v="559"/>
          <ac:inkMkLst>
            <pc:docMk/>
            <pc:sldMk cId="0" sldId="976"/>
            <ac:inkMk id="349" creationId="{41D26481-D94C-38F4-4EC8-1C5435E0BF9A}"/>
          </ac:inkMkLst>
        </pc:inkChg>
        <pc:inkChg chg="add del mod">
          <ac:chgData name="Hemanth Kumar  Tanneru" userId="e60da0a2-8f9f-43be-83b4-26a7a02c04c9" providerId="ADAL" clId="{DC7C844B-B9B1-9444-92AE-ADEB3EFB3F74}" dt="2023-06-18T05:23:24.314" v="565"/>
          <ac:inkMkLst>
            <pc:docMk/>
            <pc:sldMk cId="0" sldId="976"/>
            <ac:inkMk id="350" creationId="{2AD8F217-7CE5-EB8F-A895-1A7F347A6768}"/>
          </ac:inkMkLst>
        </pc:inkChg>
        <pc:inkChg chg="add del mod">
          <ac:chgData name="Hemanth Kumar  Tanneru" userId="e60da0a2-8f9f-43be-83b4-26a7a02c04c9" providerId="ADAL" clId="{DC7C844B-B9B1-9444-92AE-ADEB3EFB3F74}" dt="2023-06-18T05:23:24.311" v="556"/>
          <ac:inkMkLst>
            <pc:docMk/>
            <pc:sldMk cId="0" sldId="976"/>
            <ac:inkMk id="351" creationId="{97BC551F-0347-6676-F75E-8BB12227820C}"/>
          </ac:inkMkLst>
        </pc:inkChg>
        <pc:inkChg chg="add del mod">
          <ac:chgData name="Hemanth Kumar  Tanneru" userId="e60da0a2-8f9f-43be-83b4-26a7a02c04c9" providerId="ADAL" clId="{DC7C844B-B9B1-9444-92AE-ADEB3EFB3F74}" dt="2023-06-18T05:23:24.314" v="563"/>
          <ac:inkMkLst>
            <pc:docMk/>
            <pc:sldMk cId="0" sldId="976"/>
            <ac:inkMk id="352" creationId="{4B24BC89-87F4-1F23-C81F-9F08BC04DE8E}"/>
          </ac:inkMkLst>
        </pc:inkChg>
        <pc:inkChg chg="add del mod">
          <ac:chgData name="Hemanth Kumar  Tanneru" userId="e60da0a2-8f9f-43be-83b4-26a7a02c04c9" providerId="ADAL" clId="{DC7C844B-B9B1-9444-92AE-ADEB3EFB3F74}" dt="2023-06-18T05:23:24.315" v="566"/>
          <ac:inkMkLst>
            <pc:docMk/>
            <pc:sldMk cId="0" sldId="976"/>
            <ac:inkMk id="354" creationId="{A6D371E0-2E78-67EB-43F4-1ADC7A52A5EA}"/>
          </ac:inkMkLst>
        </pc:inkChg>
        <pc:inkChg chg="add del mod">
          <ac:chgData name="Hemanth Kumar  Tanneru" userId="e60da0a2-8f9f-43be-83b4-26a7a02c04c9" providerId="ADAL" clId="{DC7C844B-B9B1-9444-92AE-ADEB3EFB3F74}" dt="2023-06-18T05:23:24.311" v="557"/>
          <ac:inkMkLst>
            <pc:docMk/>
            <pc:sldMk cId="0" sldId="976"/>
            <ac:inkMk id="355" creationId="{A502803A-726E-D53E-3854-49E322A28DB9}"/>
          </ac:inkMkLst>
        </pc:inkChg>
        <pc:inkChg chg="add del mod">
          <ac:chgData name="Hemanth Kumar  Tanneru" userId="e60da0a2-8f9f-43be-83b4-26a7a02c04c9" providerId="ADAL" clId="{DC7C844B-B9B1-9444-92AE-ADEB3EFB3F74}" dt="2023-06-18T05:23:24.315" v="567"/>
          <ac:inkMkLst>
            <pc:docMk/>
            <pc:sldMk cId="0" sldId="976"/>
            <ac:inkMk id="356" creationId="{BE7A9989-B5B0-0758-F7F7-CBB7C23259BE}"/>
          </ac:inkMkLst>
        </pc:inkChg>
        <pc:inkChg chg="add del mod">
          <ac:chgData name="Hemanth Kumar  Tanneru" userId="e60da0a2-8f9f-43be-83b4-26a7a02c04c9" providerId="ADAL" clId="{DC7C844B-B9B1-9444-92AE-ADEB3EFB3F74}" dt="2023-06-18T05:23:24.313" v="562"/>
          <ac:inkMkLst>
            <pc:docMk/>
            <pc:sldMk cId="0" sldId="976"/>
            <ac:inkMk id="357" creationId="{F73190B0-545E-518E-B27B-E15A6FAA195C}"/>
          </ac:inkMkLst>
        </pc:inkChg>
        <pc:inkChg chg="add del mod">
          <ac:chgData name="Hemanth Kumar  Tanneru" userId="e60da0a2-8f9f-43be-83b4-26a7a02c04c9" providerId="ADAL" clId="{DC7C844B-B9B1-9444-92AE-ADEB3EFB3F74}" dt="2023-06-18T07:40:04.964" v="1940"/>
          <ac:inkMkLst>
            <pc:docMk/>
            <pc:sldMk cId="0" sldId="976"/>
            <ac:inkMk id="359" creationId="{1A7AD93D-BC3E-A9ED-0CBE-8A3713053DEB}"/>
          </ac:inkMkLst>
        </pc:inkChg>
        <pc:inkChg chg="add del mod">
          <ac:chgData name="Hemanth Kumar  Tanneru" userId="e60da0a2-8f9f-43be-83b4-26a7a02c04c9" providerId="ADAL" clId="{DC7C844B-B9B1-9444-92AE-ADEB3EFB3F74}" dt="2023-06-18T07:40:04.958" v="1917"/>
          <ac:inkMkLst>
            <pc:docMk/>
            <pc:sldMk cId="0" sldId="976"/>
            <ac:inkMk id="360" creationId="{D11F3BF7-FB06-9803-80E5-E009685824C7}"/>
          </ac:inkMkLst>
        </pc:inkChg>
        <pc:inkChg chg="add del mod">
          <ac:chgData name="Hemanth Kumar  Tanneru" userId="e60da0a2-8f9f-43be-83b4-26a7a02c04c9" providerId="ADAL" clId="{DC7C844B-B9B1-9444-92AE-ADEB3EFB3F74}" dt="2023-06-18T07:40:04.960" v="1924"/>
          <ac:inkMkLst>
            <pc:docMk/>
            <pc:sldMk cId="0" sldId="976"/>
            <ac:inkMk id="361" creationId="{BAAC9C52-01DE-73D2-7992-50918524482E}"/>
          </ac:inkMkLst>
        </pc:inkChg>
        <pc:inkChg chg="add del mod">
          <ac:chgData name="Hemanth Kumar  Tanneru" userId="e60da0a2-8f9f-43be-83b4-26a7a02c04c9" providerId="ADAL" clId="{DC7C844B-B9B1-9444-92AE-ADEB3EFB3F74}" dt="2023-06-18T07:40:04.958" v="1919"/>
          <ac:inkMkLst>
            <pc:docMk/>
            <pc:sldMk cId="0" sldId="976"/>
            <ac:inkMk id="362" creationId="{C734F63F-EDA2-8AB4-813A-532DED700672}"/>
          </ac:inkMkLst>
        </pc:inkChg>
        <pc:inkChg chg="add del mod">
          <ac:chgData name="Hemanth Kumar  Tanneru" userId="e60da0a2-8f9f-43be-83b4-26a7a02c04c9" providerId="ADAL" clId="{DC7C844B-B9B1-9444-92AE-ADEB3EFB3F74}" dt="2023-06-18T07:40:04.963" v="1936"/>
          <ac:inkMkLst>
            <pc:docMk/>
            <pc:sldMk cId="0" sldId="976"/>
            <ac:inkMk id="364" creationId="{4848FD5A-C5C8-E326-3BB4-EA8B7B5CE645}"/>
          </ac:inkMkLst>
        </pc:inkChg>
        <pc:inkChg chg="add del mod">
          <ac:chgData name="Hemanth Kumar  Tanneru" userId="e60da0a2-8f9f-43be-83b4-26a7a02c04c9" providerId="ADAL" clId="{DC7C844B-B9B1-9444-92AE-ADEB3EFB3F74}" dt="2023-06-18T07:40:04.959" v="1920"/>
          <ac:inkMkLst>
            <pc:docMk/>
            <pc:sldMk cId="0" sldId="976"/>
            <ac:inkMk id="365" creationId="{A09E8CA0-7427-99C1-C683-7CFA33F3E3CC}"/>
          </ac:inkMkLst>
        </pc:inkChg>
        <pc:inkChg chg="add del mod">
          <ac:chgData name="Hemanth Kumar  Tanneru" userId="e60da0a2-8f9f-43be-83b4-26a7a02c04c9" providerId="ADAL" clId="{DC7C844B-B9B1-9444-92AE-ADEB3EFB3F74}" dt="2023-06-18T07:40:04.964" v="1939"/>
          <ac:inkMkLst>
            <pc:docMk/>
            <pc:sldMk cId="0" sldId="976"/>
            <ac:inkMk id="366" creationId="{3C3CA530-815F-352C-6DFE-0154332A8E74}"/>
          </ac:inkMkLst>
        </pc:inkChg>
        <pc:inkChg chg="add del mod">
          <ac:chgData name="Hemanth Kumar  Tanneru" userId="e60da0a2-8f9f-43be-83b4-26a7a02c04c9" providerId="ADAL" clId="{DC7C844B-B9B1-9444-92AE-ADEB3EFB3F74}" dt="2023-06-18T07:40:04.959" v="1922"/>
          <ac:inkMkLst>
            <pc:docMk/>
            <pc:sldMk cId="0" sldId="976"/>
            <ac:inkMk id="367" creationId="{264D0CA1-0085-6F82-FE22-3292678548D3}"/>
          </ac:inkMkLst>
        </pc:inkChg>
        <pc:inkChg chg="add del mod">
          <ac:chgData name="Hemanth Kumar  Tanneru" userId="e60da0a2-8f9f-43be-83b4-26a7a02c04c9" providerId="ADAL" clId="{DC7C844B-B9B1-9444-92AE-ADEB3EFB3F74}" dt="2023-06-18T07:39:51.102" v="1912"/>
          <ac:inkMkLst>
            <pc:docMk/>
            <pc:sldMk cId="0" sldId="976"/>
            <ac:inkMk id="369" creationId="{64CFF847-A4C5-7D7B-B208-AF44B71137BA}"/>
          </ac:inkMkLst>
        </pc:inkChg>
        <pc:inkChg chg="add del mod">
          <ac:chgData name="Hemanth Kumar  Tanneru" userId="e60da0a2-8f9f-43be-83b4-26a7a02c04c9" providerId="ADAL" clId="{DC7C844B-B9B1-9444-92AE-ADEB3EFB3F74}" dt="2023-06-18T07:39:51.095" v="1885"/>
          <ac:inkMkLst>
            <pc:docMk/>
            <pc:sldMk cId="0" sldId="976"/>
            <ac:inkMk id="371" creationId="{6CC59D16-048D-03D7-25E2-4F816CCA58A9}"/>
          </ac:inkMkLst>
        </pc:inkChg>
        <pc:inkChg chg="add del">
          <ac:chgData name="Hemanth Kumar  Tanneru" userId="e60da0a2-8f9f-43be-83b4-26a7a02c04c9" providerId="ADAL" clId="{DC7C844B-B9B1-9444-92AE-ADEB3EFB3F74}" dt="2023-06-18T07:39:51.095" v="1886"/>
          <ac:inkMkLst>
            <pc:docMk/>
            <pc:sldMk cId="0" sldId="976"/>
            <ac:inkMk id="373" creationId="{71D959E2-6485-5319-8C2F-59A3364681EF}"/>
          </ac:inkMkLst>
        </pc:inkChg>
        <pc:inkChg chg="add del">
          <ac:chgData name="Hemanth Kumar  Tanneru" userId="e60da0a2-8f9f-43be-83b4-26a7a02c04c9" providerId="ADAL" clId="{DC7C844B-B9B1-9444-92AE-ADEB3EFB3F74}" dt="2023-06-18T07:39:51.094" v="1883"/>
          <ac:inkMkLst>
            <pc:docMk/>
            <pc:sldMk cId="0" sldId="976"/>
            <ac:inkMk id="374" creationId="{36503544-7380-3E30-F807-726BB1BA3A50}"/>
          </ac:inkMkLst>
        </pc:inkChg>
        <pc:inkChg chg="add del">
          <ac:chgData name="Hemanth Kumar  Tanneru" userId="e60da0a2-8f9f-43be-83b4-26a7a02c04c9" providerId="ADAL" clId="{DC7C844B-B9B1-9444-92AE-ADEB3EFB3F74}" dt="2023-06-18T07:39:51.100" v="1902"/>
          <ac:inkMkLst>
            <pc:docMk/>
            <pc:sldMk cId="0" sldId="976"/>
            <ac:inkMk id="375" creationId="{CDABCEE6-2A21-53BE-A09D-5CA0DB319C34}"/>
          </ac:inkMkLst>
        </pc:inkChg>
        <pc:inkChg chg="add del mod">
          <ac:chgData name="Hemanth Kumar  Tanneru" userId="e60da0a2-8f9f-43be-83b4-26a7a02c04c9" providerId="ADAL" clId="{DC7C844B-B9B1-9444-92AE-ADEB3EFB3F74}" dt="2023-06-18T07:39:51.098" v="1897"/>
          <ac:inkMkLst>
            <pc:docMk/>
            <pc:sldMk cId="0" sldId="976"/>
            <ac:inkMk id="376" creationId="{20EA9D71-67D2-2A51-4AA3-C88C13E3438D}"/>
          </ac:inkMkLst>
        </pc:inkChg>
        <pc:inkChg chg="add del mod">
          <ac:chgData name="Hemanth Kumar  Tanneru" userId="e60da0a2-8f9f-43be-83b4-26a7a02c04c9" providerId="ADAL" clId="{DC7C844B-B9B1-9444-92AE-ADEB3EFB3F74}" dt="2023-06-18T07:39:51.099" v="1900"/>
          <ac:inkMkLst>
            <pc:docMk/>
            <pc:sldMk cId="0" sldId="976"/>
            <ac:inkMk id="377" creationId="{FB1ECF08-629C-56AC-96AA-0D61A470B39D}"/>
          </ac:inkMkLst>
        </pc:inkChg>
        <pc:inkChg chg="add del mod">
          <ac:chgData name="Hemanth Kumar  Tanneru" userId="e60da0a2-8f9f-43be-83b4-26a7a02c04c9" providerId="ADAL" clId="{DC7C844B-B9B1-9444-92AE-ADEB3EFB3F74}" dt="2023-06-18T07:39:51.102" v="1911"/>
          <ac:inkMkLst>
            <pc:docMk/>
            <pc:sldMk cId="0" sldId="976"/>
            <ac:inkMk id="379" creationId="{EB844862-9F82-D60B-947D-62E74E366DA2}"/>
          </ac:inkMkLst>
        </pc:inkChg>
        <pc:inkChg chg="add del mod">
          <ac:chgData name="Hemanth Kumar  Tanneru" userId="e60da0a2-8f9f-43be-83b4-26a7a02c04c9" providerId="ADAL" clId="{DC7C844B-B9B1-9444-92AE-ADEB3EFB3F74}" dt="2023-06-18T07:40:04.961" v="1929"/>
          <ac:inkMkLst>
            <pc:docMk/>
            <pc:sldMk cId="0" sldId="976"/>
            <ac:inkMk id="381" creationId="{742E2522-DDC0-7640-FBD5-6DD827486FC6}"/>
          </ac:inkMkLst>
        </pc:inkChg>
        <pc:inkChg chg="add del mod">
          <ac:chgData name="Hemanth Kumar  Tanneru" userId="e60da0a2-8f9f-43be-83b4-26a7a02c04c9" providerId="ADAL" clId="{DC7C844B-B9B1-9444-92AE-ADEB3EFB3F74}" dt="2023-06-18T07:40:04.964" v="1941"/>
          <ac:inkMkLst>
            <pc:docMk/>
            <pc:sldMk cId="0" sldId="976"/>
            <ac:inkMk id="382" creationId="{40EA8CE7-EA4C-E67E-E938-CCFC88656647}"/>
          </ac:inkMkLst>
        </pc:inkChg>
        <pc:inkChg chg="add del mod">
          <ac:chgData name="Hemanth Kumar  Tanneru" userId="e60da0a2-8f9f-43be-83b4-26a7a02c04c9" providerId="ADAL" clId="{DC7C844B-B9B1-9444-92AE-ADEB3EFB3F74}" dt="2023-06-18T07:40:04.962" v="1931"/>
          <ac:inkMkLst>
            <pc:docMk/>
            <pc:sldMk cId="0" sldId="976"/>
            <ac:inkMk id="383" creationId="{7F8BF3AD-FD6F-4211-29C0-FDCB5CD9AA79}"/>
          </ac:inkMkLst>
        </pc:inkChg>
        <pc:inkChg chg="add del mod">
          <ac:chgData name="Hemanth Kumar  Tanneru" userId="e60da0a2-8f9f-43be-83b4-26a7a02c04c9" providerId="ADAL" clId="{DC7C844B-B9B1-9444-92AE-ADEB3EFB3F74}" dt="2023-06-18T07:40:04.961" v="1930"/>
          <ac:inkMkLst>
            <pc:docMk/>
            <pc:sldMk cId="0" sldId="976"/>
            <ac:inkMk id="384" creationId="{20588BB0-C6E0-E912-C530-BC0F3CF62A73}"/>
          </ac:inkMkLst>
        </pc:inkChg>
        <pc:inkChg chg="add del mod">
          <ac:chgData name="Hemanth Kumar  Tanneru" userId="e60da0a2-8f9f-43be-83b4-26a7a02c04c9" providerId="ADAL" clId="{DC7C844B-B9B1-9444-92AE-ADEB3EFB3F74}" dt="2023-06-18T07:40:04.959" v="1923"/>
          <ac:inkMkLst>
            <pc:docMk/>
            <pc:sldMk cId="0" sldId="976"/>
            <ac:inkMk id="385" creationId="{6C66D89D-CBE8-D28D-E97D-B688311876F1}"/>
          </ac:inkMkLst>
        </pc:inkChg>
        <pc:inkChg chg="add del mod">
          <ac:chgData name="Hemanth Kumar  Tanneru" userId="e60da0a2-8f9f-43be-83b4-26a7a02c04c9" providerId="ADAL" clId="{DC7C844B-B9B1-9444-92AE-ADEB3EFB3F74}" dt="2023-06-18T07:40:04.958" v="1918"/>
          <ac:inkMkLst>
            <pc:docMk/>
            <pc:sldMk cId="0" sldId="976"/>
            <ac:inkMk id="386" creationId="{634B96D5-FC27-C9A4-D448-FA83FEBFE2B4}"/>
          </ac:inkMkLst>
        </pc:inkChg>
        <pc:inkChg chg="add del mod">
          <ac:chgData name="Hemanth Kumar  Tanneru" userId="e60da0a2-8f9f-43be-83b4-26a7a02c04c9" providerId="ADAL" clId="{DC7C844B-B9B1-9444-92AE-ADEB3EFB3F74}" dt="2023-06-18T07:40:04.962" v="1932"/>
          <ac:inkMkLst>
            <pc:docMk/>
            <pc:sldMk cId="0" sldId="976"/>
            <ac:inkMk id="387" creationId="{2231FBD8-3F60-DDCC-E7EC-55C5538B7D22}"/>
          </ac:inkMkLst>
        </pc:inkChg>
        <pc:inkChg chg="add del mod">
          <ac:chgData name="Hemanth Kumar  Tanneru" userId="e60da0a2-8f9f-43be-83b4-26a7a02c04c9" providerId="ADAL" clId="{DC7C844B-B9B1-9444-92AE-ADEB3EFB3F74}" dt="2023-06-18T07:40:04.961" v="1928"/>
          <ac:inkMkLst>
            <pc:docMk/>
            <pc:sldMk cId="0" sldId="976"/>
            <ac:inkMk id="389" creationId="{D55E5D0F-6D5A-93E0-13D8-6ED8F0D21A60}"/>
          </ac:inkMkLst>
        </pc:inkChg>
        <pc:inkChg chg="add del mod">
          <ac:chgData name="Hemanth Kumar  Tanneru" userId="e60da0a2-8f9f-43be-83b4-26a7a02c04c9" providerId="ADAL" clId="{DC7C844B-B9B1-9444-92AE-ADEB3EFB3F74}" dt="2023-06-18T07:40:04.959" v="1921"/>
          <ac:inkMkLst>
            <pc:docMk/>
            <pc:sldMk cId="0" sldId="976"/>
            <ac:inkMk id="390" creationId="{61D7525E-2C51-9B04-AD0D-877537F2D725}"/>
          </ac:inkMkLst>
        </pc:inkChg>
        <pc:inkChg chg="add del mod">
          <ac:chgData name="Hemanth Kumar  Tanneru" userId="e60da0a2-8f9f-43be-83b4-26a7a02c04c9" providerId="ADAL" clId="{DC7C844B-B9B1-9444-92AE-ADEB3EFB3F74}" dt="2023-06-18T07:40:04.964" v="1938"/>
          <ac:inkMkLst>
            <pc:docMk/>
            <pc:sldMk cId="0" sldId="976"/>
            <ac:inkMk id="391" creationId="{1807BEBA-BBDB-7360-E893-CDDEA64377D2}"/>
          </ac:inkMkLst>
        </pc:inkChg>
        <pc:inkChg chg="add del mod">
          <ac:chgData name="Hemanth Kumar  Tanneru" userId="e60da0a2-8f9f-43be-83b4-26a7a02c04c9" providerId="ADAL" clId="{DC7C844B-B9B1-9444-92AE-ADEB3EFB3F74}" dt="2023-06-18T07:40:04.964" v="1942"/>
          <ac:inkMkLst>
            <pc:docMk/>
            <pc:sldMk cId="0" sldId="976"/>
            <ac:inkMk id="392" creationId="{2075E61C-8B75-69B0-7935-D7B4E9DD07E7}"/>
          </ac:inkMkLst>
        </pc:inkChg>
        <pc:inkChg chg="add del mod">
          <ac:chgData name="Hemanth Kumar  Tanneru" userId="e60da0a2-8f9f-43be-83b4-26a7a02c04c9" providerId="ADAL" clId="{DC7C844B-B9B1-9444-92AE-ADEB3EFB3F74}" dt="2023-06-18T07:40:04.961" v="1927"/>
          <ac:inkMkLst>
            <pc:docMk/>
            <pc:sldMk cId="0" sldId="976"/>
            <ac:inkMk id="393" creationId="{113167E2-5C6F-E593-9BF9-2C7C4B4E7CE7}"/>
          </ac:inkMkLst>
        </pc:inkChg>
        <pc:inkChg chg="add del mod">
          <ac:chgData name="Hemanth Kumar  Tanneru" userId="e60da0a2-8f9f-43be-83b4-26a7a02c04c9" providerId="ADAL" clId="{DC7C844B-B9B1-9444-92AE-ADEB3EFB3F74}" dt="2023-06-18T07:40:04.962" v="1933"/>
          <ac:inkMkLst>
            <pc:docMk/>
            <pc:sldMk cId="0" sldId="976"/>
            <ac:inkMk id="394" creationId="{50929651-30BF-9935-670C-6FBDD36CD629}"/>
          </ac:inkMkLst>
        </pc:inkChg>
        <pc:inkChg chg="add del mod">
          <ac:chgData name="Hemanth Kumar  Tanneru" userId="e60da0a2-8f9f-43be-83b4-26a7a02c04c9" providerId="ADAL" clId="{DC7C844B-B9B1-9444-92AE-ADEB3EFB3F74}" dt="2023-06-18T07:40:04.963" v="1937"/>
          <ac:inkMkLst>
            <pc:docMk/>
            <pc:sldMk cId="0" sldId="976"/>
            <ac:inkMk id="395" creationId="{534EF0FC-DCAB-34A7-13F2-E12D447513F2}"/>
          </ac:inkMkLst>
        </pc:inkChg>
        <pc:inkChg chg="add del mod">
          <ac:chgData name="Hemanth Kumar  Tanneru" userId="e60da0a2-8f9f-43be-83b4-26a7a02c04c9" providerId="ADAL" clId="{DC7C844B-B9B1-9444-92AE-ADEB3EFB3F74}" dt="2023-06-18T07:40:04.960" v="1925"/>
          <ac:inkMkLst>
            <pc:docMk/>
            <pc:sldMk cId="0" sldId="976"/>
            <ac:inkMk id="396" creationId="{46CA2170-9DCE-EBF3-DAF0-E4F3CB60DB0F}"/>
          </ac:inkMkLst>
        </pc:inkChg>
        <pc:inkChg chg="add del mod">
          <ac:chgData name="Hemanth Kumar  Tanneru" userId="e60da0a2-8f9f-43be-83b4-26a7a02c04c9" providerId="ADAL" clId="{DC7C844B-B9B1-9444-92AE-ADEB3EFB3F74}" dt="2023-06-18T07:40:04.960" v="1926"/>
          <ac:inkMkLst>
            <pc:docMk/>
            <pc:sldMk cId="0" sldId="976"/>
            <ac:inkMk id="397" creationId="{810DF8B0-E4F1-C051-E558-A49386A14594}"/>
          </ac:inkMkLst>
        </pc:inkChg>
        <pc:inkChg chg="add del mod">
          <ac:chgData name="Hemanth Kumar  Tanneru" userId="e60da0a2-8f9f-43be-83b4-26a7a02c04c9" providerId="ADAL" clId="{DC7C844B-B9B1-9444-92AE-ADEB3EFB3F74}" dt="2023-06-18T07:40:04.957" v="1916"/>
          <ac:inkMkLst>
            <pc:docMk/>
            <pc:sldMk cId="0" sldId="976"/>
            <ac:inkMk id="398" creationId="{72845E42-4309-862D-124E-4B0CA33A7CFF}"/>
          </ac:inkMkLst>
        </pc:inkChg>
        <pc:inkChg chg="add del mod">
          <ac:chgData name="Hemanth Kumar  Tanneru" userId="e60da0a2-8f9f-43be-83b4-26a7a02c04c9" providerId="ADAL" clId="{DC7C844B-B9B1-9444-92AE-ADEB3EFB3F74}" dt="2023-06-18T07:40:04.962" v="1934"/>
          <ac:inkMkLst>
            <pc:docMk/>
            <pc:sldMk cId="0" sldId="976"/>
            <ac:inkMk id="399" creationId="{62FA1496-2C28-F79E-2920-34FC3E1C69F3}"/>
          </ac:inkMkLst>
        </pc:inkChg>
        <pc:inkChg chg="add del mod">
          <ac:chgData name="Hemanth Kumar  Tanneru" userId="e60da0a2-8f9f-43be-83b4-26a7a02c04c9" providerId="ADAL" clId="{DC7C844B-B9B1-9444-92AE-ADEB3EFB3F74}" dt="2023-06-18T07:40:04.963" v="1935"/>
          <ac:inkMkLst>
            <pc:docMk/>
            <pc:sldMk cId="0" sldId="976"/>
            <ac:inkMk id="400" creationId="{C2A08B44-B70E-6546-E04B-929C3A7B3BAF}"/>
          </ac:inkMkLst>
        </pc:inkChg>
        <pc:inkChg chg="add del mod">
          <ac:chgData name="Hemanth Kumar  Tanneru" userId="e60da0a2-8f9f-43be-83b4-26a7a02c04c9" providerId="ADAL" clId="{DC7C844B-B9B1-9444-92AE-ADEB3EFB3F74}" dt="2023-06-18T07:40:04.965" v="1943"/>
          <ac:inkMkLst>
            <pc:docMk/>
            <pc:sldMk cId="0" sldId="976"/>
            <ac:inkMk id="401" creationId="{FBAA839C-B037-76DB-532B-E10C156D3FDD}"/>
          </ac:inkMkLst>
        </pc:inkChg>
        <pc:inkChg chg="add del mod">
          <ac:chgData name="Hemanth Kumar  Tanneru" userId="e60da0a2-8f9f-43be-83b4-26a7a02c04c9" providerId="ADAL" clId="{DC7C844B-B9B1-9444-92AE-ADEB3EFB3F74}" dt="2023-06-18T07:39:42.328" v="1812"/>
          <ac:inkMkLst>
            <pc:docMk/>
            <pc:sldMk cId="0" sldId="976"/>
            <ac:inkMk id="404" creationId="{A13938B3-1E7A-E80B-EFC3-0A071E637185}"/>
          </ac:inkMkLst>
        </pc:inkChg>
        <pc:inkChg chg="add del mod">
          <ac:chgData name="Hemanth Kumar  Tanneru" userId="e60da0a2-8f9f-43be-83b4-26a7a02c04c9" providerId="ADAL" clId="{DC7C844B-B9B1-9444-92AE-ADEB3EFB3F74}" dt="2023-06-18T07:39:42.335" v="1853"/>
          <ac:inkMkLst>
            <pc:docMk/>
            <pc:sldMk cId="0" sldId="976"/>
            <ac:inkMk id="405" creationId="{72E74DC8-F117-FEC0-4DC4-4718A3F678FC}"/>
          </ac:inkMkLst>
        </pc:inkChg>
        <pc:inkChg chg="add del mod">
          <ac:chgData name="Hemanth Kumar  Tanneru" userId="e60da0a2-8f9f-43be-83b4-26a7a02c04c9" providerId="ADAL" clId="{DC7C844B-B9B1-9444-92AE-ADEB3EFB3F74}" dt="2023-06-18T07:39:42.335" v="1852"/>
          <ac:inkMkLst>
            <pc:docMk/>
            <pc:sldMk cId="0" sldId="976"/>
            <ac:inkMk id="406" creationId="{250885BD-665C-51E2-6E1E-484E114284B6}"/>
          </ac:inkMkLst>
        </pc:inkChg>
        <pc:inkChg chg="add del mod">
          <ac:chgData name="Hemanth Kumar  Tanneru" userId="e60da0a2-8f9f-43be-83b4-26a7a02c04c9" providerId="ADAL" clId="{DC7C844B-B9B1-9444-92AE-ADEB3EFB3F74}" dt="2023-06-18T07:39:42.333" v="1840"/>
          <ac:inkMkLst>
            <pc:docMk/>
            <pc:sldMk cId="0" sldId="976"/>
            <ac:inkMk id="407" creationId="{8A2DBC81-FDA8-D108-411A-0C0F3B07174B}"/>
          </ac:inkMkLst>
        </pc:inkChg>
        <pc:inkChg chg="add del mod">
          <ac:chgData name="Hemanth Kumar  Tanneru" userId="e60da0a2-8f9f-43be-83b4-26a7a02c04c9" providerId="ADAL" clId="{DC7C844B-B9B1-9444-92AE-ADEB3EFB3F74}" dt="2023-06-18T07:39:42.333" v="1842"/>
          <ac:inkMkLst>
            <pc:docMk/>
            <pc:sldMk cId="0" sldId="976"/>
            <ac:inkMk id="408" creationId="{28F38A05-BBD8-A81D-A6CD-CC93F0DAB7FE}"/>
          </ac:inkMkLst>
        </pc:inkChg>
        <pc:inkChg chg="add del mod">
          <ac:chgData name="Hemanth Kumar  Tanneru" userId="e60da0a2-8f9f-43be-83b4-26a7a02c04c9" providerId="ADAL" clId="{DC7C844B-B9B1-9444-92AE-ADEB3EFB3F74}" dt="2023-06-18T07:39:42.336" v="1860"/>
          <ac:inkMkLst>
            <pc:docMk/>
            <pc:sldMk cId="0" sldId="976"/>
            <ac:inkMk id="409" creationId="{2A68CBEA-36FC-B52D-4CA6-F504FB81D92D}"/>
          </ac:inkMkLst>
        </pc:inkChg>
        <pc:inkChg chg="add del mod">
          <ac:chgData name="Hemanth Kumar  Tanneru" userId="e60da0a2-8f9f-43be-83b4-26a7a02c04c9" providerId="ADAL" clId="{DC7C844B-B9B1-9444-92AE-ADEB3EFB3F74}" dt="2023-06-18T07:39:42.339" v="1876"/>
          <ac:inkMkLst>
            <pc:docMk/>
            <pc:sldMk cId="0" sldId="976"/>
            <ac:inkMk id="410" creationId="{EE6D6C8F-BFF2-E29D-2E70-3332D00E9686}"/>
          </ac:inkMkLst>
        </pc:inkChg>
        <pc:inkChg chg="add del mod">
          <ac:chgData name="Hemanth Kumar  Tanneru" userId="e60da0a2-8f9f-43be-83b4-26a7a02c04c9" providerId="ADAL" clId="{DC7C844B-B9B1-9444-92AE-ADEB3EFB3F74}" dt="2023-06-18T07:39:42.332" v="1834"/>
          <ac:inkMkLst>
            <pc:docMk/>
            <pc:sldMk cId="0" sldId="976"/>
            <ac:inkMk id="411" creationId="{9C9BC584-F679-104A-A780-38342B2C3997}"/>
          </ac:inkMkLst>
        </pc:inkChg>
        <pc:inkChg chg="add del mod">
          <ac:chgData name="Hemanth Kumar  Tanneru" userId="e60da0a2-8f9f-43be-83b4-26a7a02c04c9" providerId="ADAL" clId="{DC7C844B-B9B1-9444-92AE-ADEB3EFB3F74}" dt="2023-06-18T07:39:42.333" v="1841"/>
          <ac:inkMkLst>
            <pc:docMk/>
            <pc:sldMk cId="0" sldId="976"/>
            <ac:inkMk id="412" creationId="{3B51D2A3-EB51-26B2-58D2-5360EE60E5A2}"/>
          </ac:inkMkLst>
        </pc:inkChg>
        <pc:inkChg chg="add del mod">
          <ac:chgData name="Hemanth Kumar  Tanneru" userId="e60da0a2-8f9f-43be-83b4-26a7a02c04c9" providerId="ADAL" clId="{DC7C844B-B9B1-9444-92AE-ADEB3EFB3F74}" dt="2023-06-18T07:39:42.336" v="1858"/>
          <ac:inkMkLst>
            <pc:docMk/>
            <pc:sldMk cId="0" sldId="976"/>
            <ac:inkMk id="413" creationId="{5584FB8C-83A3-F6AF-19FA-7876E4CCE325}"/>
          </ac:inkMkLst>
        </pc:inkChg>
        <pc:inkChg chg="add del mod">
          <ac:chgData name="Hemanth Kumar  Tanneru" userId="e60da0a2-8f9f-43be-83b4-26a7a02c04c9" providerId="ADAL" clId="{DC7C844B-B9B1-9444-92AE-ADEB3EFB3F74}" dt="2023-06-18T07:39:42.328" v="1810"/>
          <ac:inkMkLst>
            <pc:docMk/>
            <pc:sldMk cId="0" sldId="976"/>
            <ac:inkMk id="414" creationId="{344D23E3-CDB8-9F7C-3EB3-9A70B81D2184}"/>
          </ac:inkMkLst>
        </pc:inkChg>
        <pc:inkChg chg="add del mod">
          <ac:chgData name="Hemanth Kumar  Tanneru" userId="e60da0a2-8f9f-43be-83b4-26a7a02c04c9" providerId="ADAL" clId="{DC7C844B-B9B1-9444-92AE-ADEB3EFB3F74}" dt="2023-06-18T07:39:42.339" v="1878"/>
          <ac:inkMkLst>
            <pc:docMk/>
            <pc:sldMk cId="0" sldId="976"/>
            <ac:inkMk id="417" creationId="{30D73D14-679F-F5A9-0966-5EC0B2A8E315}"/>
          </ac:inkMkLst>
        </pc:inkChg>
        <pc:inkChg chg="add del mod">
          <ac:chgData name="Hemanth Kumar  Tanneru" userId="e60da0a2-8f9f-43be-83b4-26a7a02c04c9" providerId="ADAL" clId="{DC7C844B-B9B1-9444-92AE-ADEB3EFB3F74}" dt="2023-06-18T07:39:42.335" v="1854"/>
          <ac:inkMkLst>
            <pc:docMk/>
            <pc:sldMk cId="0" sldId="976"/>
            <ac:inkMk id="418" creationId="{83A25F22-C3D8-E2E7-9498-930467DFF87B}"/>
          </ac:inkMkLst>
        </pc:inkChg>
        <pc:inkChg chg="add del mod">
          <ac:chgData name="Hemanth Kumar  Tanneru" userId="e60da0a2-8f9f-43be-83b4-26a7a02c04c9" providerId="ADAL" clId="{DC7C844B-B9B1-9444-92AE-ADEB3EFB3F74}" dt="2023-06-18T07:39:42.332" v="1835"/>
          <ac:inkMkLst>
            <pc:docMk/>
            <pc:sldMk cId="0" sldId="976"/>
            <ac:inkMk id="419" creationId="{434C5BFB-1EA3-61F6-A29D-E9CC936F17EB}"/>
          </ac:inkMkLst>
        </pc:inkChg>
        <pc:inkChg chg="add del mod">
          <ac:chgData name="Hemanth Kumar  Tanneru" userId="e60da0a2-8f9f-43be-83b4-26a7a02c04c9" providerId="ADAL" clId="{DC7C844B-B9B1-9444-92AE-ADEB3EFB3F74}" dt="2023-06-18T07:39:42.333" v="1843"/>
          <ac:inkMkLst>
            <pc:docMk/>
            <pc:sldMk cId="0" sldId="976"/>
            <ac:inkMk id="420" creationId="{67D9E9A4-789E-E9EE-4C64-A6A34281A64B}"/>
          </ac:inkMkLst>
        </pc:inkChg>
        <pc:inkChg chg="add del mod">
          <ac:chgData name="Hemanth Kumar  Tanneru" userId="e60da0a2-8f9f-43be-83b4-26a7a02c04c9" providerId="ADAL" clId="{DC7C844B-B9B1-9444-92AE-ADEB3EFB3F74}" dt="2023-06-18T07:39:42.329" v="1818"/>
          <ac:inkMkLst>
            <pc:docMk/>
            <pc:sldMk cId="0" sldId="976"/>
            <ac:inkMk id="421" creationId="{89A55781-0747-0B4F-7CE2-F7B124908A19}"/>
          </ac:inkMkLst>
        </pc:inkChg>
        <pc:inkChg chg="add del mod">
          <ac:chgData name="Hemanth Kumar  Tanneru" userId="e60da0a2-8f9f-43be-83b4-26a7a02c04c9" providerId="ADAL" clId="{DC7C844B-B9B1-9444-92AE-ADEB3EFB3F74}" dt="2023-06-18T07:39:42.328" v="1811"/>
          <ac:inkMkLst>
            <pc:docMk/>
            <pc:sldMk cId="0" sldId="976"/>
            <ac:inkMk id="422" creationId="{0ACBCAE9-623D-D1F2-0116-A7299E04D50C}"/>
          </ac:inkMkLst>
        </pc:inkChg>
        <pc:inkChg chg="add del mod">
          <ac:chgData name="Hemanth Kumar  Tanneru" userId="e60da0a2-8f9f-43be-83b4-26a7a02c04c9" providerId="ADAL" clId="{DC7C844B-B9B1-9444-92AE-ADEB3EFB3F74}" dt="2023-06-18T07:39:42.339" v="1877"/>
          <ac:inkMkLst>
            <pc:docMk/>
            <pc:sldMk cId="0" sldId="976"/>
            <ac:inkMk id="424" creationId="{270299C5-603D-CEF3-BC3F-F4CB9ED7034E}"/>
          </ac:inkMkLst>
        </pc:inkChg>
        <pc:inkChg chg="add del mod">
          <ac:chgData name="Hemanth Kumar  Tanneru" userId="e60da0a2-8f9f-43be-83b4-26a7a02c04c9" providerId="ADAL" clId="{DC7C844B-B9B1-9444-92AE-ADEB3EFB3F74}" dt="2023-06-18T07:39:42.332" v="1836"/>
          <ac:inkMkLst>
            <pc:docMk/>
            <pc:sldMk cId="0" sldId="976"/>
            <ac:inkMk id="425" creationId="{1339A651-AE15-3571-81EA-56C850456962}"/>
          </ac:inkMkLst>
        </pc:inkChg>
        <pc:inkChg chg="add del mod">
          <ac:chgData name="Hemanth Kumar  Tanneru" userId="e60da0a2-8f9f-43be-83b4-26a7a02c04c9" providerId="ADAL" clId="{DC7C844B-B9B1-9444-92AE-ADEB3EFB3F74}" dt="2023-06-18T07:39:42.334" v="1848"/>
          <ac:inkMkLst>
            <pc:docMk/>
            <pc:sldMk cId="0" sldId="976"/>
            <ac:inkMk id="426" creationId="{33B1EAD3-9323-77CF-E879-82090A77E17F}"/>
          </ac:inkMkLst>
        </pc:inkChg>
        <pc:inkChg chg="add del mod">
          <ac:chgData name="Hemanth Kumar  Tanneru" userId="e60da0a2-8f9f-43be-83b4-26a7a02c04c9" providerId="ADAL" clId="{DC7C844B-B9B1-9444-92AE-ADEB3EFB3F74}" dt="2023-06-18T07:39:42.331" v="1828"/>
          <ac:inkMkLst>
            <pc:docMk/>
            <pc:sldMk cId="0" sldId="976"/>
            <ac:inkMk id="428" creationId="{75911C77-5B62-D8F7-3F8E-0EFF90D2763D}"/>
          </ac:inkMkLst>
        </pc:inkChg>
        <pc:inkChg chg="add del mod">
          <ac:chgData name="Hemanth Kumar  Tanneru" userId="e60da0a2-8f9f-43be-83b4-26a7a02c04c9" providerId="ADAL" clId="{DC7C844B-B9B1-9444-92AE-ADEB3EFB3F74}" dt="2023-06-18T07:39:42.328" v="1814"/>
          <ac:inkMkLst>
            <pc:docMk/>
            <pc:sldMk cId="0" sldId="976"/>
            <ac:inkMk id="429" creationId="{2A75423F-320F-0CCD-F08D-3F34211295F0}"/>
          </ac:inkMkLst>
        </pc:inkChg>
        <pc:inkChg chg="add del mod">
          <ac:chgData name="Hemanth Kumar  Tanneru" userId="e60da0a2-8f9f-43be-83b4-26a7a02c04c9" providerId="ADAL" clId="{DC7C844B-B9B1-9444-92AE-ADEB3EFB3F74}" dt="2023-06-18T07:39:42.334" v="1846"/>
          <ac:inkMkLst>
            <pc:docMk/>
            <pc:sldMk cId="0" sldId="976"/>
            <ac:inkMk id="430" creationId="{2B355B89-141A-8F64-1A43-3BFD977BF88B}"/>
          </ac:inkMkLst>
        </pc:inkChg>
        <pc:inkChg chg="add del mod">
          <ac:chgData name="Hemanth Kumar  Tanneru" userId="e60da0a2-8f9f-43be-83b4-26a7a02c04c9" providerId="ADAL" clId="{DC7C844B-B9B1-9444-92AE-ADEB3EFB3F74}" dt="2023-06-18T07:39:42.331" v="1826"/>
          <ac:inkMkLst>
            <pc:docMk/>
            <pc:sldMk cId="0" sldId="976"/>
            <ac:inkMk id="431" creationId="{916F7EF0-23B0-0311-B6BD-7BC748140471}"/>
          </ac:inkMkLst>
        </pc:inkChg>
        <pc:inkChg chg="add mod">
          <ac:chgData name="Hemanth Kumar  Tanneru" userId="e60da0a2-8f9f-43be-83b4-26a7a02c04c9" providerId="ADAL" clId="{DC7C844B-B9B1-9444-92AE-ADEB3EFB3F74}" dt="2023-06-18T07:39:42.339" v="1879"/>
          <ac:inkMkLst>
            <pc:docMk/>
            <pc:sldMk cId="0" sldId="976"/>
            <ac:inkMk id="432" creationId="{4FD5FCEE-07AF-FFB3-9243-3DE3A19A37C7}"/>
          </ac:inkMkLst>
        </pc:inkChg>
        <pc:inkChg chg="add del mod">
          <ac:chgData name="Hemanth Kumar  Tanneru" userId="e60da0a2-8f9f-43be-83b4-26a7a02c04c9" providerId="ADAL" clId="{DC7C844B-B9B1-9444-92AE-ADEB3EFB3F74}" dt="2023-06-18T07:39:42.339" v="1879"/>
          <ac:inkMkLst>
            <pc:docMk/>
            <pc:sldMk cId="0" sldId="976"/>
            <ac:inkMk id="433" creationId="{C807D186-9BDF-7ABF-1223-6701CC366427}"/>
          </ac:inkMkLst>
        </pc:inkChg>
        <pc:inkChg chg="add del mod">
          <ac:chgData name="Hemanth Kumar  Tanneru" userId="e60da0a2-8f9f-43be-83b4-26a7a02c04c9" providerId="ADAL" clId="{DC7C844B-B9B1-9444-92AE-ADEB3EFB3F74}" dt="2023-06-18T07:39:42.338" v="1870"/>
          <ac:inkMkLst>
            <pc:docMk/>
            <pc:sldMk cId="0" sldId="976"/>
            <ac:inkMk id="434" creationId="{705597E6-054B-13E7-E982-48784B3B964A}"/>
          </ac:inkMkLst>
        </pc:inkChg>
        <pc:inkChg chg="add del mod">
          <ac:chgData name="Hemanth Kumar  Tanneru" userId="e60da0a2-8f9f-43be-83b4-26a7a02c04c9" providerId="ADAL" clId="{DC7C844B-B9B1-9444-92AE-ADEB3EFB3F74}" dt="2023-06-18T07:39:42.329" v="1817"/>
          <ac:inkMkLst>
            <pc:docMk/>
            <pc:sldMk cId="0" sldId="976"/>
            <ac:inkMk id="436" creationId="{EB9D568E-E0D5-CF57-403E-02E24186B03C}"/>
          </ac:inkMkLst>
        </pc:inkChg>
        <pc:inkChg chg="add del mod">
          <ac:chgData name="Hemanth Kumar  Tanneru" userId="e60da0a2-8f9f-43be-83b4-26a7a02c04c9" providerId="ADAL" clId="{DC7C844B-B9B1-9444-92AE-ADEB3EFB3F74}" dt="2023-06-18T07:39:42.338" v="1872"/>
          <ac:inkMkLst>
            <pc:docMk/>
            <pc:sldMk cId="0" sldId="976"/>
            <ac:inkMk id="437" creationId="{EB821551-992D-6408-D4B9-508B6E8CDDBD}"/>
          </ac:inkMkLst>
        </pc:inkChg>
        <pc:inkChg chg="add del mod">
          <ac:chgData name="Hemanth Kumar  Tanneru" userId="e60da0a2-8f9f-43be-83b4-26a7a02c04c9" providerId="ADAL" clId="{DC7C844B-B9B1-9444-92AE-ADEB3EFB3F74}" dt="2023-06-18T07:39:42.333" v="1844"/>
          <ac:inkMkLst>
            <pc:docMk/>
            <pc:sldMk cId="0" sldId="976"/>
            <ac:inkMk id="438" creationId="{8864DDDB-45B5-10F2-546A-17E0B95CF58F}"/>
          </ac:inkMkLst>
        </pc:inkChg>
        <pc:inkChg chg="add del mod">
          <ac:chgData name="Hemanth Kumar  Tanneru" userId="e60da0a2-8f9f-43be-83b4-26a7a02c04c9" providerId="ADAL" clId="{DC7C844B-B9B1-9444-92AE-ADEB3EFB3F74}" dt="2023-06-18T07:39:42.327" v="1808"/>
          <ac:inkMkLst>
            <pc:docMk/>
            <pc:sldMk cId="0" sldId="976"/>
            <ac:inkMk id="439" creationId="{51FE3D80-9EA9-65D3-8F1A-6103EC6EA303}"/>
          </ac:inkMkLst>
        </pc:inkChg>
        <pc:inkChg chg="add del mod">
          <ac:chgData name="Hemanth Kumar  Tanneru" userId="e60da0a2-8f9f-43be-83b4-26a7a02c04c9" providerId="ADAL" clId="{DC7C844B-B9B1-9444-92AE-ADEB3EFB3F74}" dt="2023-06-18T07:39:42.332" v="1838"/>
          <ac:inkMkLst>
            <pc:docMk/>
            <pc:sldMk cId="0" sldId="976"/>
            <ac:inkMk id="440" creationId="{E8BF4071-F222-1843-0C3B-6127DBB23FDA}"/>
          </ac:inkMkLst>
        </pc:inkChg>
        <pc:inkChg chg="add del mod">
          <ac:chgData name="Hemanth Kumar  Tanneru" userId="e60da0a2-8f9f-43be-83b4-26a7a02c04c9" providerId="ADAL" clId="{DC7C844B-B9B1-9444-92AE-ADEB3EFB3F74}" dt="2023-06-18T07:39:42.336" v="1861"/>
          <ac:inkMkLst>
            <pc:docMk/>
            <pc:sldMk cId="0" sldId="976"/>
            <ac:inkMk id="441" creationId="{7B737689-AF02-8B24-1454-F6925F035086}"/>
          </ac:inkMkLst>
        </pc:inkChg>
        <pc:inkChg chg="add del mod">
          <ac:chgData name="Hemanth Kumar  Tanneru" userId="e60da0a2-8f9f-43be-83b4-26a7a02c04c9" providerId="ADAL" clId="{DC7C844B-B9B1-9444-92AE-ADEB3EFB3F74}" dt="2023-06-18T07:39:42.331" v="1830"/>
          <ac:inkMkLst>
            <pc:docMk/>
            <pc:sldMk cId="0" sldId="976"/>
            <ac:inkMk id="442" creationId="{8497A62E-41E7-CB19-F141-2B37A1217ED3}"/>
          </ac:inkMkLst>
        </pc:inkChg>
        <pc:inkChg chg="add del mod">
          <ac:chgData name="Hemanth Kumar  Tanneru" userId="e60da0a2-8f9f-43be-83b4-26a7a02c04c9" providerId="ADAL" clId="{DC7C844B-B9B1-9444-92AE-ADEB3EFB3F74}" dt="2023-06-18T07:39:42.334" v="1850"/>
          <ac:inkMkLst>
            <pc:docMk/>
            <pc:sldMk cId="0" sldId="976"/>
            <ac:inkMk id="444" creationId="{E93CAA56-3DC9-CFAB-386D-39865A3CC364}"/>
          </ac:inkMkLst>
        </pc:inkChg>
        <pc:inkChg chg="add del mod">
          <ac:chgData name="Hemanth Kumar  Tanneru" userId="e60da0a2-8f9f-43be-83b4-26a7a02c04c9" providerId="ADAL" clId="{DC7C844B-B9B1-9444-92AE-ADEB3EFB3F74}" dt="2023-06-18T07:39:42.334" v="1849"/>
          <ac:inkMkLst>
            <pc:docMk/>
            <pc:sldMk cId="0" sldId="976"/>
            <ac:inkMk id="445" creationId="{95FB9667-F296-F05C-3000-A5EF479D599A}"/>
          </ac:inkMkLst>
        </pc:inkChg>
        <pc:inkChg chg="add del mod">
          <ac:chgData name="Hemanth Kumar  Tanneru" userId="e60da0a2-8f9f-43be-83b4-26a7a02c04c9" providerId="ADAL" clId="{DC7C844B-B9B1-9444-92AE-ADEB3EFB3F74}" dt="2023-06-18T07:39:42.338" v="1871"/>
          <ac:inkMkLst>
            <pc:docMk/>
            <pc:sldMk cId="0" sldId="976"/>
            <ac:inkMk id="446" creationId="{6D21EBEF-2A40-3211-00E8-2C46770DB9A3}"/>
          </ac:inkMkLst>
        </pc:inkChg>
        <pc:inkChg chg="add del mod">
          <ac:chgData name="Hemanth Kumar  Tanneru" userId="e60da0a2-8f9f-43be-83b4-26a7a02c04c9" providerId="ADAL" clId="{DC7C844B-B9B1-9444-92AE-ADEB3EFB3F74}" dt="2023-06-18T05:25:18.933" v="665"/>
          <ac:inkMkLst>
            <pc:docMk/>
            <pc:sldMk cId="0" sldId="976"/>
            <ac:inkMk id="447" creationId="{650A5738-2BD6-6D53-0C96-8707ACB07006}"/>
          </ac:inkMkLst>
        </pc:inkChg>
        <pc:inkChg chg="add del mod">
          <ac:chgData name="Hemanth Kumar  Tanneru" userId="e60da0a2-8f9f-43be-83b4-26a7a02c04c9" providerId="ADAL" clId="{DC7C844B-B9B1-9444-92AE-ADEB3EFB3F74}" dt="2023-06-18T05:25:18.935" v="667"/>
          <ac:inkMkLst>
            <pc:docMk/>
            <pc:sldMk cId="0" sldId="976"/>
            <ac:inkMk id="448" creationId="{AD742755-FFF3-BA07-5EFF-A8097033D80A}"/>
          </ac:inkMkLst>
        </pc:inkChg>
        <pc:inkChg chg="add del mod">
          <ac:chgData name="Hemanth Kumar  Tanneru" userId="e60da0a2-8f9f-43be-83b4-26a7a02c04c9" providerId="ADAL" clId="{DC7C844B-B9B1-9444-92AE-ADEB3EFB3F74}" dt="2023-06-18T05:25:18.934" v="666"/>
          <ac:inkMkLst>
            <pc:docMk/>
            <pc:sldMk cId="0" sldId="976"/>
            <ac:inkMk id="449" creationId="{877B050A-BAC7-9181-708E-94044A438A7B}"/>
          </ac:inkMkLst>
        </pc:inkChg>
        <pc:inkChg chg="add del mod">
          <ac:chgData name="Hemanth Kumar  Tanneru" userId="e60da0a2-8f9f-43be-83b4-26a7a02c04c9" providerId="ADAL" clId="{DC7C844B-B9B1-9444-92AE-ADEB3EFB3F74}" dt="2023-06-18T07:39:42.337" v="1865"/>
          <ac:inkMkLst>
            <pc:docMk/>
            <pc:sldMk cId="0" sldId="976"/>
            <ac:inkMk id="451" creationId="{298F7DC8-A56C-62FD-4873-9C4B8BFBAA48}"/>
          </ac:inkMkLst>
        </pc:inkChg>
        <pc:inkChg chg="add del mod">
          <ac:chgData name="Hemanth Kumar  Tanneru" userId="e60da0a2-8f9f-43be-83b4-26a7a02c04c9" providerId="ADAL" clId="{DC7C844B-B9B1-9444-92AE-ADEB3EFB3F74}" dt="2023-06-18T07:39:42.330" v="1823"/>
          <ac:inkMkLst>
            <pc:docMk/>
            <pc:sldMk cId="0" sldId="976"/>
            <ac:inkMk id="452" creationId="{CBD23F9C-A5BA-6D32-D618-5A15A0539494}"/>
          </ac:inkMkLst>
        </pc:inkChg>
        <pc:inkChg chg="add del mod">
          <ac:chgData name="Hemanth Kumar  Tanneru" userId="e60da0a2-8f9f-43be-83b4-26a7a02c04c9" providerId="ADAL" clId="{DC7C844B-B9B1-9444-92AE-ADEB3EFB3F74}" dt="2023-06-18T07:39:42.333" v="1839"/>
          <ac:inkMkLst>
            <pc:docMk/>
            <pc:sldMk cId="0" sldId="976"/>
            <ac:inkMk id="453" creationId="{2F587E06-5228-2A3B-6EC0-BFBE78D5AD30}"/>
          </ac:inkMkLst>
        </pc:inkChg>
        <pc:inkChg chg="add del mod">
          <ac:chgData name="Hemanth Kumar  Tanneru" userId="e60da0a2-8f9f-43be-83b4-26a7a02c04c9" providerId="ADAL" clId="{DC7C844B-B9B1-9444-92AE-ADEB3EFB3F74}" dt="2023-06-18T07:39:42.338" v="1873"/>
          <ac:inkMkLst>
            <pc:docMk/>
            <pc:sldMk cId="0" sldId="976"/>
            <ac:inkMk id="454" creationId="{030D083A-0E25-178D-C7AE-480FFD32C060}"/>
          </ac:inkMkLst>
        </pc:inkChg>
        <pc:inkChg chg="add del mod">
          <ac:chgData name="Hemanth Kumar  Tanneru" userId="e60da0a2-8f9f-43be-83b4-26a7a02c04c9" providerId="ADAL" clId="{DC7C844B-B9B1-9444-92AE-ADEB3EFB3F74}" dt="2023-06-18T07:39:42.330" v="1824"/>
          <ac:inkMkLst>
            <pc:docMk/>
            <pc:sldMk cId="0" sldId="976"/>
            <ac:inkMk id="455" creationId="{5DC6F52E-AA29-9047-9060-D93CD38FDBC8}"/>
          </ac:inkMkLst>
        </pc:inkChg>
        <pc:inkChg chg="add del mod">
          <ac:chgData name="Hemanth Kumar  Tanneru" userId="e60da0a2-8f9f-43be-83b4-26a7a02c04c9" providerId="ADAL" clId="{DC7C844B-B9B1-9444-92AE-ADEB3EFB3F74}" dt="2023-06-18T07:39:42.331" v="1831"/>
          <ac:inkMkLst>
            <pc:docMk/>
            <pc:sldMk cId="0" sldId="976"/>
            <ac:inkMk id="456" creationId="{B16F2AFC-A0AA-7272-1B0A-04FE3C041888}"/>
          </ac:inkMkLst>
        </pc:inkChg>
        <pc:inkChg chg="add del mod">
          <ac:chgData name="Hemanth Kumar  Tanneru" userId="e60da0a2-8f9f-43be-83b4-26a7a02c04c9" providerId="ADAL" clId="{DC7C844B-B9B1-9444-92AE-ADEB3EFB3F74}" dt="2023-06-18T07:39:42.331" v="1827"/>
          <ac:inkMkLst>
            <pc:docMk/>
            <pc:sldMk cId="0" sldId="976"/>
            <ac:inkMk id="457" creationId="{277F1563-33DB-CA4D-CEF0-074049C92602}"/>
          </ac:inkMkLst>
        </pc:inkChg>
        <pc:inkChg chg="add del mod">
          <ac:chgData name="Hemanth Kumar  Tanneru" userId="e60da0a2-8f9f-43be-83b4-26a7a02c04c9" providerId="ADAL" clId="{DC7C844B-B9B1-9444-92AE-ADEB3EFB3F74}" dt="2023-06-18T07:39:42.338" v="1875"/>
          <ac:inkMkLst>
            <pc:docMk/>
            <pc:sldMk cId="0" sldId="976"/>
            <ac:inkMk id="458" creationId="{67E0AED8-AE8C-6026-A24C-117B5EFE0158}"/>
          </ac:inkMkLst>
        </pc:inkChg>
        <pc:inkChg chg="add mod">
          <ac:chgData name="Hemanth Kumar  Tanneru" userId="e60da0a2-8f9f-43be-83b4-26a7a02c04c9" providerId="ADAL" clId="{DC7C844B-B9B1-9444-92AE-ADEB3EFB3F74}" dt="2023-06-18T07:39:42.338" v="1875"/>
          <ac:inkMkLst>
            <pc:docMk/>
            <pc:sldMk cId="0" sldId="976"/>
            <ac:inkMk id="459" creationId="{F0E98B4B-E69A-8A57-621C-C890F42201FF}"/>
          </ac:inkMkLst>
        </pc:inkChg>
        <pc:inkChg chg="add del mod">
          <ac:chgData name="Hemanth Kumar  Tanneru" userId="e60da0a2-8f9f-43be-83b4-26a7a02c04c9" providerId="ADAL" clId="{DC7C844B-B9B1-9444-92AE-ADEB3EFB3F74}" dt="2023-06-18T07:39:42.334" v="1845"/>
          <ac:inkMkLst>
            <pc:docMk/>
            <pc:sldMk cId="0" sldId="976"/>
            <ac:inkMk id="460" creationId="{E4829E4D-7BCA-414A-6748-B37FBDCBDF6D}"/>
          </ac:inkMkLst>
        </pc:inkChg>
        <pc:inkChg chg="add del mod">
          <ac:chgData name="Hemanth Kumar  Tanneru" userId="e60da0a2-8f9f-43be-83b4-26a7a02c04c9" providerId="ADAL" clId="{DC7C844B-B9B1-9444-92AE-ADEB3EFB3F74}" dt="2023-06-18T07:39:42.337" v="1868"/>
          <ac:inkMkLst>
            <pc:docMk/>
            <pc:sldMk cId="0" sldId="976"/>
            <ac:inkMk id="463" creationId="{D17C57B8-1313-99F5-DB13-24546A3F0890}"/>
          </ac:inkMkLst>
        </pc:inkChg>
        <pc:inkChg chg="add del mod">
          <ac:chgData name="Hemanth Kumar  Tanneru" userId="e60da0a2-8f9f-43be-83b4-26a7a02c04c9" providerId="ADAL" clId="{DC7C844B-B9B1-9444-92AE-ADEB3EFB3F74}" dt="2023-06-18T07:39:42.329" v="1819"/>
          <ac:inkMkLst>
            <pc:docMk/>
            <pc:sldMk cId="0" sldId="976"/>
            <ac:inkMk id="464" creationId="{EC706914-ED33-1AF5-1922-59FD1D25A6ED}"/>
          </ac:inkMkLst>
        </pc:inkChg>
        <pc:inkChg chg="add del mod">
          <ac:chgData name="Hemanth Kumar  Tanneru" userId="e60da0a2-8f9f-43be-83b4-26a7a02c04c9" providerId="ADAL" clId="{DC7C844B-B9B1-9444-92AE-ADEB3EFB3F74}" dt="2023-06-18T07:39:42.336" v="1862"/>
          <ac:inkMkLst>
            <pc:docMk/>
            <pc:sldMk cId="0" sldId="976"/>
            <ac:inkMk id="465" creationId="{64A12405-4C32-9C49-1FDA-96CB0BDA174C}"/>
          </ac:inkMkLst>
        </pc:inkChg>
        <pc:inkChg chg="add del mod">
          <ac:chgData name="Hemanth Kumar  Tanneru" userId="e60da0a2-8f9f-43be-83b4-26a7a02c04c9" providerId="ADAL" clId="{DC7C844B-B9B1-9444-92AE-ADEB3EFB3F74}" dt="2023-06-18T07:39:42.332" v="1837"/>
          <ac:inkMkLst>
            <pc:docMk/>
            <pc:sldMk cId="0" sldId="976"/>
            <ac:inkMk id="466" creationId="{9F623A91-3C08-65BD-CB47-587D3A11BC68}"/>
          </ac:inkMkLst>
        </pc:inkChg>
        <pc:inkChg chg="add del mod">
          <ac:chgData name="Hemanth Kumar  Tanneru" userId="e60da0a2-8f9f-43be-83b4-26a7a02c04c9" providerId="ADAL" clId="{DC7C844B-B9B1-9444-92AE-ADEB3EFB3F74}" dt="2023-06-18T07:39:42.338" v="1874"/>
          <ac:inkMkLst>
            <pc:docMk/>
            <pc:sldMk cId="0" sldId="976"/>
            <ac:inkMk id="467" creationId="{5A8C5634-4132-55D4-986E-A4C8B98F40FB}"/>
          </ac:inkMkLst>
        </pc:inkChg>
        <pc:inkChg chg="add del mod">
          <ac:chgData name="Hemanth Kumar  Tanneru" userId="e60da0a2-8f9f-43be-83b4-26a7a02c04c9" providerId="ADAL" clId="{DC7C844B-B9B1-9444-92AE-ADEB3EFB3F74}" dt="2023-06-18T07:39:42.337" v="1866"/>
          <ac:inkMkLst>
            <pc:docMk/>
            <pc:sldMk cId="0" sldId="976"/>
            <ac:inkMk id="468" creationId="{F397532B-BD7A-6194-568C-D85417E6EFBB}"/>
          </ac:inkMkLst>
        </pc:inkChg>
        <pc:inkChg chg="add del mod">
          <ac:chgData name="Hemanth Kumar  Tanneru" userId="e60da0a2-8f9f-43be-83b4-26a7a02c04c9" providerId="ADAL" clId="{DC7C844B-B9B1-9444-92AE-ADEB3EFB3F74}" dt="2023-06-18T07:39:42.329" v="1816"/>
          <ac:inkMkLst>
            <pc:docMk/>
            <pc:sldMk cId="0" sldId="976"/>
            <ac:inkMk id="469" creationId="{82FD1683-01B3-651F-193A-7C67C2E5F48A}"/>
          </ac:inkMkLst>
        </pc:inkChg>
        <pc:inkChg chg="add del mod">
          <ac:chgData name="Hemanth Kumar  Tanneru" userId="e60da0a2-8f9f-43be-83b4-26a7a02c04c9" providerId="ADAL" clId="{DC7C844B-B9B1-9444-92AE-ADEB3EFB3F74}" dt="2023-06-18T07:39:42.335" v="1856"/>
          <ac:inkMkLst>
            <pc:docMk/>
            <pc:sldMk cId="0" sldId="976"/>
            <ac:inkMk id="470" creationId="{7A8514CB-E679-85DD-07A8-358AC2873E5F}"/>
          </ac:inkMkLst>
        </pc:inkChg>
        <pc:inkChg chg="add del mod">
          <ac:chgData name="Hemanth Kumar  Tanneru" userId="e60da0a2-8f9f-43be-83b4-26a7a02c04c9" providerId="ADAL" clId="{DC7C844B-B9B1-9444-92AE-ADEB3EFB3F74}" dt="2023-06-18T07:39:42.334" v="1847"/>
          <ac:inkMkLst>
            <pc:docMk/>
            <pc:sldMk cId="0" sldId="976"/>
            <ac:inkMk id="471" creationId="{82A64E09-9C85-C19F-8965-DBFC8C348829}"/>
          </ac:inkMkLst>
        </pc:inkChg>
        <pc:inkChg chg="add del mod">
          <ac:chgData name="Hemanth Kumar  Tanneru" userId="e60da0a2-8f9f-43be-83b4-26a7a02c04c9" providerId="ADAL" clId="{DC7C844B-B9B1-9444-92AE-ADEB3EFB3F74}" dt="2023-06-18T07:39:42.339" v="1880"/>
          <ac:inkMkLst>
            <pc:docMk/>
            <pc:sldMk cId="0" sldId="976"/>
            <ac:inkMk id="472" creationId="{B6CBFB06-7D54-90EA-5D0B-164C16ACCDC5}"/>
          </ac:inkMkLst>
        </pc:inkChg>
        <pc:inkChg chg="add del mod">
          <ac:chgData name="Hemanth Kumar  Tanneru" userId="e60da0a2-8f9f-43be-83b4-26a7a02c04c9" providerId="ADAL" clId="{DC7C844B-B9B1-9444-92AE-ADEB3EFB3F74}" dt="2023-06-18T07:39:42.330" v="1820"/>
          <ac:inkMkLst>
            <pc:docMk/>
            <pc:sldMk cId="0" sldId="976"/>
            <ac:inkMk id="473" creationId="{B2429653-A00B-17AC-A770-254FDFD6F325}"/>
          </ac:inkMkLst>
        </pc:inkChg>
        <pc:inkChg chg="add del mod">
          <ac:chgData name="Hemanth Kumar  Tanneru" userId="e60da0a2-8f9f-43be-83b4-26a7a02c04c9" providerId="ADAL" clId="{DC7C844B-B9B1-9444-92AE-ADEB3EFB3F74}" dt="2023-06-18T07:39:42.335" v="1857"/>
          <ac:inkMkLst>
            <pc:docMk/>
            <pc:sldMk cId="0" sldId="976"/>
            <ac:inkMk id="474" creationId="{7B11BF40-B2B4-82FB-9D24-6E264E47E336}"/>
          </ac:inkMkLst>
        </pc:inkChg>
        <pc:inkChg chg="add del mod">
          <ac:chgData name="Hemanth Kumar  Tanneru" userId="e60da0a2-8f9f-43be-83b4-26a7a02c04c9" providerId="ADAL" clId="{DC7C844B-B9B1-9444-92AE-ADEB3EFB3F74}" dt="2023-06-18T07:39:42.337" v="1869"/>
          <ac:inkMkLst>
            <pc:docMk/>
            <pc:sldMk cId="0" sldId="976"/>
            <ac:inkMk id="475" creationId="{0D98152F-CF2F-C0F9-0C82-7972A27AFB85}"/>
          </ac:inkMkLst>
        </pc:inkChg>
        <pc:inkChg chg="add del mod">
          <ac:chgData name="Hemanth Kumar  Tanneru" userId="e60da0a2-8f9f-43be-83b4-26a7a02c04c9" providerId="ADAL" clId="{DC7C844B-B9B1-9444-92AE-ADEB3EFB3F74}" dt="2023-06-18T07:39:42.335" v="1855"/>
          <ac:inkMkLst>
            <pc:docMk/>
            <pc:sldMk cId="0" sldId="976"/>
            <ac:inkMk id="476" creationId="{3D8AC4BB-1378-B8FB-DB01-5EC01C3DCD1C}"/>
          </ac:inkMkLst>
        </pc:inkChg>
        <pc:inkChg chg="add del mod">
          <ac:chgData name="Hemanth Kumar  Tanneru" userId="e60da0a2-8f9f-43be-83b4-26a7a02c04c9" providerId="ADAL" clId="{DC7C844B-B9B1-9444-92AE-ADEB3EFB3F74}" dt="2023-06-18T07:39:42.332" v="1833"/>
          <ac:inkMkLst>
            <pc:docMk/>
            <pc:sldMk cId="0" sldId="976"/>
            <ac:inkMk id="477" creationId="{E7287E1A-B8B1-AE23-DF47-3C7E16D70230}"/>
          </ac:inkMkLst>
        </pc:inkChg>
        <pc:inkChg chg="add del mod">
          <ac:chgData name="Hemanth Kumar  Tanneru" userId="e60da0a2-8f9f-43be-83b4-26a7a02c04c9" providerId="ADAL" clId="{DC7C844B-B9B1-9444-92AE-ADEB3EFB3F74}" dt="2023-06-18T07:39:42.337" v="1864"/>
          <ac:inkMkLst>
            <pc:docMk/>
            <pc:sldMk cId="0" sldId="976"/>
            <ac:inkMk id="478" creationId="{E4B41C28-021A-0C5A-B78E-B4DF5B8DEFA0}"/>
          </ac:inkMkLst>
        </pc:inkChg>
        <pc:inkChg chg="add del mod">
          <ac:chgData name="Hemanth Kumar  Tanneru" userId="e60da0a2-8f9f-43be-83b4-26a7a02c04c9" providerId="ADAL" clId="{DC7C844B-B9B1-9444-92AE-ADEB3EFB3F74}" dt="2023-06-18T07:39:42.336" v="1863"/>
          <ac:inkMkLst>
            <pc:docMk/>
            <pc:sldMk cId="0" sldId="976"/>
            <ac:inkMk id="479" creationId="{9F6E6FF5-526D-DC4A-6A72-3099C7B35B1A}"/>
          </ac:inkMkLst>
        </pc:inkChg>
        <pc:inkChg chg="add del mod">
          <ac:chgData name="Hemanth Kumar  Tanneru" userId="e60da0a2-8f9f-43be-83b4-26a7a02c04c9" providerId="ADAL" clId="{DC7C844B-B9B1-9444-92AE-ADEB3EFB3F74}" dt="2023-06-18T07:39:42.328" v="1813"/>
          <ac:inkMkLst>
            <pc:docMk/>
            <pc:sldMk cId="0" sldId="976"/>
            <ac:inkMk id="480" creationId="{F9C6C76D-7569-1529-E9D3-DE86D72C6C39}"/>
          </ac:inkMkLst>
        </pc:inkChg>
        <pc:inkChg chg="add del mod">
          <ac:chgData name="Hemanth Kumar  Tanneru" userId="e60da0a2-8f9f-43be-83b4-26a7a02c04c9" providerId="ADAL" clId="{DC7C844B-B9B1-9444-92AE-ADEB3EFB3F74}" dt="2023-06-18T07:39:42.330" v="1822"/>
          <ac:inkMkLst>
            <pc:docMk/>
            <pc:sldMk cId="0" sldId="976"/>
            <ac:inkMk id="481" creationId="{197A021F-0455-9F72-AB04-21F167BBEC09}"/>
          </ac:inkMkLst>
        </pc:inkChg>
        <pc:inkChg chg="add del mod">
          <ac:chgData name="Hemanth Kumar  Tanneru" userId="e60da0a2-8f9f-43be-83b4-26a7a02c04c9" providerId="ADAL" clId="{DC7C844B-B9B1-9444-92AE-ADEB3EFB3F74}" dt="2023-06-18T07:39:42.330" v="1821"/>
          <ac:inkMkLst>
            <pc:docMk/>
            <pc:sldMk cId="0" sldId="976"/>
            <ac:inkMk id="484" creationId="{A97E36DD-CA03-8087-6A34-08C3982DEEC2}"/>
          </ac:inkMkLst>
        </pc:inkChg>
        <pc:inkChg chg="add del mod">
          <ac:chgData name="Hemanth Kumar  Tanneru" userId="e60da0a2-8f9f-43be-83b4-26a7a02c04c9" providerId="ADAL" clId="{DC7C844B-B9B1-9444-92AE-ADEB3EFB3F74}" dt="2023-06-18T07:39:42.329" v="1815"/>
          <ac:inkMkLst>
            <pc:docMk/>
            <pc:sldMk cId="0" sldId="976"/>
            <ac:inkMk id="485" creationId="{8C874F8B-E85C-CC8A-7CB7-F7B366B5567F}"/>
          </ac:inkMkLst>
        </pc:inkChg>
        <pc:inkChg chg="add del mod">
          <ac:chgData name="Hemanth Kumar  Tanneru" userId="e60da0a2-8f9f-43be-83b4-26a7a02c04c9" providerId="ADAL" clId="{DC7C844B-B9B1-9444-92AE-ADEB3EFB3F74}" dt="2023-06-18T07:39:42.330" v="1825"/>
          <ac:inkMkLst>
            <pc:docMk/>
            <pc:sldMk cId="0" sldId="976"/>
            <ac:inkMk id="486" creationId="{662E7EA5-2992-073D-C601-05BC6AC697D7}"/>
          </ac:inkMkLst>
        </pc:inkChg>
        <pc:inkChg chg="add del mod">
          <ac:chgData name="Hemanth Kumar  Tanneru" userId="e60da0a2-8f9f-43be-83b4-26a7a02c04c9" providerId="ADAL" clId="{DC7C844B-B9B1-9444-92AE-ADEB3EFB3F74}" dt="2023-06-18T07:39:42.328" v="1809"/>
          <ac:inkMkLst>
            <pc:docMk/>
            <pc:sldMk cId="0" sldId="976"/>
            <ac:inkMk id="487" creationId="{00EDA05C-AF19-57B1-5CF4-5D7483F63668}"/>
          </ac:inkMkLst>
        </pc:inkChg>
        <pc:inkChg chg="add del mod">
          <ac:chgData name="Hemanth Kumar  Tanneru" userId="e60da0a2-8f9f-43be-83b4-26a7a02c04c9" providerId="ADAL" clId="{DC7C844B-B9B1-9444-92AE-ADEB3EFB3F74}" dt="2023-06-18T07:39:42.336" v="1859"/>
          <ac:inkMkLst>
            <pc:docMk/>
            <pc:sldMk cId="0" sldId="976"/>
            <ac:inkMk id="488" creationId="{F561DD25-8C14-9787-265B-294D9B11E4B5}"/>
          </ac:inkMkLst>
        </pc:inkChg>
        <pc:inkChg chg="add del mod">
          <ac:chgData name="Hemanth Kumar  Tanneru" userId="e60da0a2-8f9f-43be-83b4-26a7a02c04c9" providerId="ADAL" clId="{DC7C844B-B9B1-9444-92AE-ADEB3EFB3F74}" dt="2023-06-18T07:39:42.327" v="1807"/>
          <ac:inkMkLst>
            <pc:docMk/>
            <pc:sldMk cId="0" sldId="976"/>
            <ac:inkMk id="489" creationId="{174AE8EC-A4D3-C458-4B7B-6E71B3D85808}"/>
          </ac:inkMkLst>
        </pc:inkChg>
        <pc:inkChg chg="add del mod">
          <ac:chgData name="Hemanth Kumar  Tanneru" userId="e60da0a2-8f9f-43be-83b4-26a7a02c04c9" providerId="ADAL" clId="{DC7C844B-B9B1-9444-92AE-ADEB3EFB3F74}" dt="2023-06-18T07:39:42.327" v="1806"/>
          <ac:inkMkLst>
            <pc:docMk/>
            <pc:sldMk cId="0" sldId="976"/>
            <ac:inkMk id="490" creationId="{8D12E089-88F6-C04A-53BE-8E94789C0A67}"/>
          </ac:inkMkLst>
        </pc:inkChg>
        <pc:inkChg chg="add del mod">
          <ac:chgData name="Hemanth Kumar  Tanneru" userId="e60da0a2-8f9f-43be-83b4-26a7a02c04c9" providerId="ADAL" clId="{DC7C844B-B9B1-9444-92AE-ADEB3EFB3F74}" dt="2023-06-18T07:39:42.331" v="1829"/>
          <ac:inkMkLst>
            <pc:docMk/>
            <pc:sldMk cId="0" sldId="976"/>
            <ac:inkMk id="491" creationId="{394C10BA-35D4-D1EA-6B36-69C96166CEF6}"/>
          </ac:inkMkLst>
        </pc:inkChg>
        <pc:inkChg chg="add del mod">
          <ac:chgData name="Hemanth Kumar  Tanneru" userId="e60da0a2-8f9f-43be-83b4-26a7a02c04c9" providerId="ADAL" clId="{DC7C844B-B9B1-9444-92AE-ADEB3EFB3F74}" dt="2023-06-18T07:39:42.331" v="1832"/>
          <ac:inkMkLst>
            <pc:docMk/>
            <pc:sldMk cId="0" sldId="976"/>
            <ac:inkMk id="492" creationId="{A97733B8-B6AB-01F8-A931-B74D8C1156D5}"/>
          </ac:inkMkLst>
        </pc:inkChg>
      </pc:sldChg>
      <pc:sldChg chg="delSp modSp mod">
        <pc:chgData name="Hemanth Kumar  Tanneru" userId="e60da0a2-8f9f-43be-83b4-26a7a02c04c9" providerId="ADAL" clId="{DC7C844B-B9B1-9444-92AE-ADEB3EFB3F74}" dt="2023-06-18T07:44:59.838" v="1991" actId="732"/>
        <pc:sldMkLst>
          <pc:docMk/>
          <pc:sldMk cId="0" sldId="977"/>
        </pc:sldMkLst>
        <pc:picChg chg="mod">
          <ac:chgData name="Hemanth Kumar  Tanneru" userId="e60da0a2-8f9f-43be-83b4-26a7a02c04c9" providerId="ADAL" clId="{DC7C844B-B9B1-9444-92AE-ADEB3EFB3F74}" dt="2023-06-18T07:43:34.971" v="1982" actId="14100"/>
          <ac:picMkLst>
            <pc:docMk/>
            <pc:sldMk cId="0" sldId="977"/>
            <ac:picMk id="41" creationId="{00000000-0000-0000-0000-000000000000}"/>
          </ac:picMkLst>
        </pc:picChg>
        <pc:picChg chg="mod modCrop">
          <ac:chgData name="Hemanth Kumar  Tanneru" userId="e60da0a2-8f9f-43be-83b4-26a7a02c04c9" providerId="ADAL" clId="{DC7C844B-B9B1-9444-92AE-ADEB3EFB3F74}" dt="2023-06-18T07:44:59.838" v="1991" actId="732"/>
          <ac:picMkLst>
            <pc:docMk/>
            <pc:sldMk cId="0" sldId="977"/>
            <ac:picMk id="44" creationId="{00000000-0000-0000-0000-000000000000}"/>
          </ac:picMkLst>
        </pc:picChg>
        <pc:inkChg chg="del">
          <ac:chgData name="Hemanth Kumar  Tanneru" userId="e60da0a2-8f9f-43be-83b4-26a7a02c04c9" providerId="ADAL" clId="{DC7C844B-B9B1-9444-92AE-ADEB3EFB3F74}" dt="2023-06-18T05:27:07.818" v="752" actId="478"/>
          <ac:inkMkLst>
            <pc:docMk/>
            <pc:sldMk cId="0" sldId="977"/>
            <ac:inkMk id="6" creationId="{525A978F-712E-063E-2248-ADC834D9347A}"/>
          </ac:inkMkLst>
        </pc:inkChg>
      </pc:sldChg>
      <pc:sldChg chg="delSp modSp mod">
        <pc:chgData name="Hemanth Kumar  Tanneru" userId="e60da0a2-8f9f-43be-83b4-26a7a02c04c9" providerId="ADAL" clId="{DC7C844B-B9B1-9444-92AE-ADEB3EFB3F74}" dt="2023-06-18T07:45:18.656" v="1992" actId="20577"/>
        <pc:sldMkLst>
          <pc:docMk/>
          <pc:sldMk cId="0" sldId="978"/>
        </pc:sldMkLst>
        <pc:spChg chg="mod">
          <ac:chgData name="Hemanth Kumar  Tanneru" userId="e60da0a2-8f9f-43be-83b4-26a7a02c04c9" providerId="ADAL" clId="{DC7C844B-B9B1-9444-92AE-ADEB3EFB3F74}" dt="2023-06-18T07:45:18.656" v="1992" actId="20577"/>
          <ac:spMkLst>
            <pc:docMk/>
            <pc:sldMk cId="0" sldId="978"/>
            <ac:spMk id="2" creationId="{00000000-0000-0000-0000-000000000000}"/>
          </ac:spMkLst>
        </pc:spChg>
        <pc:inkChg chg="del">
          <ac:chgData name="Hemanth Kumar  Tanneru" userId="e60da0a2-8f9f-43be-83b4-26a7a02c04c9" providerId="ADAL" clId="{DC7C844B-B9B1-9444-92AE-ADEB3EFB3F74}" dt="2023-06-18T05:27:13.553" v="753" actId="478"/>
          <ac:inkMkLst>
            <pc:docMk/>
            <pc:sldMk cId="0" sldId="978"/>
            <ac:inkMk id="7" creationId="{48DF9878-C6F5-A2DA-E843-7353AC181E25}"/>
          </ac:inkMkLst>
        </pc:inkChg>
      </pc:sldChg>
      <pc:sldChg chg="delSp modSp mod">
        <pc:chgData name="Hemanth Kumar  Tanneru" userId="e60da0a2-8f9f-43be-83b4-26a7a02c04c9" providerId="ADAL" clId="{DC7C844B-B9B1-9444-92AE-ADEB3EFB3F74}" dt="2023-06-18T07:47:54.346" v="2005" actId="14100"/>
        <pc:sldMkLst>
          <pc:docMk/>
          <pc:sldMk cId="0" sldId="979"/>
        </pc:sldMkLst>
        <pc:spChg chg="mod">
          <ac:chgData name="Hemanth Kumar  Tanneru" userId="e60da0a2-8f9f-43be-83b4-26a7a02c04c9" providerId="ADAL" clId="{DC7C844B-B9B1-9444-92AE-ADEB3EFB3F74}" dt="2023-06-18T07:45:31.742" v="1993" actId="20577"/>
          <ac:spMkLst>
            <pc:docMk/>
            <pc:sldMk cId="0" sldId="979"/>
            <ac:spMk id="3" creationId="{00000000-0000-0000-0000-000000000000}"/>
          </ac:spMkLst>
        </pc:spChg>
        <pc:spChg chg="mod">
          <ac:chgData name="Hemanth Kumar  Tanneru" userId="e60da0a2-8f9f-43be-83b4-26a7a02c04c9" providerId="ADAL" clId="{DC7C844B-B9B1-9444-92AE-ADEB3EFB3F74}" dt="2023-06-18T07:47:54.346" v="2005" actId="14100"/>
          <ac:spMkLst>
            <pc:docMk/>
            <pc:sldMk cId="0" sldId="979"/>
            <ac:spMk id="33" creationId="{00000000-0000-0000-0000-000000000000}"/>
          </ac:spMkLst>
        </pc:spChg>
        <pc:inkChg chg="del">
          <ac:chgData name="Hemanth Kumar  Tanneru" userId="e60da0a2-8f9f-43be-83b4-26a7a02c04c9" providerId="ADAL" clId="{DC7C844B-B9B1-9444-92AE-ADEB3EFB3F74}" dt="2023-06-18T07:45:35.186" v="1994" actId="478"/>
          <ac:inkMkLst>
            <pc:docMk/>
            <pc:sldMk cId="0" sldId="979"/>
            <ac:inkMk id="4" creationId="{D2C2AA27-5A3B-97EA-E36A-0BBDCCDFCECA}"/>
          </ac:inkMkLst>
        </pc:inkChg>
        <pc:inkChg chg="del">
          <ac:chgData name="Hemanth Kumar  Tanneru" userId="e60da0a2-8f9f-43be-83b4-26a7a02c04c9" providerId="ADAL" clId="{DC7C844B-B9B1-9444-92AE-ADEB3EFB3F74}" dt="2023-06-18T07:45:38.669" v="1995" actId="478"/>
          <ac:inkMkLst>
            <pc:docMk/>
            <pc:sldMk cId="0" sldId="979"/>
            <ac:inkMk id="43" creationId="{26508EA8-0542-4FD2-9F59-52E54AFADD89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27:27.538" v="754" actId="478"/>
        <pc:sldMkLst>
          <pc:docMk/>
          <pc:sldMk cId="0" sldId="981"/>
        </pc:sldMkLst>
        <pc:inkChg chg="del">
          <ac:chgData name="Hemanth Kumar  Tanneru" userId="e60da0a2-8f9f-43be-83b4-26a7a02c04c9" providerId="ADAL" clId="{DC7C844B-B9B1-9444-92AE-ADEB3EFB3F74}" dt="2023-06-18T05:27:27.538" v="754" actId="478"/>
          <ac:inkMkLst>
            <pc:docMk/>
            <pc:sldMk cId="0" sldId="981"/>
            <ac:inkMk id="4" creationId="{E64B4D79-AD97-107C-B336-88F227720636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27:33.385" v="755" actId="478"/>
        <pc:sldMkLst>
          <pc:docMk/>
          <pc:sldMk cId="0" sldId="982"/>
        </pc:sldMkLst>
        <pc:inkChg chg="del">
          <ac:chgData name="Hemanth Kumar  Tanneru" userId="e60da0a2-8f9f-43be-83b4-26a7a02c04c9" providerId="ADAL" clId="{DC7C844B-B9B1-9444-92AE-ADEB3EFB3F74}" dt="2023-06-18T05:27:33.385" v="755" actId="478"/>
          <ac:inkMkLst>
            <pc:docMk/>
            <pc:sldMk cId="0" sldId="982"/>
            <ac:inkMk id="7" creationId="{FD836F62-050F-F9DB-C1AA-59F6DAA9A6FE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28:10.643" v="762" actId="478"/>
        <pc:sldMkLst>
          <pc:docMk/>
          <pc:sldMk cId="0" sldId="983"/>
        </pc:sldMkLst>
        <pc:inkChg chg="del">
          <ac:chgData name="Hemanth Kumar  Tanneru" userId="e60da0a2-8f9f-43be-83b4-26a7a02c04c9" providerId="ADAL" clId="{DC7C844B-B9B1-9444-92AE-ADEB3EFB3F74}" dt="2023-06-18T05:27:38.473" v="756" actId="478"/>
          <ac:inkMkLst>
            <pc:docMk/>
            <pc:sldMk cId="0" sldId="983"/>
            <ac:inkMk id="6" creationId="{07153F45-3E63-D55B-5BC7-763AE3A9384B}"/>
          </ac:inkMkLst>
        </pc:inkChg>
        <pc:inkChg chg="del">
          <ac:chgData name="Hemanth Kumar  Tanneru" userId="e60da0a2-8f9f-43be-83b4-26a7a02c04c9" providerId="ADAL" clId="{DC7C844B-B9B1-9444-92AE-ADEB3EFB3F74}" dt="2023-06-18T05:27:47.821" v="758" actId="478"/>
          <ac:inkMkLst>
            <pc:docMk/>
            <pc:sldMk cId="0" sldId="983"/>
            <ac:inkMk id="89" creationId="{6653D47E-F5D4-4A3D-B44C-876FA9106E54}"/>
          </ac:inkMkLst>
        </pc:inkChg>
        <pc:inkChg chg="del">
          <ac:chgData name="Hemanth Kumar  Tanneru" userId="e60da0a2-8f9f-43be-83b4-26a7a02c04c9" providerId="ADAL" clId="{DC7C844B-B9B1-9444-92AE-ADEB3EFB3F74}" dt="2023-06-18T05:27:59.676" v="760" actId="478"/>
          <ac:inkMkLst>
            <pc:docMk/>
            <pc:sldMk cId="0" sldId="983"/>
            <ac:inkMk id="115" creationId="{F3E60E47-0512-4624-8B12-BF27D604AB5D}"/>
          </ac:inkMkLst>
        </pc:inkChg>
        <pc:inkChg chg="del">
          <ac:chgData name="Hemanth Kumar  Tanneru" userId="e60da0a2-8f9f-43be-83b4-26a7a02c04c9" providerId="ADAL" clId="{DC7C844B-B9B1-9444-92AE-ADEB3EFB3F74}" dt="2023-06-18T05:27:52.825" v="759" actId="478"/>
          <ac:inkMkLst>
            <pc:docMk/>
            <pc:sldMk cId="0" sldId="983"/>
            <ac:inkMk id="116" creationId="{F0B0DF13-3867-4A9F-B3E6-5F18965051F5}"/>
          </ac:inkMkLst>
        </pc:inkChg>
        <pc:inkChg chg="del">
          <ac:chgData name="Hemanth Kumar  Tanneru" userId="e60da0a2-8f9f-43be-83b4-26a7a02c04c9" providerId="ADAL" clId="{DC7C844B-B9B1-9444-92AE-ADEB3EFB3F74}" dt="2023-06-18T05:28:10.643" v="762" actId="478"/>
          <ac:inkMkLst>
            <pc:docMk/>
            <pc:sldMk cId="0" sldId="983"/>
            <ac:inkMk id="118" creationId="{401049B2-83B4-4F5E-8EB1-6DAB1E3106CF}"/>
          </ac:inkMkLst>
        </pc:inkChg>
        <pc:inkChg chg="del">
          <ac:chgData name="Hemanth Kumar  Tanneru" userId="e60da0a2-8f9f-43be-83b4-26a7a02c04c9" providerId="ADAL" clId="{DC7C844B-B9B1-9444-92AE-ADEB3EFB3F74}" dt="2023-06-18T05:28:05.353" v="761" actId="478"/>
          <ac:inkMkLst>
            <pc:docMk/>
            <pc:sldMk cId="0" sldId="983"/>
            <ac:inkMk id="119" creationId="{27D680B5-C887-4E1D-BC40-8C34B4EC08A3}"/>
          </ac:inkMkLst>
        </pc:inkChg>
        <pc:inkChg chg="del">
          <ac:chgData name="Hemanth Kumar  Tanneru" userId="e60da0a2-8f9f-43be-83b4-26a7a02c04c9" providerId="ADAL" clId="{DC7C844B-B9B1-9444-92AE-ADEB3EFB3F74}" dt="2023-06-18T05:27:44.979" v="757" actId="478"/>
          <ac:inkMkLst>
            <pc:docMk/>
            <pc:sldMk cId="0" sldId="983"/>
            <ac:inkMk id="148" creationId="{44DC5665-81FF-43B4-AD50-E48CAAD1B1F8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29:04.758" v="766" actId="478"/>
        <pc:sldMkLst>
          <pc:docMk/>
          <pc:sldMk cId="0" sldId="984"/>
        </pc:sldMkLst>
        <pc:grpChg chg="del">
          <ac:chgData name="Hemanth Kumar  Tanneru" userId="e60da0a2-8f9f-43be-83b4-26a7a02c04c9" providerId="ADAL" clId="{DC7C844B-B9B1-9444-92AE-ADEB3EFB3F74}" dt="2023-06-18T05:29:04.758" v="766" actId="478"/>
          <ac:grpSpMkLst>
            <pc:docMk/>
            <pc:sldMk cId="0" sldId="984"/>
            <ac:grpSpMk id="60" creationId="{B8FE903B-6670-4882-A49E-A2E73453B93C}"/>
          </ac:grpSpMkLst>
        </pc:grpChg>
        <pc:grpChg chg="del">
          <ac:chgData name="Hemanth Kumar  Tanneru" userId="e60da0a2-8f9f-43be-83b4-26a7a02c04c9" providerId="ADAL" clId="{DC7C844B-B9B1-9444-92AE-ADEB3EFB3F74}" dt="2023-06-18T05:29:04.758" v="766" actId="478"/>
          <ac:grpSpMkLst>
            <pc:docMk/>
            <pc:sldMk cId="0" sldId="984"/>
            <ac:grpSpMk id="73" creationId="{19679A38-AFE7-4A19-AEC9-414AE119AC38}"/>
          </ac:grpSpMkLst>
        </pc:grpChg>
        <pc:grpChg chg="del">
          <ac:chgData name="Hemanth Kumar  Tanneru" userId="e60da0a2-8f9f-43be-83b4-26a7a02c04c9" providerId="ADAL" clId="{DC7C844B-B9B1-9444-92AE-ADEB3EFB3F74}" dt="2023-06-18T05:29:04.758" v="766" actId="478"/>
          <ac:grpSpMkLst>
            <pc:docMk/>
            <pc:sldMk cId="0" sldId="984"/>
            <ac:grpSpMk id="78" creationId="{E34819F3-F968-4C04-9EC3-C8EDDA0D8EB1}"/>
          </ac:grpSpMkLst>
        </pc:grpChg>
        <pc:grpChg chg="del">
          <ac:chgData name="Hemanth Kumar  Tanneru" userId="e60da0a2-8f9f-43be-83b4-26a7a02c04c9" providerId="ADAL" clId="{DC7C844B-B9B1-9444-92AE-ADEB3EFB3F74}" dt="2023-06-18T05:29:04.758" v="766" actId="478"/>
          <ac:grpSpMkLst>
            <pc:docMk/>
            <pc:sldMk cId="0" sldId="984"/>
            <ac:grpSpMk id="86" creationId="{8AF821BE-B058-42A9-B968-B0055419EC66}"/>
          </ac:grpSpMkLst>
        </pc:grpChg>
        <pc:grpChg chg="del">
          <ac:chgData name="Hemanth Kumar  Tanneru" userId="e60da0a2-8f9f-43be-83b4-26a7a02c04c9" providerId="ADAL" clId="{DC7C844B-B9B1-9444-92AE-ADEB3EFB3F74}" dt="2023-06-18T05:29:04.758" v="766" actId="478"/>
          <ac:grpSpMkLst>
            <pc:docMk/>
            <pc:sldMk cId="0" sldId="984"/>
            <ac:grpSpMk id="99" creationId="{B2AA3378-1150-4BDE-9096-4D0C99E8F4E8}"/>
          </ac:grpSpMkLst>
        </pc:grpChg>
        <pc:inkChg chg="del">
          <ac:chgData name="Hemanth Kumar  Tanneru" userId="e60da0a2-8f9f-43be-83b4-26a7a02c04c9" providerId="ADAL" clId="{DC7C844B-B9B1-9444-92AE-ADEB3EFB3F74}" dt="2023-06-18T05:28:35.136" v="763" actId="478"/>
          <ac:inkMkLst>
            <pc:docMk/>
            <pc:sldMk cId="0" sldId="984"/>
            <ac:inkMk id="5" creationId="{EE6922F8-89C7-43D4-ABF7-5A6F92F085F8}"/>
          </ac:inkMkLst>
        </pc:inkChg>
        <pc:inkChg chg="del">
          <ac:chgData name="Hemanth Kumar  Tanneru" userId="e60da0a2-8f9f-43be-83b4-26a7a02c04c9" providerId="ADAL" clId="{DC7C844B-B9B1-9444-92AE-ADEB3EFB3F74}" dt="2023-06-18T05:28:42.864" v="765" actId="478"/>
          <ac:inkMkLst>
            <pc:docMk/>
            <pc:sldMk cId="0" sldId="984"/>
            <ac:inkMk id="6" creationId="{BE711282-4EA4-E9BA-3395-CD91A3569B7B}"/>
          </ac:inkMkLst>
        </pc:inkChg>
        <pc:inkChg chg="del">
          <ac:chgData name="Hemanth Kumar  Tanneru" userId="e60da0a2-8f9f-43be-83b4-26a7a02c04c9" providerId="ADAL" clId="{DC7C844B-B9B1-9444-92AE-ADEB3EFB3F74}" dt="2023-06-18T05:28:38.843" v="764" actId="478"/>
          <ac:inkMkLst>
            <pc:docMk/>
            <pc:sldMk cId="0" sldId="984"/>
            <ac:inkMk id="33" creationId="{05C45C58-69ED-45EE-B91F-F4374FB4457C}"/>
          </ac:inkMkLst>
        </pc:inkChg>
        <pc:inkChg chg="del">
          <ac:chgData name="Hemanth Kumar  Tanneru" userId="e60da0a2-8f9f-43be-83b4-26a7a02c04c9" providerId="ADAL" clId="{DC7C844B-B9B1-9444-92AE-ADEB3EFB3F74}" dt="2023-06-18T05:29:04.758" v="766" actId="478"/>
          <ac:inkMkLst>
            <pc:docMk/>
            <pc:sldMk cId="0" sldId="984"/>
            <ac:inkMk id="69" creationId="{98604EA3-2F7F-46E3-8F3A-6567EF90DD05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29:15.563" v="768" actId="478"/>
        <pc:sldMkLst>
          <pc:docMk/>
          <pc:sldMk cId="0" sldId="985"/>
        </pc:sldMkLst>
        <pc:inkChg chg="del">
          <ac:chgData name="Hemanth Kumar  Tanneru" userId="e60da0a2-8f9f-43be-83b4-26a7a02c04c9" providerId="ADAL" clId="{DC7C844B-B9B1-9444-92AE-ADEB3EFB3F74}" dt="2023-06-18T05:29:11.645" v="767" actId="478"/>
          <ac:inkMkLst>
            <pc:docMk/>
            <pc:sldMk cId="0" sldId="985"/>
            <ac:inkMk id="4" creationId="{47DE231F-A39D-BCFA-1294-A3AD14CE61CA}"/>
          </ac:inkMkLst>
        </pc:inkChg>
        <pc:inkChg chg="del">
          <ac:chgData name="Hemanth Kumar  Tanneru" userId="e60da0a2-8f9f-43be-83b4-26a7a02c04c9" providerId="ADAL" clId="{DC7C844B-B9B1-9444-92AE-ADEB3EFB3F74}" dt="2023-06-18T05:29:15.563" v="768" actId="478"/>
          <ac:inkMkLst>
            <pc:docMk/>
            <pc:sldMk cId="0" sldId="985"/>
            <ac:inkMk id="87" creationId="{B948EAEE-374F-414B-8784-E673E5541A9D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29:33.055" v="770" actId="478"/>
        <pc:sldMkLst>
          <pc:docMk/>
          <pc:sldMk cId="0" sldId="986"/>
        </pc:sldMkLst>
        <pc:grpChg chg="del">
          <ac:chgData name="Hemanth Kumar  Tanneru" userId="e60da0a2-8f9f-43be-83b4-26a7a02c04c9" providerId="ADAL" clId="{DC7C844B-B9B1-9444-92AE-ADEB3EFB3F74}" dt="2023-06-18T05:29:33.055" v="770" actId="478"/>
          <ac:grpSpMkLst>
            <pc:docMk/>
            <pc:sldMk cId="0" sldId="986"/>
            <ac:grpSpMk id="148" creationId="{D893963D-E63C-4D67-89FA-7F144BDA74F1}"/>
          </ac:grpSpMkLst>
        </pc:grpChg>
        <pc:inkChg chg="del">
          <ac:chgData name="Hemanth Kumar  Tanneru" userId="e60da0a2-8f9f-43be-83b4-26a7a02c04c9" providerId="ADAL" clId="{DC7C844B-B9B1-9444-92AE-ADEB3EFB3F74}" dt="2023-06-18T05:29:21.936" v="769" actId="478"/>
          <ac:inkMkLst>
            <pc:docMk/>
            <pc:sldMk cId="0" sldId="986"/>
            <ac:inkMk id="6" creationId="{C2A76A4D-3FC0-A2B1-06C7-E4931A2DC602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28" creationId="{E4EB81F6-29E6-4CFE-8570-F944D1215D84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29" creationId="{507163A6-D160-4A7F-83A3-56CA584930C3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0" creationId="{A6484CDC-5A9F-4FC9-80DB-4E52AD36F964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1" creationId="{EFF4A717-4115-4475-BDE7-96AB6418EC8F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2" creationId="{6C4D9BE5-3ED5-4BBC-8AF8-61F3FB5F5B37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3" creationId="{CC998811-4652-4108-AA67-EE9A1B5DAC52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4" creationId="{31E389A6-B53D-43C8-AC3B-ACFA791A15BF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5" creationId="{CEB99158-271D-4566-8F36-534095A0F34B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6" creationId="{A5060B05-3F55-4990-A8C1-9378EA82D19E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7" creationId="{ECE933A7-7FEC-4959-8895-4B01EB0F4A7C}"/>
          </ac:inkMkLst>
        </pc:inkChg>
        <pc:inkChg chg="del">
          <ac:chgData name="Hemanth Kumar  Tanneru" userId="e60da0a2-8f9f-43be-83b4-26a7a02c04c9" providerId="ADAL" clId="{DC7C844B-B9B1-9444-92AE-ADEB3EFB3F74}" dt="2023-06-18T05:29:33.055" v="770" actId="478"/>
          <ac:inkMkLst>
            <pc:docMk/>
            <pc:sldMk cId="0" sldId="986"/>
            <ac:inkMk id="138" creationId="{9F095A52-7007-4210-B1CE-640A9D593873}"/>
          </ac:inkMkLst>
        </pc:inkChg>
      </pc:sldChg>
      <pc:sldChg chg="addSp delSp modSp mod">
        <pc:chgData name="Hemanth Kumar  Tanneru" userId="e60da0a2-8f9f-43be-83b4-26a7a02c04c9" providerId="ADAL" clId="{DC7C844B-B9B1-9444-92AE-ADEB3EFB3F74}" dt="2023-06-18T07:26:47.910" v="1519"/>
        <pc:sldMkLst>
          <pc:docMk/>
          <pc:sldMk cId="0" sldId="987"/>
        </pc:sldMkLst>
        <pc:spChg chg="add del mod">
          <ac:chgData name="Hemanth Kumar  Tanneru" userId="e60da0a2-8f9f-43be-83b4-26a7a02c04c9" providerId="ADAL" clId="{DC7C844B-B9B1-9444-92AE-ADEB3EFB3F74}" dt="2023-06-18T05:31:29.302" v="810"/>
          <ac:spMkLst>
            <pc:docMk/>
            <pc:sldMk cId="0" sldId="987"/>
            <ac:spMk id="186" creationId="{250859B6-6023-EA14-690D-7DFA4614DD83}"/>
          </ac:spMkLst>
        </pc:spChg>
        <pc:grpChg chg="del mod">
          <ac:chgData name="Hemanth Kumar  Tanneru" userId="e60da0a2-8f9f-43be-83b4-26a7a02c04c9" providerId="ADAL" clId="{DC7C844B-B9B1-9444-92AE-ADEB3EFB3F74}" dt="2023-06-18T07:26:47.909" v="1518"/>
          <ac:grpSpMkLst>
            <pc:docMk/>
            <pc:sldMk cId="0" sldId="987"/>
            <ac:grpSpMk id="184" creationId="{29719A8B-ECB3-47B1-B469-8AB73BB7FC0F}"/>
          </ac:grpSpMkLst>
        </pc:grpChg>
        <pc:grpChg chg="mod">
          <ac:chgData name="Hemanth Kumar  Tanneru" userId="e60da0a2-8f9f-43be-83b4-26a7a02c04c9" providerId="ADAL" clId="{DC7C844B-B9B1-9444-92AE-ADEB3EFB3F74}" dt="2023-06-18T05:30:13.211" v="793"/>
          <ac:grpSpMkLst>
            <pc:docMk/>
            <pc:sldMk cId="0" sldId="987"/>
            <ac:grpSpMk id="232" creationId="{010DC8D7-391A-45A1-1D1B-A7C97B9BEDF3}"/>
          </ac:grpSpMkLst>
        </pc:grpChg>
        <pc:grpChg chg="mod">
          <ac:chgData name="Hemanth Kumar  Tanneru" userId="e60da0a2-8f9f-43be-83b4-26a7a02c04c9" providerId="ADAL" clId="{DC7C844B-B9B1-9444-92AE-ADEB3EFB3F74}" dt="2023-06-18T05:30:13.211" v="793"/>
          <ac:grpSpMkLst>
            <pc:docMk/>
            <pc:sldMk cId="0" sldId="987"/>
            <ac:grpSpMk id="233" creationId="{34BEE414-22D1-0F27-6B5F-D9A60BB0F368}"/>
          </ac:grpSpMkLst>
        </pc:grpChg>
        <pc:grpChg chg="mod">
          <ac:chgData name="Hemanth Kumar  Tanneru" userId="e60da0a2-8f9f-43be-83b4-26a7a02c04c9" providerId="ADAL" clId="{DC7C844B-B9B1-9444-92AE-ADEB3EFB3F74}" dt="2023-06-18T05:30:13.211" v="793"/>
          <ac:grpSpMkLst>
            <pc:docMk/>
            <pc:sldMk cId="0" sldId="987"/>
            <ac:grpSpMk id="234" creationId="{BCF01A86-BA2F-841F-12B3-02AA8EB43C10}"/>
          </ac:grpSpMkLst>
        </pc:grpChg>
        <pc:grpChg chg="mod">
          <ac:chgData name="Hemanth Kumar  Tanneru" userId="e60da0a2-8f9f-43be-83b4-26a7a02c04c9" providerId="ADAL" clId="{DC7C844B-B9B1-9444-92AE-ADEB3EFB3F74}" dt="2023-06-18T05:30:13.211" v="793"/>
          <ac:grpSpMkLst>
            <pc:docMk/>
            <pc:sldMk cId="0" sldId="987"/>
            <ac:grpSpMk id="235" creationId="{7BE3C8FB-A4F2-E618-2156-A2C4EB3CAB5C}"/>
          </ac:grpSpMkLst>
        </pc:grpChg>
        <pc:grpChg chg="mod">
          <ac:chgData name="Hemanth Kumar  Tanneru" userId="e60da0a2-8f9f-43be-83b4-26a7a02c04c9" providerId="ADAL" clId="{DC7C844B-B9B1-9444-92AE-ADEB3EFB3F74}" dt="2023-06-18T05:30:13.211" v="793"/>
          <ac:grpSpMkLst>
            <pc:docMk/>
            <pc:sldMk cId="0" sldId="987"/>
            <ac:grpSpMk id="236" creationId="{6702AC9B-0B57-EB22-6545-256314153D53}"/>
          </ac:grpSpMkLst>
        </pc:grpChg>
        <pc:grpChg chg="del mod">
          <ac:chgData name="Hemanth Kumar  Tanneru" userId="e60da0a2-8f9f-43be-83b4-26a7a02c04c9" providerId="ADAL" clId="{DC7C844B-B9B1-9444-92AE-ADEB3EFB3F74}" dt="2023-06-18T05:31:00.954" v="798"/>
          <ac:grpSpMkLst>
            <pc:docMk/>
            <pc:sldMk cId="0" sldId="987"/>
            <ac:grpSpMk id="239" creationId="{C8434616-937D-DE4D-8BD7-42E631DBCE7A}"/>
          </ac:grpSpMkLst>
        </pc:grpChg>
        <pc:grpChg chg="mod">
          <ac:chgData name="Hemanth Kumar  Tanneru" userId="e60da0a2-8f9f-43be-83b4-26a7a02c04c9" providerId="ADAL" clId="{DC7C844B-B9B1-9444-92AE-ADEB3EFB3F74}" dt="2023-06-18T05:31:00.954" v="798"/>
          <ac:grpSpMkLst>
            <pc:docMk/>
            <pc:sldMk cId="0" sldId="987"/>
            <ac:grpSpMk id="241" creationId="{D1B1FF5F-B578-A0DA-5B0C-6D8BC7130D93}"/>
          </ac:grpSpMkLst>
        </pc:grpChg>
        <pc:grpChg chg="del mod">
          <ac:chgData name="Hemanth Kumar  Tanneru" userId="e60da0a2-8f9f-43be-83b4-26a7a02c04c9" providerId="ADAL" clId="{DC7C844B-B9B1-9444-92AE-ADEB3EFB3F74}" dt="2023-06-18T05:31:20.679" v="806"/>
          <ac:grpSpMkLst>
            <pc:docMk/>
            <pc:sldMk cId="0" sldId="987"/>
            <ac:grpSpMk id="247" creationId="{3489A28B-16B4-FFFB-C7DF-87EB1694F74E}"/>
          </ac:grpSpMkLst>
        </pc:grpChg>
        <pc:grpChg chg="del mod">
          <ac:chgData name="Hemanth Kumar  Tanneru" userId="e60da0a2-8f9f-43be-83b4-26a7a02c04c9" providerId="ADAL" clId="{DC7C844B-B9B1-9444-92AE-ADEB3EFB3F74}" dt="2023-06-18T05:31:21.399" v="808"/>
          <ac:grpSpMkLst>
            <pc:docMk/>
            <pc:sldMk cId="0" sldId="987"/>
            <ac:grpSpMk id="249" creationId="{1E6F019E-38DA-21DD-4A90-3EBB4C2A89D1}"/>
          </ac:grpSpMkLst>
        </pc:grpChg>
        <pc:grpChg chg="mod">
          <ac:chgData name="Hemanth Kumar  Tanneru" userId="e60da0a2-8f9f-43be-83b4-26a7a02c04c9" providerId="ADAL" clId="{DC7C844B-B9B1-9444-92AE-ADEB3EFB3F74}" dt="2023-06-18T05:31:21.399" v="808"/>
          <ac:grpSpMkLst>
            <pc:docMk/>
            <pc:sldMk cId="0" sldId="987"/>
            <ac:grpSpMk id="251" creationId="{3E8B7287-C54F-2A0E-CB4B-EF37F9ABFD1B}"/>
          </ac:grpSpMkLst>
        </pc:grpChg>
        <pc:inkChg chg="del">
          <ac:chgData name="Hemanth Kumar  Tanneru" userId="e60da0a2-8f9f-43be-83b4-26a7a02c04c9" providerId="ADAL" clId="{DC7C844B-B9B1-9444-92AE-ADEB3EFB3F74}" dt="2023-06-18T05:29:46.101" v="771" actId="478"/>
          <ac:inkMkLst>
            <pc:docMk/>
            <pc:sldMk cId="0" sldId="987"/>
            <ac:inkMk id="181" creationId="{76FC8580-19AA-FF40-BCBB-E9C4B044D911}"/>
          </ac:inkMkLst>
        </pc:inkChg>
        <pc:inkChg chg="del mod">
          <ac:chgData name="Hemanth Kumar  Tanneru" userId="e60da0a2-8f9f-43be-83b4-26a7a02c04c9" providerId="ADAL" clId="{DC7C844B-B9B1-9444-92AE-ADEB3EFB3F74}" dt="2023-06-18T07:26:47.910" v="1519"/>
          <ac:inkMkLst>
            <pc:docMk/>
            <pc:sldMk cId="0" sldId="987"/>
            <ac:inkMk id="182" creationId="{390B7CEB-0FAE-40BD-8284-0906A55B4724}"/>
          </ac:inkMkLst>
        </pc:inkChg>
        <pc:inkChg chg="del">
          <ac:chgData name="Hemanth Kumar  Tanneru" userId="e60da0a2-8f9f-43be-83b4-26a7a02c04c9" providerId="ADAL" clId="{DC7C844B-B9B1-9444-92AE-ADEB3EFB3F74}" dt="2023-06-18T07:26:47.909" v="1518"/>
          <ac:inkMkLst>
            <pc:docMk/>
            <pc:sldMk cId="0" sldId="987"/>
            <ac:inkMk id="183" creationId="{152F4754-EB67-46D5-B378-79066EACD1C6}"/>
          </ac:inkMkLst>
        </pc:inkChg>
        <pc:inkChg chg="del">
          <ac:chgData name="Hemanth Kumar  Tanneru" userId="e60da0a2-8f9f-43be-83b4-26a7a02c04c9" providerId="ADAL" clId="{DC7C844B-B9B1-9444-92AE-ADEB3EFB3F74}" dt="2023-06-18T07:26:47.908" v="1517"/>
          <ac:inkMkLst>
            <pc:docMk/>
            <pc:sldMk cId="0" sldId="987"/>
            <ac:inkMk id="185" creationId="{DAA18AD1-8830-4435-BBCC-FC5851695F3B}"/>
          </ac:inkMkLst>
        </pc:inkChg>
        <pc:inkChg chg="add">
          <ac:chgData name="Hemanth Kumar  Tanneru" userId="e60da0a2-8f9f-43be-83b4-26a7a02c04c9" providerId="ADAL" clId="{DC7C844B-B9B1-9444-92AE-ADEB3EFB3F74}" dt="2023-06-18T05:30:01.181" v="773" actId="9405"/>
          <ac:inkMkLst>
            <pc:docMk/>
            <pc:sldMk cId="0" sldId="987"/>
            <ac:inkMk id="187" creationId="{39BD54BA-F893-8F86-F5C1-D64A8A42BBA9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188" creationId="{661E09C7-93AF-A6E2-31BF-8C71AC816055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189" creationId="{A728FA62-F47F-2690-CE6F-184E664A7BD2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190" creationId="{0D23F5AD-DF52-AD47-87A2-7F9A1ABF06A6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191" creationId="{250CF632-6FCE-EFA8-FDBB-840357BAF123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217" creationId="{8B38F576-D0DD-DF84-F4F0-F340C4B7B287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218" creationId="{D4011761-A243-1E33-6807-10D96CA3470E}"/>
          </ac:inkMkLst>
        </pc:inkChg>
        <pc:inkChg chg="add">
          <ac:chgData name="Hemanth Kumar  Tanneru" userId="e60da0a2-8f9f-43be-83b4-26a7a02c04c9" providerId="ADAL" clId="{DC7C844B-B9B1-9444-92AE-ADEB3EFB3F74}" dt="2023-06-18T05:30:05.061" v="780" actId="9405"/>
          <ac:inkMkLst>
            <pc:docMk/>
            <pc:sldMk cId="0" sldId="987"/>
            <ac:inkMk id="219" creationId="{2D354C0A-E266-9309-F1D4-6F44FD18307B}"/>
          </ac:inkMkLst>
        </pc:inkChg>
        <pc:inkChg chg="add">
          <ac:chgData name="Hemanth Kumar  Tanneru" userId="e60da0a2-8f9f-43be-83b4-26a7a02c04c9" providerId="ADAL" clId="{DC7C844B-B9B1-9444-92AE-ADEB3EFB3F74}" dt="2023-06-18T05:30:05.795" v="781" actId="9405"/>
          <ac:inkMkLst>
            <pc:docMk/>
            <pc:sldMk cId="0" sldId="987"/>
            <ac:inkMk id="220" creationId="{23F07689-512D-5853-6CD3-A258F397B7DF}"/>
          </ac:inkMkLst>
        </pc:inkChg>
        <pc:inkChg chg="add">
          <ac:chgData name="Hemanth Kumar  Tanneru" userId="e60da0a2-8f9f-43be-83b4-26a7a02c04c9" providerId="ADAL" clId="{DC7C844B-B9B1-9444-92AE-ADEB3EFB3F74}" dt="2023-06-18T05:30:06.454" v="782" actId="9405"/>
          <ac:inkMkLst>
            <pc:docMk/>
            <pc:sldMk cId="0" sldId="987"/>
            <ac:inkMk id="221" creationId="{E0A0FCFE-9C2F-BE1C-F95E-B7EF889A9089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222" creationId="{103DCFFE-E03A-4029-71C1-2C02499C84FB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223" creationId="{B6913DFC-AED2-EDEF-D872-437EF01C0AF9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224" creationId="{8ECF144F-397B-D455-3AB0-CEB92BE83FBF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225" creationId="{C6C96A8D-74FF-D8D6-2F89-E96EA4B9316D}"/>
          </ac:inkMkLst>
        </pc:inkChg>
        <pc:inkChg chg="add">
          <ac:chgData name="Hemanth Kumar  Tanneru" userId="e60da0a2-8f9f-43be-83b4-26a7a02c04c9" providerId="ADAL" clId="{DC7C844B-B9B1-9444-92AE-ADEB3EFB3F74}" dt="2023-06-18T05:30:09.140" v="787" actId="9405"/>
          <ac:inkMkLst>
            <pc:docMk/>
            <pc:sldMk cId="0" sldId="987"/>
            <ac:inkMk id="226" creationId="{8BE5B0D6-DF1B-43DC-3E98-E4C09A565EF5}"/>
          </ac:inkMkLst>
        </pc:inkChg>
        <pc:inkChg chg="add">
          <ac:chgData name="Hemanth Kumar  Tanneru" userId="e60da0a2-8f9f-43be-83b4-26a7a02c04c9" providerId="ADAL" clId="{DC7C844B-B9B1-9444-92AE-ADEB3EFB3F74}" dt="2023-06-18T05:30:09.857" v="788" actId="9405"/>
          <ac:inkMkLst>
            <pc:docMk/>
            <pc:sldMk cId="0" sldId="987"/>
            <ac:inkMk id="227" creationId="{124F480B-C16B-8027-25CC-963F4105A773}"/>
          </ac:inkMkLst>
        </pc:inkChg>
        <pc:inkChg chg="add">
          <ac:chgData name="Hemanth Kumar  Tanneru" userId="e60da0a2-8f9f-43be-83b4-26a7a02c04c9" providerId="ADAL" clId="{DC7C844B-B9B1-9444-92AE-ADEB3EFB3F74}" dt="2023-06-18T05:30:10.525" v="789" actId="9405"/>
          <ac:inkMkLst>
            <pc:docMk/>
            <pc:sldMk cId="0" sldId="987"/>
            <ac:inkMk id="228" creationId="{C2E30A0B-26BA-9062-07A2-AEA6701476B8}"/>
          </ac:inkMkLst>
        </pc:inkChg>
        <pc:inkChg chg="add">
          <ac:chgData name="Hemanth Kumar  Tanneru" userId="e60da0a2-8f9f-43be-83b4-26a7a02c04c9" providerId="ADAL" clId="{DC7C844B-B9B1-9444-92AE-ADEB3EFB3F74}" dt="2023-06-18T05:30:11.224" v="790" actId="9405"/>
          <ac:inkMkLst>
            <pc:docMk/>
            <pc:sldMk cId="0" sldId="987"/>
            <ac:inkMk id="229" creationId="{4148861A-2139-CC90-96A2-031150D744DE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230" creationId="{ECCA5DA3-FACD-C779-D7B0-1A007851D034}"/>
          </ac:inkMkLst>
        </pc:inkChg>
        <pc:inkChg chg="add mod">
          <ac:chgData name="Hemanth Kumar  Tanneru" userId="e60da0a2-8f9f-43be-83b4-26a7a02c04c9" providerId="ADAL" clId="{DC7C844B-B9B1-9444-92AE-ADEB3EFB3F74}" dt="2023-06-18T05:30:13.211" v="793"/>
          <ac:inkMkLst>
            <pc:docMk/>
            <pc:sldMk cId="0" sldId="987"/>
            <ac:inkMk id="231" creationId="{96F923BD-194D-3E46-DB26-74D0DF698265}"/>
          </ac:inkMkLst>
        </pc:inkChg>
        <pc:inkChg chg="add mod">
          <ac:chgData name="Hemanth Kumar  Tanneru" userId="e60da0a2-8f9f-43be-83b4-26a7a02c04c9" providerId="ADAL" clId="{DC7C844B-B9B1-9444-92AE-ADEB3EFB3F74}" dt="2023-06-18T05:31:00.954" v="798"/>
          <ac:inkMkLst>
            <pc:docMk/>
            <pc:sldMk cId="0" sldId="987"/>
            <ac:inkMk id="237" creationId="{61918DC4-A019-8D99-EE60-B2B6CD127235}"/>
          </ac:inkMkLst>
        </pc:inkChg>
        <pc:inkChg chg="add mod">
          <ac:chgData name="Hemanth Kumar  Tanneru" userId="e60da0a2-8f9f-43be-83b4-26a7a02c04c9" providerId="ADAL" clId="{DC7C844B-B9B1-9444-92AE-ADEB3EFB3F74}" dt="2023-06-18T05:31:00.954" v="798"/>
          <ac:inkMkLst>
            <pc:docMk/>
            <pc:sldMk cId="0" sldId="987"/>
            <ac:inkMk id="238" creationId="{10B9138E-B19B-256B-68A6-D42ABEB8FCCD}"/>
          </ac:inkMkLst>
        </pc:inkChg>
        <pc:inkChg chg="add mod">
          <ac:chgData name="Hemanth Kumar  Tanneru" userId="e60da0a2-8f9f-43be-83b4-26a7a02c04c9" providerId="ADAL" clId="{DC7C844B-B9B1-9444-92AE-ADEB3EFB3F74}" dt="2023-06-18T05:31:00.954" v="798"/>
          <ac:inkMkLst>
            <pc:docMk/>
            <pc:sldMk cId="0" sldId="987"/>
            <ac:inkMk id="240" creationId="{7361F20D-22E3-3EC5-DF3C-78779C0EA1E5}"/>
          </ac:inkMkLst>
        </pc:inkChg>
        <pc:inkChg chg="add mod">
          <ac:chgData name="Hemanth Kumar  Tanneru" userId="e60da0a2-8f9f-43be-83b4-26a7a02c04c9" providerId="ADAL" clId="{DC7C844B-B9B1-9444-92AE-ADEB3EFB3F74}" dt="2023-06-18T05:31:21.399" v="808"/>
          <ac:inkMkLst>
            <pc:docMk/>
            <pc:sldMk cId="0" sldId="987"/>
            <ac:inkMk id="242" creationId="{B1F6D0FF-18D6-706D-492E-5455367715E2}"/>
          </ac:inkMkLst>
        </pc:inkChg>
        <pc:inkChg chg="add mod">
          <ac:chgData name="Hemanth Kumar  Tanneru" userId="e60da0a2-8f9f-43be-83b4-26a7a02c04c9" providerId="ADAL" clId="{DC7C844B-B9B1-9444-92AE-ADEB3EFB3F74}" dt="2023-06-18T05:31:21.399" v="808"/>
          <ac:inkMkLst>
            <pc:docMk/>
            <pc:sldMk cId="0" sldId="987"/>
            <ac:inkMk id="243" creationId="{52A68FE2-41DD-B24E-366F-180B3907C801}"/>
          </ac:inkMkLst>
        </pc:inkChg>
        <pc:inkChg chg="add mod">
          <ac:chgData name="Hemanth Kumar  Tanneru" userId="e60da0a2-8f9f-43be-83b4-26a7a02c04c9" providerId="ADAL" clId="{DC7C844B-B9B1-9444-92AE-ADEB3EFB3F74}" dt="2023-06-18T05:31:21.399" v="808"/>
          <ac:inkMkLst>
            <pc:docMk/>
            <pc:sldMk cId="0" sldId="987"/>
            <ac:inkMk id="244" creationId="{E4BCCCC6-FFFD-5565-AFFF-048A88942723}"/>
          </ac:inkMkLst>
        </pc:inkChg>
        <pc:inkChg chg="add mod">
          <ac:chgData name="Hemanth Kumar  Tanneru" userId="e60da0a2-8f9f-43be-83b4-26a7a02c04c9" providerId="ADAL" clId="{DC7C844B-B9B1-9444-92AE-ADEB3EFB3F74}" dt="2023-06-18T05:31:21.399" v="808"/>
          <ac:inkMkLst>
            <pc:docMk/>
            <pc:sldMk cId="0" sldId="987"/>
            <ac:inkMk id="245" creationId="{1E042144-A818-994B-4561-257DEF63180F}"/>
          </ac:inkMkLst>
        </pc:inkChg>
        <pc:inkChg chg="add mod">
          <ac:chgData name="Hemanth Kumar  Tanneru" userId="e60da0a2-8f9f-43be-83b4-26a7a02c04c9" providerId="ADAL" clId="{DC7C844B-B9B1-9444-92AE-ADEB3EFB3F74}" dt="2023-06-18T05:31:21.399" v="808"/>
          <ac:inkMkLst>
            <pc:docMk/>
            <pc:sldMk cId="0" sldId="987"/>
            <ac:inkMk id="246" creationId="{71F669BB-A9D9-34FF-FEDF-3DCAFF355E1F}"/>
          </ac:inkMkLst>
        </pc:inkChg>
        <pc:inkChg chg="add mod">
          <ac:chgData name="Hemanth Kumar  Tanneru" userId="e60da0a2-8f9f-43be-83b4-26a7a02c04c9" providerId="ADAL" clId="{DC7C844B-B9B1-9444-92AE-ADEB3EFB3F74}" dt="2023-06-18T05:31:21.399" v="808"/>
          <ac:inkMkLst>
            <pc:docMk/>
            <pc:sldMk cId="0" sldId="987"/>
            <ac:inkMk id="248" creationId="{E0F60815-2514-2D69-8385-011A009F8DB9}"/>
          </ac:inkMkLst>
        </pc:inkChg>
        <pc:inkChg chg="add mod">
          <ac:chgData name="Hemanth Kumar  Tanneru" userId="e60da0a2-8f9f-43be-83b4-26a7a02c04c9" providerId="ADAL" clId="{DC7C844B-B9B1-9444-92AE-ADEB3EFB3F74}" dt="2023-06-18T05:31:21.399" v="808"/>
          <ac:inkMkLst>
            <pc:docMk/>
            <pc:sldMk cId="0" sldId="987"/>
            <ac:inkMk id="250" creationId="{C20D354C-5964-382B-9E5C-EACC9F3201C8}"/>
          </ac:inkMkLst>
        </pc:inkChg>
      </pc:sldChg>
      <pc:sldChg chg="delSp modSp">
        <pc:chgData name="Hemanth Kumar  Tanneru" userId="e60da0a2-8f9f-43be-83b4-26a7a02c04c9" providerId="ADAL" clId="{DC7C844B-B9B1-9444-92AE-ADEB3EFB3F74}" dt="2023-06-18T05:31:50.415" v="874"/>
        <pc:sldMkLst>
          <pc:docMk/>
          <pc:sldMk cId="0" sldId="988"/>
        </pc:sldMkLst>
        <pc:grpChg chg="del mod">
          <ac:chgData name="Hemanth Kumar  Tanneru" userId="e60da0a2-8f9f-43be-83b4-26a7a02c04c9" providerId="ADAL" clId="{DC7C844B-B9B1-9444-92AE-ADEB3EFB3F74}" dt="2023-06-18T05:31:50.414" v="866"/>
          <ac:grpSpMkLst>
            <pc:docMk/>
            <pc:sldMk cId="0" sldId="988"/>
            <ac:grpSpMk id="31" creationId="{64714FBE-360A-4293-9D57-9F2833C0F7AF}"/>
          </ac:grpSpMkLst>
        </pc:grpChg>
        <pc:grpChg chg="del mod">
          <ac:chgData name="Hemanth Kumar  Tanneru" userId="e60da0a2-8f9f-43be-83b4-26a7a02c04c9" providerId="ADAL" clId="{DC7C844B-B9B1-9444-92AE-ADEB3EFB3F74}" dt="2023-06-18T05:31:50.405" v="817"/>
          <ac:grpSpMkLst>
            <pc:docMk/>
            <pc:sldMk cId="0" sldId="988"/>
            <ac:grpSpMk id="44" creationId="{60F019ED-C051-43AF-AD5F-870EEFB8E31C}"/>
          </ac:grpSpMkLst>
        </pc:grpChg>
        <pc:grpChg chg="del mod">
          <ac:chgData name="Hemanth Kumar  Tanneru" userId="e60da0a2-8f9f-43be-83b4-26a7a02c04c9" providerId="ADAL" clId="{DC7C844B-B9B1-9444-92AE-ADEB3EFB3F74}" dt="2023-06-18T05:31:50.415" v="873"/>
          <ac:grpSpMkLst>
            <pc:docMk/>
            <pc:sldMk cId="0" sldId="988"/>
            <ac:grpSpMk id="57" creationId="{3C71DA81-D25F-4ED5-9544-34AAB60AB331}"/>
          </ac:grpSpMkLst>
        </pc:grpChg>
        <pc:grpChg chg="del mod">
          <ac:chgData name="Hemanth Kumar  Tanneru" userId="e60da0a2-8f9f-43be-83b4-26a7a02c04c9" providerId="ADAL" clId="{DC7C844B-B9B1-9444-92AE-ADEB3EFB3F74}" dt="2023-06-18T05:31:50.413" v="864"/>
          <ac:grpSpMkLst>
            <pc:docMk/>
            <pc:sldMk cId="0" sldId="988"/>
            <ac:grpSpMk id="95" creationId="{275AC7A6-829C-44E6-AEA8-F933A06FB7A2}"/>
          </ac:grpSpMkLst>
        </pc:grpChg>
        <pc:grpChg chg="del mod">
          <ac:chgData name="Hemanth Kumar  Tanneru" userId="e60da0a2-8f9f-43be-83b4-26a7a02c04c9" providerId="ADAL" clId="{DC7C844B-B9B1-9444-92AE-ADEB3EFB3F74}" dt="2023-06-18T05:31:50.414" v="872"/>
          <ac:grpSpMkLst>
            <pc:docMk/>
            <pc:sldMk cId="0" sldId="988"/>
            <ac:grpSpMk id="96" creationId="{48889F98-75EE-4346-8C89-9BAF2788B52F}"/>
          </ac:grpSpMkLst>
        </pc:grpChg>
        <pc:grpChg chg="del mod">
          <ac:chgData name="Hemanth Kumar  Tanneru" userId="e60da0a2-8f9f-43be-83b4-26a7a02c04c9" providerId="ADAL" clId="{DC7C844B-B9B1-9444-92AE-ADEB3EFB3F74}" dt="2023-06-18T05:31:50.406" v="825"/>
          <ac:grpSpMkLst>
            <pc:docMk/>
            <pc:sldMk cId="0" sldId="988"/>
            <ac:grpSpMk id="100" creationId="{F73F475C-4539-4100-930A-A268B05B3E9A}"/>
          </ac:grpSpMkLst>
        </pc:grpChg>
        <pc:inkChg chg="del">
          <ac:chgData name="Hemanth Kumar  Tanneru" userId="e60da0a2-8f9f-43be-83b4-26a7a02c04c9" providerId="ADAL" clId="{DC7C844B-B9B1-9444-92AE-ADEB3EFB3F74}" dt="2023-06-18T05:31:50.403" v="811"/>
          <ac:inkMkLst>
            <pc:docMk/>
            <pc:sldMk cId="0" sldId="988"/>
            <ac:inkMk id="4" creationId="{7D167D66-903A-9A69-8C3E-F85E956E72C6}"/>
          </ac:inkMkLst>
        </pc:inkChg>
        <pc:inkChg chg="del mod">
          <ac:chgData name="Hemanth Kumar  Tanneru" userId="e60da0a2-8f9f-43be-83b4-26a7a02c04c9" providerId="ADAL" clId="{DC7C844B-B9B1-9444-92AE-ADEB3EFB3F74}" dt="2023-06-18T05:31:50.412" v="856"/>
          <ac:inkMkLst>
            <pc:docMk/>
            <pc:sldMk cId="0" sldId="988"/>
            <ac:inkMk id="20" creationId="{B6EB095B-2300-4796-BA38-56F8BF7DC4D1}"/>
          </ac:inkMkLst>
        </pc:inkChg>
        <pc:inkChg chg="del mod">
          <ac:chgData name="Hemanth Kumar  Tanneru" userId="e60da0a2-8f9f-43be-83b4-26a7a02c04c9" providerId="ADAL" clId="{DC7C844B-B9B1-9444-92AE-ADEB3EFB3F74}" dt="2023-06-18T05:31:50.412" v="858"/>
          <ac:inkMkLst>
            <pc:docMk/>
            <pc:sldMk cId="0" sldId="988"/>
            <ac:inkMk id="21" creationId="{15F28806-732C-402C-9EBD-93B40A5878C9}"/>
          </ac:inkMkLst>
        </pc:inkChg>
        <pc:inkChg chg="del mod">
          <ac:chgData name="Hemanth Kumar  Tanneru" userId="e60da0a2-8f9f-43be-83b4-26a7a02c04c9" providerId="ADAL" clId="{DC7C844B-B9B1-9444-92AE-ADEB3EFB3F74}" dt="2023-06-18T05:31:50.408" v="832"/>
          <ac:inkMkLst>
            <pc:docMk/>
            <pc:sldMk cId="0" sldId="988"/>
            <ac:inkMk id="22" creationId="{4F2397C7-BBD8-4DD5-9DC0-3DACAC5D2536}"/>
          </ac:inkMkLst>
        </pc:inkChg>
        <pc:inkChg chg="del mod">
          <ac:chgData name="Hemanth Kumar  Tanneru" userId="e60da0a2-8f9f-43be-83b4-26a7a02c04c9" providerId="ADAL" clId="{DC7C844B-B9B1-9444-92AE-ADEB3EFB3F74}" dt="2023-06-18T05:31:50.414" v="866"/>
          <ac:inkMkLst>
            <pc:docMk/>
            <pc:sldMk cId="0" sldId="988"/>
            <ac:inkMk id="23" creationId="{1E280696-51CB-4EC9-A458-9AB7A22FB047}"/>
          </ac:inkMkLst>
        </pc:inkChg>
        <pc:inkChg chg="del mod">
          <ac:chgData name="Hemanth Kumar  Tanneru" userId="e60da0a2-8f9f-43be-83b4-26a7a02c04c9" providerId="ADAL" clId="{DC7C844B-B9B1-9444-92AE-ADEB3EFB3F74}" dt="2023-06-18T05:31:50.404" v="816"/>
          <ac:inkMkLst>
            <pc:docMk/>
            <pc:sldMk cId="0" sldId="988"/>
            <ac:inkMk id="24" creationId="{FB79FC55-C1A0-462F-AD23-B934998AD337}"/>
          </ac:inkMkLst>
        </pc:inkChg>
        <pc:inkChg chg="del mod">
          <ac:chgData name="Hemanth Kumar  Tanneru" userId="e60da0a2-8f9f-43be-83b4-26a7a02c04c9" providerId="ADAL" clId="{DC7C844B-B9B1-9444-92AE-ADEB3EFB3F74}" dt="2023-06-18T05:31:50.414" v="870"/>
          <ac:inkMkLst>
            <pc:docMk/>
            <pc:sldMk cId="0" sldId="988"/>
            <ac:inkMk id="25" creationId="{C541CD96-621B-474B-AC67-BF5F9A03E979}"/>
          </ac:inkMkLst>
        </pc:inkChg>
        <pc:inkChg chg="del mod">
          <ac:chgData name="Hemanth Kumar  Tanneru" userId="e60da0a2-8f9f-43be-83b4-26a7a02c04c9" providerId="ADAL" clId="{DC7C844B-B9B1-9444-92AE-ADEB3EFB3F74}" dt="2023-06-18T05:31:50.413" v="863"/>
          <ac:inkMkLst>
            <pc:docMk/>
            <pc:sldMk cId="0" sldId="988"/>
            <ac:inkMk id="26" creationId="{CF7F756A-66A2-41C8-AAE8-B0B69F35813F}"/>
          </ac:inkMkLst>
        </pc:inkChg>
        <pc:inkChg chg="del mod">
          <ac:chgData name="Hemanth Kumar  Tanneru" userId="e60da0a2-8f9f-43be-83b4-26a7a02c04c9" providerId="ADAL" clId="{DC7C844B-B9B1-9444-92AE-ADEB3EFB3F74}" dt="2023-06-18T05:31:50.410" v="843"/>
          <ac:inkMkLst>
            <pc:docMk/>
            <pc:sldMk cId="0" sldId="988"/>
            <ac:inkMk id="27" creationId="{EC2F4C0A-13F0-49A3-8E64-A66357560956}"/>
          </ac:inkMkLst>
        </pc:inkChg>
        <pc:inkChg chg="del mod">
          <ac:chgData name="Hemanth Kumar  Tanneru" userId="e60da0a2-8f9f-43be-83b4-26a7a02c04c9" providerId="ADAL" clId="{DC7C844B-B9B1-9444-92AE-ADEB3EFB3F74}" dt="2023-06-18T05:31:50.411" v="850"/>
          <ac:inkMkLst>
            <pc:docMk/>
            <pc:sldMk cId="0" sldId="988"/>
            <ac:inkMk id="28" creationId="{7C9ACFF9-8A2D-4E43-948C-A005ECD105B8}"/>
          </ac:inkMkLst>
        </pc:inkChg>
        <pc:inkChg chg="del">
          <ac:chgData name="Hemanth Kumar  Tanneru" userId="e60da0a2-8f9f-43be-83b4-26a7a02c04c9" providerId="ADAL" clId="{DC7C844B-B9B1-9444-92AE-ADEB3EFB3F74}" dt="2023-06-18T05:31:50.404" v="815"/>
          <ac:inkMkLst>
            <pc:docMk/>
            <pc:sldMk cId="0" sldId="988"/>
            <ac:inkMk id="29" creationId="{D51D4CEE-49B2-41CB-ABB3-35C905D76C4B}"/>
          </ac:inkMkLst>
        </pc:inkChg>
        <pc:inkChg chg="del mod">
          <ac:chgData name="Hemanth Kumar  Tanneru" userId="e60da0a2-8f9f-43be-83b4-26a7a02c04c9" providerId="ADAL" clId="{DC7C844B-B9B1-9444-92AE-ADEB3EFB3F74}" dt="2023-06-18T05:31:50.408" v="833"/>
          <ac:inkMkLst>
            <pc:docMk/>
            <pc:sldMk cId="0" sldId="988"/>
            <ac:inkMk id="30" creationId="{0B3B92D2-DD05-48E2-A183-3A8DBAADE8ED}"/>
          </ac:inkMkLst>
        </pc:inkChg>
        <pc:inkChg chg="del">
          <ac:chgData name="Hemanth Kumar  Tanneru" userId="e60da0a2-8f9f-43be-83b4-26a7a02c04c9" providerId="ADAL" clId="{DC7C844B-B9B1-9444-92AE-ADEB3EFB3F74}" dt="2023-06-18T05:31:50.405" v="817"/>
          <ac:inkMkLst>
            <pc:docMk/>
            <pc:sldMk cId="0" sldId="988"/>
            <ac:inkMk id="32" creationId="{27484D6F-DE04-4884-A541-844A2B19FC8E}"/>
          </ac:inkMkLst>
        </pc:inkChg>
        <pc:inkChg chg="del mod">
          <ac:chgData name="Hemanth Kumar  Tanneru" userId="e60da0a2-8f9f-43be-83b4-26a7a02c04c9" providerId="ADAL" clId="{DC7C844B-B9B1-9444-92AE-ADEB3EFB3F74}" dt="2023-06-18T05:31:50.410" v="844"/>
          <ac:inkMkLst>
            <pc:docMk/>
            <pc:sldMk cId="0" sldId="988"/>
            <ac:inkMk id="33" creationId="{31DE1D1F-4ED9-47AE-BE9E-6E6F036792AC}"/>
          </ac:inkMkLst>
        </pc:inkChg>
        <pc:inkChg chg="mod">
          <ac:chgData name="Hemanth Kumar  Tanneru" userId="e60da0a2-8f9f-43be-83b4-26a7a02c04c9" providerId="ADAL" clId="{DC7C844B-B9B1-9444-92AE-ADEB3EFB3F74}" dt="2023-06-18T05:31:50.415" v="873"/>
          <ac:inkMkLst>
            <pc:docMk/>
            <pc:sldMk cId="0" sldId="988"/>
            <ac:inkMk id="34" creationId="{29A9DDC1-F5F5-40CC-9EE1-4CC4E295FD5E}"/>
          </ac:inkMkLst>
        </pc:inkChg>
        <pc:inkChg chg="del mod">
          <ac:chgData name="Hemanth Kumar  Tanneru" userId="e60da0a2-8f9f-43be-83b4-26a7a02c04c9" providerId="ADAL" clId="{DC7C844B-B9B1-9444-92AE-ADEB3EFB3F74}" dt="2023-06-18T05:31:50.412" v="859"/>
          <ac:inkMkLst>
            <pc:docMk/>
            <pc:sldMk cId="0" sldId="988"/>
            <ac:inkMk id="35" creationId="{96C0D4CE-387D-4E05-A711-ACF8B00AAB71}"/>
          </ac:inkMkLst>
        </pc:inkChg>
        <pc:inkChg chg="del mod">
          <ac:chgData name="Hemanth Kumar  Tanneru" userId="e60da0a2-8f9f-43be-83b4-26a7a02c04c9" providerId="ADAL" clId="{DC7C844B-B9B1-9444-92AE-ADEB3EFB3F74}" dt="2023-06-18T05:31:50.414" v="871"/>
          <ac:inkMkLst>
            <pc:docMk/>
            <pc:sldMk cId="0" sldId="988"/>
            <ac:inkMk id="36" creationId="{6AB94F81-039B-4226-BFDB-05E67E11D38D}"/>
          </ac:inkMkLst>
        </pc:inkChg>
        <pc:inkChg chg="del mod">
          <ac:chgData name="Hemanth Kumar  Tanneru" userId="e60da0a2-8f9f-43be-83b4-26a7a02c04c9" providerId="ADAL" clId="{DC7C844B-B9B1-9444-92AE-ADEB3EFB3F74}" dt="2023-06-18T05:31:50.411" v="851"/>
          <ac:inkMkLst>
            <pc:docMk/>
            <pc:sldMk cId="0" sldId="988"/>
            <ac:inkMk id="37" creationId="{9AAC15BA-865D-4CB7-8183-46F799B01FEE}"/>
          </ac:inkMkLst>
        </pc:inkChg>
        <pc:inkChg chg="del mod">
          <ac:chgData name="Hemanth Kumar  Tanneru" userId="e60da0a2-8f9f-43be-83b4-26a7a02c04c9" providerId="ADAL" clId="{DC7C844B-B9B1-9444-92AE-ADEB3EFB3F74}" dt="2023-06-18T05:31:50.406" v="822"/>
          <ac:inkMkLst>
            <pc:docMk/>
            <pc:sldMk cId="0" sldId="988"/>
            <ac:inkMk id="45" creationId="{EE7DFD23-80C7-45E7-8650-6356C9FC913C}"/>
          </ac:inkMkLst>
        </pc:inkChg>
        <pc:inkChg chg="del mod">
          <ac:chgData name="Hemanth Kumar  Tanneru" userId="e60da0a2-8f9f-43be-83b4-26a7a02c04c9" providerId="ADAL" clId="{DC7C844B-B9B1-9444-92AE-ADEB3EFB3F74}" dt="2023-06-18T05:31:50.408" v="836"/>
          <ac:inkMkLst>
            <pc:docMk/>
            <pc:sldMk cId="0" sldId="988"/>
            <ac:inkMk id="46" creationId="{632DCCB6-D920-4B9E-84FB-F2E77C808EB6}"/>
          </ac:inkMkLst>
        </pc:inkChg>
        <pc:inkChg chg="del mod">
          <ac:chgData name="Hemanth Kumar  Tanneru" userId="e60da0a2-8f9f-43be-83b4-26a7a02c04c9" providerId="ADAL" clId="{DC7C844B-B9B1-9444-92AE-ADEB3EFB3F74}" dt="2023-06-18T05:31:50.415" v="873"/>
          <ac:inkMkLst>
            <pc:docMk/>
            <pc:sldMk cId="0" sldId="988"/>
            <ac:inkMk id="47" creationId="{443BB165-C041-4B7A-A131-04B6051FA3E6}"/>
          </ac:inkMkLst>
        </pc:inkChg>
        <pc:inkChg chg="del mod">
          <ac:chgData name="Hemanth Kumar  Tanneru" userId="e60da0a2-8f9f-43be-83b4-26a7a02c04c9" providerId="ADAL" clId="{DC7C844B-B9B1-9444-92AE-ADEB3EFB3F74}" dt="2023-06-18T05:31:50.414" v="869"/>
          <ac:inkMkLst>
            <pc:docMk/>
            <pc:sldMk cId="0" sldId="988"/>
            <ac:inkMk id="48" creationId="{5181BADD-A733-439F-8862-A86B3772E81B}"/>
          </ac:inkMkLst>
        </pc:inkChg>
        <pc:inkChg chg="del mod">
          <ac:chgData name="Hemanth Kumar  Tanneru" userId="e60da0a2-8f9f-43be-83b4-26a7a02c04c9" providerId="ADAL" clId="{DC7C844B-B9B1-9444-92AE-ADEB3EFB3F74}" dt="2023-06-18T05:31:50.405" v="818"/>
          <ac:inkMkLst>
            <pc:docMk/>
            <pc:sldMk cId="0" sldId="988"/>
            <ac:inkMk id="49" creationId="{20850405-7F9E-4FA4-89C3-6A4A04370B51}"/>
          </ac:inkMkLst>
        </pc:inkChg>
        <pc:inkChg chg="del mod">
          <ac:chgData name="Hemanth Kumar  Tanneru" userId="e60da0a2-8f9f-43be-83b4-26a7a02c04c9" providerId="ADAL" clId="{DC7C844B-B9B1-9444-92AE-ADEB3EFB3F74}" dt="2023-06-18T05:31:50.410" v="847"/>
          <ac:inkMkLst>
            <pc:docMk/>
            <pc:sldMk cId="0" sldId="988"/>
            <ac:inkMk id="50" creationId="{81DE1E14-BAE3-4CED-8C5D-06F2BFE0E3B4}"/>
          </ac:inkMkLst>
        </pc:inkChg>
        <pc:inkChg chg="del">
          <ac:chgData name="Hemanth Kumar  Tanneru" userId="e60da0a2-8f9f-43be-83b4-26a7a02c04c9" providerId="ADAL" clId="{DC7C844B-B9B1-9444-92AE-ADEB3EFB3F74}" dt="2023-06-18T05:31:50.404" v="813"/>
          <ac:inkMkLst>
            <pc:docMk/>
            <pc:sldMk cId="0" sldId="988"/>
            <ac:inkMk id="51" creationId="{FBBA2A19-1511-4913-B5E6-9A7E664B4AB1}"/>
          </ac:inkMkLst>
        </pc:inkChg>
        <pc:inkChg chg="del mod">
          <ac:chgData name="Hemanth Kumar  Tanneru" userId="e60da0a2-8f9f-43be-83b4-26a7a02c04c9" providerId="ADAL" clId="{DC7C844B-B9B1-9444-92AE-ADEB3EFB3F74}" dt="2023-06-18T05:31:50.405" v="819"/>
          <ac:inkMkLst>
            <pc:docMk/>
            <pc:sldMk cId="0" sldId="988"/>
            <ac:inkMk id="52" creationId="{7F907641-D752-44AD-AEB9-63C5EF2157FA}"/>
          </ac:inkMkLst>
        </pc:inkChg>
        <pc:inkChg chg="del mod">
          <ac:chgData name="Hemanth Kumar  Tanneru" userId="e60da0a2-8f9f-43be-83b4-26a7a02c04c9" providerId="ADAL" clId="{DC7C844B-B9B1-9444-92AE-ADEB3EFB3F74}" dt="2023-06-18T05:31:50.407" v="830"/>
          <ac:inkMkLst>
            <pc:docMk/>
            <pc:sldMk cId="0" sldId="988"/>
            <ac:inkMk id="53" creationId="{94FD1DB7-6FAE-48AC-A8E5-E67DE2C63949}"/>
          </ac:inkMkLst>
        </pc:inkChg>
        <pc:inkChg chg="del mod">
          <ac:chgData name="Hemanth Kumar  Tanneru" userId="e60da0a2-8f9f-43be-83b4-26a7a02c04c9" providerId="ADAL" clId="{DC7C844B-B9B1-9444-92AE-ADEB3EFB3F74}" dt="2023-06-18T05:31:50.406" v="824"/>
          <ac:inkMkLst>
            <pc:docMk/>
            <pc:sldMk cId="0" sldId="988"/>
            <ac:inkMk id="54" creationId="{E4BEEC0C-F43D-4200-BA47-8EA4D5397D45}"/>
          </ac:inkMkLst>
        </pc:inkChg>
        <pc:inkChg chg="del mod">
          <ac:chgData name="Hemanth Kumar  Tanneru" userId="e60da0a2-8f9f-43be-83b4-26a7a02c04c9" providerId="ADAL" clId="{DC7C844B-B9B1-9444-92AE-ADEB3EFB3F74}" dt="2023-06-18T05:31:50.414" v="868"/>
          <ac:inkMkLst>
            <pc:docMk/>
            <pc:sldMk cId="0" sldId="988"/>
            <ac:inkMk id="55" creationId="{DDF15434-4E70-4970-86C6-3748F009DE8E}"/>
          </ac:inkMkLst>
        </pc:inkChg>
        <pc:inkChg chg="del mod">
          <ac:chgData name="Hemanth Kumar  Tanneru" userId="e60da0a2-8f9f-43be-83b4-26a7a02c04c9" providerId="ADAL" clId="{DC7C844B-B9B1-9444-92AE-ADEB3EFB3F74}" dt="2023-06-18T05:31:50.410" v="842"/>
          <ac:inkMkLst>
            <pc:docMk/>
            <pc:sldMk cId="0" sldId="988"/>
            <ac:inkMk id="56" creationId="{E83DE920-1EE4-44BD-95A0-88C76B7F5C24}"/>
          </ac:inkMkLst>
        </pc:inkChg>
        <pc:inkChg chg="del mod">
          <ac:chgData name="Hemanth Kumar  Tanneru" userId="e60da0a2-8f9f-43be-83b4-26a7a02c04c9" providerId="ADAL" clId="{DC7C844B-B9B1-9444-92AE-ADEB3EFB3F74}" dt="2023-06-18T05:31:50.410" v="846"/>
          <ac:inkMkLst>
            <pc:docMk/>
            <pc:sldMk cId="0" sldId="988"/>
            <ac:inkMk id="60" creationId="{0FBF262E-F393-4390-A724-FA1E0D1EBAFD}"/>
          </ac:inkMkLst>
        </pc:inkChg>
        <pc:inkChg chg="del mod">
          <ac:chgData name="Hemanth Kumar  Tanneru" userId="e60da0a2-8f9f-43be-83b4-26a7a02c04c9" providerId="ADAL" clId="{DC7C844B-B9B1-9444-92AE-ADEB3EFB3F74}" dt="2023-06-18T05:31:50.409" v="839"/>
          <ac:inkMkLst>
            <pc:docMk/>
            <pc:sldMk cId="0" sldId="988"/>
            <ac:inkMk id="61" creationId="{256F9436-AD14-4384-81A8-F82F51C279ED}"/>
          </ac:inkMkLst>
        </pc:inkChg>
        <pc:inkChg chg="del mod">
          <ac:chgData name="Hemanth Kumar  Tanneru" userId="e60da0a2-8f9f-43be-83b4-26a7a02c04c9" providerId="ADAL" clId="{DC7C844B-B9B1-9444-92AE-ADEB3EFB3F74}" dt="2023-06-18T05:31:50.411" v="852"/>
          <ac:inkMkLst>
            <pc:docMk/>
            <pc:sldMk cId="0" sldId="988"/>
            <ac:inkMk id="62" creationId="{73605ADC-EA36-4F16-9C87-6116131D0C1B}"/>
          </ac:inkMkLst>
        </pc:inkChg>
        <pc:inkChg chg="del mod">
          <ac:chgData name="Hemanth Kumar  Tanneru" userId="e60da0a2-8f9f-43be-83b4-26a7a02c04c9" providerId="ADAL" clId="{DC7C844B-B9B1-9444-92AE-ADEB3EFB3F74}" dt="2023-06-18T05:31:50.414" v="867"/>
          <ac:inkMkLst>
            <pc:docMk/>
            <pc:sldMk cId="0" sldId="988"/>
            <ac:inkMk id="63" creationId="{1A4F43B2-9A3A-4FC6-B9DC-8287069A39FE}"/>
          </ac:inkMkLst>
        </pc:inkChg>
        <pc:inkChg chg="del mod">
          <ac:chgData name="Hemanth Kumar  Tanneru" userId="e60da0a2-8f9f-43be-83b4-26a7a02c04c9" providerId="ADAL" clId="{DC7C844B-B9B1-9444-92AE-ADEB3EFB3F74}" dt="2023-06-18T05:31:50.413" v="864"/>
          <ac:inkMkLst>
            <pc:docMk/>
            <pc:sldMk cId="0" sldId="988"/>
            <ac:inkMk id="64" creationId="{0D285853-23DF-43F9-ACDF-D97B6AD682B6}"/>
          </ac:inkMkLst>
        </pc:inkChg>
        <pc:inkChg chg="del mod">
          <ac:chgData name="Hemanth Kumar  Tanneru" userId="e60da0a2-8f9f-43be-83b4-26a7a02c04c9" providerId="ADAL" clId="{DC7C844B-B9B1-9444-92AE-ADEB3EFB3F74}" dt="2023-06-18T05:31:50.411" v="849"/>
          <ac:inkMkLst>
            <pc:docMk/>
            <pc:sldMk cId="0" sldId="988"/>
            <ac:inkMk id="65" creationId="{1A84E921-6A09-4784-8E39-ABB81A178C9F}"/>
          </ac:inkMkLst>
        </pc:inkChg>
        <pc:inkChg chg="del mod">
          <ac:chgData name="Hemanth Kumar  Tanneru" userId="e60da0a2-8f9f-43be-83b4-26a7a02c04c9" providerId="ADAL" clId="{DC7C844B-B9B1-9444-92AE-ADEB3EFB3F74}" dt="2023-06-18T05:31:50.409" v="841"/>
          <ac:inkMkLst>
            <pc:docMk/>
            <pc:sldMk cId="0" sldId="988"/>
            <ac:inkMk id="66" creationId="{87FCEC88-3483-4271-9E9F-6DFD9496A7FD}"/>
          </ac:inkMkLst>
        </pc:inkChg>
        <pc:inkChg chg="del">
          <ac:chgData name="Hemanth Kumar  Tanneru" userId="e60da0a2-8f9f-43be-83b4-26a7a02c04c9" providerId="ADAL" clId="{DC7C844B-B9B1-9444-92AE-ADEB3EFB3F74}" dt="2023-06-18T05:31:50.409" v="837"/>
          <ac:inkMkLst>
            <pc:docMk/>
            <pc:sldMk cId="0" sldId="988"/>
            <ac:inkMk id="67" creationId="{D032E480-18E8-4EFF-B220-E16CA26D5DE6}"/>
          </ac:inkMkLst>
        </pc:inkChg>
        <pc:inkChg chg="del">
          <ac:chgData name="Hemanth Kumar  Tanneru" userId="e60da0a2-8f9f-43be-83b4-26a7a02c04c9" providerId="ADAL" clId="{DC7C844B-B9B1-9444-92AE-ADEB3EFB3F74}" dt="2023-06-18T05:31:50.403" v="812"/>
          <ac:inkMkLst>
            <pc:docMk/>
            <pc:sldMk cId="0" sldId="988"/>
            <ac:inkMk id="70" creationId="{C169137B-B9D5-4027-ABF0-5390DBDB7950}"/>
          </ac:inkMkLst>
        </pc:inkChg>
        <pc:inkChg chg="del mod">
          <ac:chgData name="Hemanth Kumar  Tanneru" userId="e60da0a2-8f9f-43be-83b4-26a7a02c04c9" providerId="ADAL" clId="{DC7C844B-B9B1-9444-92AE-ADEB3EFB3F74}" dt="2023-06-18T05:31:50.408" v="835"/>
          <ac:inkMkLst>
            <pc:docMk/>
            <pc:sldMk cId="0" sldId="988"/>
            <ac:inkMk id="71" creationId="{BE4BD506-4AD9-4B97-9CE1-6B477A0DA945}"/>
          </ac:inkMkLst>
        </pc:inkChg>
        <pc:inkChg chg="del mod">
          <ac:chgData name="Hemanth Kumar  Tanneru" userId="e60da0a2-8f9f-43be-83b4-26a7a02c04c9" providerId="ADAL" clId="{DC7C844B-B9B1-9444-92AE-ADEB3EFB3F74}" dt="2023-06-18T05:31:50.406" v="823"/>
          <ac:inkMkLst>
            <pc:docMk/>
            <pc:sldMk cId="0" sldId="988"/>
            <ac:inkMk id="72" creationId="{1A572213-79F4-4A1C-B691-5A4CE335847F}"/>
          </ac:inkMkLst>
        </pc:inkChg>
        <pc:inkChg chg="del mod">
          <ac:chgData name="Hemanth Kumar  Tanneru" userId="e60da0a2-8f9f-43be-83b4-26a7a02c04c9" providerId="ADAL" clId="{DC7C844B-B9B1-9444-92AE-ADEB3EFB3F74}" dt="2023-06-18T05:31:50.412" v="854"/>
          <ac:inkMkLst>
            <pc:docMk/>
            <pc:sldMk cId="0" sldId="988"/>
            <ac:inkMk id="73" creationId="{F7986194-11CD-47FF-A690-BAF1F012AF02}"/>
          </ac:inkMkLst>
        </pc:inkChg>
        <pc:inkChg chg="del mod">
          <ac:chgData name="Hemanth Kumar  Tanneru" userId="e60da0a2-8f9f-43be-83b4-26a7a02c04c9" providerId="ADAL" clId="{DC7C844B-B9B1-9444-92AE-ADEB3EFB3F74}" dt="2023-06-18T05:31:50.409" v="838"/>
          <ac:inkMkLst>
            <pc:docMk/>
            <pc:sldMk cId="0" sldId="988"/>
            <ac:inkMk id="74" creationId="{0D237D77-FF78-49B1-8AEB-F8E89FE9497D}"/>
          </ac:inkMkLst>
        </pc:inkChg>
        <pc:inkChg chg="del mod">
          <ac:chgData name="Hemanth Kumar  Tanneru" userId="e60da0a2-8f9f-43be-83b4-26a7a02c04c9" providerId="ADAL" clId="{DC7C844B-B9B1-9444-92AE-ADEB3EFB3F74}" dt="2023-06-18T05:31:50.413" v="865"/>
          <ac:inkMkLst>
            <pc:docMk/>
            <pc:sldMk cId="0" sldId="988"/>
            <ac:inkMk id="76" creationId="{AE323311-B10B-49F7-9DFD-040C7A66F0EF}"/>
          </ac:inkMkLst>
        </pc:inkChg>
        <pc:inkChg chg="del mod">
          <ac:chgData name="Hemanth Kumar  Tanneru" userId="e60da0a2-8f9f-43be-83b4-26a7a02c04c9" providerId="ADAL" clId="{DC7C844B-B9B1-9444-92AE-ADEB3EFB3F74}" dt="2023-06-18T05:31:50.407" v="829"/>
          <ac:inkMkLst>
            <pc:docMk/>
            <pc:sldMk cId="0" sldId="988"/>
            <ac:inkMk id="77" creationId="{4548CAC2-68EE-4D5A-8D0D-A052147C3072}"/>
          </ac:inkMkLst>
        </pc:inkChg>
        <pc:inkChg chg="del mod">
          <ac:chgData name="Hemanth Kumar  Tanneru" userId="e60da0a2-8f9f-43be-83b4-26a7a02c04c9" providerId="ADAL" clId="{DC7C844B-B9B1-9444-92AE-ADEB3EFB3F74}" dt="2023-06-18T05:31:50.413" v="860"/>
          <ac:inkMkLst>
            <pc:docMk/>
            <pc:sldMk cId="0" sldId="988"/>
            <ac:inkMk id="78" creationId="{C2F44E0E-E068-431B-BCEE-D48E57F2C443}"/>
          </ac:inkMkLst>
        </pc:inkChg>
        <pc:inkChg chg="del mod">
          <ac:chgData name="Hemanth Kumar  Tanneru" userId="e60da0a2-8f9f-43be-83b4-26a7a02c04c9" providerId="ADAL" clId="{DC7C844B-B9B1-9444-92AE-ADEB3EFB3F74}" dt="2023-06-18T05:31:50.407" v="828"/>
          <ac:inkMkLst>
            <pc:docMk/>
            <pc:sldMk cId="0" sldId="988"/>
            <ac:inkMk id="79" creationId="{89DFB8AB-A761-4322-9C80-2AC9E56AFD65}"/>
          </ac:inkMkLst>
        </pc:inkChg>
        <pc:inkChg chg="del mod">
          <ac:chgData name="Hemanth Kumar  Tanneru" userId="e60da0a2-8f9f-43be-83b4-26a7a02c04c9" providerId="ADAL" clId="{DC7C844B-B9B1-9444-92AE-ADEB3EFB3F74}" dt="2023-06-18T05:31:50.413" v="861"/>
          <ac:inkMkLst>
            <pc:docMk/>
            <pc:sldMk cId="0" sldId="988"/>
            <ac:inkMk id="80" creationId="{62E17EDA-67F8-4497-9915-29BF53A51C90}"/>
          </ac:inkMkLst>
        </pc:inkChg>
        <pc:inkChg chg="del mod">
          <ac:chgData name="Hemanth Kumar  Tanneru" userId="e60da0a2-8f9f-43be-83b4-26a7a02c04c9" providerId="ADAL" clId="{DC7C844B-B9B1-9444-92AE-ADEB3EFB3F74}" dt="2023-06-18T05:31:50.407" v="826"/>
          <ac:inkMkLst>
            <pc:docMk/>
            <pc:sldMk cId="0" sldId="988"/>
            <ac:inkMk id="81" creationId="{5C9BE0B4-0938-4B64-8334-25A452EEE284}"/>
          </ac:inkMkLst>
        </pc:inkChg>
        <pc:inkChg chg="del mod">
          <ac:chgData name="Hemanth Kumar  Tanneru" userId="e60da0a2-8f9f-43be-83b4-26a7a02c04c9" providerId="ADAL" clId="{DC7C844B-B9B1-9444-92AE-ADEB3EFB3F74}" dt="2023-06-18T05:31:50.411" v="853"/>
          <ac:inkMkLst>
            <pc:docMk/>
            <pc:sldMk cId="0" sldId="988"/>
            <ac:inkMk id="82" creationId="{D0EC055D-EBC0-4C50-86DF-C66259D425A4}"/>
          </ac:inkMkLst>
        </pc:inkChg>
        <pc:inkChg chg="del mod">
          <ac:chgData name="Hemanth Kumar  Tanneru" userId="e60da0a2-8f9f-43be-83b4-26a7a02c04c9" providerId="ADAL" clId="{DC7C844B-B9B1-9444-92AE-ADEB3EFB3F74}" dt="2023-06-18T05:31:50.407" v="827"/>
          <ac:inkMkLst>
            <pc:docMk/>
            <pc:sldMk cId="0" sldId="988"/>
            <ac:inkMk id="83" creationId="{35CF74D5-71D7-4301-BA39-071F8E16C37C}"/>
          </ac:inkMkLst>
        </pc:inkChg>
        <pc:inkChg chg="del mod">
          <ac:chgData name="Hemanth Kumar  Tanneru" userId="e60da0a2-8f9f-43be-83b4-26a7a02c04c9" providerId="ADAL" clId="{DC7C844B-B9B1-9444-92AE-ADEB3EFB3F74}" dt="2023-06-18T05:31:50.410" v="845"/>
          <ac:inkMkLst>
            <pc:docMk/>
            <pc:sldMk cId="0" sldId="988"/>
            <ac:inkMk id="84" creationId="{8C23898E-FF4B-4DC9-9FEB-A1BB88C80E34}"/>
          </ac:inkMkLst>
        </pc:inkChg>
        <pc:inkChg chg="del mod">
          <ac:chgData name="Hemanth Kumar  Tanneru" userId="e60da0a2-8f9f-43be-83b4-26a7a02c04c9" providerId="ADAL" clId="{DC7C844B-B9B1-9444-92AE-ADEB3EFB3F74}" dt="2023-06-18T05:31:50.408" v="834"/>
          <ac:inkMkLst>
            <pc:docMk/>
            <pc:sldMk cId="0" sldId="988"/>
            <ac:inkMk id="85" creationId="{681223BA-A19C-4D23-87EF-1BA4848FD66D}"/>
          </ac:inkMkLst>
        </pc:inkChg>
        <pc:inkChg chg="del mod">
          <ac:chgData name="Hemanth Kumar  Tanneru" userId="e60da0a2-8f9f-43be-83b4-26a7a02c04c9" providerId="ADAL" clId="{DC7C844B-B9B1-9444-92AE-ADEB3EFB3F74}" dt="2023-06-18T05:31:50.405" v="821"/>
          <ac:inkMkLst>
            <pc:docMk/>
            <pc:sldMk cId="0" sldId="988"/>
            <ac:inkMk id="86" creationId="{A2A72416-A5B5-4657-BDBA-CB5E49761500}"/>
          </ac:inkMkLst>
        </pc:inkChg>
        <pc:inkChg chg="del mod">
          <ac:chgData name="Hemanth Kumar  Tanneru" userId="e60da0a2-8f9f-43be-83b4-26a7a02c04c9" providerId="ADAL" clId="{DC7C844B-B9B1-9444-92AE-ADEB3EFB3F74}" dt="2023-06-18T05:31:50.404" v="814"/>
          <ac:inkMkLst>
            <pc:docMk/>
            <pc:sldMk cId="0" sldId="988"/>
            <ac:inkMk id="87" creationId="{5FEDD04C-663A-4F7C-9E6E-F9692C2DC66C}"/>
          </ac:inkMkLst>
        </pc:inkChg>
        <pc:inkChg chg="del mod">
          <ac:chgData name="Hemanth Kumar  Tanneru" userId="e60da0a2-8f9f-43be-83b4-26a7a02c04c9" providerId="ADAL" clId="{DC7C844B-B9B1-9444-92AE-ADEB3EFB3F74}" dt="2023-06-18T05:31:50.405" v="820"/>
          <ac:inkMkLst>
            <pc:docMk/>
            <pc:sldMk cId="0" sldId="988"/>
            <ac:inkMk id="88" creationId="{0B40E46B-5FA6-41A8-8171-51ACFF459A01}"/>
          </ac:inkMkLst>
        </pc:inkChg>
        <pc:inkChg chg="del mod">
          <ac:chgData name="Hemanth Kumar  Tanneru" userId="e60da0a2-8f9f-43be-83b4-26a7a02c04c9" providerId="ADAL" clId="{DC7C844B-B9B1-9444-92AE-ADEB3EFB3F74}" dt="2023-06-18T05:31:50.414" v="872"/>
          <ac:inkMkLst>
            <pc:docMk/>
            <pc:sldMk cId="0" sldId="988"/>
            <ac:inkMk id="89" creationId="{7AE4C245-2020-4CE4-9CF0-9C936E10525F}"/>
          </ac:inkMkLst>
        </pc:inkChg>
        <pc:inkChg chg="del mod">
          <ac:chgData name="Hemanth Kumar  Tanneru" userId="e60da0a2-8f9f-43be-83b4-26a7a02c04c9" providerId="ADAL" clId="{DC7C844B-B9B1-9444-92AE-ADEB3EFB3F74}" dt="2023-06-18T05:31:50.411" v="848"/>
          <ac:inkMkLst>
            <pc:docMk/>
            <pc:sldMk cId="0" sldId="988"/>
            <ac:inkMk id="90" creationId="{8763B235-D721-4C05-A5DF-DCF80B57F427}"/>
          </ac:inkMkLst>
        </pc:inkChg>
        <pc:inkChg chg="del mod">
          <ac:chgData name="Hemanth Kumar  Tanneru" userId="e60da0a2-8f9f-43be-83b4-26a7a02c04c9" providerId="ADAL" clId="{DC7C844B-B9B1-9444-92AE-ADEB3EFB3F74}" dt="2023-06-18T05:31:50.415" v="874"/>
          <ac:inkMkLst>
            <pc:docMk/>
            <pc:sldMk cId="0" sldId="988"/>
            <ac:inkMk id="91" creationId="{F069A7C4-8716-4156-8B50-E6D472A75327}"/>
          </ac:inkMkLst>
        </pc:inkChg>
        <pc:inkChg chg="del mod">
          <ac:chgData name="Hemanth Kumar  Tanneru" userId="e60da0a2-8f9f-43be-83b4-26a7a02c04c9" providerId="ADAL" clId="{DC7C844B-B9B1-9444-92AE-ADEB3EFB3F74}" dt="2023-06-18T05:31:50.408" v="831"/>
          <ac:inkMkLst>
            <pc:docMk/>
            <pc:sldMk cId="0" sldId="988"/>
            <ac:inkMk id="92" creationId="{2E0362FB-0182-4F4D-A11C-7D18C1224B63}"/>
          </ac:inkMkLst>
        </pc:inkChg>
        <pc:inkChg chg="del mod">
          <ac:chgData name="Hemanth Kumar  Tanneru" userId="e60da0a2-8f9f-43be-83b4-26a7a02c04c9" providerId="ADAL" clId="{DC7C844B-B9B1-9444-92AE-ADEB3EFB3F74}" dt="2023-06-18T05:31:50.412" v="855"/>
          <ac:inkMkLst>
            <pc:docMk/>
            <pc:sldMk cId="0" sldId="988"/>
            <ac:inkMk id="93" creationId="{EFAF1089-17E8-4432-A395-7B0E62B0C668}"/>
          </ac:inkMkLst>
        </pc:inkChg>
        <pc:inkChg chg="del mod">
          <ac:chgData name="Hemanth Kumar  Tanneru" userId="e60da0a2-8f9f-43be-83b4-26a7a02c04c9" providerId="ADAL" clId="{DC7C844B-B9B1-9444-92AE-ADEB3EFB3F74}" dt="2023-06-18T05:31:50.409" v="840"/>
          <ac:inkMkLst>
            <pc:docMk/>
            <pc:sldMk cId="0" sldId="988"/>
            <ac:inkMk id="94" creationId="{DC92DDE3-D23A-4449-8C04-854E0EE0098F}"/>
          </ac:inkMkLst>
        </pc:inkChg>
        <pc:inkChg chg="del">
          <ac:chgData name="Hemanth Kumar  Tanneru" userId="e60da0a2-8f9f-43be-83b4-26a7a02c04c9" providerId="ADAL" clId="{DC7C844B-B9B1-9444-92AE-ADEB3EFB3F74}" dt="2023-06-18T05:31:50.412" v="857"/>
          <ac:inkMkLst>
            <pc:docMk/>
            <pc:sldMk cId="0" sldId="988"/>
            <ac:inkMk id="97" creationId="{468BB642-6D3C-47B0-9E54-9CE04DDC0C35}"/>
          </ac:inkMkLst>
        </pc:inkChg>
        <pc:inkChg chg="del mod">
          <ac:chgData name="Hemanth Kumar  Tanneru" userId="e60da0a2-8f9f-43be-83b4-26a7a02c04c9" providerId="ADAL" clId="{DC7C844B-B9B1-9444-92AE-ADEB3EFB3F74}" dt="2023-06-18T05:31:50.413" v="862"/>
          <ac:inkMkLst>
            <pc:docMk/>
            <pc:sldMk cId="0" sldId="988"/>
            <ac:inkMk id="98" creationId="{68CDA179-44C2-41DB-BA16-B0A7609A0C37}"/>
          </ac:inkMkLst>
        </pc:inkChg>
        <pc:inkChg chg="del">
          <ac:chgData name="Hemanth Kumar  Tanneru" userId="e60da0a2-8f9f-43be-83b4-26a7a02c04c9" providerId="ADAL" clId="{DC7C844B-B9B1-9444-92AE-ADEB3EFB3F74}" dt="2023-06-18T05:31:50.406" v="825"/>
          <ac:inkMkLst>
            <pc:docMk/>
            <pc:sldMk cId="0" sldId="988"/>
            <ac:inkMk id="99" creationId="{51282153-608A-4E7E-93C0-7D9737E4DFB1}"/>
          </ac:inkMkLst>
        </pc:inkChg>
      </pc:sldChg>
      <pc:sldChg chg="delSp modSp">
        <pc:chgData name="Hemanth Kumar  Tanneru" userId="e60da0a2-8f9f-43be-83b4-26a7a02c04c9" providerId="ADAL" clId="{DC7C844B-B9B1-9444-92AE-ADEB3EFB3F74}" dt="2023-06-18T05:32:15.166" v="879"/>
        <pc:sldMkLst>
          <pc:docMk/>
          <pc:sldMk cId="0" sldId="989"/>
        </pc:sldMkLst>
        <pc:inkChg chg="del mod">
          <ac:chgData name="Hemanth Kumar  Tanneru" userId="e60da0a2-8f9f-43be-83b4-26a7a02c04c9" providerId="ADAL" clId="{DC7C844B-B9B1-9444-92AE-ADEB3EFB3F74}" dt="2023-06-18T05:32:15.166" v="879"/>
          <ac:inkMkLst>
            <pc:docMk/>
            <pc:sldMk cId="0" sldId="989"/>
            <ac:inkMk id="4" creationId="{933F7404-4BCF-AB71-ED4C-01C32E6EAD23}"/>
          </ac:inkMkLst>
        </pc:inkChg>
      </pc:sldChg>
      <pc:sldChg chg="delSp modSp">
        <pc:chgData name="Hemanth Kumar  Tanneru" userId="e60da0a2-8f9f-43be-83b4-26a7a02c04c9" providerId="ADAL" clId="{DC7C844B-B9B1-9444-92AE-ADEB3EFB3F74}" dt="2023-06-18T05:32:37.360" v="880"/>
        <pc:sldMkLst>
          <pc:docMk/>
          <pc:sldMk cId="0" sldId="990"/>
        </pc:sldMkLst>
        <pc:grpChg chg="del mod">
          <ac:chgData name="Hemanth Kumar  Tanneru" userId="e60da0a2-8f9f-43be-83b4-26a7a02c04c9" providerId="ADAL" clId="{DC7C844B-B9B1-9444-92AE-ADEB3EFB3F74}" dt="2023-06-18T05:32:05.943" v="877"/>
          <ac:grpSpMkLst>
            <pc:docMk/>
            <pc:sldMk cId="0" sldId="990"/>
            <ac:grpSpMk id="7" creationId="{7028CCC3-7E0C-461A-A75A-C07067A77E68}"/>
          </ac:grpSpMkLst>
        </pc:grpChg>
        <pc:inkChg chg="del mod">
          <ac:chgData name="Hemanth Kumar  Tanneru" userId="e60da0a2-8f9f-43be-83b4-26a7a02c04c9" providerId="ADAL" clId="{DC7C844B-B9B1-9444-92AE-ADEB3EFB3F74}" dt="2023-06-18T05:32:05.944" v="878"/>
          <ac:inkMkLst>
            <pc:docMk/>
            <pc:sldMk cId="0" sldId="990"/>
            <ac:inkMk id="4" creationId="{195CFA9F-E83E-4045-B278-D4068260EEA4}"/>
          </ac:inkMkLst>
        </pc:inkChg>
        <pc:inkChg chg="del">
          <ac:chgData name="Hemanth Kumar  Tanneru" userId="e60da0a2-8f9f-43be-83b4-26a7a02c04c9" providerId="ADAL" clId="{DC7C844B-B9B1-9444-92AE-ADEB3EFB3F74}" dt="2023-06-18T05:32:05.943" v="877"/>
          <ac:inkMkLst>
            <pc:docMk/>
            <pc:sldMk cId="0" sldId="990"/>
            <ac:inkMk id="6" creationId="{688F79CF-5E49-4ABC-84C2-7F4F165531B5}"/>
          </ac:inkMkLst>
        </pc:inkChg>
        <pc:inkChg chg="del">
          <ac:chgData name="Hemanth Kumar  Tanneru" userId="e60da0a2-8f9f-43be-83b4-26a7a02c04c9" providerId="ADAL" clId="{DC7C844B-B9B1-9444-92AE-ADEB3EFB3F74}" dt="2023-06-18T05:32:37.360" v="880"/>
          <ac:inkMkLst>
            <pc:docMk/>
            <pc:sldMk cId="0" sldId="990"/>
            <ac:inkMk id="8" creationId="{E0F69640-4A1A-B998-EB6A-856EE3AF4408}"/>
          </ac:inkMkLst>
        </pc:inkChg>
      </pc:sldChg>
      <pc:sldChg chg="addSp delSp modSp mod">
        <pc:chgData name="Hemanth Kumar  Tanneru" userId="e60da0a2-8f9f-43be-83b4-26a7a02c04c9" providerId="ADAL" clId="{DC7C844B-B9B1-9444-92AE-ADEB3EFB3F74}" dt="2023-06-18T07:26:59.112" v="1525"/>
        <pc:sldMkLst>
          <pc:docMk/>
          <pc:sldMk cId="0" sldId="991"/>
        </pc:sldMkLst>
        <pc:grpChg chg="del mod">
          <ac:chgData name="Hemanth Kumar  Tanneru" userId="e60da0a2-8f9f-43be-83b4-26a7a02c04c9" providerId="ADAL" clId="{DC7C844B-B9B1-9444-92AE-ADEB3EFB3F74}" dt="2023-06-18T07:26:59.112" v="1524"/>
          <ac:grpSpMkLst>
            <pc:docMk/>
            <pc:sldMk cId="0" sldId="991"/>
            <ac:grpSpMk id="11" creationId="{37759953-AD92-7948-9FE4-1CB7CBF48D1B}"/>
          </ac:grpSpMkLst>
        </pc:grpChg>
        <pc:grpChg chg="del mod">
          <ac:chgData name="Hemanth Kumar  Tanneru" userId="e60da0a2-8f9f-43be-83b4-26a7a02c04c9" providerId="ADAL" clId="{DC7C844B-B9B1-9444-92AE-ADEB3EFB3F74}" dt="2023-06-18T07:26:59.112" v="1521"/>
          <ac:grpSpMkLst>
            <pc:docMk/>
            <pc:sldMk cId="0" sldId="991"/>
            <ac:grpSpMk id="12" creationId="{C5FECB63-FE29-4EB8-DB5E-9B0BF843D7A6}"/>
          </ac:grpSpMkLst>
        </pc:grpChg>
        <pc:inkChg chg="del">
          <ac:chgData name="Hemanth Kumar  Tanneru" userId="e60da0a2-8f9f-43be-83b4-26a7a02c04c9" providerId="ADAL" clId="{DC7C844B-B9B1-9444-92AE-ADEB3EFB3F74}" dt="2023-06-18T05:32:46.946" v="881"/>
          <ac:inkMkLst>
            <pc:docMk/>
            <pc:sldMk cId="0" sldId="991"/>
            <ac:inkMk id="4" creationId="{BC687A37-8708-7E21-68A7-0F7F75266B89}"/>
          </ac:inkMkLst>
        </pc:inkChg>
        <pc:inkChg chg="add del mod">
          <ac:chgData name="Hemanth Kumar  Tanneru" userId="e60da0a2-8f9f-43be-83b4-26a7a02c04c9" providerId="ADAL" clId="{DC7C844B-B9B1-9444-92AE-ADEB3EFB3F74}" dt="2023-06-18T07:26:59.112" v="1523"/>
          <ac:inkMkLst>
            <pc:docMk/>
            <pc:sldMk cId="0" sldId="991"/>
            <ac:inkMk id="5" creationId="{F60B9A12-7ECC-E7E6-AB38-23D8085AF1F3}"/>
          </ac:inkMkLst>
        </pc:inkChg>
        <pc:inkChg chg="add del mod">
          <ac:chgData name="Hemanth Kumar  Tanneru" userId="e60da0a2-8f9f-43be-83b4-26a7a02c04c9" providerId="ADAL" clId="{DC7C844B-B9B1-9444-92AE-ADEB3EFB3F74}" dt="2023-06-18T07:26:59.112" v="1521"/>
          <ac:inkMkLst>
            <pc:docMk/>
            <pc:sldMk cId="0" sldId="991"/>
            <ac:inkMk id="6" creationId="{8E4850AE-7EA6-9C90-A8C5-A183719A22B8}"/>
          </ac:inkMkLst>
        </pc:inkChg>
        <pc:inkChg chg="add del mod">
          <ac:chgData name="Hemanth Kumar  Tanneru" userId="e60da0a2-8f9f-43be-83b4-26a7a02c04c9" providerId="ADAL" clId="{DC7C844B-B9B1-9444-92AE-ADEB3EFB3F74}" dt="2023-06-18T07:26:59.112" v="1522"/>
          <ac:inkMkLst>
            <pc:docMk/>
            <pc:sldMk cId="0" sldId="991"/>
            <ac:inkMk id="7" creationId="{FC1C9F85-3588-F905-4144-B0E0F38815FF}"/>
          </ac:inkMkLst>
        </pc:inkChg>
        <pc:inkChg chg="add del mod">
          <ac:chgData name="Hemanth Kumar  Tanneru" userId="e60da0a2-8f9f-43be-83b4-26a7a02c04c9" providerId="ADAL" clId="{DC7C844B-B9B1-9444-92AE-ADEB3EFB3F74}" dt="2023-06-18T07:26:59.112" v="1524"/>
          <ac:inkMkLst>
            <pc:docMk/>
            <pc:sldMk cId="0" sldId="991"/>
            <ac:inkMk id="8" creationId="{C5D7F51D-A040-6E4B-80CD-84CB5C6BB559}"/>
          </ac:inkMkLst>
        </pc:inkChg>
        <pc:inkChg chg="add del mod">
          <ac:chgData name="Hemanth Kumar  Tanneru" userId="e60da0a2-8f9f-43be-83b4-26a7a02c04c9" providerId="ADAL" clId="{DC7C844B-B9B1-9444-92AE-ADEB3EFB3F74}" dt="2023-06-18T07:26:59.112" v="1525"/>
          <ac:inkMkLst>
            <pc:docMk/>
            <pc:sldMk cId="0" sldId="991"/>
            <ac:inkMk id="9" creationId="{BF624FBE-E5F6-0B30-2769-165037E99C02}"/>
          </ac:inkMkLst>
        </pc:inkChg>
        <pc:inkChg chg="add del mod">
          <ac:chgData name="Hemanth Kumar  Tanneru" userId="e60da0a2-8f9f-43be-83b4-26a7a02c04c9" providerId="ADAL" clId="{DC7C844B-B9B1-9444-92AE-ADEB3EFB3F74}" dt="2023-06-18T07:26:59.111" v="1520"/>
          <ac:inkMkLst>
            <pc:docMk/>
            <pc:sldMk cId="0" sldId="991"/>
            <ac:inkMk id="10" creationId="{9AFF4CFC-5D03-0F84-70A8-ABFBD79FF663}"/>
          </ac:inkMkLst>
        </pc:inkChg>
      </pc:sldChg>
      <pc:sldChg chg="addSp delSp modSp mod">
        <pc:chgData name="Hemanth Kumar  Tanneru" userId="e60da0a2-8f9f-43be-83b4-26a7a02c04c9" providerId="ADAL" clId="{DC7C844B-B9B1-9444-92AE-ADEB3EFB3F74}" dt="2023-06-18T07:34:02.523" v="1776" actId="1037"/>
        <pc:sldMkLst>
          <pc:docMk/>
          <pc:sldMk cId="0" sldId="992"/>
        </pc:sldMkLst>
        <pc:grpChg chg="del mod">
          <ac:chgData name="Hemanth Kumar  Tanneru" userId="e60da0a2-8f9f-43be-83b4-26a7a02c04c9" providerId="ADAL" clId="{DC7C844B-B9B1-9444-92AE-ADEB3EFB3F74}" dt="2023-06-18T05:33:07.761" v="899"/>
          <ac:grpSpMkLst>
            <pc:docMk/>
            <pc:sldMk cId="0" sldId="992"/>
            <ac:grpSpMk id="13" creationId="{92110ED8-9C58-A8D6-5A06-9497F9123895}"/>
          </ac:grpSpMkLst>
        </pc:grpChg>
        <pc:grpChg chg="mod">
          <ac:chgData name="Hemanth Kumar  Tanneru" userId="e60da0a2-8f9f-43be-83b4-26a7a02c04c9" providerId="ADAL" clId="{DC7C844B-B9B1-9444-92AE-ADEB3EFB3F74}" dt="2023-06-18T05:33:07.761" v="899"/>
          <ac:grpSpMkLst>
            <pc:docMk/>
            <pc:sldMk cId="0" sldId="992"/>
            <ac:grpSpMk id="16" creationId="{8818797E-783D-147A-FD37-51FCB04F9E09}"/>
          </ac:grpSpMkLst>
        </pc:grpChg>
        <pc:grpChg chg="mod">
          <ac:chgData name="Hemanth Kumar  Tanneru" userId="e60da0a2-8f9f-43be-83b4-26a7a02c04c9" providerId="ADAL" clId="{DC7C844B-B9B1-9444-92AE-ADEB3EFB3F74}" dt="2023-06-18T07:33:18.557" v="1769"/>
          <ac:grpSpMkLst>
            <pc:docMk/>
            <pc:sldMk cId="0" sldId="992"/>
            <ac:grpSpMk id="71" creationId="{FA4E345A-3ED9-4514-A1FC-486C3E337E5A}"/>
          </ac:grpSpMkLst>
        </pc:grpChg>
        <pc:grpChg chg="mod">
          <ac:chgData name="Hemanth Kumar  Tanneru" userId="e60da0a2-8f9f-43be-83b4-26a7a02c04c9" providerId="ADAL" clId="{DC7C844B-B9B1-9444-92AE-ADEB3EFB3F74}" dt="2023-06-18T07:27:07.482" v="1528"/>
          <ac:grpSpMkLst>
            <pc:docMk/>
            <pc:sldMk cId="0" sldId="992"/>
            <ac:grpSpMk id="72" creationId="{8F648B4D-5C1D-4891-B390-05A26A526465}"/>
          </ac:grpSpMkLst>
        </pc:grpChg>
        <pc:grpChg chg="del mod">
          <ac:chgData name="Hemanth Kumar  Tanneru" userId="e60da0a2-8f9f-43be-83b4-26a7a02c04c9" providerId="ADAL" clId="{DC7C844B-B9B1-9444-92AE-ADEB3EFB3F74}" dt="2023-06-18T07:32:43.591" v="1759"/>
          <ac:grpSpMkLst>
            <pc:docMk/>
            <pc:sldMk cId="0" sldId="992"/>
            <ac:grpSpMk id="93" creationId="{6B706B49-DEA6-430C-84CA-C70A622F55F7}"/>
          </ac:grpSpMkLst>
        </pc:grpChg>
        <pc:grpChg chg="del mod">
          <ac:chgData name="Hemanth Kumar  Tanneru" userId="e60da0a2-8f9f-43be-83b4-26a7a02c04c9" providerId="ADAL" clId="{DC7C844B-B9B1-9444-92AE-ADEB3EFB3F74}" dt="2023-06-18T07:33:14.405" v="1767"/>
          <ac:grpSpMkLst>
            <pc:docMk/>
            <pc:sldMk cId="0" sldId="992"/>
            <ac:grpSpMk id="103" creationId="{BD076F6E-9C7E-437A-9F73-0853ABB5FD85}"/>
          </ac:grpSpMkLst>
        </pc:grpChg>
        <pc:grpChg chg="mod">
          <ac:chgData name="Hemanth Kumar  Tanneru" userId="e60da0a2-8f9f-43be-83b4-26a7a02c04c9" providerId="ADAL" clId="{DC7C844B-B9B1-9444-92AE-ADEB3EFB3F74}" dt="2023-06-18T05:33:17.223" v="909"/>
          <ac:grpSpMkLst>
            <pc:docMk/>
            <pc:sldMk cId="0" sldId="992"/>
            <ac:grpSpMk id="106" creationId="{ACAEBA32-1667-0D27-4D19-3DA133B00CB4}"/>
          </ac:grpSpMkLst>
        </pc:grpChg>
        <pc:grpChg chg="mod">
          <ac:chgData name="Hemanth Kumar  Tanneru" userId="e60da0a2-8f9f-43be-83b4-26a7a02c04c9" providerId="ADAL" clId="{DC7C844B-B9B1-9444-92AE-ADEB3EFB3F74}" dt="2023-06-18T05:33:17.223" v="909"/>
          <ac:grpSpMkLst>
            <pc:docMk/>
            <pc:sldMk cId="0" sldId="992"/>
            <ac:grpSpMk id="107" creationId="{074FEFA5-E5DD-2AA1-6AA5-1CD4AF5C9CAE}"/>
          </ac:grpSpMkLst>
        </pc:grpChg>
        <pc:grpChg chg="mod">
          <ac:chgData name="Hemanth Kumar  Tanneru" userId="e60da0a2-8f9f-43be-83b4-26a7a02c04c9" providerId="ADAL" clId="{DC7C844B-B9B1-9444-92AE-ADEB3EFB3F74}" dt="2023-06-18T05:33:20.110" v="914"/>
          <ac:grpSpMkLst>
            <pc:docMk/>
            <pc:sldMk cId="0" sldId="992"/>
            <ac:grpSpMk id="112" creationId="{6F3FBEB1-1BBC-AC77-F147-B30166E8A5B6}"/>
          </ac:grpSpMkLst>
        </pc:grpChg>
        <pc:grpChg chg="del mod">
          <ac:chgData name="Hemanth Kumar  Tanneru" userId="e60da0a2-8f9f-43be-83b4-26a7a02c04c9" providerId="ADAL" clId="{DC7C844B-B9B1-9444-92AE-ADEB3EFB3F74}" dt="2023-06-18T07:27:35.817" v="1539"/>
          <ac:grpSpMkLst>
            <pc:docMk/>
            <pc:sldMk cId="0" sldId="992"/>
            <ac:grpSpMk id="118" creationId="{AE782AE2-0A69-48CC-87BD-6C9F70718F58}"/>
          </ac:grpSpMkLst>
        </pc:grpChg>
        <pc:grpChg chg="del mod">
          <ac:chgData name="Hemanth Kumar  Tanneru" userId="e60da0a2-8f9f-43be-83b4-26a7a02c04c9" providerId="ADAL" clId="{DC7C844B-B9B1-9444-92AE-ADEB3EFB3F74}" dt="2023-06-18T07:32:43.592" v="1761"/>
          <ac:grpSpMkLst>
            <pc:docMk/>
            <pc:sldMk cId="0" sldId="992"/>
            <ac:grpSpMk id="121" creationId="{57FA214B-8317-1672-D622-B558452E5E90}"/>
          </ac:grpSpMkLst>
        </pc:grpChg>
        <pc:inkChg chg="del mod">
          <ac:chgData name="Hemanth Kumar  Tanneru" userId="e60da0a2-8f9f-43be-83b4-26a7a02c04c9" providerId="ADAL" clId="{DC7C844B-B9B1-9444-92AE-ADEB3EFB3F74}" dt="2023-06-18T07:33:02.860" v="1765"/>
          <ac:inkMkLst>
            <pc:docMk/>
            <pc:sldMk cId="0" sldId="992"/>
            <ac:inkMk id="4" creationId="{76065546-8CB2-CA81-44EB-C737CBA7E78A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5" creationId="{F9E6D74C-80EC-3444-5FB9-82808CB04313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6" creationId="{E0DF9FA8-00DB-B624-2D48-F6049B4E10E2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7" creationId="{A57E21D6-16DD-E124-2FE7-E09B30E1E27F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8" creationId="{9EB492EE-0939-D8F7-A1A8-ED1B9C6F7010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9" creationId="{C3A0A7A4-7940-86F1-798C-71311010F442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10" creationId="{C02C3DA2-7E7A-4CAB-E155-8F552AC8DF2D}"/>
          </ac:inkMkLst>
        </pc:inkChg>
        <pc:inkChg chg="del">
          <ac:chgData name="Hemanth Kumar  Tanneru" userId="e60da0a2-8f9f-43be-83b4-26a7a02c04c9" providerId="ADAL" clId="{DC7C844B-B9B1-9444-92AE-ADEB3EFB3F74}" dt="2023-06-18T07:33:02.862" v="1766"/>
          <ac:inkMkLst>
            <pc:docMk/>
            <pc:sldMk cId="0" sldId="992"/>
            <ac:inkMk id="11" creationId="{A1BA47CB-605D-43B5-8B1C-C70D210D73BB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12" creationId="{8455C81C-891A-D160-CEC5-36BC04D82625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14" creationId="{F49D6AE1-3E5D-4685-B3C4-5322894E0627}"/>
          </ac:inkMkLst>
        </pc:inkChg>
        <pc:inkChg chg="add mod">
          <ac:chgData name="Hemanth Kumar  Tanneru" userId="e60da0a2-8f9f-43be-83b4-26a7a02c04c9" providerId="ADAL" clId="{DC7C844B-B9B1-9444-92AE-ADEB3EFB3F74}" dt="2023-06-18T05:33:07.761" v="899"/>
          <ac:inkMkLst>
            <pc:docMk/>
            <pc:sldMk cId="0" sldId="992"/>
            <ac:inkMk id="15" creationId="{B649CF11-EC46-0C8F-32C3-E11A40F6DCEC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17" creationId="{80E27A8C-01D8-8B2C-F64B-600143EA6D62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18" creationId="{915B9308-85AD-4781-8908-0DD560B31C46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19" creationId="{EEC2BDCF-2FC1-841D-8226-F387930699A2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20" creationId="{C32341CB-9945-278C-5E44-AFC6C86256D2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21" creationId="{BDBD66FA-B802-07D9-0432-8BC0CB2B996E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22" creationId="{8153F278-802E-DAFD-8109-5C7AB68580B3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29" creationId="{85FAF7EE-406C-9815-B28B-7D6DD669A02B}"/>
          </ac:inkMkLst>
        </pc:inkChg>
        <pc:inkChg chg="del">
          <ac:chgData name="Hemanth Kumar  Tanneru" userId="e60da0a2-8f9f-43be-83b4-26a7a02c04c9" providerId="ADAL" clId="{DC7C844B-B9B1-9444-92AE-ADEB3EFB3F74}" dt="2023-06-18T07:32:43.592" v="1762"/>
          <ac:inkMkLst>
            <pc:docMk/>
            <pc:sldMk cId="0" sldId="992"/>
            <ac:inkMk id="47" creationId="{5C4C7EEA-8A54-4B05-B848-0B70D13BED14}"/>
          </ac:inkMkLst>
        </pc:inkChg>
        <pc:inkChg chg="del">
          <ac:chgData name="Hemanth Kumar  Tanneru" userId="e60da0a2-8f9f-43be-83b4-26a7a02c04c9" providerId="ADAL" clId="{DC7C844B-B9B1-9444-92AE-ADEB3EFB3F74}" dt="2023-06-18T07:32:43.590" v="1758"/>
          <ac:inkMkLst>
            <pc:docMk/>
            <pc:sldMk cId="0" sldId="992"/>
            <ac:inkMk id="48" creationId="{73A91884-DE19-495F-88A6-C4DA2BAF07B5}"/>
          </ac:inkMkLst>
        </pc:inkChg>
        <pc:inkChg chg="mod">
          <ac:chgData name="Hemanth Kumar  Tanneru" userId="e60da0a2-8f9f-43be-83b4-26a7a02c04c9" providerId="ADAL" clId="{DC7C844B-B9B1-9444-92AE-ADEB3EFB3F74}" dt="2023-06-18T07:27:07.482" v="1528"/>
          <ac:inkMkLst>
            <pc:docMk/>
            <pc:sldMk cId="0" sldId="992"/>
            <ac:inkMk id="55" creationId="{555C0E5A-5E97-46A2-94D9-14727EB5370C}"/>
          </ac:inkMkLst>
        </pc:inkChg>
        <pc:inkChg chg="mod">
          <ac:chgData name="Hemanth Kumar  Tanneru" userId="e60da0a2-8f9f-43be-83b4-26a7a02c04c9" providerId="ADAL" clId="{DC7C844B-B9B1-9444-92AE-ADEB3EFB3F74}" dt="2023-06-18T07:27:07.482" v="1528"/>
          <ac:inkMkLst>
            <pc:docMk/>
            <pc:sldMk cId="0" sldId="992"/>
            <ac:inkMk id="56" creationId="{54E2A5FD-63E4-4A09-A836-97B41CBACDCC}"/>
          </ac:inkMkLst>
        </pc:inkChg>
        <pc:inkChg chg="mod">
          <ac:chgData name="Hemanth Kumar  Tanneru" userId="e60da0a2-8f9f-43be-83b4-26a7a02c04c9" providerId="ADAL" clId="{DC7C844B-B9B1-9444-92AE-ADEB3EFB3F74}" dt="2023-06-18T07:27:07.482" v="1528"/>
          <ac:inkMkLst>
            <pc:docMk/>
            <pc:sldMk cId="0" sldId="992"/>
            <ac:inkMk id="57" creationId="{CCE33204-8192-4C65-8D96-34A9722AEFC9}"/>
          </ac:inkMkLst>
        </pc:inkChg>
        <pc:inkChg chg="mod">
          <ac:chgData name="Hemanth Kumar  Tanneru" userId="e60da0a2-8f9f-43be-83b4-26a7a02c04c9" providerId="ADAL" clId="{DC7C844B-B9B1-9444-92AE-ADEB3EFB3F74}" dt="2023-06-18T07:27:07.482" v="1528"/>
          <ac:inkMkLst>
            <pc:docMk/>
            <pc:sldMk cId="0" sldId="992"/>
            <ac:inkMk id="58" creationId="{D2F2A88A-7603-49A1-AF2E-2E275D62E636}"/>
          </ac:inkMkLst>
        </pc:inkChg>
        <pc:inkChg chg="del mod">
          <ac:chgData name="Hemanth Kumar  Tanneru" userId="e60da0a2-8f9f-43be-83b4-26a7a02c04c9" providerId="ADAL" clId="{DC7C844B-B9B1-9444-92AE-ADEB3EFB3F74}" dt="2023-06-18T07:27:07.482" v="1528"/>
          <ac:inkMkLst>
            <pc:docMk/>
            <pc:sldMk cId="0" sldId="992"/>
            <ac:inkMk id="59" creationId="{D3C23866-DCDF-40A8-9889-5DDC37CCA7C8}"/>
          </ac:inkMkLst>
        </pc:inkChg>
        <pc:inkChg chg="del">
          <ac:chgData name="Hemanth Kumar  Tanneru" userId="e60da0a2-8f9f-43be-83b4-26a7a02c04c9" providerId="ADAL" clId="{DC7C844B-B9B1-9444-92AE-ADEB3EFB3F74}" dt="2023-06-18T07:27:24.400" v="1533"/>
          <ac:inkMkLst>
            <pc:docMk/>
            <pc:sldMk cId="0" sldId="992"/>
            <ac:inkMk id="60" creationId="{442BE5EC-DAF3-4143-840C-128A86C95B1C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61" creationId="{1DA38A91-3857-761C-8BDF-51558EBD5A59}"/>
          </ac:inkMkLst>
        </pc:inkChg>
        <pc:inkChg chg="del">
          <ac:chgData name="Hemanth Kumar  Tanneru" userId="e60da0a2-8f9f-43be-83b4-26a7a02c04c9" providerId="ADAL" clId="{DC7C844B-B9B1-9444-92AE-ADEB3EFB3F74}" dt="2023-06-18T07:27:07.481" v="1527"/>
          <ac:inkMkLst>
            <pc:docMk/>
            <pc:sldMk cId="0" sldId="992"/>
            <ac:inkMk id="63" creationId="{BD9C5EED-5AE2-4683-AA57-FFD4A259A13D}"/>
          </ac:inkMkLst>
        </pc:inkChg>
        <pc:inkChg chg="mod">
          <ac:chgData name="Hemanth Kumar  Tanneru" userId="e60da0a2-8f9f-43be-83b4-26a7a02c04c9" providerId="ADAL" clId="{DC7C844B-B9B1-9444-92AE-ADEB3EFB3F74}" dt="2023-06-18T07:33:49.203" v="1773" actId="1038"/>
          <ac:inkMkLst>
            <pc:docMk/>
            <pc:sldMk cId="0" sldId="992"/>
            <ac:inkMk id="64" creationId="{DEC24AB2-0128-4DEF-A2B5-88FD8978613A}"/>
          </ac:inkMkLst>
        </pc:inkChg>
        <pc:inkChg chg="mod">
          <ac:chgData name="Hemanth Kumar  Tanneru" userId="e60da0a2-8f9f-43be-83b4-26a7a02c04c9" providerId="ADAL" clId="{DC7C844B-B9B1-9444-92AE-ADEB3EFB3F74}" dt="2023-06-18T07:33:49.203" v="1773" actId="1038"/>
          <ac:inkMkLst>
            <pc:docMk/>
            <pc:sldMk cId="0" sldId="992"/>
            <ac:inkMk id="65" creationId="{684DBE27-D9F8-4751-A420-198B8C494607}"/>
          </ac:inkMkLst>
        </pc:inkChg>
        <pc:inkChg chg="mod">
          <ac:chgData name="Hemanth Kumar  Tanneru" userId="e60da0a2-8f9f-43be-83b4-26a7a02c04c9" providerId="ADAL" clId="{DC7C844B-B9B1-9444-92AE-ADEB3EFB3F74}" dt="2023-06-18T07:33:49.203" v="1773" actId="1038"/>
          <ac:inkMkLst>
            <pc:docMk/>
            <pc:sldMk cId="0" sldId="992"/>
            <ac:inkMk id="66" creationId="{CBEAECED-6BA2-4933-A114-89B27FFDB695}"/>
          </ac:inkMkLst>
        </pc:inkChg>
        <pc:inkChg chg="del">
          <ac:chgData name="Hemanth Kumar  Tanneru" userId="e60da0a2-8f9f-43be-83b4-26a7a02c04c9" providerId="ADAL" clId="{DC7C844B-B9B1-9444-92AE-ADEB3EFB3F74}" dt="2023-06-18T07:33:18.557" v="1769"/>
          <ac:inkMkLst>
            <pc:docMk/>
            <pc:sldMk cId="0" sldId="992"/>
            <ac:inkMk id="67" creationId="{BF18A8DC-53A1-473B-BD36-D53FC9CCA2A8}"/>
          </ac:inkMkLst>
        </pc:inkChg>
        <pc:inkChg chg="mod">
          <ac:chgData name="Hemanth Kumar  Tanneru" userId="e60da0a2-8f9f-43be-83b4-26a7a02c04c9" providerId="ADAL" clId="{DC7C844B-B9B1-9444-92AE-ADEB3EFB3F74}" dt="2023-06-18T07:33:49.203" v="1773" actId="1038"/>
          <ac:inkMkLst>
            <pc:docMk/>
            <pc:sldMk cId="0" sldId="992"/>
            <ac:inkMk id="68" creationId="{B3162C6F-C9C6-4832-87C9-24B88F2936E1}"/>
          </ac:inkMkLst>
        </pc:inkChg>
        <pc:inkChg chg="mod">
          <ac:chgData name="Hemanth Kumar  Tanneru" userId="e60da0a2-8f9f-43be-83b4-26a7a02c04c9" providerId="ADAL" clId="{DC7C844B-B9B1-9444-92AE-ADEB3EFB3F74}" dt="2023-06-18T07:33:49.203" v="1773" actId="1038"/>
          <ac:inkMkLst>
            <pc:docMk/>
            <pc:sldMk cId="0" sldId="992"/>
            <ac:inkMk id="69" creationId="{5D939EB8-C0C5-4D5A-A572-E66DDD28C4F2}"/>
          </ac:inkMkLst>
        </pc:inkChg>
        <pc:inkChg chg="mod">
          <ac:chgData name="Hemanth Kumar  Tanneru" userId="e60da0a2-8f9f-43be-83b4-26a7a02c04c9" providerId="ADAL" clId="{DC7C844B-B9B1-9444-92AE-ADEB3EFB3F74}" dt="2023-06-18T07:34:02.523" v="1776" actId="1037"/>
          <ac:inkMkLst>
            <pc:docMk/>
            <pc:sldMk cId="0" sldId="992"/>
            <ac:inkMk id="73" creationId="{A78312A0-A378-4AFD-BFC5-C09C8316F4A9}"/>
          </ac:inkMkLst>
        </pc:inkChg>
        <pc:inkChg chg="del mod">
          <ac:chgData name="Hemanth Kumar  Tanneru" userId="e60da0a2-8f9f-43be-83b4-26a7a02c04c9" providerId="ADAL" clId="{DC7C844B-B9B1-9444-92AE-ADEB3EFB3F74}" dt="2023-06-18T07:32:43.592" v="1763"/>
          <ac:inkMkLst>
            <pc:docMk/>
            <pc:sldMk cId="0" sldId="992"/>
            <ac:inkMk id="91" creationId="{3D0B9A65-CB7D-49A1-96AB-536C9498328D}"/>
          </ac:inkMkLst>
        </pc:inkChg>
        <pc:inkChg chg="del">
          <ac:chgData name="Hemanth Kumar  Tanneru" userId="e60da0a2-8f9f-43be-83b4-26a7a02c04c9" providerId="ADAL" clId="{DC7C844B-B9B1-9444-92AE-ADEB3EFB3F74}" dt="2023-06-18T07:32:43.591" v="1759"/>
          <ac:inkMkLst>
            <pc:docMk/>
            <pc:sldMk cId="0" sldId="992"/>
            <ac:inkMk id="92" creationId="{67352062-4240-4212-AEA5-EDF5A0CD22F7}"/>
          </ac:inkMkLst>
        </pc:inkChg>
        <pc:inkChg chg="del">
          <ac:chgData name="Hemanth Kumar  Tanneru" userId="e60da0a2-8f9f-43be-83b4-26a7a02c04c9" providerId="ADAL" clId="{DC7C844B-B9B1-9444-92AE-ADEB3EFB3F74}" dt="2023-06-18T07:33:14.405" v="1767"/>
          <ac:inkMkLst>
            <pc:docMk/>
            <pc:sldMk cId="0" sldId="992"/>
            <ac:inkMk id="101" creationId="{E5733D28-17BD-469F-83A9-8AD0FAF2F0E2}"/>
          </ac:inkMkLst>
        </pc:inkChg>
        <pc:inkChg chg="del mod">
          <ac:chgData name="Hemanth Kumar  Tanneru" userId="e60da0a2-8f9f-43be-83b4-26a7a02c04c9" providerId="ADAL" clId="{DC7C844B-B9B1-9444-92AE-ADEB3EFB3F74}" dt="2023-06-18T07:33:14.405" v="1768"/>
          <ac:inkMkLst>
            <pc:docMk/>
            <pc:sldMk cId="0" sldId="992"/>
            <ac:inkMk id="102" creationId="{818F6B89-4487-4B3C-8E13-948D4847C908}"/>
          </ac:inkMkLst>
        </pc:inkChg>
        <pc:inkChg chg="add mod">
          <ac:chgData name="Hemanth Kumar  Tanneru" userId="e60da0a2-8f9f-43be-83b4-26a7a02c04c9" providerId="ADAL" clId="{DC7C844B-B9B1-9444-92AE-ADEB3EFB3F74}" dt="2023-06-18T05:33:17.223" v="909"/>
          <ac:inkMkLst>
            <pc:docMk/>
            <pc:sldMk cId="0" sldId="992"/>
            <ac:inkMk id="105" creationId="{D266F408-7CC9-FA15-0930-DDF82996EB7F}"/>
          </ac:inkMkLst>
        </pc:inkChg>
        <pc:inkChg chg="add mod">
          <ac:chgData name="Hemanth Kumar  Tanneru" userId="e60da0a2-8f9f-43be-83b4-26a7a02c04c9" providerId="ADAL" clId="{DC7C844B-B9B1-9444-92AE-ADEB3EFB3F74}" dt="2023-06-18T05:33:20.110" v="914"/>
          <ac:inkMkLst>
            <pc:docMk/>
            <pc:sldMk cId="0" sldId="992"/>
            <ac:inkMk id="108" creationId="{0835353C-ADDD-9721-6427-42B95C629C94}"/>
          </ac:inkMkLst>
        </pc:inkChg>
        <pc:inkChg chg="add mod">
          <ac:chgData name="Hemanth Kumar  Tanneru" userId="e60da0a2-8f9f-43be-83b4-26a7a02c04c9" providerId="ADAL" clId="{DC7C844B-B9B1-9444-92AE-ADEB3EFB3F74}" dt="2023-06-18T05:33:20.110" v="914"/>
          <ac:inkMkLst>
            <pc:docMk/>
            <pc:sldMk cId="0" sldId="992"/>
            <ac:inkMk id="109" creationId="{6AA1C2CE-33A9-7911-E391-476C536B512B}"/>
          </ac:inkMkLst>
        </pc:inkChg>
        <pc:inkChg chg="add mod">
          <ac:chgData name="Hemanth Kumar  Tanneru" userId="e60da0a2-8f9f-43be-83b4-26a7a02c04c9" providerId="ADAL" clId="{DC7C844B-B9B1-9444-92AE-ADEB3EFB3F74}" dt="2023-06-18T05:33:20.110" v="914"/>
          <ac:inkMkLst>
            <pc:docMk/>
            <pc:sldMk cId="0" sldId="992"/>
            <ac:inkMk id="110" creationId="{D3F4BDD1-3F1F-435F-E480-011189E468DD}"/>
          </ac:inkMkLst>
        </pc:inkChg>
        <pc:inkChg chg="add mod">
          <ac:chgData name="Hemanth Kumar  Tanneru" userId="e60da0a2-8f9f-43be-83b4-26a7a02c04c9" providerId="ADAL" clId="{DC7C844B-B9B1-9444-92AE-ADEB3EFB3F74}" dt="2023-06-18T05:33:20.110" v="914"/>
          <ac:inkMkLst>
            <pc:docMk/>
            <pc:sldMk cId="0" sldId="992"/>
            <ac:inkMk id="111" creationId="{B3D34CE6-A9F3-15FC-F52A-7F6A354E6DC5}"/>
          </ac:inkMkLst>
        </pc:inkChg>
        <pc:inkChg chg="add">
          <ac:chgData name="Hemanth Kumar  Tanneru" userId="e60da0a2-8f9f-43be-83b4-26a7a02c04c9" providerId="ADAL" clId="{DC7C844B-B9B1-9444-92AE-ADEB3EFB3F74}" dt="2023-06-18T07:27:15.032" v="1529" actId="9405"/>
          <ac:inkMkLst>
            <pc:docMk/>
            <pc:sldMk cId="0" sldId="992"/>
            <ac:inkMk id="113" creationId="{9ABBEC9C-86F8-1795-83FC-D4BD0A00BD1D}"/>
          </ac:inkMkLst>
        </pc:inkChg>
        <pc:inkChg chg="add">
          <ac:chgData name="Hemanth Kumar  Tanneru" userId="e60da0a2-8f9f-43be-83b4-26a7a02c04c9" providerId="ADAL" clId="{DC7C844B-B9B1-9444-92AE-ADEB3EFB3F74}" dt="2023-06-18T07:27:18.120" v="1530" actId="9405"/>
          <ac:inkMkLst>
            <pc:docMk/>
            <pc:sldMk cId="0" sldId="992"/>
            <ac:inkMk id="114" creationId="{086B1B48-6742-BA89-7769-EF8A63456669}"/>
          </ac:inkMkLst>
        </pc:inkChg>
        <pc:inkChg chg="add del">
          <ac:chgData name="Hemanth Kumar  Tanneru" userId="e60da0a2-8f9f-43be-83b4-26a7a02c04c9" providerId="ADAL" clId="{DC7C844B-B9B1-9444-92AE-ADEB3EFB3F74}" dt="2023-06-18T07:27:24.399" v="1532"/>
          <ac:inkMkLst>
            <pc:docMk/>
            <pc:sldMk cId="0" sldId="992"/>
            <ac:inkMk id="115" creationId="{2C718FDA-508A-1143-F97E-D8BDDEB2B215}"/>
          </ac:inkMkLst>
        </pc:inkChg>
        <pc:inkChg chg="add del mod">
          <ac:chgData name="Hemanth Kumar  Tanneru" userId="e60da0a2-8f9f-43be-83b4-26a7a02c04c9" providerId="ADAL" clId="{DC7C844B-B9B1-9444-92AE-ADEB3EFB3F74}" dt="2023-06-18T07:32:43.592" v="1764"/>
          <ac:inkMkLst>
            <pc:docMk/>
            <pc:sldMk cId="0" sldId="992"/>
            <ac:inkMk id="116" creationId="{0CEBA9C5-E15B-9D9E-1E23-C80E3E69415F}"/>
          </ac:inkMkLst>
        </pc:inkChg>
        <pc:inkChg chg="add del mod">
          <ac:chgData name="Hemanth Kumar  Tanneru" userId="e60da0a2-8f9f-43be-83b4-26a7a02c04c9" providerId="ADAL" clId="{DC7C844B-B9B1-9444-92AE-ADEB3EFB3F74}" dt="2023-06-18T07:32:43.592" v="1761"/>
          <ac:inkMkLst>
            <pc:docMk/>
            <pc:sldMk cId="0" sldId="992"/>
            <ac:inkMk id="117" creationId="{1A6D680A-7D6E-62F9-3F94-F68ADFB39ACA}"/>
          </ac:inkMkLst>
        </pc:inkChg>
        <pc:inkChg chg="add del mod">
          <ac:chgData name="Hemanth Kumar  Tanneru" userId="e60da0a2-8f9f-43be-83b4-26a7a02c04c9" providerId="ADAL" clId="{DC7C844B-B9B1-9444-92AE-ADEB3EFB3F74}" dt="2023-06-18T07:32:43.588" v="1756"/>
          <ac:inkMkLst>
            <pc:docMk/>
            <pc:sldMk cId="0" sldId="992"/>
            <ac:inkMk id="119" creationId="{91A5E776-9A85-7F04-F69B-19AFCA60E2A7}"/>
          </ac:inkMkLst>
        </pc:inkChg>
        <pc:inkChg chg="add del mod">
          <ac:chgData name="Hemanth Kumar  Tanneru" userId="e60da0a2-8f9f-43be-83b4-26a7a02c04c9" providerId="ADAL" clId="{DC7C844B-B9B1-9444-92AE-ADEB3EFB3F74}" dt="2023-06-18T07:32:43.590" v="1757"/>
          <ac:inkMkLst>
            <pc:docMk/>
            <pc:sldMk cId="0" sldId="992"/>
            <ac:inkMk id="120" creationId="{C203F93F-EB47-00EA-CA74-E0BC047FDA01}"/>
          </ac:inkMkLst>
        </pc:inkChg>
      </pc:sldChg>
      <pc:sldChg chg="addSp delSp modSp mod">
        <pc:chgData name="Hemanth Kumar  Tanneru" userId="e60da0a2-8f9f-43be-83b4-26a7a02c04c9" providerId="ADAL" clId="{DC7C844B-B9B1-9444-92AE-ADEB3EFB3F74}" dt="2023-06-18T07:32:31.131" v="1755"/>
        <pc:sldMkLst>
          <pc:docMk/>
          <pc:sldMk cId="0" sldId="993"/>
        </pc:sldMkLst>
        <pc:grpChg chg="del mod">
          <ac:chgData name="Hemanth Kumar  Tanneru" userId="e60da0a2-8f9f-43be-83b4-26a7a02c04c9" providerId="ADAL" clId="{DC7C844B-B9B1-9444-92AE-ADEB3EFB3F74}" dt="2023-06-18T05:36:50.870" v="952"/>
          <ac:grpSpMkLst>
            <pc:docMk/>
            <pc:sldMk cId="0" sldId="993"/>
            <ac:grpSpMk id="24" creationId="{9576AFC5-C72C-AE6F-ED67-ECD631F108AE}"/>
          </ac:grpSpMkLst>
        </pc:grpChg>
        <pc:grpChg chg="del mod">
          <ac:chgData name="Hemanth Kumar  Tanneru" userId="e60da0a2-8f9f-43be-83b4-26a7a02c04c9" providerId="ADAL" clId="{DC7C844B-B9B1-9444-92AE-ADEB3EFB3F74}" dt="2023-06-18T05:36:50.871" v="958"/>
          <ac:grpSpMkLst>
            <pc:docMk/>
            <pc:sldMk cId="0" sldId="993"/>
            <ac:grpSpMk id="25" creationId="{26A19989-4B0E-0F1A-8949-CA1E97193CBA}"/>
          </ac:grpSpMkLst>
        </pc:grpChg>
        <pc:grpChg chg="del mod">
          <ac:chgData name="Hemanth Kumar  Tanneru" userId="e60da0a2-8f9f-43be-83b4-26a7a02c04c9" providerId="ADAL" clId="{DC7C844B-B9B1-9444-92AE-ADEB3EFB3F74}" dt="2023-06-18T05:36:50.871" v="955"/>
          <ac:grpSpMkLst>
            <pc:docMk/>
            <pc:sldMk cId="0" sldId="993"/>
            <ac:grpSpMk id="26" creationId="{3B4FAF8A-692E-4452-A888-6486BC8C3222}"/>
          </ac:grpSpMkLst>
        </pc:grpChg>
        <pc:grpChg chg="del mod">
          <ac:chgData name="Hemanth Kumar  Tanneru" userId="e60da0a2-8f9f-43be-83b4-26a7a02c04c9" providerId="ADAL" clId="{DC7C844B-B9B1-9444-92AE-ADEB3EFB3F74}" dt="2023-06-18T05:36:50.871" v="960"/>
          <ac:grpSpMkLst>
            <pc:docMk/>
            <pc:sldMk cId="0" sldId="993"/>
            <ac:grpSpMk id="27" creationId="{5D132FC3-235B-0DA6-EE8D-ED10A7870AB0}"/>
          </ac:grpSpMkLst>
        </pc:grpChg>
        <pc:inkChg chg="del mod">
          <ac:chgData name="Hemanth Kumar  Tanneru" userId="e60da0a2-8f9f-43be-83b4-26a7a02c04c9" providerId="ADAL" clId="{DC7C844B-B9B1-9444-92AE-ADEB3EFB3F74}" dt="2023-06-18T07:32:31.131" v="1755"/>
          <ac:inkMkLst>
            <pc:docMk/>
            <pc:sldMk cId="0" sldId="993"/>
            <ac:inkMk id="4" creationId="{E38031D1-BEF8-BA47-9D46-FA205B33BA25}"/>
          </ac:inkMkLst>
        </pc:inkChg>
        <pc:inkChg chg="add del mod">
          <ac:chgData name="Hemanth Kumar  Tanneru" userId="e60da0a2-8f9f-43be-83b4-26a7a02c04c9" providerId="ADAL" clId="{DC7C844B-B9B1-9444-92AE-ADEB3EFB3F74}" dt="2023-06-18T05:36:50.871" v="960"/>
          <ac:inkMkLst>
            <pc:docMk/>
            <pc:sldMk cId="0" sldId="993"/>
            <ac:inkMk id="5" creationId="{A9B08555-B2B9-4F5D-5F82-67FFE8ECE2DE}"/>
          </ac:inkMkLst>
        </pc:inkChg>
        <pc:inkChg chg="add del mod">
          <ac:chgData name="Hemanth Kumar  Tanneru" userId="e60da0a2-8f9f-43be-83b4-26a7a02c04c9" providerId="ADAL" clId="{DC7C844B-B9B1-9444-92AE-ADEB3EFB3F74}" dt="2023-06-18T05:36:50.870" v="953"/>
          <ac:inkMkLst>
            <pc:docMk/>
            <pc:sldMk cId="0" sldId="993"/>
            <ac:inkMk id="6" creationId="{A79B7CF4-3D57-3C2F-1C7D-E73B196A73A2}"/>
          </ac:inkMkLst>
        </pc:inkChg>
        <pc:inkChg chg="add del mod">
          <ac:chgData name="Hemanth Kumar  Tanneru" userId="e60da0a2-8f9f-43be-83b4-26a7a02c04c9" providerId="ADAL" clId="{DC7C844B-B9B1-9444-92AE-ADEB3EFB3F74}" dt="2023-06-18T05:36:50.870" v="951"/>
          <ac:inkMkLst>
            <pc:docMk/>
            <pc:sldMk cId="0" sldId="993"/>
            <ac:inkMk id="7" creationId="{07A60E78-9A62-6556-D25F-8EA124CA70FB}"/>
          </ac:inkMkLst>
        </pc:inkChg>
        <pc:inkChg chg="add del mod">
          <ac:chgData name="Hemanth Kumar  Tanneru" userId="e60da0a2-8f9f-43be-83b4-26a7a02c04c9" providerId="ADAL" clId="{DC7C844B-B9B1-9444-92AE-ADEB3EFB3F74}" dt="2023-06-18T05:36:50.872" v="962"/>
          <ac:inkMkLst>
            <pc:docMk/>
            <pc:sldMk cId="0" sldId="993"/>
            <ac:inkMk id="8" creationId="{F1325C05-8834-1F31-85FF-CE48F43AA17A}"/>
          </ac:inkMkLst>
        </pc:inkChg>
        <pc:inkChg chg="add del mod">
          <ac:chgData name="Hemanth Kumar  Tanneru" userId="e60da0a2-8f9f-43be-83b4-26a7a02c04c9" providerId="ADAL" clId="{DC7C844B-B9B1-9444-92AE-ADEB3EFB3F74}" dt="2023-06-18T05:36:50.869" v="948"/>
          <ac:inkMkLst>
            <pc:docMk/>
            <pc:sldMk cId="0" sldId="993"/>
            <ac:inkMk id="9" creationId="{71D00CE0-D6A2-1527-3E76-F33F021E1680}"/>
          </ac:inkMkLst>
        </pc:inkChg>
        <pc:inkChg chg="add del mod">
          <ac:chgData name="Hemanth Kumar  Tanneru" userId="e60da0a2-8f9f-43be-83b4-26a7a02c04c9" providerId="ADAL" clId="{DC7C844B-B9B1-9444-92AE-ADEB3EFB3F74}" dt="2023-06-18T05:36:50.870" v="949"/>
          <ac:inkMkLst>
            <pc:docMk/>
            <pc:sldMk cId="0" sldId="993"/>
            <ac:inkMk id="10" creationId="{34E24E87-5DFD-4B17-9A07-E1748639416E}"/>
          </ac:inkMkLst>
        </pc:inkChg>
        <pc:inkChg chg="add del mod">
          <ac:chgData name="Hemanth Kumar  Tanneru" userId="e60da0a2-8f9f-43be-83b4-26a7a02c04c9" providerId="ADAL" clId="{DC7C844B-B9B1-9444-92AE-ADEB3EFB3F74}" dt="2023-06-18T05:36:50.869" v="947"/>
          <ac:inkMkLst>
            <pc:docMk/>
            <pc:sldMk cId="0" sldId="993"/>
            <ac:inkMk id="11" creationId="{469D12E1-0876-9E38-E9CC-4F199C1541DB}"/>
          </ac:inkMkLst>
        </pc:inkChg>
        <pc:inkChg chg="add del mod">
          <ac:chgData name="Hemanth Kumar  Tanneru" userId="e60da0a2-8f9f-43be-83b4-26a7a02c04c9" providerId="ADAL" clId="{DC7C844B-B9B1-9444-92AE-ADEB3EFB3F74}" dt="2023-06-18T05:36:50.871" v="956"/>
          <ac:inkMkLst>
            <pc:docMk/>
            <pc:sldMk cId="0" sldId="993"/>
            <ac:inkMk id="12" creationId="{6CC7A3E7-C7CE-3730-46E6-D7318E9D5C9B}"/>
          </ac:inkMkLst>
        </pc:inkChg>
        <pc:inkChg chg="add del mod">
          <ac:chgData name="Hemanth Kumar  Tanneru" userId="e60da0a2-8f9f-43be-83b4-26a7a02c04c9" providerId="ADAL" clId="{DC7C844B-B9B1-9444-92AE-ADEB3EFB3F74}" dt="2023-06-18T05:36:50.869" v="945"/>
          <ac:inkMkLst>
            <pc:docMk/>
            <pc:sldMk cId="0" sldId="993"/>
            <ac:inkMk id="13" creationId="{613BB3A7-28CF-CED5-4CD9-EB61FCB8D862}"/>
          </ac:inkMkLst>
        </pc:inkChg>
        <pc:inkChg chg="add del mod">
          <ac:chgData name="Hemanth Kumar  Tanneru" userId="e60da0a2-8f9f-43be-83b4-26a7a02c04c9" providerId="ADAL" clId="{DC7C844B-B9B1-9444-92AE-ADEB3EFB3F74}" dt="2023-06-18T05:36:50.870" v="954"/>
          <ac:inkMkLst>
            <pc:docMk/>
            <pc:sldMk cId="0" sldId="993"/>
            <ac:inkMk id="14" creationId="{0D8153C2-1A8F-C94C-516F-DC4192C4D9F4}"/>
          </ac:inkMkLst>
        </pc:inkChg>
        <pc:inkChg chg="add del mod">
          <ac:chgData name="Hemanth Kumar  Tanneru" userId="e60da0a2-8f9f-43be-83b4-26a7a02c04c9" providerId="ADAL" clId="{DC7C844B-B9B1-9444-92AE-ADEB3EFB3F74}" dt="2023-06-18T05:36:50.871" v="955"/>
          <ac:inkMkLst>
            <pc:docMk/>
            <pc:sldMk cId="0" sldId="993"/>
            <ac:inkMk id="15" creationId="{E995D10D-B925-9D13-3CA6-8844A1F2300E}"/>
          </ac:inkMkLst>
        </pc:inkChg>
        <pc:inkChg chg="add del mod">
          <ac:chgData name="Hemanth Kumar  Tanneru" userId="e60da0a2-8f9f-43be-83b4-26a7a02c04c9" providerId="ADAL" clId="{DC7C844B-B9B1-9444-92AE-ADEB3EFB3F74}" dt="2023-06-18T05:36:50.872" v="961"/>
          <ac:inkMkLst>
            <pc:docMk/>
            <pc:sldMk cId="0" sldId="993"/>
            <ac:inkMk id="16" creationId="{5C7076AE-3133-902F-E782-E879CB33E1F4}"/>
          </ac:inkMkLst>
        </pc:inkChg>
        <pc:inkChg chg="add del mod">
          <ac:chgData name="Hemanth Kumar  Tanneru" userId="e60da0a2-8f9f-43be-83b4-26a7a02c04c9" providerId="ADAL" clId="{DC7C844B-B9B1-9444-92AE-ADEB3EFB3F74}" dt="2023-06-18T05:36:50.871" v="958"/>
          <ac:inkMkLst>
            <pc:docMk/>
            <pc:sldMk cId="0" sldId="993"/>
            <ac:inkMk id="17" creationId="{55AE0CC8-7454-D2D7-CD4F-B4620EED6975}"/>
          </ac:inkMkLst>
        </pc:inkChg>
        <pc:inkChg chg="add del mod">
          <ac:chgData name="Hemanth Kumar  Tanneru" userId="e60da0a2-8f9f-43be-83b4-26a7a02c04c9" providerId="ADAL" clId="{DC7C844B-B9B1-9444-92AE-ADEB3EFB3F74}" dt="2023-06-18T05:36:50.871" v="957"/>
          <ac:inkMkLst>
            <pc:docMk/>
            <pc:sldMk cId="0" sldId="993"/>
            <ac:inkMk id="18" creationId="{FF9295C8-5E57-7444-2349-D363D9097F85}"/>
          </ac:inkMkLst>
        </pc:inkChg>
        <pc:inkChg chg="add del mod">
          <ac:chgData name="Hemanth Kumar  Tanneru" userId="e60da0a2-8f9f-43be-83b4-26a7a02c04c9" providerId="ADAL" clId="{DC7C844B-B9B1-9444-92AE-ADEB3EFB3F74}" dt="2023-06-18T05:36:50.870" v="950"/>
          <ac:inkMkLst>
            <pc:docMk/>
            <pc:sldMk cId="0" sldId="993"/>
            <ac:inkMk id="19" creationId="{54834A68-2647-5D1E-A902-CBA4AA1142EA}"/>
          </ac:inkMkLst>
        </pc:inkChg>
        <pc:inkChg chg="add del mod">
          <ac:chgData name="Hemanth Kumar  Tanneru" userId="e60da0a2-8f9f-43be-83b4-26a7a02c04c9" providerId="ADAL" clId="{DC7C844B-B9B1-9444-92AE-ADEB3EFB3F74}" dt="2023-06-18T05:36:50.869" v="944"/>
          <ac:inkMkLst>
            <pc:docMk/>
            <pc:sldMk cId="0" sldId="993"/>
            <ac:inkMk id="20" creationId="{F21D45DE-3AE8-504F-E080-6F0FA5B2DBA1}"/>
          </ac:inkMkLst>
        </pc:inkChg>
        <pc:inkChg chg="add del mod">
          <ac:chgData name="Hemanth Kumar  Tanneru" userId="e60da0a2-8f9f-43be-83b4-26a7a02c04c9" providerId="ADAL" clId="{DC7C844B-B9B1-9444-92AE-ADEB3EFB3F74}" dt="2023-06-18T05:36:50.869" v="946"/>
          <ac:inkMkLst>
            <pc:docMk/>
            <pc:sldMk cId="0" sldId="993"/>
            <ac:inkMk id="21" creationId="{58FD3656-7C69-84EB-09A1-C05EC5C01A61}"/>
          </ac:inkMkLst>
        </pc:inkChg>
        <pc:inkChg chg="add del mod">
          <ac:chgData name="Hemanth Kumar  Tanneru" userId="e60da0a2-8f9f-43be-83b4-26a7a02c04c9" providerId="ADAL" clId="{DC7C844B-B9B1-9444-92AE-ADEB3EFB3F74}" dt="2023-06-18T05:36:50.871" v="959"/>
          <ac:inkMkLst>
            <pc:docMk/>
            <pc:sldMk cId="0" sldId="993"/>
            <ac:inkMk id="22" creationId="{91EEF5F9-29CB-5D05-6A24-45EACD32DE6C}"/>
          </ac:inkMkLst>
        </pc:inkChg>
        <pc:inkChg chg="add del mod">
          <ac:chgData name="Hemanth Kumar  Tanneru" userId="e60da0a2-8f9f-43be-83b4-26a7a02c04c9" providerId="ADAL" clId="{DC7C844B-B9B1-9444-92AE-ADEB3EFB3F74}" dt="2023-06-18T05:36:50.870" v="952"/>
          <ac:inkMkLst>
            <pc:docMk/>
            <pc:sldMk cId="0" sldId="993"/>
            <ac:inkMk id="23" creationId="{43E011D0-9CA7-DD12-F04F-DFEACF6E5729}"/>
          </ac:inkMkLst>
        </pc:inkChg>
      </pc:sldChg>
      <pc:sldChg chg="modSp">
        <pc:chgData name="Hemanth Kumar  Tanneru" userId="e60da0a2-8f9f-43be-83b4-26a7a02c04c9" providerId="ADAL" clId="{DC7C844B-B9B1-9444-92AE-ADEB3EFB3F74}" dt="2023-06-18T05:34:41.820" v="935"/>
        <pc:sldMkLst>
          <pc:docMk/>
          <pc:sldMk cId="0" sldId="994"/>
        </pc:sldMkLst>
        <pc:inkChg chg="mod">
          <ac:chgData name="Hemanth Kumar  Tanneru" userId="e60da0a2-8f9f-43be-83b4-26a7a02c04c9" providerId="ADAL" clId="{DC7C844B-B9B1-9444-92AE-ADEB3EFB3F74}" dt="2023-06-18T05:34:41.820" v="935"/>
          <ac:inkMkLst>
            <pc:docMk/>
            <pc:sldMk cId="0" sldId="994"/>
            <ac:inkMk id="5" creationId="{7D59C285-ABA3-77A4-79C4-228FA6FE0DFD}"/>
          </ac:inkMkLst>
        </pc:inkChg>
      </pc:sldChg>
      <pc:sldChg chg="delSp modSp">
        <pc:chgData name="Hemanth Kumar  Tanneru" userId="e60da0a2-8f9f-43be-83b4-26a7a02c04c9" providerId="ADAL" clId="{DC7C844B-B9B1-9444-92AE-ADEB3EFB3F74}" dt="2023-06-18T05:37:07.026" v="983"/>
        <pc:sldMkLst>
          <pc:docMk/>
          <pc:sldMk cId="0" sldId="995"/>
        </pc:sldMkLst>
        <pc:grpChg chg="del mod">
          <ac:chgData name="Hemanth Kumar  Tanneru" userId="e60da0a2-8f9f-43be-83b4-26a7a02c04c9" providerId="ADAL" clId="{DC7C844B-B9B1-9444-92AE-ADEB3EFB3F74}" dt="2023-06-18T05:37:01.354" v="963"/>
          <ac:grpSpMkLst>
            <pc:docMk/>
            <pc:sldMk cId="0" sldId="995"/>
            <ac:grpSpMk id="29" creationId="{495A9345-B1B1-4D91-B81F-3E3C0E8DF375}"/>
          </ac:grpSpMkLst>
        </pc:grpChg>
        <pc:grpChg chg="del mod">
          <ac:chgData name="Hemanth Kumar  Tanneru" userId="e60da0a2-8f9f-43be-83b4-26a7a02c04c9" providerId="ADAL" clId="{DC7C844B-B9B1-9444-92AE-ADEB3EFB3F74}" dt="2023-06-18T05:37:01.358" v="971"/>
          <ac:grpSpMkLst>
            <pc:docMk/>
            <pc:sldMk cId="0" sldId="995"/>
            <ac:grpSpMk id="30" creationId="{EE1B0267-4DD5-4F64-AAB3-B9F0789617DC}"/>
          </ac:grpSpMkLst>
        </pc:grpChg>
        <pc:grpChg chg="del mod">
          <ac:chgData name="Hemanth Kumar  Tanneru" userId="e60da0a2-8f9f-43be-83b4-26a7a02c04c9" providerId="ADAL" clId="{DC7C844B-B9B1-9444-92AE-ADEB3EFB3F74}" dt="2023-06-18T05:37:02.431" v="981"/>
          <ac:grpSpMkLst>
            <pc:docMk/>
            <pc:sldMk cId="0" sldId="995"/>
            <ac:grpSpMk id="42" creationId="{0617FCCF-220F-49FE-9C7A-DE160F61E545}"/>
          </ac:grpSpMkLst>
        </pc:grpChg>
        <pc:inkChg chg="del mod">
          <ac:chgData name="Hemanth Kumar  Tanneru" userId="e60da0a2-8f9f-43be-83b4-26a7a02c04c9" providerId="ADAL" clId="{DC7C844B-B9B1-9444-92AE-ADEB3EFB3F74}" dt="2023-06-18T05:37:01.355" v="965"/>
          <ac:inkMkLst>
            <pc:docMk/>
            <pc:sldMk cId="0" sldId="995"/>
            <ac:inkMk id="4" creationId="{02522FC6-EC38-CFEE-148C-91B5BB6D0049}"/>
          </ac:inkMkLst>
        </pc:inkChg>
        <pc:inkChg chg="del mod">
          <ac:chgData name="Hemanth Kumar  Tanneru" userId="e60da0a2-8f9f-43be-83b4-26a7a02c04c9" providerId="ADAL" clId="{DC7C844B-B9B1-9444-92AE-ADEB3EFB3F74}" dt="2023-06-18T05:37:01.358" v="971"/>
          <ac:inkMkLst>
            <pc:docMk/>
            <pc:sldMk cId="0" sldId="995"/>
            <ac:inkMk id="18" creationId="{0DE4C670-7A9F-473F-A35C-A6A194B1B28D}"/>
          </ac:inkMkLst>
        </pc:inkChg>
        <pc:inkChg chg="del mod">
          <ac:chgData name="Hemanth Kumar  Tanneru" userId="e60da0a2-8f9f-43be-83b4-26a7a02c04c9" providerId="ADAL" clId="{DC7C844B-B9B1-9444-92AE-ADEB3EFB3F74}" dt="2023-06-18T05:37:01.357" v="970"/>
          <ac:inkMkLst>
            <pc:docMk/>
            <pc:sldMk cId="0" sldId="995"/>
            <ac:inkMk id="19" creationId="{C10AFF32-C79C-4B9F-A755-7B14CDB073CB}"/>
          </ac:inkMkLst>
        </pc:inkChg>
        <pc:inkChg chg="del">
          <ac:chgData name="Hemanth Kumar  Tanneru" userId="e60da0a2-8f9f-43be-83b4-26a7a02c04c9" providerId="ADAL" clId="{DC7C844B-B9B1-9444-92AE-ADEB3EFB3F74}" dt="2023-06-18T05:37:01.354" v="964"/>
          <ac:inkMkLst>
            <pc:docMk/>
            <pc:sldMk cId="0" sldId="995"/>
            <ac:inkMk id="20" creationId="{FB992951-8095-4E90-BD95-6BF15B3A66DC}"/>
          </ac:inkMkLst>
        </pc:inkChg>
        <pc:inkChg chg="del mod">
          <ac:chgData name="Hemanth Kumar  Tanneru" userId="e60da0a2-8f9f-43be-83b4-26a7a02c04c9" providerId="ADAL" clId="{DC7C844B-B9B1-9444-92AE-ADEB3EFB3F74}" dt="2023-06-18T05:37:01.355" v="966"/>
          <ac:inkMkLst>
            <pc:docMk/>
            <pc:sldMk cId="0" sldId="995"/>
            <ac:inkMk id="21" creationId="{0505C88E-2A62-4BD0-9FD2-21EB95217E95}"/>
          </ac:inkMkLst>
        </pc:inkChg>
        <pc:inkChg chg="del mod">
          <ac:chgData name="Hemanth Kumar  Tanneru" userId="e60da0a2-8f9f-43be-83b4-26a7a02c04c9" providerId="ADAL" clId="{DC7C844B-B9B1-9444-92AE-ADEB3EFB3F74}" dt="2023-06-18T05:37:01.358" v="972"/>
          <ac:inkMkLst>
            <pc:docMk/>
            <pc:sldMk cId="0" sldId="995"/>
            <ac:inkMk id="22" creationId="{A0929C02-4B91-4F55-BE52-1EE7C1367CFC}"/>
          </ac:inkMkLst>
        </pc:inkChg>
        <pc:inkChg chg="del mod">
          <ac:chgData name="Hemanth Kumar  Tanneru" userId="e60da0a2-8f9f-43be-83b4-26a7a02c04c9" providerId="ADAL" clId="{DC7C844B-B9B1-9444-92AE-ADEB3EFB3F74}" dt="2023-06-18T05:37:01.356" v="968"/>
          <ac:inkMkLst>
            <pc:docMk/>
            <pc:sldMk cId="0" sldId="995"/>
            <ac:inkMk id="23" creationId="{46EBAA87-BB5C-4C74-8D4A-F5CC4AC3D735}"/>
          </ac:inkMkLst>
        </pc:inkChg>
        <pc:inkChg chg="del mod">
          <ac:chgData name="Hemanth Kumar  Tanneru" userId="e60da0a2-8f9f-43be-83b4-26a7a02c04c9" providerId="ADAL" clId="{DC7C844B-B9B1-9444-92AE-ADEB3EFB3F74}" dt="2023-06-18T05:37:01.356" v="967"/>
          <ac:inkMkLst>
            <pc:docMk/>
            <pc:sldMk cId="0" sldId="995"/>
            <ac:inkMk id="25" creationId="{74573A49-0FC7-4719-9B1C-3A3D6101086E}"/>
          </ac:inkMkLst>
        </pc:inkChg>
        <pc:inkChg chg="del">
          <ac:chgData name="Hemanth Kumar  Tanneru" userId="e60da0a2-8f9f-43be-83b4-26a7a02c04c9" providerId="ADAL" clId="{DC7C844B-B9B1-9444-92AE-ADEB3EFB3F74}" dt="2023-06-18T05:37:01.354" v="963"/>
          <ac:inkMkLst>
            <pc:docMk/>
            <pc:sldMk cId="0" sldId="995"/>
            <ac:inkMk id="27" creationId="{7948500B-DF6D-46B5-B4C4-40919C833B73}"/>
          </ac:inkMkLst>
        </pc:inkChg>
        <pc:inkChg chg="del mod">
          <ac:chgData name="Hemanth Kumar  Tanneru" userId="e60da0a2-8f9f-43be-83b4-26a7a02c04c9" providerId="ADAL" clId="{DC7C844B-B9B1-9444-92AE-ADEB3EFB3F74}" dt="2023-06-18T05:37:01.357" v="969"/>
          <ac:inkMkLst>
            <pc:docMk/>
            <pc:sldMk cId="0" sldId="995"/>
            <ac:inkMk id="28" creationId="{C0145051-A711-4518-ABE6-CB3D53B48689}"/>
          </ac:inkMkLst>
        </pc:inkChg>
        <pc:inkChg chg="del mod">
          <ac:chgData name="Hemanth Kumar  Tanneru" userId="e60da0a2-8f9f-43be-83b4-26a7a02c04c9" providerId="ADAL" clId="{DC7C844B-B9B1-9444-92AE-ADEB3EFB3F74}" dt="2023-06-18T05:37:02.430" v="976"/>
          <ac:inkMkLst>
            <pc:docMk/>
            <pc:sldMk cId="0" sldId="995"/>
            <ac:inkMk id="31" creationId="{D0AD48D3-C24C-4186-976A-BFF895C2B891}"/>
          </ac:inkMkLst>
        </pc:inkChg>
        <pc:inkChg chg="del mod">
          <ac:chgData name="Hemanth Kumar  Tanneru" userId="e60da0a2-8f9f-43be-83b4-26a7a02c04c9" providerId="ADAL" clId="{DC7C844B-B9B1-9444-92AE-ADEB3EFB3F74}" dt="2023-06-18T05:37:02.431" v="981"/>
          <ac:inkMkLst>
            <pc:docMk/>
            <pc:sldMk cId="0" sldId="995"/>
            <ac:inkMk id="32" creationId="{C67BA46C-D94D-493D-B9C9-1A38100777C2}"/>
          </ac:inkMkLst>
        </pc:inkChg>
        <pc:inkChg chg="del mod">
          <ac:chgData name="Hemanth Kumar  Tanneru" userId="e60da0a2-8f9f-43be-83b4-26a7a02c04c9" providerId="ADAL" clId="{DC7C844B-B9B1-9444-92AE-ADEB3EFB3F74}" dt="2023-06-18T05:37:02.430" v="977"/>
          <ac:inkMkLst>
            <pc:docMk/>
            <pc:sldMk cId="0" sldId="995"/>
            <ac:inkMk id="33" creationId="{2E2A104E-120A-40FC-961D-AD5CE890478E}"/>
          </ac:inkMkLst>
        </pc:inkChg>
        <pc:inkChg chg="del mod">
          <ac:chgData name="Hemanth Kumar  Tanneru" userId="e60da0a2-8f9f-43be-83b4-26a7a02c04c9" providerId="ADAL" clId="{DC7C844B-B9B1-9444-92AE-ADEB3EFB3F74}" dt="2023-06-18T05:37:02.430" v="975"/>
          <ac:inkMkLst>
            <pc:docMk/>
            <pc:sldMk cId="0" sldId="995"/>
            <ac:inkMk id="34" creationId="{B5549BEF-7107-492E-ACEC-90E132A5BD1D}"/>
          </ac:inkMkLst>
        </pc:inkChg>
        <pc:inkChg chg="del">
          <ac:chgData name="Hemanth Kumar  Tanneru" userId="e60da0a2-8f9f-43be-83b4-26a7a02c04c9" providerId="ADAL" clId="{DC7C844B-B9B1-9444-92AE-ADEB3EFB3F74}" dt="2023-06-18T05:37:02.429" v="973"/>
          <ac:inkMkLst>
            <pc:docMk/>
            <pc:sldMk cId="0" sldId="995"/>
            <ac:inkMk id="35" creationId="{DAA1DF41-B495-4056-A372-F784A7497A87}"/>
          </ac:inkMkLst>
        </pc:inkChg>
        <pc:inkChg chg="del mod">
          <ac:chgData name="Hemanth Kumar  Tanneru" userId="e60da0a2-8f9f-43be-83b4-26a7a02c04c9" providerId="ADAL" clId="{DC7C844B-B9B1-9444-92AE-ADEB3EFB3F74}" dt="2023-06-18T05:37:02.430" v="978"/>
          <ac:inkMkLst>
            <pc:docMk/>
            <pc:sldMk cId="0" sldId="995"/>
            <ac:inkMk id="36" creationId="{645E5CAC-E86A-4831-B33E-2E6614B9581C}"/>
          </ac:inkMkLst>
        </pc:inkChg>
        <pc:inkChg chg="del mod">
          <ac:chgData name="Hemanth Kumar  Tanneru" userId="e60da0a2-8f9f-43be-83b4-26a7a02c04c9" providerId="ADAL" clId="{DC7C844B-B9B1-9444-92AE-ADEB3EFB3F74}" dt="2023-06-18T05:37:02.431" v="979"/>
          <ac:inkMkLst>
            <pc:docMk/>
            <pc:sldMk cId="0" sldId="995"/>
            <ac:inkMk id="37" creationId="{C428521A-94BF-4066-8236-792B32D03307}"/>
          </ac:inkMkLst>
        </pc:inkChg>
        <pc:inkChg chg="del mod">
          <ac:chgData name="Hemanth Kumar  Tanneru" userId="e60da0a2-8f9f-43be-83b4-26a7a02c04c9" providerId="ADAL" clId="{DC7C844B-B9B1-9444-92AE-ADEB3EFB3F74}" dt="2023-06-18T05:37:02.431" v="980"/>
          <ac:inkMkLst>
            <pc:docMk/>
            <pc:sldMk cId="0" sldId="995"/>
            <ac:inkMk id="38" creationId="{9E189D1C-053D-48E9-AD79-24773139F3FB}"/>
          </ac:inkMkLst>
        </pc:inkChg>
        <pc:inkChg chg="del mod">
          <ac:chgData name="Hemanth Kumar  Tanneru" userId="e60da0a2-8f9f-43be-83b4-26a7a02c04c9" providerId="ADAL" clId="{DC7C844B-B9B1-9444-92AE-ADEB3EFB3F74}" dt="2023-06-18T05:37:02.430" v="974"/>
          <ac:inkMkLst>
            <pc:docMk/>
            <pc:sldMk cId="0" sldId="995"/>
            <ac:inkMk id="39" creationId="{97871812-C4D0-4807-BE97-83362E5EF9E5}"/>
          </ac:inkMkLst>
        </pc:inkChg>
        <pc:inkChg chg="del mod">
          <ac:chgData name="Hemanth Kumar  Tanneru" userId="e60da0a2-8f9f-43be-83b4-26a7a02c04c9" providerId="ADAL" clId="{DC7C844B-B9B1-9444-92AE-ADEB3EFB3F74}" dt="2023-06-18T05:37:03.194" v="982"/>
          <ac:inkMkLst>
            <pc:docMk/>
            <pc:sldMk cId="0" sldId="995"/>
            <ac:inkMk id="40" creationId="{DB50162B-FA19-4C1F-8C64-256E9D015111}"/>
          </ac:inkMkLst>
        </pc:inkChg>
        <pc:inkChg chg="del">
          <ac:chgData name="Hemanth Kumar  Tanneru" userId="e60da0a2-8f9f-43be-83b4-26a7a02c04c9" providerId="ADAL" clId="{DC7C844B-B9B1-9444-92AE-ADEB3EFB3F74}" dt="2023-06-18T05:37:07.026" v="983"/>
          <ac:inkMkLst>
            <pc:docMk/>
            <pc:sldMk cId="0" sldId="995"/>
            <ac:inkMk id="41" creationId="{580B2684-7354-40FE-A821-302860E03B57}"/>
          </ac:inkMkLst>
        </pc:inkChg>
      </pc:sldChg>
      <pc:sldChg chg="addSp delSp modSp mod">
        <pc:chgData name="Hemanth Kumar  Tanneru" userId="e60da0a2-8f9f-43be-83b4-26a7a02c04c9" providerId="ADAL" clId="{DC7C844B-B9B1-9444-92AE-ADEB3EFB3F74}" dt="2023-06-18T07:28:13.251" v="1579"/>
        <pc:sldMkLst>
          <pc:docMk/>
          <pc:sldMk cId="0" sldId="998"/>
        </pc:sldMkLst>
        <pc:grpChg chg="del mod">
          <ac:chgData name="Hemanth Kumar  Tanneru" userId="e60da0a2-8f9f-43be-83b4-26a7a02c04c9" providerId="ADAL" clId="{DC7C844B-B9B1-9444-92AE-ADEB3EFB3F74}" dt="2023-06-18T05:38:06.082" v="1023"/>
          <ac:grpSpMkLst>
            <pc:docMk/>
            <pc:sldMk cId="0" sldId="998"/>
            <ac:grpSpMk id="9" creationId="{5D0E16A1-15F0-E08E-67E0-DF02AB6934C5}"/>
          </ac:grpSpMkLst>
        </pc:grpChg>
        <pc:grpChg chg="del mod">
          <ac:chgData name="Hemanth Kumar  Tanneru" userId="e60da0a2-8f9f-43be-83b4-26a7a02c04c9" providerId="ADAL" clId="{DC7C844B-B9B1-9444-92AE-ADEB3EFB3F74}" dt="2023-06-18T07:28:10.134" v="1554"/>
          <ac:grpSpMkLst>
            <pc:docMk/>
            <pc:sldMk cId="0" sldId="998"/>
            <ac:grpSpMk id="11" creationId="{2109E32B-5263-651D-60F3-F02DD673AC0D}"/>
          </ac:grpSpMkLst>
        </pc:grpChg>
        <pc:grpChg chg="del mod">
          <ac:chgData name="Hemanth Kumar  Tanneru" userId="e60da0a2-8f9f-43be-83b4-26a7a02c04c9" providerId="ADAL" clId="{DC7C844B-B9B1-9444-92AE-ADEB3EFB3F74}" dt="2023-06-18T07:28:10.130" v="1543"/>
          <ac:grpSpMkLst>
            <pc:docMk/>
            <pc:sldMk cId="0" sldId="998"/>
            <ac:grpSpMk id="17" creationId="{D864C88C-85D2-4725-F886-AC04CFE23A12}"/>
          </ac:grpSpMkLst>
        </pc:grpChg>
        <pc:grpChg chg="del mod">
          <ac:chgData name="Hemanth Kumar  Tanneru" userId="e60da0a2-8f9f-43be-83b4-26a7a02c04c9" providerId="ADAL" clId="{DC7C844B-B9B1-9444-92AE-ADEB3EFB3F74}" dt="2023-06-18T05:38:16.548" v="1036"/>
          <ac:grpSpMkLst>
            <pc:docMk/>
            <pc:sldMk cId="0" sldId="998"/>
            <ac:grpSpMk id="21" creationId="{EFC2D71B-2D7C-0844-21B5-0EA74ACE6667}"/>
          </ac:grpSpMkLst>
        </pc:grpChg>
        <pc:grpChg chg="del mod">
          <ac:chgData name="Hemanth Kumar  Tanneru" userId="e60da0a2-8f9f-43be-83b4-26a7a02c04c9" providerId="ADAL" clId="{DC7C844B-B9B1-9444-92AE-ADEB3EFB3F74}" dt="2023-06-18T05:38:17.948" v="1040"/>
          <ac:grpSpMkLst>
            <pc:docMk/>
            <pc:sldMk cId="0" sldId="998"/>
            <ac:grpSpMk id="25" creationId="{74CFE2F8-4218-67DE-BBCF-05F199E1AE78}"/>
          </ac:grpSpMkLst>
        </pc:grpChg>
        <pc:grpChg chg="del mod">
          <ac:chgData name="Hemanth Kumar  Tanneru" userId="e60da0a2-8f9f-43be-83b4-26a7a02c04c9" providerId="ADAL" clId="{DC7C844B-B9B1-9444-92AE-ADEB3EFB3F74}" dt="2023-06-18T05:38:19.652" v="1043"/>
          <ac:grpSpMkLst>
            <pc:docMk/>
            <pc:sldMk cId="0" sldId="998"/>
            <ac:grpSpMk id="29" creationId="{AF77F734-A522-E99E-CCC1-42CC1BC62B7D}"/>
          </ac:grpSpMkLst>
        </pc:grpChg>
        <pc:grpChg chg="del mod">
          <ac:chgData name="Hemanth Kumar  Tanneru" userId="e60da0a2-8f9f-43be-83b4-26a7a02c04c9" providerId="ADAL" clId="{DC7C844B-B9B1-9444-92AE-ADEB3EFB3F74}" dt="2023-06-18T07:28:10.138" v="1564"/>
          <ac:grpSpMkLst>
            <pc:docMk/>
            <pc:sldMk cId="0" sldId="998"/>
            <ac:grpSpMk id="32" creationId="{F021AC76-900A-515F-22AD-293FD63A8165}"/>
          </ac:grpSpMkLst>
        </pc:grpChg>
        <pc:grpChg chg="del mod">
          <ac:chgData name="Hemanth Kumar  Tanneru" userId="e60da0a2-8f9f-43be-83b4-26a7a02c04c9" providerId="ADAL" clId="{DC7C844B-B9B1-9444-92AE-ADEB3EFB3F74}" dt="2023-06-18T07:28:10.136" v="1557"/>
          <ac:grpSpMkLst>
            <pc:docMk/>
            <pc:sldMk cId="0" sldId="998"/>
            <ac:grpSpMk id="38" creationId="{F69A3765-BBB2-07A2-6C8F-48FD80E07D53}"/>
          </ac:grpSpMkLst>
        </pc:grpChg>
        <pc:grpChg chg="del mod">
          <ac:chgData name="Hemanth Kumar  Tanneru" userId="e60da0a2-8f9f-43be-83b4-26a7a02c04c9" providerId="ADAL" clId="{DC7C844B-B9B1-9444-92AE-ADEB3EFB3F74}" dt="2023-06-18T07:28:10.135" v="1556"/>
          <ac:grpSpMkLst>
            <pc:docMk/>
            <pc:sldMk cId="0" sldId="998"/>
            <ac:grpSpMk id="39" creationId="{3C64E50D-7118-CEBC-3BCC-B5EDD922E1DD}"/>
          </ac:grpSpMkLst>
        </pc:grpChg>
        <pc:grpChg chg="del mod">
          <ac:chgData name="Hemanth Kumar  Tanneru" userId="e60da0a2-8f9f-43be-83b4-26a7a02c04c9" providerId="ADAL" clId="{DC7C844B-B9B1-9444-92AE-ADEB3EFB3F74}" dt="2023-06-18T05:39:40.439" v="1061"/>
          <ac:grpSpMkLst>
            <pc:docMk/>
            <pc:sldMk cId="0" sldId="998"/>
            <ac:grpSpMk id="47" creationId="{7808AD28-A957-F35B-6681-19FD7C80832A}"/>
          </ac:grpSpMkLst>
        </pc:grpChg>
        <pc:grpChg chg="del mod">
          <ac:chgData name="Hemanth Kumar  Tanneru" userId="e60da0a2-8f9f-43be-83b4-26a7a02c04c9" providerId="ADAL" clId="{DC7C844B-B9B1-9444-92AE-ADEB3EFB3F74}" dt="2023-06-18T05:39:40.440" v="1062"/>
          <ac:grpSpMkLst>
            <pc:docMk/>
            <pc:sldMk cId="0" sldId="998"/>
            <ac:grpSpMk id="48" creationId="{54FFEC6A-130E-7E29-21F4-E9CCD866B234}"/>
          </ac:grpSpMkLst>
        </pc:grpChg>
        <pc:grpChg chg="del mod">
          <ac:chgData name="Hemanth Kumar  Tanneru" userId="e60da0a2-8f9f-43be-83b4-26a7a02c04c9" providerId="ADAL" clId="{DC7C844B-B9B1-9444-92AE-ADEB3EFB3F74}" dt="2023-06-18T07:28:11.915" v="1569"/>
          <ac:grpSpMkLst>
            <pc:docMk/>
            <pc:sldMk cId="0" sldId="998"/>
            <ac:grpSpMk id="55" creationId="{14CE1B70-25F9-B481-00A7-F727C195AA45}"/>
          </ac:grpSpMkLst>
        </pc:grpChg>
        <pc:grpChg chg="del mod">
          <ac:chgData name="Hemanth Kumar  Tanneru" userId="e60da0a2-8f9f-43be-83b4-26a7a02c04c9" providerId="ADAL" clId="{DC7C844B-B9B1-9444-92AE-ADEB3EFB3F74}" dt="2023-06-18T05:40:30.512" v="1084"/>
          <ac:grpSpMkLst>
            <pc:docMk/>
            <pc:sldMk cId="0" sldId="998"/>
            <ac:grpSpMk id="65" creationId="{B7FF7043-0092-9933-8C67-0E5E56D0B9F0}"/>
          </ac:grpSpMkLst>
        </pc:grpChg>
        <pc:grpChg chg="del mod">
          <ac:chgData name="Hemanth Kumar  Tanneru" userId="e60da0a2-8f9f-43be-83b4-26a7a02c04c9" providerId="ADAL" clId="{DC7C844B-B9B1-9444-92AE-ADEB3EFB3F74}" dt="2023-06-18T07:28:13.251" v="1578"/>
          <ac:grpSpMkLst>
            <pc:docMk/>
            <pc:sldMk cId="0" sldId="998"/>
            <ac:grpSpMk id="68" creationId="{94B8425E-FD25-F853-930D-E9AC058275A5}"/>
          </ac:grpSpMkLst>
        </pc:grpChg>
        <pc:inkChg chg="del">
          <ac:chgData name="Hemanth Kumar  Tanneru" userId="e60da0a2-8f9f-43be-83b4-26a7a02c04c9" providerId="ADAL" clId="{DC7C844B-B9B1-9444-92AE-ADEB3EFB3F74}" dt="2023-06-18T05:37:52.777" v="1017" actId="478"/>
          <ac:inkMkLst>
            <pc:docMk/>
            <pc:sldMk cId="0" sldId="998"/>
            <ac:inkMk id="5" creationId="{E7FC17C2-073D-5254-45FF-AEB113EF3AE9}"/>
          </ac:inkMkLst>
        </pc:inkChg>
        <pc:inkChg chg="add del mod">
          <ac:chgData name="Hemanth Kumar  Tanneru" userId="e60da0a2-8f9f-43be-83b4-26a7a02c04c9" providerId="ADAL" clId="{DC7C844B-B9B1-9444-92AE-ADEB3EFB3F74}" dt="2023-06-18T07:28:10.134" v="1553"/>
          <ac:inkMkLst>
            <pc:docMk/>
            <pc:sldMk cId="0" sldId="998"/>
            <ac:inkMk id="6" creationId="{C5AEE42A-7163-7DE1-7B97-542EA0012EC2}"/>
          </ac:inkMkLst>
        </pc:inkChg>
        <pc:inkChg chg="add del mod">
          <ac:chgData name="Hemanth Kumar  Tanneru" userId="e60da0a2-8f9f-43be-83b4-26a7a02c04c9" providerId="ADAL" clId="{DC7C844B-B9B1-9444-92AE-ADEB3EFB3F74}" dt="2023-06-18T07:28:10.134" v="1554"/>
          <ac:inkMkLst>
            <pc:docMk/>
            <pc:sldMk cId="0" sldId="998"/>
            <ac:inkMk id="7" creationId="{DFD6B1C8-D670-5593-FACA-0560E0AC45FB}"/>
          </ac:inkMkLst>
        </pc:inkChg>
        <pc:inkChg chg="add del mod">
          <ac:chgData name="Hemanth Kumar  Tanneru" userId="e60da0a2-8f9f-43be-83b4-26a7a02c04c9" providerId="ADAL" clId="{DC7C844B-B9B1-9444-92AE-ADEB3EFB3F74}" dt="2023-06-18T07:28:10.133" v="1550"/>
          <ac:inkMkLst>
            <pc:docMk/>
            <pc:sldMk cId="0" sldId="998"/>
            <ac:inkMk id="8" creationId="{67614161-6413-AD21-79A9-CA9184AA39AC}"/>
          </ac:inkMkLst>
        </pc:inkChg>
        <pc:inkChg chg="add del mod">
          <ac:chgData name="Hemanth Kumar  Tanneru" userId="e60da0a2-8f9f-43be-83b4-26a7a02c04c9" providerId="ADAL" clId="{DC7C844B-B9B1-9444-92AE-ADEB3EFB3F74}" dt="2023-06-18T07:28:10.137" v="1563"/>
          <ac:inkMkLst>
            <pc:docMk/>
            <pc:sldMk cId="0" sldId="998"/>
            <ac:inkMk id="10" creationId="{B2981C61-6F13-8E68-B167-9615D02E222F}"/>
          </ac:inkMkLst>
        </pc:inkChg>
        <pc:inkChg chg="add del">
          <ac:chgData name="Hemanth Kumar  Tanneru" userId="e60da0a2-8f9f-43be-83b4-26a7a02c04c9" providerId="ADAL" clId="{DC7C844B-B9B1-9444-92AE-ADEB3EFB3F74}" dt="2023-06-18T07:28:10.133" v="1551"/>
          <ac:inkMkLst>
            <pc:docMk/>
            <pc:sldMk cId="0" sldId="998"/>
            <ac:inkMk id="12" creationId="{FB649DCD-DBEA-F6C8-396D-115B2A5FB996}"/>
          </ac:inkMkLst>
        </pc:inkChg>
        <pc:inkChg chg="add del mod">
          <ac:chgData name="Hemanth Kumar  Tanneru" userId="e60da0a2-8f9f-43be-83b4-26a7a02c04c9" providerId="ADAL" clId="{DC7C844B-B9B1-9444-92AE-ADEB3EFB3F74}" dt="2023-06-18T07:28:10.130" v="1542"/>
          <ac:inkMkLst>
            <pc:docMk/>
            <pc:sldMk cId="0" sldId="998"/>
            <ac:inkMk id="13" creationId="{0B4B366D-47A8-62B8-5AA5-979F8C4CD63A}"/>
          </ac:inkMkLst>
        </pc:inkChg>
        <pc:inkChg chg="add del mod">
          <ac:chgData name="Hemanth Kumar  Tanneru" userId="e60da0a2-8f9f-43be-83b4-26a7a02c04c9" providerId="ADAL" clId="{DC7C844B-B9B1-9444-92AE-ADEB3EFB3F74}" dt="2023-06-18T07:28:10.132" v="1548"/>
          <ac:inkMkLst>
            <pc:docMk/>
            <pc:sldMk cId="0" sldId="998"/>
            <ac:inkMk id="14" creationId="{7D293039-CE04-233E-43D0-BA88402B05F5}"/>
          </ac:inkMkLst>
        </pc:inkChg>
        <pc:inkChg chg="add del mod">
          <ac:chgData name="Hemanth Kumar  Tanneru" userId="e60da0a2-8f9f-43be-83b4-26a7a02c04c9" providerId="ADAL" clId="{DC7C844B-B9B1-9444-92AE-ADEB3EFB3F74}" dt="2023-06-18T07:28:10.130" v="1543"/>
          <ac:inkMkLst>
            <pc:docMk/>
            <pc:sldMk cId="0" sldId="998"/>
            <ac:inkMk id="15" creationId="{85DA5E96-6AE1-C75E-FCCF-E96F2582F787}"/>
          </ac:inkMkLst>
        </pc:inkChg>
        <pc:inkChg chg="add del">
          <ac:chgData name="Hemanth Kumar  Tanneru" userId="e60da0a2-8f9f-43be-83b4-26a7a02c04c9" providerId="ADAL" clId="{DC7C844B-B9B1-9444-92AE-ADEB3EFB3F74}" dt="2023-06-18T07:28:10.131" v="1546"/>
          <ac:inkMkLst>
            <pc:docMk/>
            <pc:sldMk cId="0" sldId="998"/>
            <ac:inkMk id="16" creationId="{43B65783-E861-B180-BEE8-A10B2E22D9DE}"/>
          </ac:inkMkLst>
        </pc:inkChg>
        <pc:inkChg chg="add del mod">
          <ac:chgData name="Hemanth Kumar  Tanneru" userId="e60da0a2-8f9f-43be-83b4-26a7a02c04c9" providerId="ADAL" clId="{DC7C844B-B9B1-9444-92AE-ADEB3EFB3F74}" dt="2023-06-18T07:28:10.129" v="1541"/>
          <ac:inkMkLst>
            <pc:docMk/>
            <pc:sldMk cId="0" sldId="998"/>
            <ac:inkMk id="18" creationId="{EF4AE93A-B3E4-6F3C-9682-8F7F99286E42}"/>
          </ac:inkMkLst>
        </pc:inkChg>
        <pc:inkChg chg="add del mod">
          <ac:chgData name="Hemanth Kumar  Tanneru" userId="e60da0a2-8f9f-43be-83b4-26a7a02c04c9" providerId="ADAL" clId="{DC7C844B-B9B1-9444-92AE-ADEB3EFB3F74}" dt="2023-06-18T07:28:10.136" v="1558"/>
          <ac:inkMkLst>
            <pc:docMk/>
            <pc:sldMk cId="0" sldId="998"/>
            <ac:inkMk id="19" creationId="{029AAE58-7B62-E801-A652-0EB4D838237A}"/>
          </ac:inkMkLst>
        </pc:inkChg>
        <pc:inkChg chg="add del mod">
          <ac:chgData name="Hemanth Kumar  Tanneru" userId="e60da0a2-8f9f-43be-83b4-26a7a02c04c9" providerId="ADAL" clId="{DC7C844B-B9B1-9444-92AE-ADEB3EFB3F74}" dt="2023-06-18T07:28:10.134" v="1552"/>
          <ac:inkMkLst>
            <pc:docMk/>
            <pc:sldMk cId="0" sldId="998"/>
            <ac:inkMk id="20" creationId="{8E086871-9415-8C0A-2F11-8B7A35BDF361}"/>
          </ac:inkMkLst>
        </pc:inkChg>
        <pc:inkChg chg="add del mod">
          <ac:chgData name="Hemanth Kumar  Tanneru" userId="e60da0a2-8f9f-43be-83b4-26a7a02c04c9" providerId="ADAL" clId="{DC7C844B-B9B1-9444-92AE-ADEB3EFB3F74}" dt="2023-06-18T07:28:10.135" v="1555"/>
          <ac:inkMkLst>
            <pc:docMk/>
            <pc:sldMk cId="0" sldId="998"/>
            <ac:inkMk id="23" creationId="{CB6FDF87-0AD2-5922-71FE-71065973E01A}"/>
          </ac:inkMkLst>
        </pc:inkChg>
        <pc:inkChg chg="add del mod">
          <ac:chgData name="Hemanth Kumar  Tanneru" userId="e60da0a2-8f9f-43be-83b4-26a7a02c04c9" providerId="ADAL" clId="{DC7C844B-B9B1-9444-92AE-ADEB3EFB3F74}" dt="2023-06-18T07:28:10.132" v="1547"/>
          <ac:inkMkLst>
            <pc:docMk/>
            <pc:sldMk cId="0" sldId="998"/>
            <ac:inkMk id="24" creationId="{EE5D0ADE-0DD8-E975-1CC2-15EE5D150F81}"/>
          </ac:inkMkLst>
        </pc:inkChg>
        <pc:inkChg chg="add del mod">
          <ac:chgData name="Hemanth Kumar  Tanneru" userId="e60da0a2-8f9f-43be-83b4-26a7a02c04c9" providerId="ADAL" clId="{DC7C844B-B9B1-9444-92AE-ADEB3EFB3F74}" dt="2023-06-18T07:28:10.136" v="1559"/>
          <ac:inkMkLst>
            <pc:docMk/>
            <pc:sldMk cId="0" sldId="998"/>
            <ac:inkMk id="26" creationId="{6EF6F824-336B-F9AC-8EA8-DB22943625A7}"/>
          </ac:inkMkLst>
        </pc:inkChg>
        <pc:inkChg chg="add del mod">
          <ac:chgData name="Hemanth Kumar  Tanneru" userId="e60da0a2-8f9f-43be-83b4-26a7a02c04c9" providerId="ADAL" clId="{DC7C844B-B9B1-9444-92AE-ADEB3EFB3F74}" dt="2023-06-18T07:28:10.138" v="1565"/>
          <ac:inkMkLst>
            <pc:docMk/>
            <pc:sldMk cId="0" sldId="998"/>
            <ac:inkMk id="27" creationId="{48767134-9420-9C79-89B5-ED86CC9E2732}"/>
          </ac:inkMkLst>
        </pc:inkChg>
        <pc:inkChg chg="add del mod">
          <ac:chgData name="Hemanth Kumar  Tanneru" userId="e60da0a2-8f9f-43be-83b4-26a7a02c04c9" providerId="ADAL" clId="{DC7C844B-B9B1-9444-92AE-ADEB3EFB3F74}" dt="2023-06-18T07:28:10.131" v="1545"/>
          <ac:inkMkLst>
            <pc:docMk/>
            <pc:sldMk cId="0" sldId="998"/>
            <ac:inkMk id="28" creationId="{37823D06-15F3-B52E-28B7-52D9B9F96050}"/>
          </ac:inkMkLst>
        </pc:inkChg>
        <pc:inkChg chg="add del mod">
          <ac:chgData name="Hemanth Kumar  Tanneru" userId="e60da0a2-8f9f-43be-83b4-26a7a02c04c9" providerId="ADAL" clId="{DC7C844B-B9B1-9444-92AE-ADEB3EFB3F74}" dt="2023-06-18T07:28:10.137" v="1562"/>
          <ac:inkMkLst>
            <pc:docMk/>
            <pc:sldMk cId="0" sldId="998"/>
            <ac:inkMk id="30" creationId="{E8ADFFA9-D745-A10D-8388-4E2EBC5F256A}"/>
          </ac:inkMkLst>
        </pc:inkChg>
        <pc:inkChg chg="add del mod">
          <ac:chgData name="Hemanth Kumar  Tanneru" userId="e60da0a2-8f9f-43be-83b4-26a7a02c04c9" providerId="ADAL" clId="{DC7C844B-B9B1-9444-92AE-ADEB3EFB3F74}" dt="2023-06-18T07:28:10.138" v="1564"/>
          <ac:inkMkLst>
            <pc:docMk/>
            <pc:sldMk cId="0" sldId="998"/>
            <ac:inkMk id="31" creationId="{899C49D2-D64E-9696-BE8A-472C822B09D2}"/>
          </ac:inkMkLst>
        </pc:inkChg>
        <pc:inkChg chg="add del mod">
          <ac:chgData name="Hemanth Kumar  Tanneru" userId="e60da0a2-8f9f-43be-83b4-26a7a02c04c9" providerId="ADAL" clId="{DC7C844B-B9B1-9444-92AE-ADEB3EFB3F74}" dt="2023-06-18T07:28:10.133" v="1549"/>
          <ac:inkMkLst>
            <pc:docMk/>
            <pc:sldMk cId="0" sldId="998"/>
            <ac:inkMk id="33" creationId="{4C8FA924-2687-BF6D-7AD7-BF12FC004A31}"/>
          </ac:inkMkLst>
        </pc:inkChg>
        <pc:inkChg chg="add del mod">
          <ac:chgData name="Hemanth Kumar  Tanneru" userId="e60da0a2-8f9f-43be-83b4-26a7a02c04c9" providerId="ADAL" clId="{DC7C844B-B9B1-9444-92AE-ADEB3EFB3F74}" dt="2023-06-18T07:28:10.137" v="1561"/>
          <ac:inkMkLst>
            <pc:docMk/>
            <pc:sldMk cId="0" sldId="998"/>
            <ac:inkMk id="34" creationId="{CBA13CCF-8D9D-51AC-1B4A-220553334498}"/>
          </ac:inkMkLst>
        </pc:inkChg>
        <pc:inkChg chg="add del mod">
          <ac:chgData name="Hemanth Kumar  Tanneru" userId="e60da0a2-8f9f-43be-83b4-26a7a02c04c9" providerId="ADAL" clId="{DC7C844B-B9B1-9444-92AE-ADEB3EFB3F74}" dt="2023-06-18T07:28:10.135" v="1556"/>
          <ac:inkMkLst>
            <pc:docMk/>
            <pc:sldMk cId="0" sldId="998"/>
            <ac:inkMk id="35" creationId="{4187CEC3-F3A1-33C3-E922-F011BE32281F}"/>
          </ac:inkMkLst>
        </pc:inkChg>
        <pc:inkChg chg="add del mod">
          <ac:chgData name="Hemanth Kumar  Tanneru" userId="e60da0a2-8f9f-43be-83b4-26a7a02c04c9" providerId="ADAL" clId="{DC7C844B-B9B1-9444-92AE-ADEB3EFB3F74}" dt="2023-06-18T07:28:10.136" v="1557"/>
          <ac:inkMkLst>
            <pc:docMk/>
            <pc:sldMk cId="0" sldId="998"/>
            <ac:inkMk id="36" creationId="{DA4A528B-B539-F1A7-51AD-AB3532A3BAD7}"/>
          </ac:inkMkLst>
        </pc:inkChg>
        <pc:inkChg chg="add del mod">
          <ac:chgData name="Hemanth Kumar  Tanneru" userId="e60da0a2-8f9f-43be-83b4-26a7a02c04c9" providerId="ADAL" clId="{DC7C844B-B9B1-9444-92AE-ADEB3EFB3F74}" dt="2023-06-18T07:28:10.137" v="1560"/>
          <ac:inkMkLst>
            <pc:docMk/>
            <pc:sldMk cId="0" sldId="998"/>
            <ac:inkMk id="37" creationId="{36C6DA1F-AEAD-66FA-2C86-618D12D04D8C}"/>
          </ac:inkMkLst>
        </pc:inkChg>
        <pc:inkChg chg="add del">
          <ac:chgData name="Hemanth Kumar  Tanneru" userId="e60da0a2-8f9f-43be-83b4-26a7a02c04c9" providerId="ADAL" clId="{DC7C844B-B9B1-9444-92AE-ADEB3EFB3F74}" dt="2023-06-18T05:39:39.379" v="1058"/>
          <ac:inkMkLst>
            <pc:docMk/>
            <pc:sldMk cId="0" sldId="998"/>
            <ac:inkMk id="40" creationId="{4EFFE3A5-1E64-78E2-27C8-6FB4DF64F501}"/>
          </ac:inkMkLst>
        </pc:inkChg>
        <pc:inkChg chg="add del mod">
          <ac:chgData name="Hemanth Kumar  Tanneru" userId="e60da0a2-8f9f-43be-83b4-26a7a02c04c9" providerId="ADAL" clId="{DC7C844B-B9B1-9444-92AE-ADEB3EFB3F74}" dt="2023-06-18T05:39:40.441" v="1064"/>
          <ac:inkMkLst>
            <pc:docMk/>
            <pc:sldMk cId="0" sldId="998"/>
            <ac:inkMk id="41" creationId="{1E060B42-6AD8-C1B2-2BF4-6622E59BBC49}"/>
          </ac:inkMkLst>
        </pc:inkChg>
        <pc:inkChg chg="add del mod">
          <ac:chgData name="Hemanth Kumar  Tanneru" userId="e60da0a2-8f9f-43be-83b4-26a7a02c04c9" providerId="ADAL" clId="{DC7C844B-B9B1-9444-92AE-ADEB3EFB3F74}" dt="2023-06-18T05:39:40.440" v="1062"/>
          <ac:inkMkLst>
            <pc:docMk/>
            <pc:sldMk cId="0" sldId="998"/>
            <ac:inkMk id="42" creationId="{EED33ACF-47A0-4F0F-4DA4-06D28B806B9C}"/>
          </ac:inkMkLst>
        </pc:inkChg>
        <pc:inkChg chg="add del mod">
          <ac:chgData name="Hemanth Kumar  Tanneru" userId="e60da0a2-8f9f-43be-83b4-26a7a02c04c9" providerId="ADAL" clId="{DC7C844B-B9B1-9444-92AE-ADEB3EFB3F74}" dt="2023-06-18T05:39:40.437" v="1059"/>
          <ac:inkMkLst>
            <pc:docMk/>
            <pc:sldMk cId="0" sldId="998"/>
            <ac:inkMk id="43" creationId="{C3E025B5-8728-7AA5-8F87-F7164BF541C4}"/>
          </ac:inkMkLst>
        </pc:inkChg>
        <pc:inkChg chg="add del mod">
          <ac:chgData name="Hemanth Kumar  Tanneru" userId="e60da0a2-8f9f-43be-83b4-26a7a02c04c9" providerId="ADAL" clId="{DC7C844B-B9B1-9444-92AE-ADEB3EFB3F74}" dt="2023-06-18T05:39:40.438" v="1060"/>
          <ac:inkMkLst>
            <pc:docMk/>
            <pc:sldMk cId="0" sldId="998"/>
            <ac:inkMk id="44" creationId="{64EFF5F6-AED4-56EE-7523-FF2D87953911}"/>
          </ac:inkMkLst>
        </pc:inkChg>
        <pc:inkChg chg="add del mod">
          <ac:chgData name="Hemanth Kumar  Tanneru" userId="e60da0a2-8f9f-43be-83b4-26a7a02c04c9" providerId="ADAL" clId="{DC7C844B-B9B1-9444-92AE-ADEB3EFB3F74}" dt="2023-06-18T05:39:40.440" v="1063"/>
          <ac:inkMkLst>
            <pc:docMk/>
            <pc:sldMk cId="0" sldId="998"/>
            <ac:inkMk id="45" creationId="{41DF0C6E-F4A7-D389-2141-8627D00660E0}"/>
          </ac:inkMkLst>
        </pc:inkChg>
        <pc:inkChg chg="add del mod">
          <ac:chgData name="Hemanth Kumar  Tanneru" userId="e60da0a2-8f9f-43be-83b4-26a7a02c04c9" providerId="ADAL" clId="{DC7C844B-B9B1-9444-92AE-ADEB3EFB3F74}" dt="2023-06-18T05:39:40.439" v="1061"/>
          <ac:inkMkLst>
            <pc:docMk/>
            <pc:sldMk cId="0" sldId="998"/>
            <ac:inkMk id="46" creationId="{A61289A6-4D04-DF85-27DD-314C80438A81}"/>
          </ac:inkMkLst>
        </pc:inkChg>
        <pc:inkChg chg="add del">
          <ac:chgData name="Hemanth Kumar  Tanneru" userId="e60da0a2-8f9f-43be-83b4-26a7a02c04c9" providerId="ADAL" clId="{DC7C844B-B9B1-9444-92AE-ADEB3EFB3F74}" dt="2023-06-18T07:28:10.131" v="1544"/>
          <ac:inkMkLst>
            <pc:docMk/>
            <pc:sldMk cId="0" sldId="998"/>
            <ac:inkMk id="49" creationId="{EBDB6C20-7336-C84B-261B-82579C3239D0}"/>
          </ac:inkMkLst>
        </pc:inkChg>
        <pc:inkChg chg="add del">
          <ac:chgData name="Hemanth Kumar  Tanneru" userId="e60da0a2-8f9f-43be-83b4-26a7a02c04c9" providerId="ADAL" clId="{DC7C844B-B9B1-9444-92AE-ADEB3EFB3F74}" dt="2023-06-18T07:28:11.914" v="1567"/>
          <ac:inkMkLst>
            <pc:docMk/>
            <pc:sldMk cId="0" sldId="998"/>
            <ac:inkMk id="50" creationId="{C018CC07-F67E-154E-568C-5DE11A22C8AD}"/>
          </ac:inkMkLst>
        </pc:inkChg>
        <pc:inkChg chg="add del mod">
          <ac:chgData name="Hemanth Kumar  Tanneru" userId="e60da0a2-8f9f-43be-83b4-26a7a02c04c9" providerId="ADAL" clId="{DC7C844B-B9B1-9444-92AE-ADEB3EFB3F74}" dt="2023-06-18T07:28:11.915" v="1568"/>
          <ac:inkMkLst>
            <pc:docMk/>
            <pc:sldMk cId="0" sldId="998"/>
            <ac:inkMk id="51" creationId="{0DDD1294-80A8-F4CE-9FBF-F4FF33309F5D}"/>
          </ac:inkMkLst>
        </pc:inkChg>
        <pc:inkChg chg="add del mod">
          <ac:chgData name="Hemanth Kumar  Tanneru" userId="e60da0a2-8f9f-43be-83b4-26a7a02c04c9" providerId="ADAL" clId="{DC7C844B-B9B1-9444-92AE-ADEB3EFB3F74}" dt="2023-06-18T07:28:11.913" v="1566"/>
          <ac:inkMkLst>
            <pc:docMk/>
            <pc:sldMk cId="0" sldId="998"/>
            <ac:inkMk id="52" creationId="{002F3AAB-EE27-D58C-B1B2-E16431CBC4E1}"/>
          </ac:inkMkLst>
        </pc:inkChg>
        <pc:inkChg chg="add del mod">
          <ac:chgData name="Hemanth Kumar  Tanneru" userId="e60da0a2-8f9f-43be-83b4-26a7a02c04c9" providerId="ADAL" clId="{DC7C844B-B9B1-9444-92AE-ADEB3EFB3F74}" dt="2023-06-18T07:28:11.915" v="1569"/>
          <ac:inkMkLst>
            <pc:docMk/>
            <pc:sldMk cId="0" sldId="998"/>
            <ac:inkMk id="53" creationId="{94119343-0781-F379-4C61-EAB796C72A07}"/>
          </ac:inkMkLst>
        </pc:inkChg>
        <pc:inkChg chg="add del mod">
          <ac:chgData name="Hemanth Kumar  Tanneru" userId="e60da0a2-8f9f-43be-83b4-26a7a02c04c9" providerId="ADAL" clId="{DC7C844B-B9B1-9444-92AE-ADEB3EFB3F74}" dt="2023-06-18T07:28:11.916" v="1570"/>
          <ac:inkMkLst>
            <pc:docMk/>
            <pc:sldMk cId="0" sldId="998"/>
            <ac:inkMk id="54" creationId="{F80ED3BC-753A-74E1-5AA3-1E9AC46E3501}"/>
          </ac:inkMkLst>
        </pc:inkChg>
        <pc:inkChg chg="add">
          <ac:chgData name="Hemanth Kumar  Tanneru" userId="e60da0a2-8f9f-43be-83b4-26a7a02c04c9" providerId="ADAL" clId="{DC7C844B-B9B1-9444-92AE-ADEB3EFB3F74}" dt="2023-06-18T05:40:24.542" v="1072" actId="9405"/>
          <ac:inkMkLst>
            <pc:docMk/>
            <pc:sldMk cId="0" sldId="998"/>
            <ac:inkMk id="56" creationId="{D42F12C2-BBD9-5F7C-8416-53B8053062BE}"/>
          </ac:inkMkLst>
        </pc:inkChg>
        <pc:inkChg chg="add">
          <ac:chgData name="Hemanth Kumar  Tanneru" userId="e60da0a2-8f9f-43be-83b4-26a7a02c04c9" providerId="ADAL" clId="{DC7C844B-B9B1-9444-92AE-ADEB3EFB3F74}" dt="2023-06-18T05:40:24.726" v="1073" actId="9405"/>
          <ac:inkMkLst>
            <pc:docMk/>
            <pc:sldMk cId="0" sldId="998"/>
            <ac:inkMk id="57" creationId="{C5D83C87-397E-5F02-BF31-70F078FD96F5}"/>
          </ac:inkMkLst>
        </pc:inkChg>
        <pc:inkChg chg="add del">
          <ac:chgData name="Hemanth Kumar  Tanneru" userId="e60da0a2-8f9f-43be-83b4-26a7a02c04c9" providerId="ADAL" clId="{DC7C844B-B9B1-9444-92AE-ADEB3EFB3F74}" dt="2023-06-18T07:28:13.247" v="1571"/>
          <ac:inkMkLst>
            <pc:docMk/>
            <pc:sldMk cId="0" sldId="998"/>
            <ac:inkMk id="58" creationId="{5A7E75A5-DE54-DB79-0629-762CDFA43D72}"/>
          </ac:inkMkLst>
        </pc:inkChg>
        <pc:inkChg chg="add del mod">
          <ac:chgData name="Hemanth Kumar  Tanneru" userId="e60da0a2-8f9f-43be-83b4-26a7a02c04c9" providerId="ADAL" clId="{DC7C844B-B9B1-9444-92AE-ADEB3EFB3F74}" dt="2023-06-18T07:28:13.249" v="1574"/>
          <ac:inkMkLst>
            <pc:docMk/>
            <pc:sldMk cId="0" sldId="998"/>
            <ac:inkMk id="59" creationId="{0F851C39-9F5F-8F84-B279-D3111CBBF69C}"/>
          </ac:inkMkLst>
        </pc:inkChg>
        <pc:inkChg chg="add del mod">
          <ac:chgData name="Hemanth Kumar  Tanneru" userId="e60da0a2-8f9f-43be-83b4-26a7a02c04c9" providerId="ADAL" clId="{DC7C844B-B9B1-9444-92AE-ADEB3EFB3F74}" dt="2023-06-18T07:28:13.251" v="1577"/>
          <ac:inkMkLst>
            <pc:docMk/>
            <pc:sldMk cId="0" sldId="998"/>
            <ac:inkMk id="60" creationId="{8B44AAAA-2EB1-76FB-3D10-19C989BFA519}"/>
          </ac:inkMkLst>
        </pc:inkChg>
        <pc:inkChg chg="add del mod">
          <ac:chgData name="Hemanth Kumar  Tanneru" userId="e60da0a2-8f9f-43be-83b4-26a7a02c04c9" providerId="ADAL" clId="{DC7C844B-B9B1-9444-92AE-ADEB3EFB3F74}" dt="2023-06-18T07:28:13.250" v="1575"/>
          <ac:inkMkLst>
            <pc:docMk/>
            <pc:sldMk cId="0" sldId="998"/>
            <ac:inkMk id="61" creationId="{7EDC5F6F-6B75-14E8-90F9-E0F42888E259}"/>
          </ac:inkMkLst>
        </pc:inkChg>
        <pc:inkChg chg="add del mod">
          <ac:chgData name="Hemanth Kumar  Tanneru" userId="e60da0a2-8f9f-43be-83b4-26a7a02c04c9" providerId="ADAL" clId="{DC7C844B-B9B1-9444-92AE-ADEB3EFB3F74}" dt="2023-06-18T07:28:13.251" v="1578"/>
          <ac:inkMkLst>
            <pc:docMk/>
            <pc:sldMk cId="0" sldId="998"/>
            <ac:inkMk id="62" creationId="{A04CB1D6-BD21-F4C5-47C9-6453F27D25D6}"/>
          </ac:inkMkLst>
        </pc:inkChg>
        <pc:inkChg chg="add del mod">
          <ac:chgData name="Hemanth Kumar  Tanneru" userId="e60da0a2-8f9f-43be-83b4-26a7a02c04c9" providerId="ADAL" clId="{DC7C844B-B9B1-9444-92AE-ADEB3EFB3F74}" dt="2023-06-18T07:28:13.249" v="1573"/>
          <ac:inkMkLst>
            <pc:docMk/>
            <pc:sldMk cId="0" sldId="998"/>
            <ac:inkMk id="63" creationId="{7FF42391-F928-20A4-EA57-A7109DAB959A}"/>
          </ac:inkMkLst>
        </pc:inkChg>
        <pc:inkChg chg="add del mod">
          <ac:chgData name="Hemanth Kumar  Tanneru" userId="e60da0a2-8f9f-43be-83b4-26a7a02c04c9" providerId="ADAL" clId="{DC7C844B-B9B1-9444-92AE-ADEB3EFB3F74}" dt="2023-06-18T07:28:13.250" v="1576"/>
          <ac:inkMkLst>
            <pc:docMk/>
            <pc:sldMk cId="0" sldId="998"/>
            <ac:inkMk id="64" creationId="{50B6F341-3780-40C1-1E62-D96604AFB7EC}"/>
          </ac:inkMkLst>
        </pc:inkChg>
        <pc:inkChg chg="add del mod">
          <ac:chgData name="Hemanth Kumar  Tanneru" userId="e60da0a2-8f9f-43be-83b4-26a7a02c04c9" providerId="ADAL" clId="{DC7C844B-B9B1-9444-92AE-ADEB3EFB3F74}" dt="2023-06-18T07:28:13.251" v="1579"/>
          <ac:inkMkLst>
            <pc:docMk/>
            <pc:sldMk cId="0" sldId="998"/>
            <ac:inkMk id="66" creationId="{8A75D93A-E3F7-79C6-687F-5F662382B25E}"/>
          </ac:inkMkLst>
        </pc:inkChg>
        <pc:inkChg chg="add del mod">
          <ac:chgData name="Hemanth Kumar  Tanneru" userId="e60da0a2-8f9f-43be-83b4-26a7a02c04c9" providerId="ADAL" clId="{DC7C844B-B9B1-9444-92AE-ADEB3EFB3F74}" dt="2023-06-18T07:28:13.248" v="1572"/>
          <ac:inkMkLst>
            <pc:docMk/>
            <pc:sldMk cId="0" sldId="998"/>
            <ac:inkMk id="67" creationId="{C678CCF1-B416-13A0-835D-96843B81D26A}"/>
          </ac:inkMkLst>
        </pc:inkChg>
      </pc:sldChg>
      <pc:sldChg chg="delSp modSp mod">
        <pc:chgData name="Hemanth Kumar  Tanneru" userId="e60da0a2-8f9f-43be-83b4-26a7a02c04c9" providerId="ADAL" clId="{DC7C844B-B9B1-9444-92AE-ADEB3EFB3F74}" dt="2023-06-18T07:28:25.709" v="1581" actId="478"/>
        <pc:sldMkLst>
          <pc:docMk/>
          <pc:sldMk cId="0" sldId="1000"/>
        </pc:sldMkLst>
        <pc:inkChg chg="del mod">
          <ac:chgData name="Hemanth Kumar  Tanneru" userId="e60da0a2-8f9f-43be-83b4-26a7a02c04c9" providerId="ADAL" clId="{DC7C844B-B9B1-9444-92AE-ADEB3EFB3F74}" dt="2023-06-18T07:28:25.709" v="1581" actId="478"/>
          <ac:inkMkLst>
            <pc:docMk/>
            <pc:sldMk cId="0" sldId="1000"/>
            <ac:inkMk id="4" creationId="{E176CB7D-5137-644C-360A-0B20695F3129}"/>
          </ac:inkMkLst>
        </pc:inkChg>
      </pc:sldChg>
      <pc:sldChg chg="delSp modSp mod">
        <pc:chgData name="Hemanth Kumar  Tanneru" userId="e60da0a2-8f9f-43be-83b4-26a7a02c04c9" providerId="ADAL" clId="{DC7C844B-B9B1-9444-92AE-ADEB3EFB3F74}" dt="2023-06-18T07:32:13.181" v="1754"/>
        <pc:sldMkLst>
          <pc:docMk/>
          <pc:sldMk cId="0" sldId="1001"/>
        </pc:sldMkLst>
        <pc:grpChg chg="del mod">
          <ac:chgData name="Hemanth Kumar  Tanneru" userId="e60da0a2-8f9f-43be-83b4-26a7a02c04c9" providerId="ADAL" clId="{DC7C844B-B9B1-9444-92AE-ADEB3EFB3F74}" dt="2023-06-18T07:29:05.028" v="1634"/>
          <ac:grpSpMkLst>
            <pc:docMk/>
            <pc:sldMk cId="0" sldId="1001"/>
            <ac:grpSpMk id="138" creationId="{E43BA989-B3DE-441A-A2F8-5B9A8326ABB0}"/>
          </ac:grpSpMkLst>
        </pc:grpChg>
        <pc:grpChg chg="del mod">
          <ac:chgData name="Hemanth Kumar  Tanneru" userId="e60da0a2-8f9f-43be-83b4-26a7a02c04c9" providerId="ADAL" clId="{DC7C844B-B9B1-9444-92AE-ADEB3EFB3F74}" dt="2023-06-18T07:29:01.616" v="1626"/>
          <ac:grpSpMkLst>
            <pc:docMk/>
            <pc:sldMk cId="0" sldId="1001"/>
            <ac:grpSpMk id="163" creationId="{8282DDED-559A-4A8A-9101-CC7661351F48}"/>
          </ac:grpSpMkLst>
        </pc:grpChg>
        <pc:grpChg chg="del mod">
          <ac:chgData name="Hemanth Kumar  Tanneru" userId="e60da0a2-8f9f-43be-83b4-26a7a02c04c9" providerId="ADAL" clId="{DC7C844B-B9B1-9444-92AE-ADEB3EFB3F74}" dt="2023-06-18T07:29:05.028" v="1636"/>
          <ac:grpSpMkLst>
            <pc:docMk/>
            <pc:sldMk cId="0" sldId="1001"/>
            <ac:grpSpMk id="177" creationId="{D0E158B7-6C23-4ED0-A0FA-EE83C0E9AC89}"/>
          </ac:grpSpMkLst>
        </pc:grpChg>
        <pc:grpChg chg="del mod">
          <ac:chgData name="Hemanth Kumar  Tanneru" userId="e60da0a2-8f9f-43be-83b4-26a7a02c04c9" providerId="ADAL" clId="{DC7C844B-B9B1-9444-92AE-ADEB3EFB3F74}" dt="2023-06-18T07:28:54.558" v="1586"/>
          <ac:grpSpMkLst>
            <pc:docMk/>
            <pc:sldMk cId="0" sldId="1001"/>
            <ac:grpSpMk id="188" creationId="{B054418D-D8E5-4506-9CCB-113E3CFDEC05}"/>
          </ac:grpSpMkLst>
        </pc:grpChg>
        <pc:inkChg chg="del">
          <ac:chgData name="Hemanth Kumar  Tanneru" userId="e60da0a2-8f9f-43be-83b4-26a7a02c04c9" providerId="ADAL" clId="{DC7C844B-B9B1-9444-92AE-ADEB3EFB3F74}" dt="2023-06-18T07:28:43.906" v="1582" actId="478"/>
          <ac:inkMkLst>
            <pc:docMk/>
            <pc:sldMk cId="0" sldId="1001"/>
            <ac:inkMk id="5" creationId="{3E273B2C-ABC8-4F83-0470-C7398901FA85}"/>
          </ac:inkMkLst>
        </pc:inkChg>
        <pc:inkChg chg="del">
          <ac:chgData name="Hemanth Kumar  Tanneru" userId="e60da0a2-8f9f-43be-83b4-26a7a02c04c9" providerId="ADAL" clId="{DC7C844B-B9B1-9444-92AE-ADEB3EFB3F74}" dt="2023-06-18T07:28:48.901" v="1583"/>
          <ac:inkMkLst>
            <pc:docMk/>
            <pc:sldMk cId="0" sldId="1001"/>
            <ac:inkMk id="113" creationId="{D833E8FA-2076-453E-B560-3CDB34A2C700}"/>
          </ac:inkMkLst>
        </pc:inkChg>
        <pc:inkChg chg="del mod">
          <ac:chgData name="Hemanth Kumar  Tanneru" userId="e60da0a2-8f9f-43be-83b4-26a7a02c04c9" providerId="ADAL" clId="{DC7C844B-B9B1-9444-92AE-ADEB3EFB3F74}" dt="2023-06-18T07:28:50.221" v="1585"/>
          <ac:inkMkLst>
            <pc:docMk/>
            <pc:sldMk cId="0" sldId="1001"/>
            <ac:inkMk id="114" creationId="{D32832F5-6020-4940-8A0F-5649DFB92157}"/>
          </ac:inkMkLst>
        </pc:inkChg>
        <pc:inkChg chg="del mod">
          <ac:chgData name="Hemanth Kumar  Tanneru" userId="e60da0a2-8f9f-43be-83b4-26a7a02c04c9" providerId="ADAL" clId="{DC7C844B-B9B1-9444-92AE-ADEB3EFB3F74}" dt="2023-06-18T07:28:49.592" v="1584"/>
          <ac:inkMkLst>
            <pc:docMk/>
            <pc:sldMk cId="0" sldId="1001"/>
            <ac:inkMk id="115" creationId="{94AD9443-6ABD-439A-BEEC-EB22646245E6}"/>
          </ac:inkMkLst>
        </pc:inkChg>
        <pc:inkChg chg="del mod">
          <ac:chgData name="Hemanth Kumar  Tanneru" userId="e60da0a2-8f9f-43be-83b4-26a7a02c04c9" providerId="ADAL" clId="{DC7C844B-B9B1-9444-92AE-ADEB3EFB3F74}" dt="2023-06-18T07:28:54.558" v="1586"/>
          <ac:inkMkLst>
            <pc:docMk/>
            <pc:sldMk cId="0" sldId="1001"/>
            <ac:inkMk id="116" creationId="{D9E63B66-C2C6-4B10-A544-9BCA1FBD04B4}"/>
          </ac:inkMkLst>
        </pc:inkChg>
        <pc:inkChg chg="del mod">
          <ac:chgData name="Hemanth Kumar  Tanneru" userId="e60da0a2-8f9f-43be-83b4-26a7a02c04c9" providerId="ADAL" clId="{DC7C844B-B9B1-9444-92AE-ADEB3EFB3F74}" dt="2023-06-18T07:28:54.559" v="1587"/>
          <ac:inkMkLst>
            <pc:docMk/>
            <pc:sldMk cId="0" sldId="1001"/>
            <ac:inkMk id="117" creationId="{7012495B-D19B-40D7-A70B-11EDFC0D611F}"/>
          </ac:inkMkLst>
        </pc:inkChg>
        <pc:inkChg chg="del mod">
          <ac:chgData name="Hemanth Kumar  Tanneru" userId="e60da0a2-8f9f-43be-83b4-26a7a02c04c9" providerId="ADAL" clId="{DC7C844B-B9B1-9444-92AE-ADEB3EFB3F74}" dt="2023-06-18T07:28:57.423" v="1590"/>
          <ac:inkMkLst>
            <pc:docMk/>
            <pc:sldMk cId="0" sldId="1001"/>
            <ac:inkMk id="119" creationId="{50BD6969-E089-436E-940D-C38DAE4658A1}"/>
          </ac:inkMkLst>
        </pc:inkChg>
        <pc:inkChg chg="del mod">
          <ac:chgData name="Hemanth Kumar  Tanneru" userId="e60da0a2-8f9f-43be-83b4-26a7a02c04c9" providerId="ADAL" clId="{DC7C844B-B9B1-9444-92AE-ADEB3EFB3F74}" dt="2023-06-18T07:28:57.424" v="1593"/>
          <ac:inkMkLst>
            <pc:docMk/>
            <pc:sldMk cId="0" sldId="1001"/>
            <ac:inkMk id="120" creationId="{C9E54CAC-96A9-48E2-9EA0-C517DD5941D4}"/>
          </ac:inkMkLst>
        </pc:inkChg>
        <pc:inkChg chg="del mod">
          <ac:chgData name="Hemanth Kumar  Tanneru" userId="e60da0a2-8f9f-43be-83b4-26a7a02c04c9" providerId="ADAL" clId="{DC7C844B-B9B1-9444-92AE-ADEB3EFB3F74}" dt="2023-06-18T07:28:57.427" v="1599"/>
          <ac:inkMkLst>
            <pc:docMk/>
            <pc:sldMk cId="0" sldId="1001"/>
            <ac:inkMk id="122" creationId="{2B7F60AC-5BBD-44EA-B91A-69947048A774}"/>
          </ac:inkMkLst>
        </pc:inkChg>
        <pc:inkChg chg="del mod">
          <ac:chgData name="Hemanth Kumar  Tanneru" userId="e60da0a2-8f9f-43be-83b4-26a7a02c04c9" providerId="ADAL" clId="{DC7C844B-B9B1-9444-92AE-ADEB3EFB3F74}" dt="2023-06-18T07:28:57.425" v="1595"/>
          <ac:inkMkLst>
            <pc:docMk/>
            <pc:sldMk cId="0" sldId="1001"/>
            <ac:inkMk id="123" creationId="{66551C1A-2FBF-41CC-BF0D-5EBA1F032E14}"/>
          </ac:inkMkLst>
        </pc:inkChg>
        <pc:inkChg chg="del mod">
          <ac:chgData name="Hemanth Kumar  Tanneru" userId="e60da0a2-8f9f-43be-83b4-26a7a02c04c9" providerId="ADAL" clId="{DC7C844B-B9B1-9444-92AE-ADEB3EFB3F74}" dt="2023-06-18T07:28:58.240" v="1601"/>
          <ac:inkMkLst>
            <pc:docMk/>
            <pc:sldMk cId="0" sldId="1001"/>
            <ac:inkMk id="124" creationId="{2D756288-2FE2-4220-A71D-2D33384FC25E}"/>
          </ac:inkMkLst>
        </pc:inkChg>
        <pc:inkChg chg="del mod">
          <ac:chgData name="Hemanth Kumar  Tanneru" userId="e60da0a2-8f9f-43be-83b4-26a7a02c04c9" providerId="ADAL" clId="{DC7C844B-B9B1-9444-92AE-ADEB3EFB3F74}" dt="2023-06-18T07:28:58.239" v="1600"/>
          <ac:inkMkLst>
            <pc:docMk/>
            <pc:sldMk cId="0" sldId="1001"/>
            <ac:inkMk id="125" creationId="{8E974F3A-5384-4ABA-B06C-9C7C09EBCB4A}"/>
          </ac:inkMkLst>
        </pc:inkChg>
        <pc:inkChg chg="del mod">
          <ac:chgData name="Hemanth Kumar  Tanneru" userId="e60da0a2-8f9f-43be-83b4-26a7a02c04c9" providerId="ADAL" clId="{DC7C844B-B9B1-9444-92AE-ADEB3EFB3F74}" dt="2023-06-18T07:28:57.424" v="1592"/>
          <ac:inkMkLst>
            <pc:docMk/>
            <pc:sldMk cId="0" sldId="1001"/>
            <ac:inkMk id="126" creationId="{C511FE87-5535-4113-A65D-21754830BECF}"/>
          </ac:inkMkLst>
        </pc:inkChg>
        <pc:inkChg chg="del mod">
          <ac:chgData name="Hemanth Kumar  Tanneru" userId="e60da0a2-8f9f-43be-83b4-26a7a02c04c9" providerId="ADAL" clId="{DC7C844B-B9B1-9444-92AE-ADEB3EFB3F74}" dt="2023-06-18T07:28:57.426" v="1597"/>
          <ac:inkMkLst>
            <pc:docMk/>
            <pc:sldMk cId="0" sldId="1001"/>
            <ac:inkMk id="127" creationId="{21AFC69E-5A83-4879-A92F-205AF41C213B}"/>
          </ac:inkMkLst>
        </pc:inkChg>
        <pc:inkChg chg="del mod">
          <ac:chgData name="Hemanth Kumar  Tanneru" userId="e60da0a2-8f9f-43be-83b4-26a7a02c04c9" providerId="ADAL" clId="{DC7C844B-B9B1-9444-92AE-ADEB3EFB3F74}" dt="2023-06-18T07:28:57.426" v="1596"/>
          <ac:inkMkLst>
            <pc:docMk/>
            <pc:sldMk cId="0" sldId="1001"/>
            <ac:inkMk id="128" creationId="{821753DF-3EEA-4135-8506-C0DD4E347CEA}"/>
          </ac:inkMkLst>
        </pc:inkChg>
        <pc:inkChg chg="del mod">
          <ac:chgData name="Hemanth Kumar  Tanneru" userId="e60da0a2-8f9f-43be-83b4-26a7a02c04c9" providerId="ADAL" clId="{DC7C844B-B9B1-9444-92AE-ADEB3EFB3F74}" dt="2023-06-18T07:28:57.425" v="1594"/>
          <ac:inkMkLst>
            <pc:docMk/>
            <pc:sldMk cId="0" sldId="1001"/>
            <ac:inkMk id="129" creationId="{2F93A586-276D-4D52-827B-E0C0C107DBB7}"/>
          </ac:inkMkLst>
        </pc:inkChg>
        <pc:inkChg chg="del mod">
          <ac:chgData name="Hemanth Kumar  Tanneru" userId="e60da0a2-8f9f-43be-83b4-26a7a02c04c9" providerId="ADAL" clId="{DC7C844B-B9B1-9444-92AE-ADEB3EFB3F74}" dt="2023-06-18T07:28:58.241" v="1602"/>
          <ac:inkMkLst>
            <pc:docMk/>
            <pc:sldMk cId="0" sldId="1001"/>
            <ac:inkMk id="130" creationId="{B1C8E5B1-F1E1-45ED-BE32-9D7C90C3D1B6}"/>
          </ac:inkMkLst>
        </pc:inkChg>
        <pc:inkChg chg="del mod">
          <ac:chgData name="Hemanth Kumar  Tanneru" userId="e60da0a2-8f9f-43be-83b4-26a7a02c04c9" providerId="ADAL" clId="{DC7C844B-B9B1-9444-92AE-ADEB3EFB3F74}" dt="2023-06-18T07:28:57.422" v="1589"/>
          <ac:inkMkLst>
            <pc:docMk/>
            <pc:sldMk cId="0" sldId="1001"/>
            <ac:inkMk id="131" creationId="{20DDA196-083E-4934-A78C-1DAAF795B36C}"/>
          </ac:inkMkLst>
        </pc:inkChg>
        <pc:inkChg chg="del">
          <ac:chgData name="Hemanth Kumar  Tanneru" userId="e60da0a2-8f9f-43be-83b4-26a7a02c04c9" providerId="ADAL" clId="{DC7C844B-B9B1-9444-92AE-ADEB3EFB3F74}" dt="2023-06-18T07:28:57.421" v="1588"/>
          <ac:inkMkLst>
            <pc:docMk/>
            <pc:sldMk cId="0" sldId="1001"/>
            <ac:inkMk id="132" creationId="{A28A0ADB-14E7-42D9-A9AE-3FC67B0AAAB9}"/>
          </ac:inkMkLst>
        </pc:inkChg>
        <pc:inkChg chg="del mod">
          <ac:chgData name="Hemanth Kumar  Tanneru" userId="e60da0a2-8f9f-43be-83b4-26a7a02c04c9" providerId="ADAL" clId="{DC7C844B-B9B1-9444-92AE-ADEB3EFB3F74}" dt="2023-06-18T07:28:57.423" v="1591"/>
          <ac:inkMkLst>
            <pc:docMk/>
            <pc:sldMk cId="0" sldId="1001"/>
            <ac:inkMk id="133" creationId="{1FB83F2E-E979-4382-B9DA-96CA60DE8D13}"/>
          </ac:inkMkLst>
        </pc:inkChg>
        <pc:inkChg chg="del mod">
          <ac:chgData name="Hemanth Kumar  Tanneru" userId="e60da0a2-8f9f-43be-83b4-26a7a02c04c9" providerId="ADAL" clId="{DC7C844B-B9B1-9444-92AE-ADEB3EFB3F74}" dt="2023-06-18T07:28:57.426" v="1598"/>
          <ac:inkMkLst>
            <pc:docMk/>
            <pc:sldMk cId="0" sldId="1001"/>
            <ac:inkMk id="134" creationId="{1A82EA90-78A0-4675-9D05-C09AB6864DCB}"/>
          </ac:inkMkLst>
        </pc:inkChg>
        <pc:inkChg chg="del mod">
          <ac:chgData name="Hemanth Kumar  Tanneru" userId="e60da0a2-8f9f-43be-83b4-26a7a02c04c9" providerId="ADAL" clId="{DC7C844B-B9B1-9444-92AE-ADEB3EFB3F74}" dt="2023-06-18T07:29:05.029" v="1637"/>
          <ac:inkMkLst>
            <pc:docMk/>
            <pc:sldMk cId="0" sldId="1001"/>
            <ac:inkMk id="136" creationId="{36713AAD-E22B-4B96-B49A-F6E7B506BFBB}"/>
          </ac:inkMkLst>
        </pc:inkChg>
        <pc:inkChg chg="del mod">
          <ac:chgData name="Hemanth Kumar  Tanneru" userId="e60da0a2-8f9f-43be-83b4-26a7a02c04c9" providerId="ADAL" clId="{DC7C844B-B9B1-9444-92AE-ADEB3EFB3F74}" dt="2023-06-18T07:29:05.028" v="1634"/>
          <ac:inkMkLst>
            <pc:docMk/>
            <pc:sldMk cId="0" sldId="1001"/>
            <ac:inkMk id="137" creationId="{39B50B66-BF5D-4CD1-A0B3-1BCDE261FBC2}"/>
          </ac:inkMkLst>
        </pc:inkChg>
        <pc:inkChg chg="del">
          <ac:chgData name="Hemanth Kumar  Tanneru" userId="e60da0a2-8f9f-43be-83b4-26a7a02c04c9" providerId="ADAL" clId="{DC7C844B-B9B1-9444-92AE-ADEB3EFB3F74}" dt="2023-06-18T07:29:01.611" v="1603"/>
          <ac:inkMkLst>
            <pc:docMk/>
            <pc:sldMk cId="0" sldId="1001"/>
            <ac:inkMk id="139" creationId="{E8A0E1B2-A39B-4091-889D-76B428F41E5F}"/>
          </ac:inkMkLst>
        </pc:inkChg>
        <pc:inkChg chg="del mod">
          <ac:chgData name="Hemanth Kumar  Tanneru" userId="e60da0a2-8f9f-43be-83b4-26a7a02c04c9" providerId="ADAL" clId="{DC7C844B-B9B1-9444-92AE-ADEB3EFB3F74}" dt="2023-06-18T07:29:01.613" v="1609"/>
          <ac:inkMkLst>
            <pc:docMk/>
            <pc:sldMk cId="0" sldId="1001"/>
            <ac:inkMk id="140" creationId="{952A90B1-F962-4CE2-AC24-57BC08AE3D7C}"/>
          </ac:inkMkLst>
        </pc:inkChg>
        <pc:inkChg chg="del mod">
          <ac:chgData name="Hemanth Kumar  Tanneru" userId="e60da0a2-8f9f-43be-83b4-26a7a02c04c9" providerId="ADAL" clId="{DC7C844B-B9B1-9444-92AE-ADEB3EFB3F74}" dt="2023-06-18T07:29:01.615" v="1618"/>
          <ac:inkMkLst>
            <pc:docMk/>
            <pc:sldMk cId="0" sldId="1001"/>
            <ac:inkMk id="141" creationId="{50E925A1-706F-4FE6-932D-D5A8DB0F48B1}"/>
          </ac:inkMkLst>
        </pc:inkChg>
        <pc:inkChg chg="del mod">
          <ac:chgData name="Hemanth Kumar  Tanneru" userId="e60da0a2-8f9f-43be-83b4-26a7a02c04c9" providerId="ADAL" clId="{DC7C844B-B9B1-9444-92AE-ADEB3EFB3F74}" dt="2023-06-18T07:29:01.616" v="1626"/>
          <ac:inkMkLst>
            <pc:docMk/>
            <pc:sldMk cId="0" sldId="1001"/>
            <ac:inkMk id="142" creationId="{35D4B5FF-DCA7-4BCA-97F6-7C864068D591}"/>
          </ac:inkMkLst>
        </pc:inkChg>
        <pc:inkChg chg="del mod">
          <ac:chgData name="Hemanth Kumar  Tanneru" userId="e60da0a2-8f9f-43be-83b4-26a7a02c04c9" providerId="ADAL" clId="{DC7C844B-B9B1-9444-92AE-ADEB3EFB3F74}" dt="2023-06-18T07:29:01.615" v="1620"/>
          <ac:inkMkLst>
            <pc:docMk/>
            <pc:sldMk cId="0" sldId="1001"/>
            <ac:inkMk id="143" creationId="{559D4B68-161A-419A-9973-82DC4E4B655E}"/>
          </ac:inkMkLst>
        </pc:inkChg>
        <pc:inkChg chg="del mod">
          <ac:chgData name="Hemanth Kumar  Tanneru" userId="e60da0a2-8f9f-43be-83b4-26a7a02c04c9" providerId="ADAL" clId="{DC7C844B-B9B1-9444-92AE-ADEB3EFB3F74}" dt="2023-06-18T07:29:01.612" v="1604"/>
          <ac:inkMkLst>
            <pc:docMk/>
            <pc:sldMk cId="0" sldId="1001"/>
            <ac:inkMk id="144" creationId="{94FD2145-2DD9-47E9-BD61-A40A0F5C0F66}"/>
          </ac:inkMkLst>
        </pc:inkChg>
        <pc:inkChg chg="del mod">
          <ac:chgData name="Hemanth Kumar  Tanneru" userId="e60da0a2-8f9f-43be-83b4-26a7a02c04c9" providerId="ADAL" clId="{DC7C844B-B9B1-9444-92AE-ADEB3EFB3F74}" dt="2023-06-18T07:29:01.612" v="1606"/>
          <ac:inkMkLst>
            <pc:docMk/>
            <pc:sldMk cId="0" sldId="1001"/>
            <ac:inkMk id="145" creationId="{CD55E347-6F51-413C-8F03-1A122C9791D5}"/>
          </ac:inkMkLst>
        </pc:inkChg>
        <pc:inkChg chg="del mod">
          <ac:chgData name="Hemanth Kumar  Tanneru" userId="e60da0a2-8f9f-43be-83b4-26a7a02c04c9" providerId="ADAL" clId="{DC7C844B-B9B1-9444-92AE-ADEB3EFB3F74}" dt="2023-06-18T07:29:01.614" v="1614"/>
          <ac:inkMkLst>
            <pc:docMk/>
            <pc:sldMk cId="0" sldId="1001"/>
            <ac:inkMk id="147" creationId="{7CC1CBB2-5B05-4240-AB07-A3BA774A0C60}"/>
          </ac:inkMkLst>
        </pc:inkChg>
        <pc:inkChg chg="del mod">
          <ac:chgData name="Hemanth Kumar  Tanneru" userId="e60da0a2-8f9f-43be-83b4-26a7a02c04c9" providerId="ADAL" clId="{DC7C844B-B9B1-9444-92AE-ADEB3EFB3F74}" dt="2023-06-18T07:29:01.615" v="1623"/>
          <ac:inkMkLst>
            <pc:docMk/>
            <pc:sldMk cId="0" sldId="1001"/>
            <ac:inkMk id="148" creationId="{B1EECABB-2C1D-48B3-A1F7-F519C8BA145F}"/>
          </ac:inkMkLst>
        </pc:inkChg>
        <pc:inkChg chg="del mod">
          <ac:chgData name="Hemanth Kumar  Tanneru" userId="e60da0a2-8f9f-43be-83b4-26a7a02c04c9" providerId="ADAL" clId="{DC7C844B-B9B1-9444-92AE-ADEB3EFB3F74}" dt="2023-06-18T07:29:01.614" v="1616"/>
          <ac:inkMkLst>
            <pc:docMk/>
            <pc:sldMk cId="0" sldId="1001"/>
            <ac:inkMk id="149" creationId="{9197A4BB-0312-4BA0-9872-AD5C2FCDDF17}"/>
          </ac:inkMkLst>
        </pc:inkChg>
        <pc:inkChg chg="del mod">
          <ac:chgData name="Hemanth Kumar  Tanneru" userId="e60da0a2-8f9f-43be-83b4-26a7a02c04c9" providerId="ADAL" clId="{DC7C844B-B9B1-9444-92AE-ADEB3EFB3F74}" dt="2023-06-18T07:29:01.612" v="1605"/>
          <ac:inkMkLst>
            <pc:docMk/>
            <pc:sldMk cId="0" sldId="1001"/>
            <ac:inkMk id="150" creationId="{D7881B39-49CD-42AD-982F-A2FF18B23424}"/>
          </ac:inkMkLst>
        </pc:inkChg>
        <pc:inkChg chg="del mod">
          <ac:chgData name="Hemanth Kumar  Tanneru" userId="e60da0a2-8f9f-43be-83b4-26a7a02c04c9" providerId="ADAL" clId="{DC7C844B-B9B1-9444-92AE-ADEB3EFB3F74}" dt="2023-06-18T07:29:01.616" v="1627"/>
          <ac:inkMkLst>
            <pc:docMk/>
            <pc:sldMk cId="0" sldId="1001"/>
            <ac:inkMk id="151" creationId="{984985D9-8BEA-4B2C-A019-C3B6C280D396}"/>
          </ac:inkMkLst>
        </pc:inkChg>
        <pc:inkChg chg="del mod">
          <ac:chgData name="Hemanth Kumar  Tanneru" userId="e60da0a2-8f9f-43be-83b4-26a7a02c04c9" providerId="ADAL" clId="{DC7C844B-B9B1-9444-92AE-ADEB3EFB3F74}" dt="2023-06-18T07:29:01.614" v="1617"/>
          <ac:inkMkLst>
            <pc:docMk/>
            <pc:sldMk cId="0" sldId="1001"/>
            <ac:inkMk id="152" creationId="{6BEB9D35-6D70-4DAB-843C-E44EC5861980}"/>
          </ac:inkMkLst>
        </pc:inkChg>
        <pc:inkChg chg="del mod">
          <ac:chgData name="Hemanth Kumar  Tanneru" userId="e60da0a2-8f9f-43be-83b4-26a7a02c04c9" providerId="ADAL" clId="{DC7C844B-B9B1-9444-92AE-ADEB3EFB3F74}" dt="2023-06-18T07:29:01.615" v="1621"/>
          <ac:inkMkLst>
            <pc:docMk/>
            <pc:sldMk cId="0" sldId="1001"/>
            <ac:inkMk id="153" creationId="{4852ED6E-0A08-40C2-BB87-4546F4CB91B5}"/>
          </ac:inkMkLst>
        </pc:inkChg>
        <pc:inkChg chg="del mod">
          <ac:chgData name="Hemanth Kumar  Tanneru" userId="e60da0a2-8f9f-43be-83b4-26a7a02c04c9" providerId="ADAL" clId="{DC7C844B-B9B1-9444-92AE-ADEB3EFB3F74}" dt="2023-06-18T07:29:01.616" v="1624"/>
          <ac:inkMkLst>
            <pc:docMk/>
            <pc:sldMk cId="0" sldId="1001"/>
            <ac:inkMk id="154" creationId="{98FAC1B7-F59C-4AA3-B63A-FE3C1273DAD4}"/>
          </ac:inkMkLst>
        </pc:inkChg>
        <pc:inkChg chg="del mod">
          <ac:chgData name="Hemanth Kumar  Tanneru" userId="e60da0a2-8f9f-43be-83b4-26a7a02c04c9" providerId="ADAL" clId="{DC7C844B-B9B1-9444-92AE-ADEB3EFB3F74}" dt="2023-06-18T07:29:01.614" v="1615"/>
          <ac:inkMkLst>
            <pc:docMk/>
            <pc:sldMk cId="0" sldId="1001"/>
            <ac:inkMk id="156" creationId="{012A7352-72C2-47E2-AFF7-16BD40552F99}"/>
          </ac:inkMkLst>
        </pc:inkChg>
        <pc:inkChg chg="del mod">
          <ac:chgData name="Hemanth Kumar  Tanneru" userId="e60da0a2-8f9f-43be-83b4-26a7a02c04c9" providerId="ADAL" clId="{DC7C844B-B9B1-9444-92AE-ADEB3EFB3F74}" dt="2023-06-18T07:29:01.613" v="1610"/>
          <ac:inkMkLst>
            <pc:docMk/>
            <pc:sldMk cId="0" sldId="1001"/>
            <ac:inkMk id="157" creationId="{02484BA7-2F7D-4A22-8092-462A1C2D5084}"/>
          </ac:inkMkLst>
        </pc:inkChg>
        <pc:inkChg chg="del mod">
          <ac:chgData name="Hemanth Kumar  Tanneru" userId="e60da0a2-8f9f-43be-83b4-26a7a02c04c9" providerId="ADAL" clId="{DC7C844B-B9B1-9444-92AE-ADEB3EFB3F74}" dt="2023-06-18T07:29:01.613" v="1612"/>
          <ac:inkMkLst>
            <pc:docMk/>
            <pc:sldMk cId="0" sldId="1001"/>
            <ac:inkMk id="158" creationId="{E2C5E651-821B-4A5F-B9F7-36F883B28AF8}"/>
          </ac:inkMkLst>
        </pc:inkChg>
        <pc:inkChg chg="del mod">
          <ac:chgData name="Hemanth Kumar  Tanneru" userId="e60da0a2-8f9f-43be-83b4-26a7a02c04c9" providerId="ADAL" clId="{DC7C844B-B9B1-9444-92AE-ADEB3EFB3F74}" dt="2023-06-18T07:29:01.615" v="1619"/>
          <ac:inkMkLst>
            <pc:docMk/>
            <pc:sldMk cId="0" sldId="1001"/>
            <ac:inkMk id="159" creationId="{BC9641E1-9173-45E6-9DD5-438971A7CD96}"/>
          </ac:inkMkLst>
        </pc:inkChg>
        <pc:inkChg chg="del">
          <ac:chgData name="Hemanth Kumar  Tanneru" userId="e60da0a2-8f9f-43be-83b4-26a7a02c04c9" providerId="ADAL" clId="{DC7C844B-B9B1-9444-92AE-ADEB3EFB3F74}" dt="2023-06-18T07:29:01.613" v="1607"/>
          <ac:inkMkLst>
            <pc:docMk/>
            <pc:sldMk cId="0" sldId="1001"/>
            <ac:inkMk id="160" creationId="{677E8A1A-E8A0-43F9-ABD7-BB25EFBDAB43}"/>
          </ac:inkMkLst>
        </pc:inkChg>
        <pc:inkChg chg="del mod">
          <ac:chgData name="Hemanth Kumar  Tanneru" userId="e60da0a2-8f9f-43be-83b4-26a7a02c04c9" providerId="ADAL" clId="{DC7C844B-B9B1-9444-92AE-ADEB3EFB3F74}" dt="2023-06-18T07:29:01.613" v="1608"/>
          <ac:inkMkLst>
            <pc:docMk/>
            <pc:sldMk cId="0" sldId="1001"/>
            <ac:inkMk id="161" creationId="{45D05373-408A-441F-AE02-2D4B3ABF8591}"/>
          </ac:inkMkLst>
        </pc:inkChg>
        <pc:inkChg chg="del mod">
          <ac:chgData name="Hemanth Kumar  Tanneru" userId="e60da0a2-8f9f-43be-83b4-26a7a02c04c9" providerId="ADAL" clId="{DC7C844B-B9B1-9444-92AE-ADEB3EFB3F74}" dt="2023-06-18T07:29:01.616" v="1628"/>
          <ac:inkMkLst>
            <pc:docMk/>
            <pc:sldMk cId="0" sldId="1001"/>
            <ac:inkMk id="164" creationId="{54A79ADD-3005-4EDB-A1B7-4047CE4EE6CA}"/>
          </ac:inkMkLst>
        </pc:inkChg>
        <pc:inkChg chg="del mod">
          <ac:chgData name="Hemanth Kumar  Tanneru" userId="e60da0a2-8f9f-43be-83b4-26a7a02c04c9" providerId="ADAL" clId="{DC7C844B-B9B1-9444-92AE-ADEB3EFB3F74}" dt="2023-06-18T07:29:01.613" v="1611"/>
          <ac:inkMkLst>
            <pc:docMk/>
            <pc:sldMk cId="0" sldId="1001"/>
            <ac:inkMk id="165" creationId="{270E6FF3-0EBE-4203-BD8A-AFE3BCE8051D}"/>
          </ac:inkMkLst>
        </pc:inkChg>
        <pc:inkChg chg="del mod">
          <ac:chgData name="Hemanth Kumar  Tanneru" userId="e60da0a2-8f9f-43be-83b4-26a7a02c04c9" providerId="ADAL" clId="{DC7C844B-B9B1-9444-92AE-ADEB3EFB3F74}" dt="2023-06-18T07:29:05.028" v="1636"/>
          <ac:inkMkLst>
            <pc:docMk/>
            <pc:sldMk cId="0" sldId="1001"/>
            <ac:inkMk id="166" creationId="{0053A312-B0C4-4804-ABA0-FB78A56510E6}"/>
          </ac:inkMkLst>
        </pc:inkChg>
        <pc:inkChg chg="del mod">
          <ac:chgData name="Hemanth Kumar  Tanneru" userId="e60da0a2-8f9f-43be-83b4-26a7a02c04c9" providerId="ADAL" clId="{DC7C844B-B9B1-9444-92AE-ADEB3EFB3F74}" dt="2023-06-18T07:29:05.028" v="1632"/>
          <ac:inkMkLst>
            <pc:docMk/>
            <pc:sldMk cId="0" sldId="1001"/>
            <ac:inkMk id="167" creationId="{40CA46E4-6D6D-45A1-AE02-0FBB32FFAF5A}"/>
          </ac:inkMkLst>
        </pc:inkChg>
        <pc:inkChg chg="del mod">
          <ac:chgData name="Hemanth Kumar  Tanneru" userId="e60da0a2-8f9f-43be-83b4-26a7a02c04c9" providerId="ADAL" clId="{DC7C844B-B9B1-9444-92AE-ADEB3EFB3F74}" dt="2023-06-18T07:29:01.614" v="1613"/>
          <ac:inkMkLst>
            <pc:docMk/>
            <pc:sldMk cId="0" sldId="1001"/>
            <ac:inkMk id="168" creationId="{7169E647-CE27-4C8E-8C35-A818A428FE98}"/>
          </ac:inkMkLst>
        </pc:inkChg>
        <pc:inkChg chg="del mod">
          <ac:chgData name="Hemanth Kumar  Tanneru" userId="e60da0a2-8f9f-43be-83b4-26a7a02c04c9" providerId="ADAL" clId="{DC7C844B-B9B1-9444-92AE-ADEB3EFB3F74}" dt="2023-06-18T07:29:01.615" v="1622"/>
          <ac:inkMkLst>
            <pc:docMk/>
            <pc:sldMk cId="0" sldId="1001"/>
            <ac:inkMk id="169" creationId="{7F726AAF-7193-4C4C-BC34-909AF5F28A76}"/>
          </ac:inkMkLst>
        </pc:inkChg>
        <pc:inkChg chg="del mod">
          <ac:chgData name="Hemanth Kumar  Tanneru" userId="e60da0a2-8f9f-43be-83b4-26a7a02c04c9" providerId="ADAL" clId="{DC7C844B-B9B1-9444-92AE-ADEB3EFB3F74}" dt="2023-06-18T07:29:01.616" v="1625"/>
          <ac:inkMkLst>
            <pc:docMk/>
            <pc:sldMk cId="0" sldId="1001"/>
            <ac:inkMk id="170" creationId="{4768D245-7F6A-4586-B31B-62232E57EAE3}"/>
          </ac:inkMkLst>
        </pc:inkChg>
        <pc:inkChg chg="del mod">
          <ac:chgData name="Hemanth Kumar  Tanneru" userId="e60da0a2-8f9f-43be-83b4-26a7a02c04c9" providerId="ADAL" clId="{DC7C844B-B9B1-9444-92AE-ADEB3EFB3F74}" dt="2023-06-18T07:29:05.027" v="1630"/>
          <ac:inkMkLst>
            <pc:docMk/>
            <pc:sldMk cId="0" sldId="1001"/>
            <ac:inkMk id="171" creationId="{DB9A75A9-AAAF-4166-AA6B-A5752EC7F5AB}"/>
          </ac:inkMkLst>
        </pc:inkChg>
        <pc:inkChg chg="del mod">
          <ac:chgData name="Hemanth Kumar  Tanneru" userId="e60da0a2-8f9f-43be-83b4-26a7a02c04c9" providerId="ADAL" clId="{DC7C844B-B9B1-9444-92AE-ADEB3EFB3F74}" dt="2023-06-18T07:29:05.029" v="1638"/>
          <ac:inkMkLst>
            <pc:docMk/>
            <pc:sldMk cId="0" sldId="1001"/>
            <ac:inkMk id="172" creationId="{3C3D16F0-C190-4994-9BD6-CAA304A72962}"/>
          </ac:inkMkLst>
        </pc:inkChg>
        <pc:inkChg chg="del mod">
          <ac:chgData name="Hemanth Kumar  Tanneru" userId="e60da0a2-8f9f-43be-83b4-26a7a02c04c9" providerId="ADAL" clId="{DC7C844B-B9B1-9444-92AE-ADEB3EFB3F74}" dt="2023-06-18T07:29:05.027" v="1629"/>
          <ac:inkMkLst>
            <pc:docMk/>
            <pc:sldMk cId="0" sldId="1001"/>
            <ac:inkMk id="173" creationId="{56C2E6D5-5D25-430B-B995-26F1CB4134E3}"/>
          </ac:inkMkLst>
        </pc:inkChg>
        <pc:inkChg chg="del mod">
          <ac:chgData name="Hemanth Kumar  Tanneru" userId="e60da0a2-8f9f-43be-83b4-26a7a02c04c9" providerId="ADAL" clId="{DC7C844B-B9B1-9444-92AE-ADEB3EFB3F74}" dt="2023-06-18T07:29:05.028" v="1631"/>
          <ac:inkMkLst>
            <pc:docMk/>
            <pc:sldMk cId="0" sldId="1001"/>
            <ac:inkMk id="174" creationId="{FE5F0311-B4D9-4B1C-9234-F1236E424F45}"/>
          </ac:inkMkLst>
        </pc:inkChg>
        <pc:inkChg chg="del mod">
          <ac:chgData name="Hemanth Kumar  Tanneru" userId="e60da0a2-8f9f-43be-83b4-26a7a02c04c9" providerId="ADAL" clId="{DC7C844B-B9B1-9444-92AE-ADEB3EFB3F74}" dt="2023-06-18T07:29:05.028" v="1635"/>
          <ac:inkMkLst>
            <pc:docMk/>
            <pc:sldMk cId="0" sldId="1001"/>
            <ac:inkMk id="175" creationId="{3487CB1A-792E-4D11-822F-E8EA08B9B1A9}"/>
          </ac:inkMkLst>
        </pc:inkChg>
        <pc:inkChg chg="del mod">
          <ac:chgData name="Hemanth Kumar  Tanneru" userId="e60da0a2-8f9f-43be-83b4-26a7a02c04c9" providerId="ADAL" clId="{DC7C844B-B9B1-9444-92AE-ADEB3EFB3F74}" dt="2023-06-18T07:29:05.028" v="1633"/>
          <ac:inkMkLst>
            <pc:docMk/>
            <pc:sldMk cId="0" sldId="1001"/>
            <ac:inkMk id="176" creationId="{CDAECFE7-BC78-4925-9366-090601C48B32}"/>
          </ac:inkMkLst>
        </pc:inkChg>
        <pc:inkChg chg="del">
          <ac:chgData name="Hemanth Kumar  Tanneru" userId="e60da0a2-8f9f-43be-83b4-26a7a02c04c9" providerId="ADAL" clId="{DC7C844B-B9B1-9444-92AE-ADEB3EFB3F74}" dt="2023-06-18T07:32:13.181" v="1754"/>
          <ac:inkMkLst>
            <pc:docMk/>
            <pc:sldMk cId="0" sldId="1001"/>
            <ac:inkMk id="185" creationId="{C09B7F5A-E71A-43F9-AFD0-6FA6B4F8C193}"/>
          </ac:inkMkLst>
        </pc:inkChg>
      </pc:sldChg>
      <pc:sldChg chg="delSp modSp">
        <pc:chgData name="Hemanth Kumar  Tanneru" userId="e60da0a2-8f9f-43be-83b4-26a7a02c04c9" providerId="ADAL" clId="{DC7C844B-B9B1-9444-92AE-ADEB3EFB3F74}" dt="2023-06-18T07:29:22.639" v="1660"/>
        <pc:sldMkLst>
          <pc:docMk/>
          <pc:sldMk cId="0" sldId="1002"/>
        </pc:sldMkLst>
        <pc:grpChg chg="del mod">
          <ac:chgData name="Hemanth Kumar  Tanneru" userId="e60da0a2-8f9f-43be-83b4-26a7a02c04c9" providerId="ADAL" clId="{DC7C844B-B9B1-9444-92AE-ADEB3EFB3F74}" dt="2023-06-18T07:29:14.666" v="1654"/>
          <ac:grpSpMkLst>
            <pc:docMk/>
            <pc:sldMk cId="0" sldId="1002"/>
            <ac:grpSpMk id="22" creationId="{CC1E448D-3D37-4166-8231-F12340D5E42E}"/>
          </ac:grpSpMkLst>
        </pc:grpChg>
        <pc:grpChg chg="del mod">
          <ac:chgData name="Hemanth Kumar  Tanneru" userId="e60da0a2-8f9f-43be-83b4-26a7a02c04c9" providerId="ADAL" clId="{DC7C844B-B9B1-9444-92AE-ADEB3EFB3F74}" dt="2023-06-18T07:29:14.666" v="1653"/>
          <ac:grpSpMkLst>
            <pc:docMk/>
            <pc:sldMk cId="0" sldId="1002"/>
            <ac:grpSpMk id="23" creationId="{D5F8AA1D-896D-4902-A2A4-3DF921104D17}"/>
          </ac:grpSpMkLst>
        </pc:grpChg>
        <pc:grpChg chg="del mod">
          <ac:chgData name="Hemanth Kumar  Tanneru" userId="e60da0a2-8f9f-43be-83b4-26a7a02c04c9" providerId="ADAL" clId="{DC7C844B-B9B1-9444-92AE-ADEB3EFB3F74}" dt="2023-06-18T07:29:14.667" v="1655"/>
          <ac:grpSpMkLst>
            <pc:docMk/>
            <pc:sldMk cId="0" sldId="1002"/>
            <ac:grpSpMk id="27" creationId="{CECDF5BB-9B74-4255-A96F-3A89B00F9E95}"/>
          </ac:grpSpMkLst>
        </pc:grpChg>
        <pc:inkChg chg="del mod">
          <ac:chgData name="Hemanth Kumar  Tanneru" userId="e60da0a2-8f9f-43be-83b4-26a7a02c04c9" providerId="ADAL" clId="{DC7C844B-B9B1-9444-92AE-ADEB3EFB3F74}" dt="2023-06-18T07:29:14.667" v="1655"/>
          <ac:inkMkLst>
            <pc:docMk/>
            <pc:sldMk cId="0" sldId="1002"/>
            <ac:inkMk id="2" creationId="{BBBBCE62-2E5B-4AAC-A603-7ED7DB5D283C}"/>
          </ac:inkMkLst>
        </pc:inkChg>
        <pc:inkChg chg="del">
          <ac:chgData name="Hemanth Kumar  Tanneru" userId="e60da0a2-8f9f-43be-83b4-26a7a02c04c9" providerId="ADAL" clId="{DC7C844B-B9B1-9444-92AE-ADEB3EFB3F74}" dt="2023-06-18T07:29:14.660" v="1639"/>
          <ac:inkMkLst>
            <pc:docMk/>
            <pc:sldMk cId="0" sldId="1002"/>
            <ac:inkMk id="5" creationId="{AE3D00F9-1617-4EC5-BD1B-AB4E96B4BAD8}"/>
          </ac:inkMkLst>
        </pc:inkChg>
        <pc:inkChg chg="del mod">
          <ac:chgData name="Hemanth Kumar  Tanneru" userId="e60da0a2-8f9f-43be-83b4-26a7a02c04c9" providerId="ADAL" clId="{DC7C844B-B9B1-9444-92AE-ADEB3EFB3F74}" dt="2023-06-18T07:29:14.662" v="1645"/>
          <ac:inkMkLst>
            <pc:docMk/>
            <pc:sldMk cId="0" sldId="1002"/>
            <ac:inkMk id="6" creationId="{DDDAE5F5-43E9-4B35-BACA-64CAECA2DF67}"/>
          </ac:inkMkLst>
        </pc:inkChg>
        <pc:inkChg chg="del mod">
          <ac:chgData name="Hemanth Kumar  Tanneru" userId="e60da0a2-8f9f-43be-83b4-26a7a02c04c9" providerId="ADAL" clId="{DC7C844B-B9B1-9444-92AE-ADEB3EFB3F74}" dt="2023-06-18T07:29:14.661" v="1642"/>
          <ac:inkMkLst>
            <pc:docMk/>
            <pc:sldMk cId="0" sldId="1002"/>
            <ac:inkMk id="7" creationId="{46D71610-FEC6-4BC8-9593-ADA5BE54EEAC}"/>
          </ac:inkMkLst>
        </pc:inkChg>
        <pc:inkChg chg="del mod">
          <ac:chgData name="Hemanth Kumar  Tanneru" userId="e60da0a2-8f9f-43be-83b4-26a7a02c04c9" providerId="ADAL" clId="{DC7C844B-B9B1-9444-92AE-ADEB3EFB3F74}" dt="2023-06-18T07:29:14.664" v="1648"/>
          <ac:inkMkLst>
            <pc:docMk/>
            <pc:sldMk cId="0" sldId="1002"/>
            <ac:inkMk id="8" creationId="{BFCA2095-3FD8-45FF-B118-90F5E11FB527}"/>
          </ac:inkMkLst>
        </pc:inkChg>
        <pc:inkChg chg="del mod">
          <ac:chgData name="Hemanth Kumar  Tanneru" userId="e60da0a2-8f9f-43be-83b4-26a7a02c04c9" providerId="ADAL" clId="{DC7C844B-B9B1-9444-92AE-ADEB3EFB3F74}" dt="2023-06-18T07:29:14.663" v="1646"/>
          <ac:inkMkLst>
            <pc:docMk/>
            <pc:sldMk cId="0" sldId="1002"/>
            <ac:inkMk id="9" creationId="{D459225D-747F-4BCD-B6C9-EE9E4BB82665}"/>
          </ac:inkMkLst>
        </pc:inkChg>
        <pc:inkChg chg="del mod">
          <ac:chgData name="Hemanth Kumar  Tanneru" userId="e60da0a2-8f9f-43be-83b4-26a7a02c04c9" providerId="ADAL" clId="{DC7C844B-B9B1-9444-92AE-ADEB3EFB3F74}" dt="2023-06-18T07:29:14.665" v="1652"/>
          <ac:inkMkLst>
            <pc:docMk/>
            <pc:sldMk cId="0" sldId="1002"/>
            <ac:inkMk id="10" creationId="{CB6C7892-6AA8-4EDC-AE27-0EB129086F66}"/>
          </ac:inkMkLst>
        </pc:inkChg>
        <pc:inkChg chg="del mod">
          <ac:chgData name="Hemanth Kumar  Tanneru" userId="e60da0a2-8f9f-43be-83b4-26a7a02c04c9" providerId="ADAL" clId="{DC7C844B-B9B1-9444-92AE-ADEB3EFB3F74}" dt="2023-06-18T07:29:14.666" v="1653"/>
          <ac:inkMkLst>
            <pc:docMk/>
            <pc:sldMk cId="0" sldId="1002"/>
            <ac:inkMk id="11" creationId="{C7AF2D44-33DD-40DB-A315-8FCA2EEB312E}"/>
          </ac:inkMkLst>
        </pc:inkChg>
        <pc:inkChg chg="del mod">
          <ac:chgData name="Hemanth Kumar  Tanneru" userId="e60da0a2-8f9f-43be-83b4-26a7a02c04c9" providerId="ADAL" clId="{DC7C844B-B9B1-9444-92AE-ADEB3EFB3F74}" dt="2023-06-18T07:29:14.664" v="1649"/>
          <ac:inkMkLst>
            <pc:docMk/>
            <pc:sldMk cId="0" sldId="1002"/>
            <ac:inkMk id="12" creationId="{D3C41834-6C0F-49D9-A018-59912FCA5785}"/>
          </ac:inkMkLst>
        </pc:inkChg>
        <pc:inkChg chg="del mod">
          <ac:chgData name="Hemanth Kumar  Tanneru" userId="e60da0a2-8f9f-43be-83b4-26a7a02c04c9" providerId="ADAL" clId="{DC7C844B-B9B1-9444-92AE-ADEB3EFB3F74}" dt="2023-06-18T07:29:14.667" v="1657"/>
          <ac:inkMkLst>
            <pc:docMk/>
            <pc:sldMk cId="0" sldId="1002"/>
            <ac:inkMk id="13" creationId="{A609D0F7-5506-46AE-8C7E-D2CD024C55D5}"/>
          </ac:inkMkLst>
        </pc:inkChg>
        <pc:inkChg chg="del mod">
          <ac:chgData name="Hemanth Kumar  Tanneru" userId="e60da0a2-8f9f-43be-83b4-26a7a02c04c9" providerId="ADAL" clId="{DC7C844B-B9B1-9444-92AE-ADEB3EFB3F74}" dt="2023-06-18T07:29:22.639" v="1660"/>
          <ac:inkMkLst>
            <pc:docMk/>
            <pc:sldMk cId="0" sldId="1002"/>
            <ac:inkMk id="14" creationId="{004FD954-DFD6-78BD-4141-DB708B8AEA68}"/>
          </ac:inkMkLst>
        </pc:inkChg>
        <pc:inkChg chg="del mod">
          <ac:chgData name="Hemanth Kumar  Tanneru" userId="e60da0a2-8f9f-43be-83b4-26a7a02c04c9" providerId="ADAL" clId="{DC7C844B-B9B1-9444-92AE-ADEB3EFB3F74}" dt="2023-06-18T07:29:14.665" v="1651"/>
          <ac:inkMkLst>
            <pc:docMk/>
            <pc:sldMk cId="0" sldId="1002"/>
            <ac:inkMk id="15" creationId="{EB3CE45E-AFA7-498C-848E-5F220DC05219}"/>
          </ac:inkMkLst>
        </pc:inkChg>
        <pc:inkChg chg="del">
          <ac:chgData name="Hemanth Kumar  Tanneru" userId="e60da0a2-8f9f-43be-83b4-26a7a02c04c9" providerId="ADAL" clId="{DC7C844B-B9B1-9444-92AE-ADEB3EFB3F74}" dt="2023-06-18T07:29:14.662" v="1644"/>
          <ac:inkMkLst>
            <pc:docMk/>
            <pc:sldMk cId="0" sldId="1002"/>
            <ac:inkMk id="16" creationId="{F103561E-6B60-4ECC-BD98-071232983633}"/>
          </ac:inkMkLst>
        </pc:inkChg>
        <pc:inkChg chg="del mod">
          <ac:chgData name="Hemanth Kumar  Tanneru" userId="e60da0a2-8f9f-43be-83b4-26a7a02c04c9" providerId="ADAL" clId="{DC7C844B-B9B1-9444-92AE-ADEB3EFB3F74}" dt="2023-06-18T07:29:14.664" v="1650"/>
          <ac:inkMkLst>
            <pc:docMk/>
            <pc:sldMk cId="0" sldId="1002"/>
            <ac:inkMk id="17" creationId="{E2E7DF01-A87D-4A58-9441-BDA1EE44803A}"/>
          </ac:inkMkLst>
        </pc:inkChg>
        <pc:inkChg chg="del mod">
          <ac:chgData name="Hemanth Kumar  Tanneru" userId="e60da0a2-8f9f-43be-83b4-26a7a02c04c9" providerId="ADAL" clId="{DC7C844B-B9B1-9444-92AE-ADEB3EFB3F74}" dt="2023-06-18T07:29:14.666" v="1654"/>
          <ac:inkMkLst>
            <pc:docMk/>
            <pc:sldMk cId="0" sldId="1002"/>
            <ac:inkMk id="18" creationId="{06DD284A-66C5-454E-9B48-D76734956779}"/>
          </ac:inkMkLst>
        </pc:inkChg>
        <pc:inkChg chg="del">
          <ac:chgData name="Hemanth Kumar  Tanneru" userId="e60da0a2-8f9f-43be-83b4-26a7a02c04c9" providerId="ADAL" clId="{DC7C844B-B9B1-9444-92AE-ADEB3EFB3F74}" dt="2023-06-18T07:29:14.660" v="1640"/>
          <ac:inkMkLst>
            <pc:docMk/>
            <pc:sldMk cId="0" sldId="1002"/>
            <ac:inkMk id="19" creationId="{C0E1748B-2313-411F-9949-884ED8F55C01}"/>
          </ac:inkMkLst>
        </pc:inkChg>
        <pc:inkChg chg="del mod">
          <ac:chgData name="Hemanth Kumar  Tanneru" userId="e60da0a2-8f9f-43be-83b4-26a7a02c04c9" providerId="ADAL" clId="{DC7C844B-B9B1-9444-92AE-ADEB3EFB3F74}" dt="2023-06-18T07:29:14.667" v="1656"/>
          <ac:inkMkLst>
            <pc:docMk/>
            <pc:sldMk cId="0" sldId="1002"/>
            <ac:inkMk id="20" creationId="{D12201B3-5C0C-4136-9CEC-1A8255179C79}"/>
          </ac:inkMkLst>
        </pc:inkChg>
        <pc:inkChg chg="del mod">
          <ac:chgData name="Hemanth Kumar  Tanneru" userId="e60da0a2-8f9f-43be-83b4-26a7a02c04c9" providerId="ADAL" clId="{DC7C844B-B9B1-9444-92AE-ADEB3EFB3F74}" dt="2023-06-18T07:29:14.661" v="1641"/>
          <ac:inkMkLst>
            <pc:docMk/>
            <pc:sldMk cId="0" sldId="1002"/>
            <ac:inkMk id="21" creationId="{2AFE2D33-22D7-420B-9BD4-11CE8E108295}"/>
          </ac:inkMkLst>
        </pc:inkChg>
        <pc:inkChg chg="del mod">
          <ac:chgData name="Hemanth Kumar  Tanneru" userId="e60da0a2-8f9f-43be-83b4-26a7a02c04c9" providerId="ADAL" clId="{DC7C844B-B9B1-9444-92AE-ADEB3EFB3F74}" dt="2023-06-18T07:29:14.662" v="1643"/>
          <ac:inkMkLst>
            <pc:docMk/>
            <pc:sldMk cId="0" sldId="1002"/>
            <ac:inkMk id="25" creationId="{5BCB45CE-1A4C-4FC8-BBF8-A0A2415A959F}"/>
          </ac:inkMkLst>
        </pc:inkChg>
        <pc:inkChg chg="del mod">
          <ac:chgData name="Hemanth Kumar  Tanneru" userId="e60da0a2-8f9f-43be-83b4-26a7a02c04c9" providerId="ADAL" clId="{DC7C844B-B9B1-9444-92AE-ADEB3EFB3F74}" dt="2023-06-18T07:29:14.667" v="1658"/>
          <ac:inkMkLst>
            <pc:docMk/>
            <pc:sldMk cId="0" sldId="1002"/>
            <ac:inkMk id="26" creationId="{58EC43E2-EACA-48DD-8258-50A2BF7FFD96}"/>
          </ac:inkMkLst>
        </pc:inkChg>
      </pc:sldChg>
      <pc:sldChg chg="delSp">
        <pc:chgData name="Hemanth Kumar  Tanneru" userId="e60da0a2-8f9f-43be-83b4-26a7a02c04c9" providerId="ADAL" clId="{DC7C844B-B9B1-9444-92AE-ADEB3EFB3F74}" dt="2023-06-18T07:29:29.878" v="1662"/>
        <pc:sldMkLst>
          <pc:docMk/>
          <pc:sldMk cId="0" sldId="1003"/>
        </pc:sldMkLst>
        <pc:inkChg chg="del">
          <ac:chgData name="Hemanth Kumar  Tanneru" userId="e60da0a2-8f9f-43be-83b4-26a7a02c04c9" providerId="ADAL" clId="{DC7C844B-B9B1-9444-92AE-ADEB3EFB3F74}" dt="2023-06-18T07:29:29.209" v="1661"/>
          <ac:inkMkLst>
            <pc:docMk/>
            <pc:sldMk cId="0" sldId="1003"/>
            <ac:inkMk id="29" creationId="{F9C4CF2C-1547-4D13-A954-A6F34C249DD9}"/>
          </ac:inkMkLst>
        </pc:inkChg>
        <pc:inkChg chg="del">
          <ac:chgData name="Hemanth Kumar  Tanneru" userId="e60da0a2-8f9f-43be-83b4-26a7a02c04c9" providerId="ADAL" clId="{DC7C844B-B9B1-9444-92AE-ADEB3EFB3F74}" dt="2023-06-18T07:29:29.878" v="1662"/>
          <ac:inkMkLst>
            <pc:docMk/>
            <pc:sldMk cId="0" sldId="1003"/>
            <ac:inkMk id="32" creationId="{A9D78D14-644D-2304-BA63-C0A90EF8782F}"/>
          </ac:inkMkLst>
        </pc:inkChg>
      </pc:sldChg>
      <pc:sldChg chg="delSp modSp">
        <pc:chgData name="Hemanth Kumar  Tanneru" userId="e60da0a2-8f9f-43be-83b4-26a7a02c04c9" providerId="ADAL" clId="{DC7C844B-B9B1-9444-92AE-ADEB3EFB3F74}" dt="2023-06-18T07:30:02.752" v="1668"/>
        <pc:sldMkLst>
          <pc:docMk/>
          <pc:sldMk cId="0" sldId="1004"/>
        </pc:sldMkLst>
        <pc:inkChg chg="del">
          <ac:chgData name="Hemanth Kumar  Tanneru" userId="e60da0a2-8f9f-43be-83b4-26a7a02c04c9" providerId="ADAL" clId="{DC7C844B-B9B1-9444-92AE-ADEB3EFB3F74}" dt="2023-06-18T07:30:02.752" v="1667"/>
          <ac:inkMkLst>
            <pc:docMk/>
            <pc:sldMk cId="0" sldId="1004"/>
            <ac:inkMk id="2" creationId="{5236AE5A-F9EE-4B2D-B244-E4BB2B6F6F98}"/>
          </ac:inkMkLst>
        </pc:inkChg>
        <pc:inkChg chg="del mod">
          <ac:chgData name="Hemanth Kumar  Tanneru" userId="e60da0a2-8f9f-43be-83b4-26a7a02c04c9" providerId="ADAL" clId="{DC7C844B-B9B1-9444-92AE-ADEB3EFB3F74}" dt="2023-06-18T07:30:02.752" v="1668"/>
          <ac:inkMkLst>
            <pc:docMk/>
            <pc:sldMk cId="0" sldId="1004"/>
            <ac:inkMk id="26" creationId="{AE3E5682-3125-32FD-214F-3F1EA54445FA}"/>
          </ac:inkMkLst>
        </pc:inkChg>
      </pc:sldChg>
      <pc:sldChg chg="delSp modSp">
        <pc:chgData name="Hemanth Kumar  Tanneru" userId="e60da0a2-8f9f-43be-83b4-26a7a02c04c9" providerId="ADAL" clId="{DC7C844B-B9B1-9444-92AE-ADEB3EFB3F74}" dt="2023-06-18T07:30:07.768" v="1671"/>
        <pc:sldMkLst>
          <pc:docMk/>
          <pc:sldMk cId="0" sldId="1015"/>
        </pc:sldMkLst>
        <pc:inkChg chg="del mod">
          <ac:chgData name="Hemanth Kumar  Tanneru" userId="e60da0a2-8f9f-43be-83b4-26a7a02c04c9" providerId="ADAL" clId="{DC7C844B-B9B1-9444-92AE-ADEB3EFB3F74}" dt="2023-06-18T07:30:07.768" v="1671"/>
          <ac:inkMkLst>
            <pc:docMk/>
            <pc:sldMk cId="0" sldId="1015"/>
            <ac:inkMk id="5" creationId="{98C490FA-A5A5-30C1-7CAE-6ABDCC5217F2}"/>
          </ac:inkMkLst>
        </pc:inkChg>
      </pc:sldChg>
      <pc:sldChg chg="delSp modSp mod">
        <pc:chgData name="Hemanth Kumar  Tanneru" userId="e60da0a2-8f9f-43be-83b4-26a7a02c04c9" providerId="ADAL" clId="{DC7C844B-B9B1-9444-92AE-ADEB3EFB3F74}" dt="2023-06-18T07:35:23.859" v="1781" actId="404"/>
        <pc:sldMkLst>
          <pc:docMk/>
          <pc:sldMk cId="0" sldId="1016"/>
        </pc:sldMkLst>
        <pc:spChg chg="mod">
          <ac:chgData name="Hemanth Kumar  Tanneru" userId="e60da0a2-8f9f-43be-83b4-26a7a02c04c9" providerId="ADAL" clId="{DC7C844B-B9B1-9444-92AE-ADEB3EFB3F74}" dt="2023-06-18T07:35:23.859" v="1781" actId="404"/>
          <ac:spMkLst>
            <pc:docMk/>
            <pc:sldMk cId="0" sldId="1016"/>
            <ac:spMk id="6" creationId="{00000000-0000-0000-0000-000000000000}"/>
          </ac:spMkLst>
        </pc:spChg>
        <pc:inkChg chg="del">
          <ac:chgData name="Hemanth Kumar  Tanneru" userId="e60da0a2-8f9f-43be-83b4-26a7a02c04c9" providerId="ADAL" clId="{DC7C844B-B9B1-9444-92AE-ADEB3EFB3F74}" dt="2023-06-18T07:30:13.483" v="1672"/>
          <ac:inkMkLst>
            <pc:docMk/>
            <pc:sldMk cId="0" sldId="1016"/>
            <ac:inkMk id="2" creationId="{98A27110-BB22-0F8A-3B98-A8A6F26873A8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3:58.440" v="230" actId="478"/>
        <pc:sldMkLst>
          <pc:docMk/>
          <pc:sldMk cId="0" sldId="1073"/>
        </pc:sldMkLst>
        <pc:inkChg chg="del">
          <ac:chgData name="Hemanth Kumar  Tanneru" userId="e60da0a2-8f9f-43be-83b4-26a7a02c04c9" providerId="ADAL" clId="{DC7C844B-B9B1-9444-92AE-ADEB3EFB3F74}" dt="2023-06-18T05:13:58.440" v="230" actId="478"/>
          <ac:inkMkLst>
            <pc:docMk/>
            <pc:sldMk cId="0" sldId="1073"/>
            <ac:inkMk id="7" creationId="{17EE9347-54F1-AFDC-5DEB-7759FE2467FB}"/>
          </ac:inkMkLst>
        </pc:inkChg>
      </pc:sldChg>
      <pc:sldChg chg="delSp modSp mod">
        <pc:chgData name="Hemanth Kumar  Tanneru" userId="e60da0a2-8f9f-43be-83b4-26a7a02c04c9" providerId="ADAL" clId="{DC7C844B-B9B1-9444-92AE-ADEB3EFB3F74}" dt="2023-06-18T05:37:32.078" v="1016" actId="478"/>
        <pc:sldMkLst>
          <pc:docMk/>
          <pc:sldMk cId="0" sldId="1170"/>
        </pc:sldMkLst>
        <pc:grpChg chg="del mod">
          <ac:chgData name="Hemanth Kumar  Tanneru" userId="e60da0a2-8f9f-43be-83b4-26a7a02c04c9" providerId="ADAL" clId="{DC7C844B-B9B1-9444-92AE-ADEB3EFB3F74}" dt="2023-06-18T05:37:25.064" v="1008"/>
          <ac:grpSpMkLst>
            <pc:docMk/>
            <pc:sldMk cId="0" sldId="1170"/>
            <ac:grpSpMk id="68" creationId="{683357A5-121D-4841-BCA8-AA52330B5DF2}"/>
          </ac:grpSpMkLst>
        </pc:grpChg>
        <pc:grpChg chg="del mod">
          <ac:chgData name="Hemanth Kumar  Tanneru" userId="e60da0a2-8f9f-43be-83b4-26a7a02c04c9" providerId="ADAL" clId="{DC7C844B-B9B1-9444-92AE-ADEB3EFB3F74}" dt="2023-06-18T05:37:25.065" v="1011"/>
          <ac:grpSpMkLst>
            <pc:docMk/>
            <pc:sldMk cId="0" sldId="1170"/>
            <ac:grpSpMk id="69" creationId="{520577B6-EF71-44F0-823C-C3E952D2A749}"/>
          </ac:grpSpMkLst>
        </pc:grpChg>
        <pc:grpChg chg="del mod">
          <ac:chgData name="Hemanth Kumar  Tanneru" userId="e60da0a2-8f9f-43be-83b4-26a7a02c04c9" providerId="ADAL" clId="{DC7C844B-B9B1-9444-92AE-ADEB3EFB3F74}" dt="2023-06-18T05:37:20.395" v="994"/>
          <ac:grpSpMkLst>
            <pc:docMk/>
            <pc:sldMk cId="0" sldId="1170"/>
            <ac:grpSpMk id="85" creationId="{F1AF149D-C404-486F-9CDE-147A65379CBC}"/>
          </ac:grpSpMkLst>
        </pc:grpChg>
        <pc:grpChg chg="del mod">
          <ac:chgData name="Hemanth Kumar  Tanneru" userId="e60da0a2-8f9f-43be-83b4-26a7a02c04c9" providerId="ADAL" clId="{DC7C844B-B9B1-9444-92AE-ADEB3EFB3F74}" dt="2023-06-18T05:37:21.516" v="1005"/>
          <ac:grpSpMkLst>
            <pc:docMk/>
            <pc:sldMk cId="0" sldId="1170"/>
            <ac:grpSpMk id="86" creationId="{55A63710-86B5-40BE-80E0-915E1A2689F2}"/>
          </ac:grpSpMkLst>
        </pc:grpChg>
        <pc:grpChg chg="del mod">
          <ac:chgData name="Hemanth Kumar  Tanneru" userId="e60da0a2-8f9f-43be-83b4-26a7a02c04c9" providerId="ADAL" clId="{DC7C844B-B9B1-9444-92AE-ADEB3EFB3F74}" dt="2023-06-18T05:37:20.396" v="997"/>
          <ac:grpSpMkLst>
            <pc:docMk/>
            <pc:sldMk cId="0" sldId="1170"/>
            <ac:grpSpMk id="87" creationId="{CB3C78BC-117C-44E7-A60A-C4F73F47DAAC}"/>
          </ac:grpSpMkLst>
        </pc:grpChg>
        <pc:grpChg chg="del mod">
          <ac:chgData name="Hemanth Kumar  Tanneru" userId="e60da0a2-8f9f-43be-83b4-26a7a02c04c9" providerId="ADAL" clId="{DC7C844B-B9B1-9444-92AE-ADEB3EFB3F74}" dt="2023-06-18T05:37:20.394" v="992"/>
          <ac:grpSpMkLst>
            <pc:docMk/>
            <pc:sldMk cId="0" sldId="1170"/>
            <ac:grpSpMk id="88" creationId="{0D7A2200-2DA3-4ABE-80A2-6EB688E0B973}"/>
          </ac:grpSpMkLst>
        </pc:grpChg>
        <pc:grpChg chg="del mod">
          <ac:chgData name="Hemanth Kumar  Tanneru" userId="e60da0a2-8f9f-43be-83b4-26a7a02c04c9" providerId="ADAL" clId="{DC7C844B-B9B1-9444-92AE-ADEB3EFB3F74}" dt="2023-06-18T05:37:20.394" v="990"/>
          <ac:grpSpMkLst>
            <pc:docMk/>
            <pc:sldMk cId="0" sldId="1170"/>
            <ac:grpSpMk id="89" creationId="{31333291-5AFC-455A-A99A-F5CDEC1A2B3D}"/>
          </ac:grpSpMkLst>
        </pc:grpChg>
        <pc:inkChg chg="mod">
          <ac:chgData name="Hemanth Kumar  Tanneru" userId="e60da0a2-8f9f-43be-83b4-26a7a02c04c9" providerId="ADAL" clId="{DC7C844B-B9B1-9444-92AE-ADEB3EFB3F74}" dt="2023-06-18T05:37:17.572" v="987"/>
          <ac:inkMkLst>
            <pc:docMk/>
            <pc:sldMk cId="0" sldId="1170"/>
            <ac:inkMk id="2" creationId="{F1AE292A-FA65-4537-95D3-4B2112A6C623}"/>
          </ac:inkMkLst>
        </pc:inkChg>
        <pc:inkChg chg="del mod">
          <ac:chgData name="Hemanth Kumar  Tanneru" userId="e60da0a2-8f9f-43be-83b4-26a7a02c04c9" providerId="ADAL" clId="{DC7C844B-B9B1-9444-92AE-ADEB3EFB3F74}" dt="2023-06-18T05:37:32.078" v="1016" actId="478"/>
          <ac:inkMkLst>
            <pc:docMk/>
            <pc:sldMk cId="0" sldId="1170"/>
            <ac:inkMk id="4" creationId="{91C983AB-B614-3DD7-B159-7C368DB54114}"/>
          </ac:inkMkLst>
        </pc:inkChg>
        <pc:inkChg chg="del">
          <ac:chgData name="Hemanth Kumar  Tanneru" userId="e60da0a2-8f9f-43be-83b4-26a7a02c04c9" providerId="ADAL" clId="{DC7C844B-B9B1-9444-92AE-ADEB3EFB3F74}" dt="2023-06-18T05:37:20.393" v="989"/>
          <ac:inkMkLst>
            <pc:docMk/>
            <pc:sldMk cId="0" sldId="1170"/>
            <ac:inkMk id="57" creationId="{12737235-85C4-4E89-966D-C540397320FB}"/>
          </ac:inkMkLst>
        </pc:inkChg>
        <pc:inkChg chg="del mod">
          <ac:chgData name="Hemanth Kumar  Tanneru" userId="e60da0a2-8f9f-43be-83b4-26a7a02c04c9" providerId="ADAL" clId="{DC7C844B-B9B1-9444-92AE-ADEB3EFB3F74}" dt="2023-06-18T05:37:20.397" v="1001"/>
          <ac:inkMkLst>
            <pc:docMk/>
            <pc:sldMk cId="0" sldId="1170"/>
            <ac:inkMk id="58" creationId="{429EC195-9C12-4F10-93B0-43682409655A}"/>
          </ac:inkMkLst>
        </pc:inkChg>
        <pc:inkChg chg="del mod">
          <ac:chgData name="Hemanth Kumar  Tanneru" userId="e60da0a2-8f9f-43be-83b4-26a7a02c04c9" providerId="ADAL" clId="{DC7C844B-B9B1-9444-92AE-ADEB3EFB3F74}" dt="2023-06-18T05:37:25.066" v="1013"/>
          <ac:inkMkLst>
            <pc:docMk/>
            <pc:sldMk cId="0" sldId="1170"/>
            <ac:inkMk id="59" creationId="{CEF9F589-6D63-4E2C-9CD0-BC9A88C7FFF7}"/>
          </ac:inkMkLst>
        </pc:inkChg>
        <pc:inkChg chg="del mod">
          <ac:chgData name="Hemanth Kumar  Tanneru" userId="e60da0a2-8f9f-43be-83b4-26a7a02c04c9" providerId="ADAL" clId="{DC7C844B-B9B1-9444-92AE-ADEB3EFB3F74}" dt="2023-06-18T05:37:25.065" v="1011"/>
          <ac:inkMkLst>
            <pc:docMk/>
            <pc:sldMk cId="0" sldId="1170"/>
            <ac:inkMk id="60" creationId="{1D4C3555-F1BE-44F8-B4AF-749985379F86}"/>
          </ac:inkMkLst>
        </pc:inkChg>
        <pc:inkChg chg="del">
          <ac:chgData name="Hemanth Kumar  Tanneru" userId="e60da0a2-8f9f-43be-83b4-26a7a02c04c9" providerId="ADAL" clId="{DC7C844B-B9B1-9444-92AE-ADEB3EFB3F74}" dt="2023-06-18T05:37:20.393" v="988"/>
          <ac:inkMkLst>
            <pc:docMk/>
            <pc:sldMk cId="0" sldId="1170"/>
            <ac:inkMk id="61" creationId="{873F0C95-0663-4E11-B2B4-3DD7D115E0C9}"/>
          </ac:inkMkLst>
        </pc:inkChg>
        <pc:inkChg chg="del mod">
          <ac:chgData name="Hemanth Kumar  Tanneru" userId="e60da0a2-8f9f-43be-83b4-26a7a02c04c9" providerId="ADAL" clId="{DC7C844B-B9B1-9444-92AE-ADEB3EFB3F74}" dt="2023-06-18T05:37:20.395" v="993"/>
          <ac:inkMkLst>
            <pc:docMk/>
            <pc:sldMk cId="0" sldId="1170"/>
            <ac:inkMk id="62" creationId="{29E2B053-1997-4A75-B969-1433ABEDC26D}"/>
          </ac:inkMkLst>
        </pc:inkChg>
        <pc:inkChg chg="del mod">
          <ac:chgData name="Hemanth Kumar  Tanneru" userId="e60da0a2-8f9f-43be-83b4-26a7a02c04c9" providerId="ADAL" clId="{DC7C844B-B9B1-9444-92AE-ADEB3EFB3F74}" dt="2023-06-18T05:37:20.394" v="991"/>
          <ac:inkMkLst>
            <pc:docMk/>
            <pc:sldMk cId="0" sldId="1170"/>
            <ac:inkMk id="63" creationId="{3815533F-4066-4819-94B4-266974200937}"/>
          </ac:inkMkLst>
        </pc:inkChg>
        <pc:inkChg chg="del">
          <ac:chgData name="Hemanth Kumar  Tanneru" userId="e60da0a2-8f9f-43be-83b4-26a7a02c04c9" providerId="ADAL" clId="{DC7C844B-B9B1-9444-92AE-ADEB3EFB3F74}" dt="2023-06-18T05:37:25.064" v="1009"/>
          <ac:inkMkLst>
            <pc:docMk/>
            <pc:sldMk cId="0" sldId="1170"/>
            <ac:inkMk id="64" creationId="{D24EC3B7-B757-4C87-B4CB-BE6B1B05951D}"/>
          </ac:inkMkLst>
        </pc:inkChg>
        <pc:inkChg chg="del mod">
          <ac:chgData name="Hemanth Kumar  Tanneru" userId="e60da0a2-8f9f-43be-83b4-26a7a02c04c9" providerId="ADAL" clId="{DC7C844B-B9B1-9444-92AE-ADEB3EFB3F74}" dt="2023-06-18T05:37:25.066" v="1014"/>
          <ac:inkMkLst>
            <pc:docMk/>
            <pc:sldMk cId="0" sldId="1170"/>
            <ac:inkMk id="65" creationId="{E01C0D2C-0B44-4C11-B3B9-876C89038DB6}"/>
          </ac:inkMkLst>
        </pc:inkChg>
        <pc:inkChg chg="del mod">
          <ac:chgData name="Hemanth Kumar  Tanneru" userId="e60da0a2-8f9f-43be-83b4-26a7a02c04c9" providerId="ADAL" clId="{DC7C844B-B9B1-9444-92AE-ADEB3EFB3F74}" dt="2023-06-18T05:37:25.064" v="1008"/>
          <ac:inkMkLst>
            <pc:docMk/>
            <pc:sldMk cId="0" sldId="1170"/>
            <ac:inkMk id="66" creationId="{66E9D534-B9F0-4BBD-A991-DE706C73E02A}"/>
          </ac:inkMkLst>
        </pc:inkChg>
        <pc:inkChg chg="del">
          <ac:chgData name="Hemanth Kumar  Tanneru" userId="e60da0a2-8f9f-43be-83b4-26a7a02c04c9" providerId="ADAL" clId="{DC7C844B-B9B1-9444-92AE-ADEB3EFB3F74}" dt="2023-06-18T05:37:20.394" v="992"/>
          <ac:inkMkLst>
            <pc:docMk/>
            <pc:sldMk cId="0" sldId="1170"/>
            <ac:inkMk id="70" creationId="{CB44E278-CCC4-4F4C-8ADE-34FE5C1FCF24}"/>
          </ac:inkMkLst>
        </pc:inkChg>
        <pc:inkChg chg="del">
          <ac:chgData name="Hemanth Kumar  Tanneru" userId="e60da0a2-8f9f-43be-83b4-26a7a02c04c9" providerId="ADAL" clId="{DC7C844B-B9B1-9444-92AE-ADEB3EFB3F74}" dt="2023-06-18T05:37:20.394" v="990"/>
          <ac:inkMkLst>
            <pc:docMk/>
            <pc:sldMk cId="0" sldId="1170"/>
            <ac:inkMk id="71" creationId="{CF40D773-92BD-4A80-AF40-44C7537AF068}"/>
          </ac:inkMkLst>
        </pc:inkChg>
        <pc:inkChg chg="del mod">
          <ac:chgData name="Hemanth Kumar  Tanneru" userId="e60da0a2-8f9f-43be-83b4-26a7a02c04c9" providerId="ADAL" clId="{DC7C844B-B9B1-9444-92AE-ADEB3EFB3F74}" dt="2023-06-18T05:37:20.396" v="996"/>
          <ac:inkMkLst>
            <pc:docMk/>
            <pc:sldMk cId="0" sldId="1170"/>
            <ac:inkMk id="72" creationId="{36C2575C-AB2A-482D-BFDD-E6F68AE82308}"/>
          </ac:inkMkLst>
        </pc:inkChg>
        <pc:inkChg chg="del mod">
          <ac:chgData name="Hemanth Kumar  Tanneru" userId="e60da0a2-8f9f-43be-83b4-26a7a02c04c9" providerId="ADAL" clId="{DC7C844B-B9B1-9444-92AE-ADEB3EFB3F74}" dt="2023-06-18T05:37:25.063" v="1007"/>
          <ac:inkMkLst>
            <pc:docMk/>
            <pc:sldMk cId="0" sldId="1170"/>
            <ac:inkMk id="73" creationId="{70B0A6CB-4280-438D-9FF7-69541CBB5E4B}"/>
          </ac:inkMkLst>
        </pc:inkChg>
        <pc:inkChg chg="del mod">
          <ac:chgData name="Hemanth Kumar  Tanneru" userId="e60da0a2-8f9f-43be-83b4-26a7a02c04c9" providerId="ADAL" clId="{DC7C844B-B9B1-9444-92AE-ADEB3EFB3F74}" dt="2023-06-18T05:37:20.397" v="1000"/>
          <ac:inkMkLst>
            <pc:docMk/>
            <pc:sldMk cId="0" sldId="1170"/>
            <ac:inkMk id="74" creationId="{1B232D6D-CD2E-4573-9E99-91D356E50CB1}"/>
          </ac:inkMkLst>
        </pc:inkChg>
        <pc:inkChg chg="del mod">
          <ac:chgData name="Hemanth Kumar  Tanneru" userId="e60da0a2-8f9f-43be-83b4-26a7a02c04c9" providerId="ADAL" clId="{DC7C844B-B9B1-9444-92AE-ADEB3EFB3F74}" dt="2023-06-18T05:37:20.396" v="998"/>
          <ac:inkMkLst>
            <pc:docMk/>
            <pc:sldMk cId="0" sldId="1170"/>
            <ac:inkMk id="75" creationId="{691285A0-749B-4317-A2B3-E3613061760F}"/>
          </ac:inkMkLst>
        </pc:inkChg>
        <pc:inkChg chg="del">
          <ac:chgData name="Hemanth Kumar  Tanneru" userId="e60da0a2-8f9f-43be-83b4-26a7a02c04c9" providerId="ADAL" clId="{DC7C844B-B9B1-9444-92AE-ADEB3EFB3F74}" dt="2023-06-18T05:37:20.395" v="995"/>
          <ac:inkMkLst>
            <pc:docMk/>
            <pc:sldMk cId="0" sldId="1170"/>
            <ac:inkMk id="76" creationId="{EF4B55FB-E3D9-4E13-80BE-B03CC23E5040}"/>
          </ac:inkMkLst>
        </pc:inkChg>
        <pc:inkChg chg="del mod">
          <ac:chgData name="Hemanth Kumar  Tanneru" userId="e60da0a2-8f9f-43be-83b4-26a7a02c04c9" providerId="ADAL" clId="{DC7C844B-B9B1-9444-92AE-ADEB3EFB3F74}" dt="2023-06-18T05:37:20.398" v="1002"/>
          <ac:inkMkLst>
            <pc:docMk/>
            <pc:sldMk cId="0" sldId="1170"/>
            <ac:inkMk id="77" creationId="{3AB840E7-E23F-4F1B-9C08-E01B34A1BBB2}"/>
          </ac:inkMkLst>
        </pc:inkChg>
        <pc:inkChg chg="del">
          <ac:chgData name="Hemanth Kumar  Tanneru" userId="e60da0a2-8f9f-43be-83b4-26a7a02c04c9" providerId="ADAL" clId="{DC7C844B-B9B1-9444-92AE-ADEB3EFB3F74}" dt="2023-06-18T05:37:20.396" v="997"/>
          <ac:inkMkLst>
            <pc:docMk/>
            <pc:sldMk cId="0" sldId="1170"/>
            <ac:inkMk id="78" creationId="{D089F89D-86FA-462E-9D02-46604E936641}"/>
          </ac:inkMkLst>
        </pc:inkChg>
        <pc:inkChg chg="del mod">
          <ac:chgData name="Hemanth Kumar  Tanneru" userId="e60da0a2-8f9f-43be-83b4-26a7a02c04c9" providerId="ADAL" clId="{DC7C844B-B9B1-9444-92AE-ADEB3EFB3F74}" dt="2023-06-18T05:37:25.064" v="1010"/>
          <ac:inkMkLst>
            <pc:docMk/>
            <pc:sldMk cId="0" sldId="1170"/>
            <ac:inkMk id="79" creationId="{D03BF8E0-3C48-4B97-8090-C648E96F57F4}"/>
          </ac:inkMkLst>
        </pc:inkChg>
        <pc:inkChg chg="del mod">
          <ac:chgData name="Hemanth Kumar  Tanneru" userId="e60da0a2-8f9f-43be-83b4-26a7a02c04c9" providerId="ADAL" clId="{DC7C844B-B9B1-9444-92AE-ADEB3EFB3F74}" dt="2023-06-18T05:37:21.516" v="1005"/>
          <ac:inkMkLst>
            <pc:docMk/>
            <pc:sldMk cId="0" sldId="1170"/>
            <ac:inkMk id="80" creationId="{80F3140B-D352-455B-8A02-33CD7AC54325}"/>
          </ac:inkMkLst>
        </pc:inkChg>
        <pc:inkChg chg="del mod">
          <ac:chgData name="Hemanth Kumar  Tanneru" userId="e60da0a2-8f9f-43be-83b4-26a7a02c04c9" providerId="ADAL" clId="{DC7C844B-B9B1-9444-92AE-ADEB3EFB3F74}" dt="2023-06-18T05:37:21.515" v="1003"/>
          <ac:inkMkLst>
            <pc:docMk/>
            <pc:sldMk cId="0" sldId="1170"/>
            <ac:inkMk id="81" creationId="{84C7472E-2ACA-425A-B4F1-FF91590D7708}"/>
          </ac:inkMkLst>
        </pc:inkChg>
        <pc:inkChg chg="del mod">
          <ac:chgData name="Hemanth Kumar  Tanneru" userId="e60da0a2-8f9f-43be-83b4-26a7a02c04c9" providerId="ADAL" clId="{DC7C844B-B9B1-9444-92AE-ADEB3EFB3F74}" dt="2023-06-18T05:37:21.515" v="1004"/>
          <ac:inkMkLst>
            <pc:docMk/>
            <pc:sldMk cId="0" sldId="1170"/>
            <ac:inkMk id="82" creationId="{988BF3F0-3A7C-4513-A23E-64843DFD0819}"/>
          </ac:inkMkLst>
        </pc:inkChg>
        <pc:inkChg chg="del">
          <ac:chgData name="Hemanth Kumar  Tanneru" userId="e60da0a2-8f9f-43be-83b4-26a7a02c04c9" providerId="ADAL" clId="{DC7C844B-B9B1-9444-92AE-ADEB3EFB3F74}" dt="2023-06-18T05:37:20.395" v="994"/>
          <ac:inkMkLst>
            <pc:docMk/>
            <pc:sldMk cId="0" sldId="1170"/>
            <ac:inkMk id="83" creationId="{435A16B6-F4CE-4080-9DA4-C7557A6D5BFA}"/>
          </ac:inkMkLst>
        </pc:inkChg>
        <pc:inkChg chg="del mod">
          <ac:chgData name="Hemanth Kumar  Tanneru" userId="e60da0a2-8f9f-43be-83b4-26a7a02c04c9" providerId="ADAL" clId="{DC7C844B-B9B1-9444-92AE-ADEB3EFB3F74}" dt="2023-06-18T05:37:21.516" v="1006"/>
          <ac:inkMkLst>
            <pc:docMk/>
            <pc:sldMk cId="0" sldId="1170"/>
            <ac:inkMk id="84" creationId="{6F30EB30-5626-410D-8ED8-2AA94AFD41EF}"/>
          </ac:inkMkLst>
        </pc:inkChg>
      </pc:sldChg>
      <pc:sldChg chg="delSp mod">
        <pc:chgData name="Hemanth Kumar  Tanneru" userId="e60da0a2-8f9f-43be-83b4-26a7a02c04c9" providerId="ADAL" clId="{DC7C844B-B9B1-9444-92AE-ADEB3EFB3F74}" dt="2023-06-18T05:13:38.523" v="227" actId="478"/>
        <pc:sldMkLst>
          <pc:docMk/>
          <pc:sldMk cId="2873826723" sldId="1171"/>
        </pc:sldMkLst>
        <pc:inkChg chg="del">
          <ac:chgData name="Hemanth Kumar  Tanneru" userId="e60da0a2-8f9f-43be-83b4-26a7a02c04c9" providerId="ADAL" clId="{DC7C844B-B9B1-9444-92AE-ADEB3EFB3F74}" dt="2023-06-18T05:13:38.523" v="227" actId="478"/>
          <ac:inkMkLst>
            <pc:docMk/>
            <pc:sldMk cId="2873826723" sldId="1171"/>
            <ac:inkMk id="4" creationId="{AD37882C-134E-D1D9-FBC5-3B758E710BBE}"/>
          </ac:inkMkLst>
        </pc:inkChg>
      </pc:sldChg>
      <pc:sldChg chg="modSp">
        <pc:chgData name="Hemanth Kumar  Tanneru" userId="e60da0a2-8f9f-43be-83b4-26a7a02c04c9" providerId="ADAL" clId="{DC7C844B-B9B1-9444-92AE-ADEB3EFB3F74}" dt="2023-06-18T07:30:34.030" v="1673"/>
        <pc:sldMkLst>
          <pc:docMk/>
          <pc:sldMk cId="1282208409" sldId="1172"/>
        </pc:sldMkLst>
        <pc:inkChg chg="mod">
          <ac:chgData name="Hemanth Kumar  Tanneru" userId="e60da0a2-8f9f-43be-83b4-26a7a02c04c9" providerId="ADAL" clId="{DC7C844B-B9B1-9444-92AE-ADEB3EFB3F74}" dt="2023-06-18T07:30:34.030" v="1673"/>
          <ac:inkMkLst>
            <pc:docMk/>
            <pc:sldMk cId="1282208409" sldId="1172"/>
            <ac:inkMk id="3" creationId="{4D203C84-B935-C536-D543-6D59258CA280}"/>
          </ac:inkMkLst>
        </pc:inkChg>
      </pc:sldChg>
      <pc:sldChg chg="delSp modSp">
        <pc:chgData name="Hemanth Kumar  Tanneru" userId="e60da0a2-8f9f-43be-83b4-26a7a02c04c9" providerId="ADAL" clId="{DC7C844B-B9B1-9444-92AE-ADEB3EFB3F74}" dt="2023-06-18T07:31:53.308" v="1753"/>
        <pc:sldMkLst>
          <pc:docMk/>
          <pc:sldMk cId="3176848998" sldId="1173"/>
        </pc:sldMkLst>
        <pc:grpChg chg="del mod">
          <ac:chgData name="Hemanth Kumar  Tanneru" userId="e60da0a2-8f9f-43be-83b4-26a7a02c04c9" providerId="ADAL" clId="{DC7C844B-B9B1-9444-92AE-ADEB3EFB3F74}" dt="2023-06-18T07:31:49.900" v="1723"/>
          <ac:grpSpMkLst>
            <pc:docMk/>
            <pc:sldMk cId="3176848998" sldId="1173"/>
            <ac:grpSpMk id="150" creationId="{76211071-875D-4090-A0BF-5C0C21009C66}"/>
          </ac:grpSpMkLst>
        </pc:grpChg>
        <pc:grpChg chg="del mod">
          <ac:chgData name="Hemanth Kumar  Tanneru" userId="e60da0a2-8f9f-43be-83b4-26a7a02c04c9" providerId="ADAL" clId="{DC7C844B-B9B1-9444-92AE-ADEB3EFB3F74}" dt="2023-06-18T07:31:49.902" v="1737"/>
          <ac:grpSpMkLst>
            <pc:docMk/>
            <pc:sldMk cId="3176848998" sldId="1173"/>
            <ac:grpSpMk id="196" creationId="{2BF88F05-2678-4328-B6A2-0DE01C7AA49E}"/>
          </ac:grpSpMkLst>
        </pc:grpChg>
        <pc:grpChg chg="del mod">
          <ac:chgData name="Hemanth Kumar  Tanneru" userId="e60da0a2-8f9f-43be-83b4-26a7a02c04c9" providerId="ADAL" clId="{DC7C844B-B9B1-9444-92AE-ADEB3EFB3F74}" dt="2023-06-18T07:04:30.548" v="1336"/>
          <ac:grpSpMkLst>
            <pc:docMk/>
            <pc:sldMk cId="3176848998" sldId="1173"/>
            <ac:grpSpMk id="203" creationId="{000E1FD0-1684-47EA-8664-34072C53AD19}"/>
          </ac:grpSpMkLst>
        </pc:grpChg>
        <pc:grpChg chg="del mod">
          <ac:chgData name="Hemanth Kumar  Tanneru" userId="e60da0a2-8f9f-43be-83b4-26a7a02c04c9" providerId="ADAL" clId="{DC7C844B-B9B1-9444-92AE-ADEB3EFB3F74}" dt="2023-06-18T07:31:49.903" v="1746"/>
          <ac:grpSpMkLst>
            <pc:docMk/>
            <pc:sldMk cId="3176848998" sldId="1173"/>
            <ac:grpSpMk id="223" creationId="{6FD633FA-72CE-4557-A99C-8A1F22E107C3}"/>
          </ac:grpSpMkLst>
        </pc:grpChg>
        <pc:grpChg chg="del mod">
          <ac:chgData name="Hemanth Kumar  Tanneru" userId="e60da0a2-8f9f-43be-83b4-26a7a02c04c9" providerId="ADAL" clId="{DC7C844B-B9B1-9444-92AE-ADEB3EFB3F74}" dt="2023-06-18T07:31:49.904" v="1750"/>
          <ac:grpSpMkLst>
            <pc:docMk/>
            <pc:sldMk cId="3176848998" sldId="1173"/>
            <ac:grpSpMk id="243" creationId="{A437A7C0-EBE4-4B0C-BDFE-CA1530B5EDC4}"/>
          </ac:grpSpMkLst>
        </pc:grpChg>
        <pc:grpChg chg="del mod">
          <ac:chgData name="Hemanth Kumar  Tanneru" userId="e60da0a2-8f9f-43be-83b4-26a7a02c04c9" providerId="ADAL" clId="{DC7C844B-B9B1-9444-92AE-ADEB3EFB3F74}" dt="2023-06-18T07:31:49.901" v="1729"/>
          <ac:grpSpMkLst>
            <pc:docMk/>
            <pc:sldMk cId="3176848998" sldId="1173"/>
            <ac:grpSpMk id="264" creationId="{7C6CB368-F934-4429-A2EF-3629E77CD55D}"/>
          </ac:grpSpMkLst>
        </pc:grpChg>
        <pc:grpChg chg="del mod">
          <ac:chgData name="Hemanth Kumar  Tanneru" userId="e60da0a2-8f9f-43be-83b4-26a7a02c04c9" providerId="ADAL" clId="{DC7C844B-B9B1-9444-92AE-ADEB3EFB3F74}" dt="2023-06-18T07:31:49.904" v="1749"/>
          <ac:grpSpMkLst>
            <pc:docMk/>
            <pc:sldMk cId="3176848998" sldId="1173"/>
            <ac:grpSpMk id="265" creationId="{C8AB793F-0EBA-4449-9BA0-82A47A89463C}"/>
          </ac:grpSpMkLst>
        </pc:grpChg>
        <pc:inkChg chg="del mod">
          <ac:chgData name="Hemanth Kumar  Tanneru" userId="e60da0a2-8f9f-43be-83b4-26a7a02c04c9" providerId="ADAL" clId="{DC7C844B-B9B1-9444-92AE-ADEB3EFB3F74}" dt="2023-06-18T07:04:25.626" v="1331"/>
          <ac:inkMkLst>
            <pc:docMk/>
            <pc:sldMk cId="3176848998" sldId="1173"/>
            <ac:inkMk id="3" creationId="{F422AFFE-E79F-D68E-07EE-07A080FFC797}"/>
          </ac:inkMkLst>
        </pc:inkChg>
        <pc:inkChg chg="del">
          <ac:chgData name="Hemanth Kumar  Tanneru" userId="e60da0a2-8f9f-43be-83b4-26a7a02c04c9" providerId="ADAL" clId="{DC7C844B-B9B1-9444-92AE-ADEB3EFB3F74}" dt="2023-06-18T07:31:49.892" v="1680"/>
          <ac:inkMkLst>
            <pc:docMk/>
            <pc:sldMk cId="3176848998" sldId="1173"/>
            <ac:inkMk id="25" creationId="{C6C30F6B-6482-466C-981E-C18E27FA887E}"/>
          </ac:inkMkLst>
        </pc:inkChg>
        <pc:inkChg chg="del mod">
          <ac:chgData name="Hemanth Kumar  Tanneru" userId="e60da0a2-8f9f-43be-83b4-26a7a02c04c9" providerId="ADAL" clId="{DC7C844B-B9B1-9444-92AE-ADEB3EFB3F74}" dt="2023-06-18T07:31:49.899" v="1721"/>
          <ac:inkMkLst>
            <pc:docMk/>
            <pc:sldMk cId="3176848998" sldId="1173"/>
            <ac:inkMk id="96" creationId="{4B499297-AC63-4902-A56B-58B4AC436723}"/>
          </ac:inkMkLst>
        </pc:inkChg>
        <pc:inkChg chg="del mod">
          <ac:chgData name="Hemanth Kumar  Tanneru" userId="e60da0a2-8f9f-43be-83b4-26a7a02c04c9" providerId="ADAL" clId="{DC7C844B-B9B1-9444-92AE-ADEB3EFB3F74}" dt="2023-06-18T07:31:49.901" v="1734"/>
          <ac:inkMkLst>
            <pc:docMk/>
            <pc:sldMk cId="3176848998" sldId="1173"/>
            <ac:inkMk id="97" creationId="{E8E2EDC8-EA2D-4482-B8CD-14FCBC20CBE8}"/>
          </ac:inkMkLst>
        </pc:inkChg>
        <pc:inkChg chg="del mod">
          <ac:chgData name="Hemanth Kumar  Tanneru" userId="e60da0a2-8f9f-43be-83b4-26a7a02c04c9" providerId="ADAL" clId="{DC7C844B-B9B1-9444-92AE-ADEB3EFB3F74}" dt="2023-06-18T07:31:49.893" v="1683"/>
          <ac:inkMkLst>
            <pc:docMk/>
            <pc:sldMk cId="3176848998" sldId="1173"/>
            <ac:inkMk id="104" creationId="{A2F0F351-6268-4485-A448-00BEDF8BEEDF}"/>
          </ac:inkMkLst>
        </pc:inkChg>
        <pc:inkChg chg="del mod">
          <ac:chgData name="Hemanth Kumar  Tanneru" userId="e60da0a2-8f9f-43be-83b4-26a7a02c04c9" providerId="ADAL" clId="{DC7C844B-B9B1-9444-92AE-ADEB3EFB3F74}" dt="2023-06-18T07:31:49.897" v="1710"/>
          <ac:inkMkLst>
            <pc:docMk/>
            <pc:sldMk cId="3176848998" sldId="1173"/>
            <ac:inkMk id="111" creationId="{E94FDB68-F065-45C9-92FD-78CED65F4945}"/>
          </ac:inkMkLst>
        </pc:inkChg>
        <pc:inkChg chg="del mod">
          <ac:chgData name="Hemanth Kumar  Tanneru" userId="e60da0a2-8f9f-43be-83b4-26a7a02c04c9" providerId="ADAL" clId="{DC7C844B-B9B1-9444-92AE-ADEB3EFB3F74}" dt="2023-06-18T07:31:49.894" v="1693"/>
          <ac:inkMkLst>
            <pc:docMk/>
            <pc:sldMk cId="3176848998" sldId="1173"/>
            <ac:inkMk id="135" creationId="{575EC628-677B-4581-BED0-8515D61FC6BD}"/>
          </ac:inkMkLst>
        </pc:inkChg>
        <pc:inkChg chg="del">
          <ac:chgData name="Hemanth Kumar  Tanneru" userId="e60da0a2-8f9f-43be-83b4-26a7a02c04c9" providerId="ADAL" clId="{DC7C844B-B9B1-9444-92AE-ADEB3EFB3F74}" dt="2023-06-18T07:04:15.989" v="1328"/>
          <ac:inkMkLst>
            <pc:docMk/>
            <pc:sldMk cId="3176848998" sldId="1173"/>
            <ac:inkMk id="145" creationId="{C4AB88E7-BE37-4A6E-9A84-F1F80FC305A7}"/>
          </ac:inkMkLst>
        </pc:inkChg>
        <pc:inkChg chg="del mod">
          <ac:chgData name="Hemanth Kumar  Tanneru" userId="e60da0a2-8f9f-43be-83b4-26a7a02c04c9" providerId="ADAL" clId="{DC7C844B-B9B1-9444-92AE-ADEB3EFB3F74}" dt="2023-06-18T07:31:49.900" v="1723"/>
          <ac:inkMkLst>
            <pc:docMk/>
            <pc:sldMk cId="3176848998" sldId="1173"/>
            <ac:inkMk id="146" creationId="{CB3FF946-191C-4146-A03A-898EB0004641}"/>
          </ac:inkMkLst>
        </pc:inkChg>
        <pc:inkChg chg="del mod">
          <ac:chgData name="Hemanth Kumar  Tanneru" userId="e60da0a2-8f9f-43be-83b4-26a7a02c04c9" providerId="ADAL" clId="{DC7C844B-B9B1-9444-92AE-ADEB3EFB3F74}" dt="2023-06-18T07:31:49.893" v="1685"/>
          <ac:inkMkLst>
            <pc:docMk/>
            <pc:sldMk cId="3176848998" sldId="1173"/>
            <ac:inkMk id="147" creationId="{7E811837-9E5D-4D4B-8313-9FF4DE88095C}"/>
          </ac:inkMkLst>
        </pc:inkChg>
        <pc:inkChg chg="del mod">
          <ac:chgData name="Hemanth Kumar  Tanneru" userId="e60da0a2-8f9f-43be-83b4-26a7a02c04c9" providerId="ADAL" clId="{DC7C844B-B9B1-9444-92AE-ADEB3EFB3F74}" dt="2023-06-18T07:31:49.898" v="1715"/>
          <ac:inkMkLst>
            <pc:docMk/>
            <pc:sldMk cId="3176848998" sldId="1173"/>
            <ac:inkMk id="148" creationId="{DA132E0C-C00A-4A67-AB6C-A3C285A99455}"/>
          </ac:inkMkLst>
        </pc:inkChg>
        <pc:inkChg chg="del mod">
          <ac:chgData name="Hemanth Kumar  Tanneru" userId="e60da0a2-8f9f-43be-83b4-26a7a02c04c9" providerId="ADAL" clId="{DC7C844B-B9B1-9444-92AE-ADEB3EFB3F74}" dt="2023-06-18T07:31:49.897" v="1705"/>
          <ac:inkMkLst>
            <pc:docMk/>
            <pc:sldMk cId="3176848998" sldId="1173"/>
            <ac:inkMk id="149" creationId="{26B83A8C-AD2F-4C86-A947-BA93B3686A00}"/>
          </ac:inkMkLst>
        </pc:inkChg>
        <pc:inkChg chg="del mod">
          <ac:chgData name="Hemanth Kumar  Tanneru" userId="e60da0a2-8f9f-43be-83b4-26a7a02c04c9" providerId="ADAL" clId="{DC7C844B-B9B1-9444-92AE-ADEB3EFB3F74}" dt="2023-06-18T07:31:49.901" v="1730"/>
          <ac:inkMkLst>
            <pc:docMk/>
            <pc:sldMk cId="3176848998" sldId="1173"/>
            <ac:inkMk id="155" creationId="{D6CCAF06-5771-4BE3-A797-DE183BAEC7E2}"/>
          </ac:inkMkLst>
        </pc:inkChg>
        <pc:inkChg chg="del">
          <ac:chgData name="Hemanth Kumar  Tanneru" userId="e60da0a2-8f9f-43be-83b4-26a7a02c04c9" providerId="ADAL" clId="{DC7C844B-B9B1-9444-92AE-ADEB3EFB3F74}" dt="2023-06-18T07:31:49.893" v="1687"/>
          <ac:inkMkLst>
            <pc:docMk/>
            <pc:sldMk cId="3176848998" sldId="1173"/>
            <ac:inkMk id="165" creationId="{BAD03136-547D-43BA-8E6E-60FBB35503BB}"/>
          </ac:inkMkLst>
        </pc:inkChg>
        <pc:inkChg chg="del mod">
          <ac:chgData name="Hemanth Kumar  Tanneru" userId="e60da0a2-8f9f-43be-83b4-26a7a02c04c9" providerId="ADAL" clId="{DC7C844B-B9B1-9444-92AE-ADEB3EFB3F74}" dt="2023-06-18T07:31:49.903" v="1742"/>
          <ac:inkMkLst>
            <pc:docMk/>
            <pc:sldMk cId="3176848998" sldId="1173"/>
            <ac:inkMk id="178" creationId="{8257BFE0-AB6A-429F-96E8-D3745BF76AEF}"/>
          </ac:inkMkLst>
        </pc:inkChg>
        <pc:inkChg chg="del mod">
          <ac:chgData name="Hemanth Kumar  Tanneru" userId="e60da0a2-8f9f-43be-83b4-26a7a02c04c9" providerId="ADAL" clId="{DC7C844B-B9B1-9444-92AE-ADEB3EFB3F74}" dt="2023-06-18T07:31:49.899" v="1719"/>
          <ac:inkMkLst>
            <pc:docMk/>
            <pc:sldMk cId="3176848998" sldId="1173"/>
            <ac:inkMk id="179" creationId="{75F3D552-4A4D-4E4B-ABA5-6F767B494897}"/>
          </ac:inkMkLst>
        </pc:inkChg>
        <pc:inkChg chg="del mod">
          <ac:chgData name="Hemanth Kumar  Tanneru" userId="e60da0a2-8f9f-43be-83b4-26a7a02c04c9" providerId="ADAL" clId="{DC7C844B-B9B1-9444-92AE-ADEB3EFB3F74}" dt="2023-06-18T07:31:49.898" v="1714"/>
          <ac:inkMkLst>
            <pc:docMk/>
            <pc:sldMk cId="3176848998" sldId="1173"/>
            <ac:inkMk id="180" creationId="{6DF39469-BA9F-4BCE-8B2E-798D87FB45B6}"/>
          </ac:inkMkLst>
        </pc:inkChg>
        <pc:inkChg chg="del mod">
          <ac:chgData name="Hemanth Kumar  Tanneru" userId="e60da0a2-8f9f-43be-83b4-26a7a02c04c9" providerId="ADAL" clId="{DC7C844B-B9B1-9444-92AE-ADEB3EFB3F74}" dt="2023-06-18T07:31:49.892" v="1682"/>
          <ac:inkMkLst>
            <pc:docMk/>
            <pc:sldMk cId="3176848998" sldId="1173"/>
            <ac:inkMk id="181" creationId="{282D426A-A962-454E-AC02-81DD7A7CC072}"/>
          </ac:inkMkLst>
        </pc:inkChg>
        <pc:inkChg chg="del mod">
          <ac:chgData name="Hemanth Kumar  Tanneru" userId="e60da0a2-8f9f-43be-83b4-26a7a02c04c9" providerId="ADAL" clId="{DC7C844B-B9B1-9444-92AE-ADEB3EFB3F74}" dt="2023-06-18T07:31:49.897" v="1706"/>
          <ac:inkMkLst>
            <pc:docMk/>
            <pc:sldMk cId="3176848998" sldId="1173"/>
            <ac:inkMk id="182" creationId="{4DEF527C-70A4-4F0A-92E4-63DE2AEF290D}"/>
          </ac:inkMkLst>
        </pc:inkChg>
        <pc:inkChg chg="del mod">
          <ac:chgData name="Hemanth Kumar  Tanneru" userId="e60da0a2-8f9f-43be-83b4-26a7a02c04c9" providerId="ADAL" clId="{DC7C844B-B9B1-9444-92AE-ADEB3EFB3F74}" dt="2023-06-18T07:31:49.896" v="1702"/>
          <ac:inkMkLst>
            <pc:docMk/>
            <pc:sldMk cId="3176848998" sldId="1173"/>
            <ac:inkMk id="183" creationId="{F9690CD9-D022-430E-B691-6BAB261B472B}"/>
          </ac:inkMkLst>
        </pc:inkChg>
        <pc:inkChg chg="del mod">
          <ac:chgData name="Hemanth Kumar  Tanneru" userId="e60da0a2-8f9f-43be-83b4-26a7a02c04c9" providerId="ADAL" clId="{DC7C844B-B9B1-9444-92AE-ADEB3EFB3F74}" dt="2023-06-18T07:31:49.899" v="1720"/>
          <ac:inkMkLst>
            <pc:docMk/>
            <pc:sldMk cId="3176848998" sldId="1173"/>
            <ac:inkMk id="184" creationId="{36B5BE61-AB6C-42B3-96C6-C2C6F3BA6D70}"/>
          </ac:inkMkLst>
        </pc:inkChg>
        <pc:inkChg chg="del mod">
          <ac:chgData name="Hemanth Kumar  Tanneru" userId="e60da0a2-8f9f-43be-83b4-26a7a02c04c9" providerId="ADAL" clId="{DC7C844B-B9B1-9444-92AE-ADEB3EFB3F74}" dt="2023-06-18T07:31:49.899" v="1722"/>
          <ac:inkMkLst>
            <pc:docMk/>
            <pc:sldMk cId="3176848998" sldId="1173"/>
            <ac:inkMk id="185" creationId="{65CAA015-A4E2-4CAF-83B2-B36CEA789B60}"/>
          </ac:inkMkLst>
        </pc:inkChg>
        <pc:inkChg chg="del mod">
          <ac:chgData name="Hemanth Kumar  Tanneru" userId="e60da0a2-8f9f-43be-83b4-26a7a02c04c9" providerId="ADAL" clId="{DC7C844B-B9B1-9444-92AE-ADEB3EFB3F74}" dt="2023-06-18T07:31:49.900" v="1728"/>
          <ac:inkMkLst>
            <pc:docMk/>
            <pc:sldMk cId="3176848998" sldId="1173"/>
            <ac:inkMk id="186" creationId="{0011F5AC-1CF2-480F-A961-EF23127C5BC9}"/>
          </ac:inkMkLst>
        </pc:inkChg>
        <pc:inkChg chg="del mod">
          <ac:chgData name="Hemanth Kumar  Tanneru" userId="e60da0a2-8f9f-43be-83b4-26a7a02c04c9" providerId="ADAL" clId="{DC7C844B-B9B1-9444-92AE-ADEB3EFB3F74}" dt="2023-06-18T07:31:49.902" v="1737"/>
          <ac:inkMkLst>
            <pc:docMk/>
            <pc:sldMk cId="3176848998" sldId="1173"/>
            <ac:inkMk id="187" creationId="{0855E459-77FD-4274-8315-C63D2EDDE686}"/>
          </ac:inkMkLst>
        </pc:inkChg>
        <pc:inkChg chg="del mod">
          <ac:chgData name="Hemanth Kumar  Tanneru" userId="e60da0a2-8f9f-43be-83b4-26a7a02c04c9" providerId="ADAL" clId="{DC7C844B-B9B1-9444-92AE-ADEB3EFB3F74}" dt="2023-06-18T07:31:49.899" v="1718"/>
          <ac:inkMkLst>
            <pc:docMk/>
            <pc:sldMk cId="3176848998" sldId="1173"/>
            <ac:inkMk id="188" creationId="{992EF1E4-B206-4784-B8F6-5E64D28F45AB}"/>
          </ac:inkMkLst>
        </pc:inkChg>
        <pc:inkChg chg="del">
          <ac:chgData name="Hemanth Kumar  Tanneru" userId="e60da0a2-8f9f-43be-83b4-26a7a02c04c9" providerId="ADAL" clId="{DC7C844B-B9B1-9444-92AE-ADEB3EFB3F74}" dt="2023-06-18T07:31:49.891" v="1677"/>
          <ac:inkMkLst>
            <pc:docMk/>
            <pc:sldMk cId="3176848998" sldId="1173"/>
            <ac:inkMk id="190" creationId="{D7F6A633-4319-47ED-AD3D-85D928A52158}"/>
          </ac:inkMkLst>
        </pc:inkChg>
        <pc:inkChg chg="del mod">
          <ac:chgData name="Hemanth Kumar  Tanneru" userId="e60da0a2-8f9f-43be-83b4-26a7a02c04c9" providerId="ADAL" clId="{DC7C844B-B9B1-9444-92AE-ADEB3EFB3F74}" dt="2023-06-18T07:31:49.901" v="1729"/>
          <ac:inkMkLst>
            <pc:docMk/>
            <pc:sldMk cId="3176848998" sldId="1173"/>
            <ac:inkMk id="191" creationId="{67A10AF0-7323-4989-A095-256247FB62E3}"/>
          </ac:inkMkLst>
        </pc:inkChg>
        <pc:inkChg chg="del mod">
          <ac:chgData name="Hemanth Kumar  Tanneru" userId="e60da0a2-8f9f-43be-83b4-26a7a02c04c9" providerId="ADAL" clId="{DC7C844B-B9B1-9444-92AE-ADEB3EFB3F74}" dt="2023-06-18T07:31:49.901" v="1733"/>
          <ac:inkMkLst>
            <pc:docMk/>
            <pc:sldMk cId="3176848998" sldId="1173"/>
            <ac:inkMk id="192" creationId="{4753FA9A-4E64-4681-AA00-E896FDE13BA8}"/>
          </ac:inkMkLst>
        </pc:inkChg>
        <pc:inkChg chg="del mod">
          <ac:chgData name="Hemanth Kumar  Tanneru" userId="e60da0a2-8f9f-43be-83b4-26a7a02c04c9" providerId="ADAL" clId="{DC7C844B-B9B1-9444-92AE-ADEB3EFB3F74}" dt="2023-06-18T07:31:49.898" v="1716"/>
          <ac:inkMkLst>
            <pc:docMk/>
            <pc:sldMk cId="3176848998" sldId="1173"/>
            <ac:inkMk id="193" creationId="{37486B71-408B-427B-94BB-49E2C58310F9}"/>
          </ac:inkMkLst>
        </pc:inkChg>
        <pc:inkChg chg="del">
          <ac:chgData name="Hemanth Kumar  Tanneru" userId="e60da0a2-8f9f-43be-83b4-26a7a02c04c9" providerId="ADAL" clId="{DC7C844B-B9B1-9444-92AE-ADEB3EFB3F74}" dt="2023-06-18T07:31:49.895" v="1695"/>
          <ac:inkMkLst>
            <pc:docMk/>
            <pc:sldMk cId="3176848998" sldId="1173"/>
            <ac:inkMk id="194" creationId="{6365A3C6-0B04-4AB3-A78E-B47043136DEC}"/>
          </ac:inkMkLst>
        </pc:inkChg>
        <pc:inkChg chg="del mod">
          <ac:chgData name="Hemanth Kumar  Tanneru" userId="e60da0a2-8f9f-43be-83b4-26a7a02c04c9" providerId="ADAL" clId="{DC7C844B-B9B1-9444-92AE-ADEB3EFB3F74}" dt="2023-06-18T07:31:53.308" v="1753"/>
          <ac:inkMkLst>
            <pc:docMk/>
            <pc:sldMk cId="3176848998" sldId="1173"/>
            <ac:inkMk id="197" creationId="{A38D6A58-D2A8-4ECC-8E98-EACB0F53CB79}"/>
          </ac:inkMkLst>
        </pc:inkChg>
        <pc:inkChg chg="del mod">
          <ac:chgData name="Hemanth Kumar  Tanneru" userId="e60da0a2-8f9f-43be-83b4-26a7a02c04c9" providerId="ADAL" clId="{DC7C844B-B9B1-9444-92AE-ADEB3EFB3F74}" dt="2023-06-18T07:04:29.193" v="1335"/>
          <ac:inkMkLst>
            <pc:docMk/>
            <pc:sldMk cId="3176848998" sldId="1173"/>
            <ac:inkMk id="198" creationId="{2260AB1C-5001-4D35-B8D7-A15333ED5626}"/>
          </ac:inkMkLst>
        </pc:inkChg>
        <pc:inkChg chg="del mod">
          <ac:chgData name="Hemanth Kumar  Tanneru" userId="e60da0a2-8f9f-43be-83b4-26a7a02c04c9" providerId="ADAL" clId="{DC7C844B-B9B1-9444-92AE-ADEB3EFB3F74}" dt="2023-06-18T07:04:29.192" v="1334"/>
          <ac:inkMkLst>
            <pc:docMk/>
            <pc:sldMk cId="3176848998" sldId="1173"/>
            <ac:inkMk id="199" creationId="{3A7FB2BC-2E32-440E-BA44-718C4CDB3D68}"/>
          </ac:inkMkLst>
        </pc:inkChg>
        <pc:inkChg chg="del mod">
          <ac:chgData name="Hemanth Kumar  Tanneru" userId="e60da0a2-8f9f-43be-83b4-26a7a02c04c9" providerId="ADAL" clId="{DC7C844B-B9B1-9444-92AE-ADEB3EFB3F74}" dt="2023-06-18T07:04:30.548" v="1336"/>
          <ac:inkMkLst>
            <pc:docMk/>
            <pc:sldMk cId="3176848998" sldId="1173"/>
            <ac:inkMk id="200" creationId="{115F825E-69EE-4836-9D29-09F9BCD6DEF3}"/>
          </ac:inkMkLst>
        </pc:inkChg>
        <pc:inkChg chg="del">
          <ac:chgData name="Hemanth Kumar  Tanneru" userId="e60da0a2-8f9f-43be-83b4-26a7a02c04c9" providerId="ADAL" clId="{DC7C844B-B9B1-9444-92AE-ADEB3EFB3F74}" dt="2023-06-18T07:04:27.609" v="1332"/>
          <ac:inkMkLst>
            <pc:docMk/>
            <pc:sldMk cId="3176848998" sldId="1173"/>
            <ac:inkMk id="201" creationId="{C2FAF73C-E987-44F3-8886-2FDE38F8D0DC}"/>
          </ac:inkMkLst>
        </pc:inkChg>
        <pc:inkChg chg="del mod">
          <ac:chgData name="Hemanth Kumar  Tanneru" userId="e60da0a2-8f9f-43be-83b4-26a7a02c04c9" providerId="ADAL" clId="{DC7C844B-B9B1-9444-92AE-ADEB3EFB3F74}" dt="2023-06-18T07:04:27.609" v="1333"/>
          <ac:inkMkLst>
            <pc:docMk/>
            <pc:sldMk cId="3176848998" sldId="1173"/>
            <ac:inkMk id="202" creationId="{D027474F-A4F3-472A-993C-0F592A098D12}"/>
          </ac:inkMkLst>
        </pc:inkChg>
        <pc:inkChg chg="del">
          <ac:chgData name="Hemanth Kumar  Tanneru" userId="e60da0a2-8f9f-43be-83b4-26a7a02c04c9" providerId="ADAL" clId="{DC7C844B-B9B1-9444-92AE-ADEB3EFB3F74}" dt="2023-06-18T07:31:49.893" v="1684"/>
          <ac:inkMkLst>
            <pc:docMk/>
            <pc:sldMk cId="3176848998" sldId="1173"/>
            <ac:inkMk id="204" creationId="{74E4A48E-D60B-4316-BC77-2B686819FB30}"/>
          </ac:inkMkLst>
        </pc:inkChg>
        <pc:inkChg chg="del mod">
          <ac:chgData name="Hemanth Kumar  Tanneru" userId="e60da0a2-8f9f-43be-83b4-26a7a02c04c9" providerId="ADAL" clId="{DC7C844B-B9B1-9444-92AE-ADEB3EFB3F74}" dt="2023-06-18T07:31:49.894" v="1691"/>
          <ac:inkMkLst>
            <pc:docMk/>
            <pc:sldMk cId="3176848998" sldId="1173"/>
            <ac:inkMk id="205" creationId="{DC969F10-5ADF-4A87-9D33-F48999D8C629}"/>
          </ac:inkMkLst>
        </pc:inkChg>
        <pc:inkChg chg="del mod">
          <ac:chgData name="Hemanth Kumar  Tanneru" userId="e60da0a2-8f9f-43be-83b4-26a7a02c04c9" providerId="ADAL" clId="{DC7C844B-B9B1-9444-92AE-ADEB3EFB3F74}" dt="2023-06-18T07:31:49.897" v="1709"/>
          <ac:inkMkLst>
            <pc:docMk/>
            <pc:sldMk cId="3176848998" sldId="1173"/>
            <ac:inkMk id="206" creationId="{69CC9799-17EB-4455-B0AF-B04578298A6F}"/>
          </ac:inkMkLst>
        </pc:inkChg>
        <pc:inkChg chg="del mod">
          <ac:chgData name="Hemanth Kumar  Tanneru" userId="e60da0a2-8f9f-43be-83b4-26a7a02c04c9" providerId="ADAL" clId="{DC7C844B-B9B1-9444-92AE-ADEB3EFB3F74}" dt="2023-06-18T07:31:49.904" v="1748"/>
          <ac:inkMkLst>
            <pc:docMk/>
            <pc:sldMk cId="3176848998" sldId="1173"/>
            <ac:inkMk id="207" creationId="{91EB4406-BFF6-48FD-8DC4-D4C5A6387C02}"/>
          </ac:inkMkLst>
        </pc:inkChg>
        <pc:inkChg chg="del mod">
          <ac:chgData name="Hemanth Kumar  Tanneru" userId="e60da0a2-8f9f-43be-83b4-26a7a02c04c9" providerId="ADAL" clId="{DC7C844B-B9B1-9444-92AE-ADEB3EFB3F74}" dt="2023-06-18T07:31:49.901" v="1732"/>
          <ac:inkMkLst>
            <pc:docMk/>
            <pc:sldMk cId="3176848998" sldId="1173"/>
            <ac:inkMk id="208" creationId="{2EAE0A44-134D-4A33-9EB1-E2E67BBA6F8C}"/>
          </ac:inkMkLst>
        </pc:inkChg>
        <pc:inkChg chg="del mod">
          <ac:chgData name="Hemanth Kumar  Tanneru" userId="e60da0a2-8f9f-43be-83b4-26a7a02c04c9" providerId="ADAL" clId="{DC7C844B-B9B1-9444-92AE-ADEB3EFB3F74}" dt="2023-06-18T07:31:49.903" v="1746"/>
          <ac:inkMkLst>
            <pc:docMk/>
            <pc:sldMk cId="3176848998" sldId="1173"/>
            <ac:inkMk id="209" creationId="{D2E2DD3C-0C3F-49E3-AD46-746A4AD2DC3D}"/>
          </ac:inkMkLst>
        </pc:inkChg>
        <pc:inkChg chg="del mod">
          <ac:chgData name="Hemanth Kumar  Tanneru" userId="e60da0a2-8f9f-43be-83b4-26a7a02c04c9" providerId="ADAL" clId="{DC7C844B-B9B1-9444-92AE-ADEB3EFB3F74}" dt="2023-06-18T07:31:49.903" v="1745"/>
          <ac:inkMkLst>
            <pc:docMk/>
            <pc:sldMk cId="3176848998" sldId="1173"/>
            <ac:inkMk id="210" creationId="{960E5064-2D02-421D-B005-EBD7CD69600D}"/>
          </ac:inkMkLst>
        </pc:inkChg>
        <pc:inkChg chg="del mod">
          <ac:chgData name="Hemanth Kumar  Tanneru" userId="e60da0a2-8f9f-43be-83b4-26a7a02c04c9" providerId="ADAL" clId="{DC7C844B-B9B1-9444-92AE-ADEB3EFB3F74}" dt="2023-06-18T07:31:49.895" v="1699"/>
          <ac:inkMkLst>
            <pc:docMk/>
            <pc:sldMk cId="3176848998" sldId="1173"/>
            <ac:inkMk id="211" creationId="{8B1ABD3D-2977-49FD-A14F-F3E3C0FF4A39}"/>
          </ac:inkMkLst>
        </pc:inkChg>
        <pc:inkChg chg="del mod">
          <ac:chgData name="Hemanth Kumar  Tanneru" userId="e60da0a2-8f9f-43be-83b4-26a7a02c04c9" providerId="ADAL" clId="{DC7C844B-B9B1-9444-92AE-ADEB3EFB3F74}" dt="2023-06-18T07:31:49.896" v="1701"/>
          <ac:inkMkLst>
            <pc:docMk/>
            <pc:sldMk cId="3176848998" sldId="1173"/>
            <ac:inkMk id="212" creationId="{CE4FD27C-76AF-4A6A-A314-1DD69D4CF08D}"/>
          </ac:inkMkLst>
        </pc:inkChg>
        <pc:inkChg chg="del mod">
          <ac:chgData name="Hemanth Kumar  Tanneru" userId="e60da0a2-8f9f-43be-83b4-26a7a02c04c9" providerId="ADAL" clId="{DC7C844B-B9B1-9444-92AE-ADEB3EFB3F74}" dt="2023-06-18T07:31:49.896" v="1704"/>
          <ac:inkMkLst>
            <pc:docMk/>
            <pc:sldMk cId="3176848998" sldId="1173"/>
            <ac:inkMk id="213" creationId="{A7D8641C-7056-411E-ABBE-7B51B1ECBD51}"/>
          </ac:inkMkLst>
        </pc:inkChg>
        <pc:inkChg chg="del mod">
          <ac:chgData name="Hemanth Kumar  Tanneru" userId="e60da0a2-8f9f-43be-83b4-26a7a02c04c9" providerId="ADAL" clId="{DC7C844B-B9B1-9444-92AE-ADEB3EFB3F74}" dt="2023-06-18T07:31:49.902" v="1736"/>
          <ac:inkMkLst>
            <pc:docMk/>
            <pc:sldMk cId="3176848998" sldId="1173"/>
            <ac:inkMk id="214" creationId="{34C2D673-181F-4B65-8983-A379A09B08DF}"/>
          </ac:inkMkLst>
        </pc:inkChg>
        <pc:inkChg chg="del mod">
          <ac:chgData name="Hemanth Kumar  Tanneru" userId="e60da0a2-8f9f-43be-83b4-26a7a02c04c9" providerId="ADAL" clId="{DC7C844B-B9B1-9444-92AE-ADEB3EFB3F74}" dt="2023-06-18T07:31:49.894" v="1692"/>
          <ac:inkMkLst>
            <pc:docMk/>
            <pc:sldMk cId="3176848998" sldId="1173"/>
            <ac:inkMk id="215" creationId="{BBC08406-041C-4D54-ACFB-07C21F13FE3B}"/>
          </ac:inkMkLst>
        </pc:inkChg>
        <pc:inkChg chg="del mod">
          <ac:chgData name="Hemanth Kumar  Tanneru" userId="e60da0a2-8f9f-43be-83b4-26a7a02c04c9" providerId="ADAL" clId="{DC7C844B-B9B1-9444-92AE-ADEB3EFB3F74}" dt="2023-06-18T07:31:49.902" v="1735"/>
          <ac:inkMkLst>
            <pc:docMk/>
            <pc:sldMk cId="3176848998" sldId="1173"/>
            <ac:inkMk id="216" creationId="{08785775-3C2A-4C05-B0E8-64C129E193A3}"/>
          </ac:inkMkLst>
        </pc:inkChg>
        <pc:inkChg chg="del mod">
          <ac:chgData name="Hemanth Kumar  Tanneru" userId="e60da0a2-8f9f-43be-83b4-26a7a02c04c9" providerId="ADAL" clId="{DC7C844B-B9B1-9444-92AE-ADEB3EFB3F74}" dt="2023-06-18T07:31:49.895" v="1698"/>
          <ac:inkMkLst>
            <pc:docMk/>
            <pc:sldMk cId="3176848998" sldId="1173"/>
            <ac:inkMk id="217" creationId="{417C3413-5D8A-4910-9CE1-F8472A56CF87}"/>
          </ac:inkMkLst>
        </pc:inkChg>
        <pc:inkChg chg="del mod">
          <ac:chgData name="Hemanth Kumar  Tanneru" userId="e60da0a2-8f9f-43be-83b4-26a7a02c04c9" providerId="ADAL" clId="{DC7C844B-B9B1-9444-92AE-ADEB3EFB3F74}" dt="2023-06-18T07:31:49.894" v="1689"/>
          <ac:inkMkLst>
            <pc:docMk/>
            <pc:sldMk cId="3176848998" sldId="1173"/>
            <ac:inkMk id="218" creationId="{3E85FDF1-4529-4D1D-8F67-94DC635C467F}"/>
          </ac:inkMkLst>
        </pc:inkChg>
        <pc:inkChg chg="del mod">
          <ac:chgData name="Hemanth Kumar  Tanneru" userId="e60da0a2-8f9f-43be-83b4-26a7a02c04c9" providerId="ADAL" clId="{DC7C844B-B9B1-9444-92AE-ADEB3EFB3F74}" dt="2023-06-18T07:31:49.900" v="1726"/>
          <ac:inkMkLst>
            <pc:docMk/>
            <pc:sldMk cId="3176848998" sldId="1173"/>
            <ac:inkMk id="219" creationId="{09F00D65-5CA1-400E-9A6E-8796B1115B04}"/>
          </ac:inkMkLst>
        </pc:inkChg>
        <pc:inkChg chg="del">
          <ac:chgData name="Hemanth Kumar  Tanneru" userId="e60da0a2-8f9f-43be-83b4-26a7a02c04c9" providerId="ADAL" clId="{DC7C844B-B9B1-9444-92AE-ADEB3EFB3F74}" dt="2023-06-18T07:31:49.892" v="1678"/>
          <ac:inkMkLst>
            <pc:docMk/>
            <pc:sldMk cId="3176848998" sldId="1173"/>
            <ac:inkMk id="220" creationId="{CB1824EB-6F1A-46F0-90CE-C035D9202BA4}"/>
          </ac:inkMkLst>
        </pc:inkChg>
        <pc:inkChg chg="del mod">
          <ac:chgData name="Hemanth Kumar  Tanneru" userId="e60da0a2-8f9f-43be-83b4-26a7a02c04c9" providerId="ADAL" clId="{DC7C844B-B9B1-9444-92AE-ADEB3EFB3F74}" dt="2023-06-18T07:31:49.903" v="1744"/>
          <ac:inkMkLst>
            <pc:docMk/>
            <pc:sldMk cId="3176848998" sldId="1173"/>
            <ac:inkMk id="221" creationId="{32646999-A3EE-45ED-AEBE-1D4420740B8A}"/>
          </ac:inkMkLst>
        </pc:inkChg>
        <pc:inkChg chg="del">
          <ac:chgData name="Hemanth Kumar  Tanneru" userId="e60da0a2-8f9f-43be-83b4-26a7a02c04c9" providerId="ADAL" clId="{DC7C844B-B9B1-9444-92AE-ADEB3EFB3F74}" dt="2023-06-18T07:04:15.988" v="1327"/>
          <ac:inkMkLst>
            <pc:docMk/>
            <pc:sldMk cId="3176848998" sldId="1173"/>
            <ac:inkMk id="224" creationId="{00CD0C8E-F329-4183-BC13-CF48F91A3C09}"/>
          </ac:inkMkLst>
        </pc:inkChg>
        <pc:inkChg chg="del mod">
          <ac:chgData name="Hemanth Kumar  Tanneru" userId="e60da0a2-8f9f-43be-83b4-26a7a02c04c9" providerId="ADAL" clId="{DC7C844B-B9B1-9444-92AE-ADEB3EFB3F74}" dt="2023-06-18T07:31:49.901" v="1731"/>
          <ac:inkMkLst>
            <pc:docMk/>
            <pc:sldMk cId="3176848998" sldId="1173"/>
            <ac:inkMk id="225" creationId="{36750C5E-52FE-4B32-A7FF-F5A0C4E3389E}"/>
          </ac:inkMkLst>
        </pc:inkChg>
        <pc:inkChg chg="del mod">
          <ac:chgData name="Hemanth Kumar  Tanneru" userId="e60da0a2-8f9f-43be-83b4-26a7a02c04c9" providerId="ADAL" clId="{DC7C844B-B9B1-9444-92AE-ADEB3EFB3F74}" dt="2023-06-18T07:31:49.904" v="1750"/>
          <ac:inkMkLst>
            <pc:docMk/>
            <pc:sldMk cId="3176848998" sldId="1173"/>
            <ac:inkMk id="226" creationId="{33BE629A-49A4-4161-9367-852FD48D5A0D}"/>
          </ac:inkMkLst>
        </pc:inkChg>
        <pc:inkChg chg="del mod">
          <ac:chgData name="Hemanth Kumar  Tanneru" userId="e60da0a2-8f9f-43be-83b4-26a7a02c04c9" providerId="ADAL" clId="{DC7C844B-B9B1-9444-92AE-ADEB3EFB3F74}" dt="2023-06-18T07:31:49.898" v="1712"/>
          <ac:inkMkLst>
            <pc:docMk/>
            <pc:sldMk cId="3176848998" sldId="1173"/>
            <ac:inkMk id="227" creationId="{E892A30C-61D4-45A6-BDAE-74ED281A81FD}"/>
          </ac:inkMkLst>
        </pc:inkChg>
        <pc:inkChg chg="del mod">
          <ac:chgData name="Hemanth Kumar  Tanneru" userId="e60da0a2-8f9f-43be-83b4-26a7a02c04c9" providerId="ADAL" clId="{DC7C844B-B9B1-9444-92AE-ADEB3EFB3F74}" dt="2023-06-18T07:31:49.904" v="1752"/>
          <ac:inkMkLst>
            <pc:docMk/>
            <pc:sldMk cId="3176848998" sldId="1173"/>
            <ac:inkMk id="228" creationId="{931CF869-075A-4507-A068-6353E2355244}"/>
          </ac:inkMkLst>
        </pc:inkChg>
        <pc:inkChg chg="del mod">
          <ac:chgData name="Hemanth Kumar  Tanneru" userId="e60da0a2-8f9f-43be-83b4-26a7a02c04c9" providerId="ADAL" clId="{DC7C844B-B9B1-9444-92AE-ADEB3EFB3F74}" dt="2023-06-18T07:31:49.896" v="1703"/>
          <ac:inkMkLst>
            <pc:docMk/>
            <pc:sldMk cId="3176848998" sldId="1173"/>
            <ac:inkMk id="229" creationId="{B819835B-237C-4173-817E-1A33886D9CC9}"/>
          </ac:inkMkLst>
        </pc:inkChg>
        <pc:inkChg chg="del mod">
          <ac:chgData name="Hemanth Kumar  Tanneru" userId="e60da0a2-8f9f-43be-83b4-26a7a02c04c9" providerId="ADAL" clId="{DC7C844B-B9B1-9444-92AE-ADEB3EFB3F74}" dt="2023-06-18T07:31:49.895" v="1697"/>
          <ac:inkMkLst>
            <pc:docMk/>
            <pc:sldMk cId="3176848998" sldId="1173"/>
            <ac:inkMk id="230" creationId="{6A639649-CC81-425E-BD5E-A403AE17D6F3}"/>
          </ac:inkMkLst>
        </pc:inkChg>
        <pc:inkChg chg="del mod">
          <ac:chgData name="Hemanth Kumar  Tanneru" userId="e60da0a2-8f9f-43be-83b4-26a7a02c04c9" providerId="ADAL" clId="{DC7C844B-B9B1-9444-92AE-ADEB3EFB3F74}" dt="2023-06-18T07:31:49.896" v="1700"/>
          <ac:inkMkLst>
            <pc:docMk/>
            <pc:sldMk cId="3176848998" sldId="1173"/>
            <ac:inkMk id="231" creationId="{6C71045E-EB04-4BC1-8C78-915E52999667}"/>
          </ac:inkMkLst>
        </pc:inkChg>
        <pc:inkChg chg="del mod">
          <ac:chgData name="Hemanth Kumar  Tanneru" userId="e60da0a2-8f9f-43be-83b4-26a7a02c04c9" providerId="ADAL" clId="{DC7C844B-B9B1-9444-92AE-ADEB3EFB3F74}" dt="2023-06-18T07:31:49.898" v="1713"/>
          <ac:inkMkLst>
            <pc:docMk/>
            <pc:sldMk cId="3176848998" sldId="1173"/>
            <ac:inkMk id="232" creationId="{24DBA37B-D31C-411A-9EC7-65A1E55738C8}"/>
          </ac:inkMkLst>
        </pc:inkChg>
        <pc:inkChg chg="del mod">
          <ac:chgData name="Hemanth Kumar  Tanneru" userId="e60da0a2-8f9f-43be-83b4-26a7a02c04c9" providerId="ADAL" clId="{DC7C844B-B9B1-9444-92AE-ADEB3EFB3F74}" dt="2023-06-18T07:31:49.895" v="1694"/>
          <ac:inkMkLst>
            <pc:docMk/>
            <pc:sldMk cId="3176848998" sldId="1173"/>
            <ac:inkMk id="234" creationId="{B43D3C00-92F5-4403-868D-5E56B0E4BEDF}"/>
          </ac:inkMkLst>
        </pc:inkChg>
        <pc:inkChg chg="del mod">
          <ac:chgData name="Hemanth Kumar  Tanneru" userId="e60da0a2-8f9f-43be-83b4-26a7a02c04c9" providerId="ADAL" clId="{DC7C844B-B9B1-9444-92AE-ADEB3EFB3F74}" dt="2023-06-18T07:31:49.897" v="1707"/>
          <ac:inkMkLst>
            <pc:docMk/>
            <pc:sldMk cId="3176848998" sldId="1173"/>
            <ac:inkMk id="235" creationId="{2BE6A9E6-B002-4F05-9472-DE668D1E76AB}"/>
          </ac:inkMkLst>
        </pc:inkChg>
        <pc:inkChg chg="del mod">
          <ac:chgData name="Hemanth Kumar  Tanneru" userId="e60da0a2-8f9f-43be-83b4-26a7a02c04c9" providerId="ADAL" clId="{DC7C844B-B9B1-9444-92AE-ADEB3EFB3F74}" dt="2023-06-18T07:31:49.893" v="1686"/>
          <ac:inkMkLst>
            <pc:docMk/>
            <pc:sldMk cId="3176848998" sldId="1173"/>
            <ac:inkMk id="236" creationId="{0E74E08E-4CFF-4607-AAF4-8060A9ED8C80}"/>
          </ac:inkMkLst>
        </pc:inkChg>
        <pc:inkChg chg="del mod">
          <ac:chgData name="Hemanth Kumar  Tanneru" userId="e60da0a2-8f9f-43be-83b4-26a7a02c04c9" providerId="ADAL" clId="{DC7C844B-B9B1-9444-92AE-ADEB3EFB3F74}" dt="2023-06-18T07:31:49.900" v="1727"/>
          <ac:inkMkLst>
            <pc:docMk/>
            <pc:sldMk cId="3176848998" sldId="1173"/>
            <ac:inkMk id="237" creationId="{C6020E40-F669-40A8-B01B-FF16762C15A1}"/>
          </ac:inkMkLst>
        </pc:inkChg>
        <pc:inkChg chg="del mod">
          <ac:chgData name="Hemanth Kumar  Tanneru" userId="e60da0a2-8f9f-43be-83b4-26a7a02c04c9" providerId="ADAL" clId="{DC7C844B-B9B1-9444-92AE-ADEB3EFB3F74}" dt="2023-06-18T07:31:49.902" v="1738"/>
          <ac:inkMkLst>
            <pc:docMk/>
            <pc:sldMk cId="3176848998" sldId="1173"/>
            <ac:inkMk id="238" creationId="{FE1216F7-2B69-4092-882B-2B6ED816DC5D}"/>
          </ac:inkMkLst>
        </pc:inkChg>
        <pc:inkChg chg="del mod">
          <ac:chgData name="Hemanth Kumar  Tanneru" userId="e60da0a2-8f9f-43be-83b4-26a7a02c04c9" providerId="ADAL" clId="{DC7C844B-B9B1-9444-92AE-ADEB3EFB3F74}" dt="2023-06-18T07:31:49.899" v="1717"/>
          <ac:inkMkLst>
            <pc:docMk/>
            <pc:sldMk cId="3176848998" sldId="1173"/>
            <ac:inkMk id="239" creationId="{A9B8345D-43A4-43F9-B2B8-8441311D08A2}"/>
          </ac:inkMkLst>
        </pc:inkChg>
        <pc:inkChg chg="del mod">
          <ac:chgData name="Hemanth Kumar  Tanneru" userId="e60da0a2-8f9f-43be-83b4-26a7a02c04c9" providerId="ADAL" clId="{DC7C844B-B9B1-9444-92AE-ADEB3EFB3F74}" dt="2023-06-18T07:31:49.897" v="1708"/>
          <ac:inkMkLst>
            <pc:docMk/>
            <pc:sldMk cId="3176848998" sldId="1173"/>
            <ac:inkMk id="240" creationId="{4D1EABB1-92DB-4792-8075-E237061C8EFA}"/>
          </ac:inkMkLst>
        </pc:inkChg>
        <pc:inkChg chg="del mod">
          <ac:chgData name="Hemanth Kumar  Tanneru" userId="e60da0a2-8f9f-43be-83b4-26a7a02c04c9" providerId="ADAL" clId="{DC7C844B-B9B1-9444-92AE-ADEB3EFB3F74}" dt="2023-06-18T07:31:49.900" v="1725"/>
          <ac:inkMkLst>
            <pc:docMk/>
            <pc:sldMk cId="3176848998" sldId="1173"/>
            <ac:inkMk id="241" creationId="{67D56E39-9DCD-474A-89B6-0EFCC117E02D}"/>
          </ac:inkMkLst>
        </pc:inkChg>
        <pc:inkChg chg="del mod">
          <ac:chgData name="Hemanth Kumar  Tanneru" userId="e60da0a2-8f9f-43be-83b4-26a7a02c04c9" providerId="ADAL" clId="{DC7C844B-B9B1-9444-92AE-ADEB3EFB3F74}" dt="2023-06-18T07:31:49.892" v="1681"/>
          <ac:inkMkLst>
            <pc:docMk/>
            <pc:sldMk cId="3176848998" sldId="1173"/>
            <ac:inkMk id="245" creationId="{7B3A94EB-289A-4890-869D-795A5C126183}"/>
          </ac:inkMkLst>
        </pc:inkChg>
        <pc:inkChg chg="del mod">
          <ac:chgData name="Hemanth Kumar  Tanneru" userId="e60da0a2-8f9f-43be-83b4-26a7a02c04c9" providerId="ADAL" clId="{DC7C844B-B9B1-9444-92AE-ADEB3EFB3F74}" dt="2023-06-18T07:31:49.904" v="1749"/>
          <ac:inkMkLst>
            <pc:docMk/>
            <pc:sldMk cId="3176848998" sldId="1173"/>
            <ac:inkMk id="246" creationId="{353F5873-00E9-4911-8B82-589B05B7FB95}"/>
          </ac:inkMkLst>
        </pc:inkChg>
        <pc:inkChg chg="del mod">
          <ac:chgData name="Hemanth Kumar  Tanneru" userId="e60da0a2-8f9f-43be-83b4-26a7a02c04c9" providerId="ADAL" clId="{DC7C844B-B9B1-9444-92AE-ADEB3EFB3F74}" dt="2023-06-18T07:31:49.903" v="1743"/>
          <ac:inkMkLst>
            <pc:docMk/>
            <pc:sldMk cId="3176848998" sldId="1173"/>
            <ac:inkMk id="247" creationId="{F369228D-3A8F-440B-9BB8-AA7FD9C0A1A7}"/>
          </ac:inkMkLst>
        </pc:inkChg>
        <pc:inkChg chg="del mod">
          <ac:chgData name="Hemanth Kumar  Tanneru" userId="e60da0a2-8f9f-43be-83b4-26a7a02c04c9" providerId="ADAL" clId="{DC7C844B-B9B1-9444-92AE-ADEB3EFB3F74}" dt="2023-06-18T07:31:49.895" v="1696"/>
          <ac:inkMkLst>
            <pc:docMk/>
            <pc:sldMk cId="3176848998" sldId="1173"/>
            <ac:inkMk id="248" creationId="{391F8215-4C8E-46BC-88F7-9C9B396B7023}"/>
          </ac:inkMkLst>
        </pc:inkChg>
        <pc:inkChg chg="del mod">
          <ac:chgData name="Hemanth Kumar  Tanneru" userId="e60da0a2-8f9f-43be-83b4-26a7a02c04c9" providerId="ADAL" clId="{DC7C844B-B9B1-9444-92AE-ADEB3EFB3F74}" dt="2023-06-18T07:31:49.892" v="1679"/>
          <ac:inkMkLst>
            <pc:docMk/>
            <pc:sldMk cId="3176848998" sldId="1173"/>
            <ac:inkMk id="249" creationId="{119F413C-3A21-44C8-B82B-D6D3474B7B76}"/>
          </ac:inkMkLst>
        </pc:inkChg>
        <pc:inkChg chg="del mod">
          <ac:chgData name="Hemanth Kumar  Tanneru" userId="e60da0a2-8f9f-43be-83b4-26a7a02c04c9" providerId="ADAL" clId="{DC7C844B-B9B1-9444-92AE-ADEB3EFB3F74}" dt="2023-06-18T07:31:49.900" v="1724"/>
          <ac:inkMkLst>
            <pc:docMk/>
            <pc:sldMk cId="3176848998" sldId="1173"/>
            <ac:inkMk id="250" creationId="{E2FDB2B0-F8DA-4D43-A3AC-0B69D2EC53AA}"/>
          </ac:inkMkLst>
        </pc:inkChg>
        <pc:inkChg chg="del mod">
          <ac:chgData name="Hemanth Kumar  Tanneru" userId="e60da0a2-8f9f-43be-83b4-26a7a02c04c9" providerId="ADAL" clId="{DC7C844B-B9B1-9444-92AE-ADEB3EFB3F74}" dt="2023-06-18T07:31:49.902" v="1740"/>
          <ac:inkMkLst>
            <pc:docMk/>
            <pc:sldMk cId="3176848998" sldId="1173"/>
            <ac:inkMk id="251" creationId="{B80B12C6-5F54-4022-88D9-81F1A4F17702}"/>
          </ac:inkMkLst>
        </pc:inkChg>
        <pc:inkChg chg="del mod">
          <ac:chgData name="Hemanth Kumar  Tanneru" userId="e60da0a2-8f9f-43be-83b4-26a7a02c04c9" providerId="ADAL" clId="{DC7C844B-B9B1-9444-92AE-ADEB3EFB3F74}" dt="2023-06-18T07:31:49.898" v="1711"/>
          <ac:inkMkLst>
            <pc:docMk/>
            <pc:sldMk cId="3176848998" sldId="1173"/>
            <ac:inkMk id="252" creationId="{C2803DA5-D5D2-4181-A8FA-4E7537DE4D8C}"/>
          </ac:inkMkLst>
        </pc:inkChg>
        <pc:inkChg chg="del mod">
          <ac:chgData name="Hemanth Kumar  Tanneru" userId="e60da0a2-8f9f-43be-83b4-26a7a02c04c9" providerId="ADAL" clId="{DC7C844B-B9B1-9444-92AE-ADEB3EFB3F74}" dt="2023-06-18T07:31:49.904" v="1747"/>
          <ac:inkMkLst>
            <pc:docMk/>
            <pc:sldMk cId="3176848998" sldId="1173"/>
            <ac:inkMk id="253" creationId="{9323BFB2-2D59-4F3F-9F56-648F75DE4612}"/>
          </ac:inkMkLst>
        </pc:inkChg>
        <pc:inkChg chg="del mod">
          <ac:chgData name="Hemanth Kumar  Tanneru" userId="e60da0a2-8f9f-43be-83b4-26a7a02c04c9" providerId="ADAL" clId="{DC7C844B-B9B1-9444-92AE-ADEB3EFB3F74}" dt="2023-06-18T07:31:49.904" v="1751"/>
          <ac:inkMkLst>
            <pc:docMk/>
            <pc:sldMk cId="3176848998" sldId="1173"/>
            <ac:inkMk id="254" creationId="{D53A63B8-C32C-4080-9EEF-E6D52EC6CA38}"/>
          </ac:inkMkLst>
        </pc:inkChg>
        <pc:inkChg chg="del mod">
          <ac:chgData name="Hemanth Kumar  Tanneru" userId="e60da0a2-8f9f-43be-83b4-26a7a02c04c9" providerId="ADAL" clId="{DC7C844B-B9B1-9444-92AE-ADEB3EFB3F74}" dt="2023-06-18T07:31:49.893" v="1688"/>
          <ac:inkMkLst>
            <pc:docMk/>
            <pc:sldMk cId="3176848998" sldId="1173"/>
            <ac:inkMk id="255" creationId="{D8C66B1D-CC67-4744-B391-6C7E56CE5627}"/>
          </ac:inkMkLst>
        </pc:inkChg>
        <pc:inkChg chg="del">
          <ac:chgData name="Hemanth Kumar  Tanneru" userId="e60da0a2-8f9f-43be-83b4-26a7a02c04c9" providerId="ADAL" clId="{DC7C844B-B9B1-9444-92AE-ADEB3EFB3F74}" dt="2023-06-18T07:31:49.891" v="1676"/>
          <ac:inkMkLst>
            <pc:docMk/>
            <pc:sldMk cId="3176848998" sldId="1173"/>
            <ac:inkMk id="256" creationId="{13317069-1324-48B3-8F9E-3AB6493296CC}"/>
          </ac:inkMkLst>
        </pc:inkChg>
        <pc:inkChg chg="del mod">
          <ac:chgData name="Hemanth Kumar  Tanneru" userId="e60da0a2-8f9f-43be-83b4-26a7a02c04c9" providerId="ADAL" clId="{DC7C844B-B9B1-9444-92AE-ADEB3EFB3F74}" dt="2023-06-18T07:31:49.894" v="1690"/>
          <ac:inkMkLst>
            <pc:docMk/>
            <pc:sldMk cId="3176848998" sldId="1173"/>
            <ac:inkMk id="257" creationId="{4F5882FF-13E5-4674-9A3D-84577629FEF7}"/>
          </ac:inkMkLst>
        </pc:inkChg>
        <pc:inkChg chg="del mod">
          <ac:chgData name="Hemanth Kumar  Tanneru" userId="e60da0a2-8f9f-43be-83b4-26a7a02c04c9" providerId="ADAL" clId="{DC7C844B-B9B1-9444-92AE-ADEB3EFB3F74}" dt="2023-06-18T07:31:49.902" v="1739"/>
          <ac:inkMkLst>
            <pc:docMk/>
            <pc:sldMk cId="3176848998" sldId="1173"/>
            <ac:inkMk id="258" creationId="{E0AF3E8E-F067-418C-AFBE-433906E0CB5D}"/>
          </ac:inkMkLst>
        </pc:inkChg>
        <pc:inkChg chg="del mod">
          <ac:chgData name="Hemanth Kumar  Tanneru" userId="e60da0a2-8f9f-43be-83b4-26a7a02c04c9" providerId="ADAL" clId="{DC7C844B-B9B1-9444-92AE-ADEB3EFB3F74}" dt="2023-06-18T07:31:49.903" v="1741"/>
          <ac:inkMkLst>
            <pc:docMk/>
            <pc:sldMk cId="3176848998" sldId="1173"/>
            <ac:inkMk id="259" creationId="{B4DAE4D9-FE50-437B-A9B0-5A30631AAD74}"/>
          </ac:inkMkLst>
        </pc:inkChg>
      </pc:sldChg>
      <pc:sldChg chg="addSp delSp modSp new del mod">
        <pc:chgData name="Hemanth Kumar  Tanneru" userId="e60da0a2-8f9f-43be-83b4-26a7a02c04c9" providerId="ADAL" clId="{DC7C844B-B9B1-9444-92AE-ADEB3EFB3F74}" dt="2023-06-18T07:30:45.840" v="1674" actId="2696"/>
        <pc:sldMkLst>
          <pc:docMk/>
          <pc:sldMk cId="3875171141" sldId="1174"/>
        </pc:sldMkLst>
        <pc:spChg chg="mod">
          <ac:chgData name="Hemanth Kumar  Tanneru" userId="e60da0a2-8f9f-43be-83b4-26a7a02c04c9" providerId="ADAL" clId="{DC7C844B-B9B1-9444-92AE-ADEB3EFB3F74}" dt="2023-06-18T05:48:46.031" v="1106" actId="20577"/>
          <ac:spMkLst>
            <pc:docMk/>
            <pc:sldMk cId="3875171141" sldId="1174"/>
            <ac:spMk id="2" creationId="{ABE2F328-D40B-1026-CE49-BB06705F4136}"/>
          </ac:spMkLst>
        </pc:spChg>
        <pc:spChg chg="del">
          <ac:chgData name="Hemanth Kumar  Tanneru" userId="e60da0a2-8f9f-43be-83b4-26a7a02c04c9" providerId="ADAL" clId="{DC7C844B-B9B1-9444-92AE-ADEB3EFB3F74}" dt="2023-06-18T05:48:42.229" v="1098" actId="478"/>
          <ac:spMkLst>
            <pc:docMk/>
            <pc:sldMk cId="3875171141" sldId="1174"/>
            <ac:spMk id="3" creationId="{324C5FC6-F725-010F-092F-E6C21BD4CE7B}"/>
          </ac:spMkLst>
        </pc:spChg>
        <pc:grpChg chg="mod">
          <ac:chgData name="Hemanth Kumar  Tanneru" userId="e60da0a2-8f9f-43be-83b4-26a7a02c04c9" providerId="ADAL" clId="{DC7C844B-B9B1-9444-92AE-ADEB3EFB3F74}" dt="2023-06-18T05:48:56.680" v="1123"/>
          <ac:grpSpMkLst>
            <pc:docMk/>
            <pc:sldMk cId="3875171141" sldId="1174"/>
            <ac:grpSpMk id="20" creationId="{830CC820-7FB7-2E8F-8BDB-C7230EB06722}"/>
          </ac:grpSpMkLst>
        </pc:grpChg>
        <pc:grpChg chg="mod">
          <ac:chgData name="Hemanth Kumar  Tanneru" userId="e60da0a2-8f9f-43be-83b4-26a7a02c04c9" providerId="ADAL" clId="{DC7C844B-B9B1-9444-92AE-ADEB3EFB3F74}" dt="2023-06-18T05:48:56.680" v="1123"/>
          <ac:grpSpMkLst>
            <pc:docMk/>
            <pc:sldMk cId="3875171141" sldId="1174"/>
            <ac:grpSpMk id="21" creationId="{03ED2B01-03BB-A7FE-8A9E-7FBD28D49D1C}"/>
          </ac:grpSpMkLst>
        </pc:grpChg>
        <pc:grpChg chg="mod">
          <ac:chgData name="Hemanth Kumar  Tanneru" userId="e60da0a2-8f9f-43be-83b4-26a7a02c04c9" providerId="ADAL" clId="{DC7C844B-B9B1-9444-92AE-ADEB3EFB3F74}" dt="2023-06-18T05:48:56.680" v="1123"/>
          <ac:grpSpMkLst>
            <pc:docMk/>
            <pc:sldMk cId="3875171141" sldId="1174"/>
            <ac:grpSpMk id="22" creationId="{42D83FF6-C25E-3FA4-2FEC-6B49D010D236}"/>
          </ac:grpSpMkLst>
        </pc:grpChg>
        <pc:grpChg chg="mod">
          <ac:chgData name="Hemanth Kumar  Tanneru" userId="e60da0a2-8f9f-43be-83b4-26a7a02c04c9" providerId="ADAL" clId="{DC7C844B-B9B1-9444-92AE-ADEB3EFB3F74}" dt="2023-06-18T05:48:56.680" v="1123"/>
          <ac:grpSpMkLst>
            <pc:docMk/>
            <pc:sldMk cId="3875171141" sldId="1174"/>
            <ac:grpSpMk id="23" creationId="{9343EAFE-D285-D410-37BE-B9AEBB826340}"/>
          </ac:grpSpMkLst>
        </pc:grpChg>
        <pc:grpChg chg="mod">
          <ac:chgData name="Hemanth Kumar  Tanneru" userId="e60da0a2-8f9f-43be-83b4-26a7a02c04c9" providerId="ADAL" clId="{DC7C844B-B9B1-9444-92AE-ADEB3EFB3F74}" dt="2023-06-18T05:48:56.680" v="1123"/>
          <ac:grpSpMkLst>
            <pc:docMk/>
            <pc:sldMk cId="3875171141" sldId="1174"/>
            <ac:grpSpMk id="24" creationId="{DB97C800-776C-232B-2349-88DB622E08F3}"/>
          </ac:grpSpMkLst>
        </pc:grpChg>
        <pc:grpChg chg="del mod">
          <ac:chgData name="Hemanth Kumar  Tanneru" userId="e60da0a2-8f9f-43be-83b4-26a7a02c04c9" providerId="ADAL" clId="{DC7C844B-B9B1-9444-92AE-ADEB3EFB3F74}" dt="2023-06-18T05:48:59.950" v="1128"/>
          <ac:grpSpMkLst>
            <pc:docMk/>
            <pc:sldMk cId="3875171141" sldId="1174"/>
            <ac:grpSpMk id="27" creationId="{D78BD070-75D8-D507-D983-D5426E0AAD34}"/>
          </ac:grpSpMkLst>
        </pc:grpChg>
        <pc:grpChg chg="mod">
          <ac:chgData name="Hemanth Kumar  Tanneru" userId="e60da0a2-8f9f-43be-83b4-26a7a02c04c9" providerId="ADAL" clId="{DC7C844B-B9B1-9444-92AE-ADEB3EFB3F74}" dt="2023-06-18T05:48:59.950" v="1128"/>
          <ac:grpSpMkLst>
            <pc:docMk/>
            <pc:sldMk cId="3875171141" sldId="1174"/>
            <ac:grpSpMk id="29" creationId="{12BA3BE7-A11F-002D-C2A4-1A09104C977E}"/>
          </ac:grpSpMkLst>
        </pc:grpChg>
        <pc:grpChg chg="del mod">
          <ac:chgData name="Hemanth Kumar  Tanneru" userId="e60da0a2-8f9f-43be-83b4-26a7a02c04c9" providerId="ADAL" clId="{DC7C844B-B9B1-9444-92AE-ADEB3EFB3F74}" dt="2023-06-18T05:49:42.948" v="1184"/>
          <ac:grpSpMkLst>
            <pc:docMk/>
            <pc:sldMk cId="3875171141" sldId="1174"/>
            <ac:grpSpMk id="41" creationId="{FB308E2A-35B8-F55B-2C5F-17CCC37F8D51}"/>
          </ac:grpSpMkLst>
        </pc:grpChg>
        <pc:grpChg chg="del mod">
          <ac:chgData name="Hemanth Kumar  Tanneru" userId="e60da0a2-8f9f-43be-83b4-26a7a02c04c9" providerId="ADAL" clId="{DC7C844B-B9B1-9444-92AE-ADEB3EFB3F74}" dt="2023-06-18T05:49:18.635" v="1151"/>
          <ac:grpSpMkLst>
            <pc:docMk/>
            <pc:sldMk cId="3875171141" sldId="1174"/>
            <ac:grpSpMk id="44" creationId="{636802C2-C12C-2400-D450-43B04DFB9604}"/>
          </ac:grpSpMkLst>
        </pc:grpChg>
        <pc:grpChg chg="del mod">
          <ac:chgData name="Hemanth Kumar  Tanneru" userId="e60da0a2-8f9f-43be-83b4-26a7a02c04c9" providerId="ADAL" clId="{DC7C844B-B9B1-9444-92AE-ADEB3EFB3F74}" dt="2023-06-18T05:49:20.490" v="1153"/>
          <ac:grpSpMkLst>
            <pc:docMk/>
            <pc:sldMk cId="3875171141" sldId="1174"/>
            <ac:grpSpMk id="52" creationId="{DFAF3823-F792-0222-D3A5-B786FF4BFBC2}"/>
          </ac:grpSpMkLst>
        </pc:grpChg>
        <pc:grpChg chg="del mod">
          <ac:chgData name="Hemanth Kumar  Tanneru" userId="e60da0a2-8f9f-43be-83b4-26a7a02c04c9" providerId="ADAL" clId="{DC7C844B-B9B1-9444-92AE-ADEB3EFB3F74}" dt="2023-06-18T05:49:20.490" v="1153"/>
          <ac:grpSpMkLst>
            <pc:docMk/>
            <pc:sldMk cId="3875171141" sldId="1174"/>
            <ac:grpSpMk id="53" creationId="{3DB5658F-0F75-8E9D-C4EB-C2B09C8C1655}"/>
          </ac:grpSpMkLst>
        </pc:grpChg>
        <pc:grpChg chg="del mod">
          <ac:chgData name="Hemanth Kumar  Tanneru" userId="e60da0a2-8f9f-43be-83b4-26a7a02c04c9" providerId="ADAL" clId="{DC7C844B-B9B1-9444-92AE-ADEB3EFB3F74}" dt="2023-06-18T05:49:22.256" v="1156"/>
          <ac:grpSpMkLst>
            <pc:docMk/>
            <pc:sldMk cId="3875171141" sldId="1174"/>
            <ac:grpSpMk id="55" creationId="{71E69B88-74BC-9E6B-7209-F9CF71A69427}"/>
          </ac:grpSpMkLst>
        </pc:grpChg>
        <pc:grpChg chg="del mod">
          <ac:chgData name="Hemanth Kumar  Tanneru" userId="e60da0a2-8f9f-43be-83b4-26a7a02c04c9" providerId="ADAL" clId="{DC7C844B-B9B1-9444-92AE-ADEB3EFB3F74}" dt="2023-06-18T05:49:25.542" v="1169"/>
          <ac:grpSpMkLst>
            <pc:docMk/>
            <pc:sldMk cId="3875171141" sldId="1174"/>
            <ac:grpSpMk id="58" creationId="{A378AF01-81D5-109C-281F-D11F2DAA1C0F}"/>
          </ac:grpSpMkLst>
        </pc:grpChg>
        <pc:grpChg chg="del mod">
          <ac:chgData name="Hemanth Kumar  Tanneru" userId="e60da0a2-8f9f-43be-83b4-26a7a02c04c9" providerId="ADAL" clId="{DC7C844B-B9B1-9444-92AE-ADEB3EFB3F74}" dt="2023-06-18T07:04:46.582" v="1341"/>
          <ac:grpSpMkLst>
            <pc:docMk/>
            <pc:sldMk cId="3875171141" sldId="1174"/>
            <ac:grpSpMk id="71" creationId="{554E115B-E131-7A36-0CA0-703CF3A16E0A}"/>
          </ac:grpSpMkLst>
        </pc:grpChg>
        <pc:grpChg chg="mod">
          <ac:chgData name="Hemanth Kumar  Tanneru" userId="e60da0a2-8f9f-43be-83b4-26a7a02c04c9" providerId="ADAL" clId="{DC7C844B-B9B1-9444-92AE-ADEB3EFB3F74}" dt="2023-06-18T07:04:41.769" v="1337"/>
          <ac:grpSpMkLst>
            <pc:docMk/>
            <pc:sldMk cId="3875171141" sldId="1174"/>
            <ac:grpSpMk id="72" creationId="{A865F60F-D4DA-1F4A-685B-CEC51993503D}"/>
          </ac:grpSpMkLst>
        </pc:grpChg>
        <pc:grpChg chg="del mod">
          <ac:chgData name="Hemanth Kumar  Tanneru" userId="e60da0a2-8f9f-43be-83b4-26a7a02c04c9" providerId="ADAL" clId="{DC7C844B-B9B1-9444-92AE-ADEB3EFB3F74}" dt="2023-06-18T05:49:35.056" v="1176"/>
          <ac:grpSpMkLst>
            <pc:docMk/>
            <pc:sldMk cId="3875171141" sldId="1174"/>
            <ac:grpSpMk id="75" creationId="{40EBFE20-A55D-08D0-FFAB-6C85BA5FE7AC}"/>
          </ac:grpSpMkLst>
        </pc:grpChg>
        <pc:grpChg chg="mod">
          <ac:chgData name="Hemanth Kumar  Tanneru" userId="e60da0a2-8f9f-43be-83b4-26a7a02c04c9" providerId="ADAL" clId="{DC7C844B-B9B1-9444-92AE-ADEB3EFB3F74}" dt="2023-06-18T05:49:35.056" v="1176"/>
          <ac:grpSpMkLst>
            <pc:docMk/>
            <pc:sldMk cId="3875171141" sldId="1174"/>
            <ac:grpSpMk id="79" creationId="{A2BE873C-20B5-DE98-D211-BC0FCD872E32}"/>
          </ac:grpSpMkLst>
        </pc:grpChg>
        <pc:grpChg chg="del mod">
          <ac:chgData name="Hemanth Kumar  Tanneru" userId="e60da0a2-8f9f-43be-83b4-26a7a02c04c9" providerId="ADAL" clId="{DC7C844B-B9B1-9444-92AE-ADEB3EFB3F74}" dt="2023-06-18T05:49:37.860" v="1181"/>
          <ac:grpSpMkLst>
            <pc:docMk/>
            <pc:sldMk cId="3875171141" sldId="1174"/>
            <ac:grpSpMk id="82" creationId="{EA8A1BE6-6271-DC4D-E752-C8BC81786AB4}"/>
          </ac:grpSpMkLst>
        </pc:grpChg>
        <pc:grpChg chg="mod">
          <ac:chgData name="Hemanth Kumar  Tanneru" userId="e60da0a2-8f9f-43be-83b4-26a7a02c04c9" providerId="ADAL" clId="{DC7C844B-B9B1-9444-92AE-ADEB3EFB3F74}" dt="2023-06-18T05:49:37.860" v="1181"/>
          <ac:grpSpMkLst>
            <pc:docMk/>
            <pc:sldMk cId="3875171141" sldId="1174"/>
            <ac:grpSpMk id="84" creationId="{82DDA03A-9264-7214-2441-D60004AFB7D7}"/>
          </ac:grpSpMkLst>
        </pc:grpChg>
        <pc:grpChg chg="mod">
          <ac:chgData name="Hemanth Kumar  Tanneru" userId="e60da0a2-8f9f-43be-83b4-26a7a02c04c9" providerId="ADAL" clId="{DC7C844B-B9B1-9444-92AE-ADEB3EFB3F74}" dt="2023-06-18T05:49:50.252" v="1194"/>
          <ac:grpSpMkLst>
            <pc:docMk/>
            <pc:sldMk cId="3875171141" sldId="1174"/>
            <ac:grpSpMk id="93" creationId="{0262051C-1135-8298-311E-507879EF5506}"/>
          </ac:grpSpMkLst>
        </pc:grpChg>
        <pc:grpChg chg="mod">
          <ac:chgData name="Hemanth Kumar  Tanneru" userId="e60da0a2-8f9f-43be-83b4-26a7a02c04c9" providerId="ADAL" clId="{DC7C844B-B9B1-9444-92AE-ADEB3EFB3F74}" dt="2023-06-18T05:49:50.252" v="1194"/>
          <ac:grpSpMkLst>
            <pc:docMk/>
            <pc:sldMk cId="3875171141" sldId="1174"/>
            <ac:grpSpMk id="94" creationId="{24807817-DAFB-7B1B-968A-E1B89D56882B}"/>
          </ac:grpSpMkLst>
        </pc:grpChg>
        <pc:grpChg chg="del mod">
          <ac:chgData name="Hemanth Kumar  Tanneru" userId="e60da0a2-8f9f-43be-83b4-26a7a02c04c9" providerId="ADAL" clId="{DC7C844B-B9B1-9444-92AE-ADEB3EFB3F74}" dt="2023-06-18T05:50:11.769" v="1200"/>
          <ac:grpSpMkLst>
            <pc:docMk/>
            <pc:sldMk cId="3875171141" sldId="1174"/>
            <ac:grpSpMk id="97" creationId="{F99503FD-8B5A-EAE9-CDDD-1807EB426EE8}"/>
          </ac:grpSpMkLst>
        </pc:grpChg>
        <pc:grpChg chg="del mod">
          <ac:chgData name="Hemanth Kumar  Tanneru" userId="e60da0a2-8f9f-43be-83b4-26a7a02c04c9" providerId="ADAL" clId="{DC7C844B-B9B1-9444-92AE-ADEB3EFB3F74}" dt="2023-06-18T05:50:14.953" v="1205"/>
          <ac:grpSpMkLst>
            <pc:docMk/>
            <pc:sldMk cId="3875171141" sldId="1174"/>
            <ac:grpSpMk id="100" creationId="{749F6871-3967-61DE-4C95-8B1A813CD540}"/>
          </ac:grpSpMkLst>
        </pc:grpChg>
        <pc:grpChg chg="del mod">
          <ac:chgData name="Hemanth Kumar  Tanneru" userId="e60da0a2-8f9f-43be-83b4-26a7a02c04c9" providerId="ADAL" clId="{DC7C844B-B9B1-9444-92AE-ADEB3EFB3F74}" dt="2023-06-18T05:50:14.953" v="1205"/>
          <ac:grpSpMkLst>
            <pc:docMk/>
            <pc:sldMk cId="3875171141" sldId="1174"/>
            <ac:grpSpMk id="105" creationId="{28AE9679-628E-8A1D-EF54-519A5BA19D91}"/>
          </ac:grpSpMkLst>
        </pc:grpChg>
        <pc:grpChg chg="del mod">
          <ac:chgData name="Hemanth Kumar  Tanneru" userId="e60da0a2-8f9f-43be-83b4-26a7a02c04c9" providerId="ADAL" clId="{DC7C844B-B9B1-9444-92AE-ADEB3EFB3F74}" dt="2023-06-18T05:50:16.395" v="1207"/>
          <ac:grpSpMkLst>
            <pc:docMk/>
            <pc:sldMk cId="3875171141" sldId="1174"/>
            <ac:grpSpMk id="106" creationId="{FF4B26B1-47A5-79D0-F4BA-8D3B20A7C790}"/>
          </ac:grpSpMkLst>
        </pc:grpChg>
        <pc:grpChg chg="mod">
          <ac:chgData name="Hemanth Kumar  Tanneru" userId="e60da0a2-8f9f-43be-83b4-26a7a02c04c9" providerId="ADAL" clId="{DC7C844B-B9B1-9444-92AE-ADEB3EFB3F74}" dt="2023-06-18T05:50:16.395" v="1207"/>
          <ac:grpSpMkLst>
            <pc:docMk/>
            <pc:sldMk cId="3875171141" sldId="1174"/>
            <ac:grpSpMk id="108" creationId="{55CDC5C9-E74F-0CF0-6329-B193638C4E28}"/>
          </ac:grpSpMkLst>
        </pc:grpChg>
        <pc:grpChg chg="mod">
          <ac:chgData name="Hemanth Kumar  Tanneru" userId="e60da0a2-8f9f-43be-83b4-26a7a02c04c9" providerId="ADAL" clId="{DC7C844B-B9B1-9444-92AE-ADEB3EFB3F74}" dt="2023-06-18T05:50:24.286" v="1226"/>
          <ac:grpSpMkLst>
            <pc:docMk/>
            <pc:sldMk cId="3875171141" sldId="1174"/>
            <ac:grpSpMk id="127" creationId="{2CB05E6A-8EBE-917A-A9E1-276B4F823A4F}"/>
          </ac:grpSpMkLst>
        </pc:grpChg>
        <pc:grpChg chg="mod">
          <ac:chgData name="Hemanth Kumar  Tanneru" userId="e60da0a2-8f9f-43be-83b4-26a7a02c04c9" providerId="ADAL" clId="{DC7C844B-B9B1-9444-92AE-ADEB3EFB3F74}" dt="2023-06-18T05:50:24.286" v="1226"/>
          <ac:grpSpMkLst>
            <pc:docMk/>
            <pc:sldMk cId="3875171141" sldId="1174"/>
            <ac:grpSpMk id="128" creationId="{E21A1A88-863C-3F1E-B86F-CCF337B2AFA7}"/>
          </ac:grpSpMkLst>
        </pc:grpChg>
        <pc:grpChg chg="mod">
          <ac:chgData name="Hemanth Kumar  Tanneru" userId="e60da0a2-8f9f-43be-83b4-26a7a02c04c9" providerId="ADAL" clId="{DC7C844B-B9B1-9444-92AE-ADEB3EFB3F74}" dt="2023-06-18T05:50:24.286" v="1226"/>
          <ac:grpSpMkLst>
            <pc:docMk/>
            <pc:sldMk cId="3875171141" sldId="1174"/>
            <ac:grpSpMk id="129" creationId="{43C60942-CAC9-DE6A-7FCD-5A8B4769361F}"/>
          </ac:grpSpMkLst>
        </pc:grpChg>
        <pc:grpChg chg="mod">
          <ac:chgData name="Hemanth Kumar  Tanneru" userId="e60da0a2-8f9f-43be-83b4-26a7a02c04c9" providerId="ADAL" clId="{DC7C844B-B9B1-9444-92AE-ADEB3EFB3F74}" dt="2023-06-18T05:50:31.544" v="1242"/>
          <ac:grpSpMkLst>
            <pc:docMk/>
            <pc:sldMk cId="3875171141" sldId="1174"/>
            <ac:grpSpMk id="145" creationId="{5A080B9F-873A-9244-4D95-6D1F6CDB57D5}"/>
          </ac:grpSpMkLst>
        </pc:grpChg>
        <pc:grpChg chg="mod">
          <ac:chgData name="Hemanth Kumar  Tanneru" userId="e60da0a2-8f9f-43be-83b4-26a7a02c04c9" providerId="ADAL" clId="{DC7C844B-B9B1-9444-92AE-ADEB3EFB3F74}" dt="2023-06-18T05:50:37.924" v="1250"/>
          <ac:grpSpMkLst>
            <pc:docMk/>
            <pc:sldMk cId="3875171141" sldId="1174"/>
            <ac:grpSpMk id="153" creationId="{ECD84DC9-D39E-2654-A725-2228A9B2F08B}"/>
          </ac:grpSpMkLst>
        </pc:grpChg>
        <pc:grpChg chg="del mod">
          <ac:chgData name="Hemanth Kumar  Tanneru" userId="e60da0a2-8f9f-43be-83b4-26a7a02c04c9" providerId="ADAL" clId="{DC7C844B-B9B1-9444-92AE-ADEB3EFB3F74}" dt="2023-06-18T05:50:42.846" v="1256"/>
          <ac:grpSpMkLst>
            <pc:docMk/>
            <pc:sldMk cId="3875171141" sldId="1174"/>
            <ac:grpSpMk id="154" creationId="{56136866-CFC8-73B0-C646-32E9B35AE7D8}"/>
          </ac:grpSpMkLst>
        </pc:grpChg>
        <pc:grpChg chg="del mod">
          <ac:chgData name="Hemanth Kumar  Tanneru" userId="e60da0a2-8f9f-43be-83b4-26a7a02c04c9" providerId="ADAL" clId="{DC7C844B-B9B1-9444-92AE-ADEB3EFB3F74}" dt="2023-06-18T05:50:42.846" v="1256"/>
          <ac:grpSpMkLst>
            <pc:docMk/>
            <pc:sldMk cId="3875171141" sldId="1174"/>
            <ac:grpSpMk id="155" creationId="{FE66B0DB-EB6F-08D2-D85B-3BD425EEBC26}"/>
          </ac:grpSpMkLst>
        </pc:grpChg>
        <pc:grpChg chg="del mod">
          <ac:chgData name="Hemanth Kumar  Tanneru" userId="e60da0a2-8f9f-43be-83b4-26a7a02c04c9" providerId="ADAL" clId="{DC7C844B-B9B1-9444-92AE-ADEB3EFB3F74}" dt="2023-06-18T05:50:42.846" v="1256"/>
          <ac:grpSpMkLst>
            <pc:docMk/>
            <pc:sldMk cId="3875171141" sldId="1174"/>
            <ac:grpSpMk id="159" creationId="{4196F056-E02B-8E67-3C86-5E2F87646A40}"/>
          </ac:grpSpMkLst>
        </pc:grpChg>
        <pc:grpChg chg="mod">
          <ac:chgData name="Hemanth Kumar  Tanneru" userId="e60da0a2-8f9f-43be-83b4-26a7a02c04c9" providerId="ADAL" clId="{DC7C844B-B9B1-9444-92AE-ADEB3EFB3F74}" dt="2023-06-18T05:50:42.846" v="1256"/>
          <ac:grpSpMkLst>
            <pc:docMk/>
            <pc:sldMk cId="3875171141" sldId="1174"/>
            <ac:grpSpMk id="161" creationId="{2DB9D724-359D-8DBE-60EB-27F813758724}"/>
          </ac:grpSpMkLst>
        </pc:grpChg>
        <pc:grpChg chg="mod">
          <ac:chgData name="Hemanth Kumar  Tanneru" userId="e60da0a2-8f9f-43be-83b4-26a7a02c04c9" providerId="ADAL" clId="{DC7C844B-B9B1-9444-92AE-ADEB3EFB3F74}" dt="2023-06-18T05:50:49.842" v="1261"/>
          <ac:grpSpMkLst>
            <pc:docMk/>
            <pc:sldMk cId="3875171141" sldId="1174"/>
            <ac:grpSpMk id="166" creationId="{015C9156-1345-8986-7169-77D0F4B2573E}"/>
          </ac:grpSpMkLst>
        </pc:grp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4" creationId="{858C4353-BE7D-A784-BC83-A53F57CF130B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5" creationId="{73EE971A-EE3C-DBF9-C19E-39749F98B722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6" creationId="{DD2453DB-FA71-811B-856E-AA6FE97CCA63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7" creationId="{D88FEFCC-0F39-93DD-8579-885C1483C3F0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8" creationId="{AC56FA01-C1C2-B26B-3F88-592F595D1A5D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9" creationId="{2194F60C-B067-05EF-D7CE-86AB068954F0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0" creationId="{D633ED20-E318-F4EC-485E-4F25763D50A9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1" creationId="{644E1964-ABC3-6759-7F65-65EEDA251355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2" creationId="{93730A28-6808-F0AB-EC46-440F3C9C3B62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3" creationId="{5E319E64-F46D-21B9-3604-3ADE0F12E0F4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4" creationId="{9A5911DB-5E55-A3A8-07AF-18F9E5048C97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5" creationId="{513A4702-F34A-B7F5-62B6-A3A61D8934E3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6" creationId="{A12400D0-2AA4-274C-1E73-7886619F8C2E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7" creationId="{C5BAC2FF-D3CF-B341-6B2C-5F3C71D87819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8" creationId="{8F709D63-41A5-7D40-98DD-5C993022B03C}"/>
          </ac:inkMkLst>
        </pc:inkChg>
        <pc:inkChg chg="add mod">
          <ac:chgData name="Hemanth Kumar  Tanneru" userId="e60da0a2-8f9f-43be-83b4-26a7a02c04c9" providerId="ADAL" clId="{DC7C844B-B9B1-9444-92AE-ADEB3EFB3F74}" dt="2023-06-18T05:48:56.680" v="1123"/>
          <ac:inkMkLst>
            <pc:docMk/>
            <pc:sldMk cId="3875171141" sldId="1174"/>
            <ac:inkMk id="19" creationId="{F7313FB3-E2CA-9119-65DF-AACDDC827960}"/>
          </ac:inkMkLst>
        </pc:inkChg>
        <pc:inkChg chg="add mod">
          <ac:chgData name="Hemanth Kumar  Tanneru" userId="e60da0a2-8f9f-43be-83b4-26a7a02c04c9" providerId="ADAL" clId="{DC7C844B-B9B1-9444-92AE-ADEB3EFB3F74}" dt="2023-06-18T05:48:59.950" v="1128"/>
          <ac:inkMkLst>
            <pc:docMk/>
            <pc:sldMk cId="3875171141" sldId="1174"/>
            <ac:inkMk id="25" creationId="{74CA7FE7-EB81-7BE4-7562-AEA40E39C013}"/>
          </ac:inkMkLst>
        </pc:inkChg>
        <pc:inkChg chg="add mod">
          <ac:chgData name="Hemanth Kumar  Tanneru" userId="e60da0a2-8f9f-43be-83b4-26a7a02c04c9" providerId="ADAL" clId="{DC7C844B-B9B1-9444-92AE-ADEB3EFB3F74}" dt="2023-06-18T05:48:59.950" v="1128"/>
          <ac:inkMkLst>
            <pc:docMk/>
            <pc:sldMk cId="3875171141" sldId="1174"/>
            <ac:inkMk id="26" creationId="{88050060-6892-BF53-48D3-E7A72D5509E7}"/>
          </ac:inkMkLst>
        </pc:inkChg>
        <pc:inkChg chg="add mod">
          <ac:chgData name="Hemanth Kumar  Tanneru" userId="e60da0a2-8f9f-43be-83b4-26a7a02c04c9" providerId="ADAL" clId="{DC7C844B-B9B1-9444-92AE-ADEB3EFB3F74}" dt="2023-06-18T05:48:59.950" v="1128"/>
          <ac:inkMkLst>
            <pc:docMk/>
            <pc:sldMk cId="3875171141" sldId="1174"/>
            <ac:inkMk id="28" creationId="{3B1D8196-FAE5-67F1-A40D-819624F2FF94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30" creationId="{3255E6E1-E53A-2C46-1A53-B058F9A0243B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31" creationId="{5EC39C76-4A13-066B-D87F-67765642C0BA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32" creationId="{184EF7F2-DE5E-2B18-9817-2AC03047E130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33" creationId="{FE69C8BE-AFFF-EDB3-39A8-250903CA19B1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34" creationId="{16022DF1-9628-CB8C-2CDB-C688A588EF0E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35" creationId="{BA473C5F-7565-F0FA-34BB-14546B338F23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36" creationId="{9C1C29BC-C9CA-47D9-0B73-6B6664FCC597}"/>
          </ac:inkMkLst>
        </pc:inkChg>
        <pc:inkChg chg="add del mod">
          <ac:chgData name="Hemanth Kumar  Tanneru" userId="e60da0a2-8f9f-43be-83b4-26a7a02c04c9" providerId="ADAL" clId="{DC7C844B-B9B1-9444-92AE-ADEB3EFB3F74}" dt="2023-06-18T05:49:42.948" v="1183"/>
          <ac:inkMkLst>
            <pc:docMk/>
            <pc:sldMk cId="3875171141" sldId="1174"/>
            <ac:inkMk id="37" creationId="{40CDDFE6-638A-937F-E06C-5900142B5193}"/>
          </ac:inkMkLst>
        </pc:inkChg>
        <pc:inkChg chg="add del mod">
          <ac:chgData name="Hemanth Kumar  Tanneru" userId="e60da0a2-8f9f-43be-83b4-26a7a02c04c9" providerId="ADAL" clId="{DC7C844B-B9B1-9444-92AE-ADEB3EFB3F74}" dt="2023-06-18T05:49:42.948" v="1184"/>
          <ac:inkMkLst>
            <pc:docMk/>
            <pc:sldMk cId="3875171141" sldId="1174"/>
            <ac:inkMk id="38" creationId="{DD02D335-298C-E19B-D53E-2ED4A7F75CE6}"/>
          </ac:inkMkLst>
        </pc:inkChg>
        <pc:inkChg chg="add del mod">
          <ac:chgData name="Hemanth Kumar  Tanneru" userId="e60da0a2-8f9f-43be-83b4-26a7a02c04c9" providerId="ADAL" clId="{DC7C844B-B9B1-9444-92AE-ADEB3EFB3F74}" dt="2023-06-18T05:49:42.948" v="1182"/>
          <ac:inkMkLst>
            <pc:docMk/>
            <pc:sldMk cId="3875171141" sldId="1174"/>
            <ac:inkMk id="39" creationId="{D724E994-02A1-835D-A324-A82F31294868}"/>
          </ac:inkMkLst>
        </pc:inkChg>
        <pc:inkChg chg="add del mod">
          <ac:chgData name="Hemanth Kumar  Tanneru" userId="e60da0a2-8f9f-43be-83b4-26a7a02c04c9" providerId="ADAL" clId="{DC7C844B-B9B1-9444-92AE-ADEB3EFB3F74}" dt="2023-06-18T05:49:42.948" v="1185"/>
          <ac:inkMkLst>
            <pc:docMk/>
            <pc:sldMk cId="3875171141" sldId="1174"/>
            <ac:inkMk id="40" creationId="{F1FF9C0A-E792-4219-E470-D0980E857657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42" creationId="{9996260E-2CA4-A98C-CBD3-3C7EA56CCE00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43" creationId="{A475EEF7-3538-96FD-B479-A4DFEA847D30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45" creationId="{CFBFC745-FC2B-56CE-47B3-B1C47A84AB55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46" creationId="{F41F66B7-3067-4171-174E-9D73174D402E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47" creationId="{FA702FD4-0AEA-0A8F-1FFB-7B32DBEA9112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48" creationId="{0FD1A81F-8A20-A7F1-B86B-7EC4AFBEE8C6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49" creationId="{0D80A16B-4D7B-B733-7C12-0118DA8095F0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50" creationId="{C299E5AD-125C-9814-E78B-0E6D783D2702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51" creationId="{009B0193-7974-AEC3-6DBF-82AEE463C5A6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54" creationId="{33B40D8B-ECCB-D4D6-540D-7D6CA7EFC110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56" creationId="{916E9D47-6A04-E442-68C6-38049B9AF0F9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57" creationId="{DB30E7CF-539F-3316-A0C5-AE57EF6F1B75}"/>
          </ac:inkMkLst>
        </pc:inkChg>
        <pc:inkChg chg="add del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59" creationId="{391A27B9-5867-5ABB-313C-C7F1CECC0C0E}"/>
          </ac:inkMkLst>
        </pc:inkChg>
        <pc:inkChg chg="add mod">
          <ac:chgData name="Hemanth Kumar  Tanneru" userId="e60da0a2-8f9f-43be-83b4-26a7a02c04c9" providerId="ADAL" clId="{DC7C844B-B9B1-9444-92AE-ADEB3EFB3F74}" dt="2023-06-18T07:04:41.769" v="1337"/>
          <ac:inkMkLst>
            <pc:docMk/>
            <pc:sldMk cId="3875171141" sldId="1174"/>
            <ac:inkMk id="60" creationId="{D32E0C3D-759D-89BF-9CDD-20C0C938B9CC}"/>
          </ac:inkMkLst>
        </pc:inkChg>
        <pc:inkChg chg="add del">
          <ac:chgData name="Hemanth Kumar  Tanneru" userId="e60da0a2-8f9f-43be-83b4-26a7a02c04c9" providerId="ADAL" clId="{DC7C844B-B9B1-9444-92AE-ADEB3EFB3F74}" dt="2023-06-18T07:04:42.946" v="1338"/>
          <ac:inkMkLst>
            <pc:docMk/>
            <pc:sldMk cId="3875171141" sldId="1174"/>
            <ac:inkMk id="61" creationId="{2B22045C-CF4A-0944-E7D0-57C98CB1DD05}"/>
          </ac:inkMkLst>
        </pc:inkChg>
        <pc:inkChg chg="add del">
          <ac:chgData name="Hemanth Kumar  Tanneru" userId="e60da0a2-8f9f-43be-83b4-26a7a02c04c9" providerId="ADAL" clId="{DC7C844B-B9B1-9444-92AE-ADEB3EFB3F74}" dt="2023-06-18T07:04:44.164" v="1339"/>
          <ac:inkMkLst>
            <pc:docMk/>
            <pc:sldMk cId="3875171141" sldId="1174"/>
            <ac:inkMk id="62" creationId="{FA0DCC71-18E1-50D3-AA46-8F3F1CE4AB25}"/>
          </ac:inkMkLst>
        </pc:inkChg>
        <pc:inkChg chg="add del">
          <ac:chgData name="Hemanth Kumar  Tanneru" userId="e60da0a2-8f9f-43be-83b4-26a7a02c04c9" providerId="ADAL" clId="{DC7C844B-B9B1-9444-92AE-ADEB3EFB3F74}" dt="2023-06-18T07:04:45.155" v="1340"/>
          <ac:inkMkLst>
            <pc:docMk/>
            <pc:sldMk cId="3875171141" sldId="1174"/>
            <ac:inkMk id="63" creationId="{0E5BCB2D-225A-845E-AADB-121C5F6B8ED6}"/>
          </ac:inkMkLst>
        </pc:inkChg>
        <pc:inkChg chg="add del mod">
          <ac:chgData name="Hemanth Kumar  Tanneru" userId="e60da0a2-8f9f-43be-83b4-26a7a02c04c9" providerId="ADAL" clId="{DC7C844B-B9B1-9444-92AE-ADEB3EFB3F74}" dt="2023-06-18T07:04:46.582" v="1341"/>
          <ac:inkMkLst>
            <pc:docMk/>
            <pc:sldMk cId="3875171141" sldId="1174"/>
            <ac:inkMk id="64" creationId="{8D913328-B3CC-EE94-B67C-82C7FE73C7EA}"/>
          </ac:inkMkLst>
        </pc:inkChg>
        <pc:inkChg chg="add mod">
          <ac:chgData name="Hemanth Kumar  Tanneru" userId="e60da0a2-8f9f-43be-83b4-26a7a02c04c9" providerId="ADAL" clId="{DC7C844B-B9B1-9444-92AE-ADEB3EFB3F74}" dt="2023-06-18T07:04:46.582" v="1341"/>
          <ac:inkMkLst>
            <pc:docMk/>
            <pc:sldMk cId="3875171141" sldId="1174"/>
            <ac:inkMk id="65" creationId="{CF331CEA-7CAB-8DE5-5F31-595049FA5CDA}"/>
          </ac:inkMkLst>
        </pc:inkChg>
        <pc:inkChg chg="add">
          <ac:chgData name="Hemanth Kumar  Tanneru" userId="e60da0a2-8f9f-43be-83b4-26a7a02c04c9" providerId="ADAL" clId="{DC7C844B-B9B1-9444-92AE-ADEB3EFB3F74}" dt="2023-06-18T05:49:23.869" v="1164" actId="9405"/>
          <ac:inkMkLst>
            <pc:docMk/>
            <pc:sldMk cId="3875171141" sldId="1174"/>
            <ac:inkMk id="66" creationId="{A6AB1873-3829-CCF4-DE6B-6FAD9BEA520D}"/>
          </ac:inkMkLst>
        </pc:inkChg>
        <pc:inkChg chg="add">
          <ac:chgData name="Hemanth Kumar  Tanneru" userId="e60da0a2-8f9f-43be-83b4-26a7a02c04c9" providerId="ADAL" clId="{DC7C844B-B9B1-9444-92AE-ADEB3EFB3F74}" dt="2023-06-18T05:49:24.069" v="1165" actId="9405"/>
          <ac:inkMkLst>
            <pc:docMk/>
            <pc:sldMk cId="3875171141" sldId="1174"/>
            <ac:inkMk id="67" creationId="{EF2BA27D-DA4F-3D5A-52B3-35E4B304A0FD}"/>
          </ac:inkMkLst>
        </pc:inkChg>
        <pc:inkChg chg="add">
          <ac:chgData name="Hemanth Kumar  Tanneru" userId="e60da0a2-8f9f-43be-83b4-26a7a02c04c9" providerId="ADAL" clId="{DC7C844B-B9B1-9444-92AE-ADEB3EFB3F74}" dt="2023-06-18T05:49:24.244" v="1166" actId="9405"/>
          <ac:inkMkLst>
            <pc:docMk/>
            <pc:sldMk cId="3875171141" sldId="1174"/>
            <ac:inkMk id="68" creationId="{0835E952-9E17-CA62-284B-5A974B261361}"/>
          </ac:inkMkLst>
        </pc:inkChg>
        <pc:inkChg chg="add">
          <ac:chgData name="Hemanth Kumar  Tanneru" userId="e60da0a2-8f9f-43be-83b4-26a7a02c04c9" providerId="ADAL" clId="{DC7C844B-B9B1-9444-92AE-ADEB3EFB3F74}" dt="2023-06-18T05:49:24.397" v="1167" actId="9405"/>
          <ac:inkMkLst>
            <pc:docMk/>
            <pc:sldMk cId="3875171141" sldId="1174"/>
            <ac:inkMk id="69" creationId="{EF23E384-2C94-6427-F8DE-655C450F4E69}"/>
          </ac:inkMkLst>
        </pc:inkChg>
        <pc:inkChg chg="add">
          <ac:chgData name="Hemanth Kumar  Tanneru" userId="e60da0a2-8f9f-43be-83b4-26a7a02c04c9" providerId="ADAL" clId="{DC7C844B-B9B1-9444-92AE-ADEB3EFB3F74}" dt="2023-06-18T05:49:24.616" v="1168" actId="9405"/>
          <ac:inkMkLst>
            <pc:docMk/>
            <pc:sldMk cId="3875171141" sldId="1174"/>
            <ac:inkMk id="70" creationId="{2FDDA999-781F-1781-D378-3818DCB8A12A}"/>
          </ac:inkMkLst>
        </pc:inkChg>
        <pc:inkChg chg="add mod">
          <ac:chgData name="Hemanth Kumar  Tanneru" userId="e60da0a2-8f9f-43be-83b4-26a7a02c04c9" providerId="ADAL" clId="{DC7C844B-B9B1-9444-92AE-ADEB3EFB3F74}" dt="2023-06-18T05:49:35.056" v="1176"/>
          <ac:inkMkLst>
            <pc:docMk/>
            <pc:sldMk cId="3875171141" sldId="1174"/>
            <ac:inkMk id="73" creationId="{7C27AE8C-AA43-E2BC-0453-038385235DE4}"/>
          </ac:inkMkLst>
        </pc:inkChg>
        <pc:inkChg chg="add mod">
          <ac:chgData name="Hemanth Kumar  Tanneru" userId="e60da0a2-8f9f-43be-83b4-26a7a02c04c9" providerId="ADAL" clId="{DC7C844B-B9B1-9444-92AE-ADEB3EFB3F74}" dt="2023-06-18T05:49:35.056" v="1176"/>
          <ac:inkMkLst>
            <pc:docMk/>
            <pc:sldMk cId="3875171141" sldId="1174"/>
            <ac:inkMk id="74" creationId="{57474547-48E1-6C30-9E4F-C03BEF9C3146}"/>
          </ac:inkMkLst>
        </pc:inkChg>
        <pc:inkChg chg="add mod">
          <ac:chgData name="Hemanth Kumar  Tanneru" userId="e60da0a2-8f9f-43be-83b4-26a7a02c04c9" providerId="ADAL" clId="{DC7C844B-B9B1-9444-92AE-ADEB3EFB3F74}" dt="2023-06-18T05:49:35.056" v="1176"/>
          <ac:inkMkLst>
            <pc:docMk/>
            <pc:sldMk cId="3875171141" sldId="1174"/>
            <ac:inkMk id="76" creationId="{675BACF7-8181-A960-93C6-CE78DAF58ADA}"/>
          </ac:inkMkLst>
        </pc:inkChg>
        <pc:inkChg chg="add mod">
          <ac:chgData name="Hemanth Kumar  Tanneru" userId="e60da0a2-8f9f-43be-83b4-26a7a02c04c9" providerId="ADAL" clId="{DC7C844B-B9B1-9444-92AE-ADEB3EFB3F74}" dt="2023-06-18T05:49:35.056" v="1176"/>
          <ac:inkMkLst>
            <pc:docMk/>
            <pc:sldMk cId="3875171141" sldId="1174"/>
            <ac:inkMk id="77" creationId="{FE08D39E-B79F-978C-9FB1-060FCBDF1855}"/>
          </ac:inkMkLst>
        </pc:inkChg>
        <pc:inkChg chg="add mod">
          <ac:chgData name="Hemanth Kumar  Tanneru" userId="e60da0a2-8f9f-43be-83b4-26a7a02c04c9" providerId="ADAL" clId="{DC7C844B-B9B1-9444-92AE-ADEB3EFB3F74}" dt="2023-06-18T05:49:37.860" v="1181"/>
          <ac:inkMkLst>
            <pc:docMk/>
            <pc:sldMk cId="3875171141" sldId="1174"/>
            <ac:inkMk id="78" creationId="{5A9F1A0D-6002-C2F1-F280-9F0C334ED2F0}"/>
          </ac:inkMkLst>
        </pc:inkChg>
        <pc:inkChg chg="add mod">
          <ac:chgData name="Hemanth Kumar  Tanneru" userId="e60da0a2-8f9f-43be-83b4-26a7a02c04c9" providerId="ADAL" clId="{DC7C844B-B9B1-9444-92AE-ADEB3EFB3F74}" dt="2023-06-18T05:49:37.860" v="1181"/>
          <ac:inkMkLst>
            <pc:docMk/>
            <pc:sldMk cId="3875171141" sldId="1174"/>
            <ac:inkMk id="80" creationId="{1BDD2BD2-6785-35C5-2171-6A8DF1EA5C16}"/>
          </ac:inkMkLst>
        </pc:inkChg>
        <pc:inkChg chg="add mod">
          <ac:chgData name="Hemanth Kumar  Tanneru" userId="e60da0a2-8f9f-43be-83b4-26a7a02c04c9" providerId="ADAL" clId="{DC7C844B-B9B1-9444-92AE-ADEB3EFB3F74}" dt="2023-06-18T05:49:37.860" v="1181"/>
          <ac:inkMkLst>
            <pc:docMk/>
            <pc:sldMk cId="3875171141" sldId="1174"/>
            <ac:inkMk id="81" creationId="{FF4FDEAE-1AED-A6C0-2B04-C141449BB914}"/>
          </ac:inkMkLst>
        </pc:inkChg>
        <pc:inkChg chg="add mod">
          <ac:chgData name="Hemanth Kumar  Tanneru" userId="e60da0a2-8f9f-43be-83b4-26a7a02c04c9" providerId="ADAL" clId="{DC7C844B-B9B1-9444-92AE-ADEB3EFB3F74}" dt="2023-06-18T05:49:37.860" v="1181"/>
          <ac:inkMkLst>
            <pc:docMk/>
            <pc:sldMk cId="3875171141" sldId="1174"/>
            <ac:inkMk id="83" creationId="{C32E1438-7ED5-DE14-41FF-F3D9B39E427D}"/>
          </ac:inkMkLst>
        </pc:inkChg>
        <pc:inkChg chg="add mod">
          <ac:chgData name="Hemanth Kumar  Tanneru" userId="e60da0a2-8f9f-43be-83b4-26a7a02c04c9" providerId="ADAL" clId="{DC7C844B-B9B1-9444-92AE-ADEB3EFB3F74}" dt="2023-06-18T05:49:50.252" v="1194"/>
          <ac:inkMkLst>
            <pc:docMk/>
            <pc:sldMk cId="3875171141" sldId="1174"/>
            <ac:inkMk id="85" creationId="{DF31ADA1-C81E-1036-AB1F-A209D80AE81D}"/>
          </ac:inkMkLst>
        </pc:inkChg>
        <pc:inkChg chg="add mod">
          <ac:chgData name="Hemanth Kumar  Tanneru" userId="e60da0a2-8f9f-43be-83b4-26a7a02c04c9" providerId="ADAL" clId="{DC7C844B-B9B1-9444-92AE-ADEB3EFB3F74}" dt="2023-06-18T05:49:50.252" v="1194"/>
          <ac:inkMkLst>
            <pc:docMk/>
            <pc:sldMk cId="3875171141" sldId="1174"/>
            <ac:inkMk id="86" creationId="{7F5708C5-0062-AB9C-B56E-E4C2F1D1DBA9}"/>
          </ac:inkMkLst>
        </pc:inkChg>
        <pc:inkChg chg="add mod">
          <ac:chgData name="Hemanth Kumar  Tanneru" userId="e60da0a2-8f9f-43be-83b4-26a7a02c04c9" providerId="ADAL" clId="{DC7C844B-B9B1-9444-92AE-ADEB3EFB3F74}" dt="2023-06-18T05:49:50.252" v="1194"/>
          <ac:inkMkLst>
            <pc:docMk/>
            <pc:sldMk cId="3875171141" sldId="1174"/>
            <ac:inkMk id="87" creationId="{26FEFA77-E5B6-6678-04B9-63C3C6B57158}"/>
          </ac:inkMkLst>
        </pc:inkChg>
        <pc:inkChg chg="add mod">
          <ac:chgData name="Hemanth Kumar  Tanneru" userId="e60da0a2-8f9f-43be-83b4-26a7a02c04c9" providerId="ADAL" clId="{DC7C844B-B9B1-9444-92AE-ADEB3EFB3F74}" dt="2023-06-18T05:49:50.252" v="1194"/>
          <ac:inkMkLst>
            <pc:docMk/>
            <pc:sldMk cId="3875171141" sldId="1174"/>
            <ac:inkMk id="88" creationId="{F6776DF6-51E8-0F9E-F200-B92273F17B2B}"/>
          </ac:inkMkLst>
        </pc:inkChg>
        <pc:inkChg chg="add mod">
          <ac:chgData name="Hemanth Kumar  Tanneru" userId="e60da0a2-8f9f-43be-83b4-26a7a02c04c9" providerId="ADAL" clId="{DC7C844B-B9B1-9444-92AE-ADEB3EFB3F74}" dt="2023-06-18T05:49:50.252" v="1194"/>
          <ac:inkMkLst>
            <pc:docMk/>
            <pc:sldMk cId="3875171141" sldId="1174"/>
            <ac:inkMk id="89" creationId="{5C0C4BC2-8428-C57C-DE96-C18909637DFF}"/>
          </ac:inkMkLst>
        </pc:inkChg>
        <pc:inkChg chg="add mod">
          <ac:chgData name="Hemanth Kumar  Tanneru" userId="e60da0a2-8f9f-43be-83b4-26a7a02c04c9" providerId="ADAL" clId="{DC7C844B-B9B1-9444-92AE-ADEB3EFB3F74}" dt="2023-06-18T05:49:50.252" v="1194"/>
          <ac:inkMkLst>
            <pc:docMk/>
            <pc:sldMk cId="3875171141" sldId="1174"/>
            <ac:inkMk id="90" creationId="{61CE39E7-DDFF-B9D8-3C38-9B1AB8949A4C}"/>
          </ac:inkMkLst>
        </pc:inkChg>
        <pc:inkChg chg="add mod">
          <ac:chgData name="Hemanth Kumar  Tanneru" userId="e60da0a2-8f9f-43be-83b4-26a7a02c04c9" providerId="ADAL" clId="{DC7C844B-B9B1-9444-92AE-ADEB3EFB3F74}" dt="2023-06-18T05:49:50.252" v="1194"/>
          <ac:inkMkLst>
            <pc:docMk/>
            <pc:sldMk cId="3875171141" sldId="1174"/>
            <ac:inkMk id="91" creationId="{E74E381C-177B-0634-ED54-BBCC27B673BF}"/>
          </ac:inkMkLst>
        </pc:inkChg>
        <pc:inkChg chg="add mod">
          <ac:chgData name="Hemanth Kumar  Tanneru" userId="e60da0a2-8f9f-43be-83b4-26a7a02c04c9" providerId="ADAL" clId="{DC7C844B-B9B1-9444-92AE-ADEB3EFB3F74}" dt="2023-06-18T05:49:50.252" v="1194"/>
          <ac:inkMkLst>
            <pc:docMk/>
            <pc:sldMk cId="3875171141" sldId="1174"/>
            <ac:inkMk id="92" creationId="{5318F8AF-6035-90CA-BFAD-5554331A17B0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95" creationId="{CFAA10F6-EB0F-76FF-54C1-05AD2A6650DA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96" creationId="{83C841FE-7683-09C5-4F9A-D09050EBA5FC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98" creationId="{EB71C4DC-9A6B-C97A-880E-4CB012FCC9C3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99" creationId="{A077A82A-91D6-E16F-4648-E2F13F85110A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101" creationId="{677EA770-E675-532F-D351-DE092E5DA2D0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102" creationId="{630CAA24-96E3-12EF-9BB4-717EB82FDBA3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103" creationId="{290D6F4B-8C11-D126-554C-E9B626F68681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104" creationId="{258C6ADA-8D5B-01C3-6051-D154D8086A30}"/>
          </ac:inkMkLst>
        </pc:inkChg>
        <pc:inkChg chg="add mod">
          <ac:chgData name="Hemanth Kumar  Tanneru" userId="e60da0a2-8f9f-43be-83b4-26a7a02c04c9" providerId="ADAL" clId="{DC7C844B-B9B1-9444-92AE-ADEB3EFB3F74}" dt="2023-06-18T05:50:16.395" v="1207"/>
          <ac:inkMkLst>
            <pc:docMk/>
            <pc:sldMk cId="3875171141" sldId="1174"/>
            <ac:inkMk id="107" creationId="{D1DA990A-FF5D-FB7E-564E-98515EB5D8E3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09" creationId="{71231C20-A510-5E53-AAF2-BA788FDBF4DA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0" creationId="{DBAD8127-1C8F-BE4E-CF31-D87F0B66D738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1" creationId="{1F8FAB6B-D5A4-A439-47BF-E8E2B45F844F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2" creationId="{8B3DA695-5310-4408-AAF4-D80CEE56915D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3" creationId="{F0AE1DAE-40E8-AEB7-0C12-0C213DA88B00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4" creationId="{9061AF4B-07F6-4F49-DFF6-AF515B4840EC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5" creationId="{26D5C1F4-397D-C9E9-E47A-85ACE8EDC825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6" creationId="{751F574F-0113-02AA-2165-01C99F210B96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7" creationId="{BEBB43C7-45BE-A444-D174-5211D5EF50D1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8" creationId="{1A0F060F-B27E-A2A4-004F-E8EFE34D5FFD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19" creationId="{B4888679-194B-D009-0658-56E001EB7F58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20" creationId="{71BC194D-AFBE-AFAA-98D5-E5A7A87F0E11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21" creationId="{1EAFD7DB-A618-BEE4-3BC3-4E1E3755CF1E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22" creationId="{40DB2FD5-3C4B-7444-40E1-65754397F147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23" creationId="{C98B4706-28F6-5469-67C9-A4B503162711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24" creationId="{36D77EE9-1693-E21E-1B71-CAAFA74931DF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25" creationId="{22D6153C-9ED2-FC2E-4008-772895BF4FB9}"/>
          </ac:inkMkLst>
        </pc:inkChg>
        <pc:inkChg chg="add mod">
          <ac:chgData name="Hemanth Kumar  Tanneru" userId="e60da0a2-8f9f-43be-83b4-26a7a02c04c9" providerId="ADAL" clId="{DC7C844B-B9B1-9444-92AE-ADEB3EFB3F74}" dt="2023-06-18T05:50:24.286" v="1226"/>
          <ac:inkMkLst>
            <pc:docMk/>
            <pc:sldMk cId="3875171141" sldId="1174"/>
            <ac:inkMk id="126" creationId="{CD07B369-FA3E-DEED-A895-357B5E4CA518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0" creationId="{8734B376-527D-FF4F-F9F7-EAF429FEB186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1" creationId="{D682179E-4512-948F-B753-4527DDABA2D0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2" creationId="{0562A0EF-A4EE-3681-46E3-B8488319A622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3" creationId="{F4BE6F7B-CA10-3EFE-DA19-F6307AC7A922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4" creationId="{5DD77194-C7A0-255F-B3D9-316A2269D2E2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5" creationId="{BAC15D84-A3C4-BD67-66A8-7135086B4632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6" creationId="{BC844B36-31C3-E0B4-1803-8B8ECA50B472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7" creationId="{03AAF034-2445-1CEE-97E1-9DE65182BE80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8" creationId="{7F8946E5-4E8B-8DA9-46F6-A60060B97932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39" creationId="{1CDD0DE0-F51A-C2CC-9665-203807D82197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40" creationId="{AA461337-CB22-C7B9-59CD-4576E7A2DA96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41" creationId="{2D770F66-06E1-87A6-DB9C-007C6C06F6B8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42" creationId="{1D3BF5BD-0C89-3EA8-FCFE-145547485644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43" creationId="{BA63C7D0-284B-EF32-7273-E1E93DD6BD30}"/>
          </ac:inkMkLst>
        </pc:inkChg>
        <pc:inkChg chg="add mod">
          <ac:chgData name="Hemanth Kumar  Tanneru" userId="e60da0a2-8f9f-43be-83b4-26a7a02c04c9" providerId="ADAL" clId="{DC7C844B-B9B1-9444-92AE-ADEB3EFB3F74}" dt="2023-06-18T05:50:31.544" v="1242"/>
          <ac:inkMkLst>
            <pc:docMk/>
            <pc:sldMk cId="3875171141" sldId="1174"/>
            <ac:inkMk id="144" creationId="{BA6066D1-1FE8-92F6-42DD-0F0789E89EB6}"/>
          </ac:inkMkLst>
        </pc:inkChg>
        <pc:inkChg chg="add mod">
          <ac:chgData name="Hemanth Kumar  Tanneru" userId="e60da0a2-8f9f-43be-83b4-26a7a02c04c9" providerId="ADAL" clId="{DC7C844B-B9B1-9444-92AE-ADEB3EFB3F74}" dt="2023-06-18T05:50:42.846" v="1256"/>
          <ac:inkMkLst>
            <pc:docMk/>
            <pc:sldMk cId="3875171141" sldId="1174"/>
            <ac:inkMk id="146" creationId="{CBCA89FB-86B1-6276-373A-2BF00BC15AB8}"/>
          </ac:inkMkLst>
        </pc:inkChg>
        <pc:inkChg chg="add mod">
          <ac:chgData name="Hemanth Kumar  Tanneru" userId="e60da0a2-8f9f-43be-83b4-26a7a02c04c9" providerId="ADAL" clId="{DC7C844B-B9B1-9444-92AE-ADEB3EFB3F74}" dt="2023-06-18T05:50:42.846" v="1256"/>
          <ac:inkMkLst>
            <pc:docMk/>
            <pc:sldMk cId="3875171141" sldId="1174"/>
            <ac:inkMk id="147" creationId="{1E3DC730-3045-B733-A1A0-38242C3C73E2}"/>
          </ac:inkMkLst>
        </pc:inkChg>
        <pc:inkChg chg="add mod">
          <ac:chgData name="Hemanth Kumar  Tanneru" userId="e60da0a2-8f9f-43be-83b4-26a7a02c04c9" providerId="ADAL" clId="{DC7C844B-B9B1-9444-92AE-ADEB3EFB3F74}" dt="2023-06-18T05:50:42.846" v="1256"/>
          <ac:inkMkLst>
            <pc:docMk/>
            <pc:sldMk cId="3875171141" sldId="1174"/>
            <ac:inkMk id="148" creationId="{4E31F3BE-E1AD-114D-478C-146D4E75C110}"/>
          </ac:inkMkLst>
        </pc:inkChg>
        <pc:inkChg chg="add mod">
          <ac:chgData name="Hemanth Kumar  Tanneru" userId="e60da0a2-8f9f-43be-83b4-26a7a02c04c9" providerId="ADAL" clId="{DC7C844B-B9B1-9444-92AE-ADEB3EFB3F74}" dt="2023-06-18T05:50:42.846" v="1256"/>
          <ac:inkMkLst>
            <pc:docMk/>
            <pc:sldMk cId="3875171141" sldId="1174"/>
            <ac:inkMk id="149" creationId="{1D93043E-9820-FAE1-76AB-A1BBE4D31245}"/>
          </ac:inkMkLst>
        </pc:inkChg>
        <pc:inkChg chg="add mod">
          <ac:chgData name="Hemanth Kumar  Tanneru" userId="e60da0a2-8f9f-43be-83b4-26a7a02c04c9" providerId="ADAL" clId="{DC7C844B-B9B1-9444-92AE-ADEB3EFB3F74}" dt="2023-06-18T05:50:37.924" v="1250"/>
          <ac:inkMkLst>
            <pc:docMk/>
            <pc:sldMk cId="3875171141" sldId="1174"/>
            <ac:inkMk id="150" creationId="{27AE559C-49AA-9A0E-7B24-43A7A39DE98D}"/>
          </ac:inkMkLst>
        </pc:inkChg>
        <pc:inkChg chg="add mod">
          <ac:chgData name="Hemanth Kumar  Tanneru" userId="e60da0a2-8f9f-43be-83b4-26a7a02c04c9" providerId="ADAL" clId="{DC7C844B-B9B1-9444-92AE-ADEB3EFB3F74}" dt="2023-06-18T05:50:37.924" v="1250"/>
          <ac:inkMkLst>
            <pc:docMk/>
            <pc:sldMk cId="3875171141" sldId="1174"/>
            <ac:inkMk id="151" creationId="{E5EB3B94-2993-C04C-C652-079F6340F4CC}"/>
          </ac:inkMkLst>
        </pc:inkChg>
        <pc:inkChg chg="add mod">
          <ac:chgData name="Hemanth Kumar  Tanneru" userId="e60da0a2-8f9f-43be-83b4-26a7a02c04c9" providerId="ADAL" clId="{DC7C844B-B9B1-9444-92AE-ADEB3EFB3F74}" dt="2023-06-18T05:50:37.924" v="1250"/>
          <ac:inkMkLst>
            <pc:docMk/>
            <pc:sldMk cId="3875171141" sldId="1174"/>
            <ac:inkMk id="152" creationId="{AAFDA455-D0BD-AD95-7194-08FA33DC5296}"/>
          </ac:inkMkLst>
        </pc:inkChg>
        <pc:inkChg chg="add mod">
          <ac:chgData name="Hemanth Kumar  Tanneru" userId="e60da0a2-8f9f-43be-83b4-26a7a02c04c9" providerId="ADAL" clId="{DC7C844B-B9B1-9444-92AE-ADEB3EFB3F74}" dt="2023-06-18T05:50:42.846" v="1256"/>
          <ac:inkMkLst>
            <pc:docMk/>
            <pc:sldMk cId="3875171141" sldId="1174"/>
            <ac:inkMk id="156" creationId="{834B394F-D5CD-3E7D-CED8-6F591E781062}"/>
          </ac:inkMkLst>
        </pc:inkChg>
        <pc:inkChg chg="add mod">
          <ac:chgData name="Hemanth Kumar  Tanneru" userId="e60da0a2-8f9f-43be-83b4-26a7a02c04c9" providerId="ADAL" clId="{DC7C844B-B9B1-9444-92AE-ADEB3EFB3F74}" dt="2023-06-18T05:50:42.846" v="1256"/>
          <ac:inkMkLst>
            <pc:docMk/>
            <pc:sldMk cId="3875171141" sldId="1174"/>
            <ac:inkMk id="157" creationId="{212B4649-4351-9A86-2A58-7B66AE81E4EF}"/>
          </ac:inkMkLst>
        </pc:inkChg>
        <pc:inkChg chg="add">
          <ac:chgData name="Hemanth Kumar  Tanneru" userId="e60da0a2-8f9f-43be-83b4-26a7a02c04c9" providerId="ADAL" clId="{DC7C844B-B9B1-9444-92AE-ADEB3EFB3F74}" dt="2023-06-18T05:50:40.152" v="1253" actId="9405"/>
          <ac:inkMkLst>
            <pc:docMk/>
            <pc:sldMk cId="3875171141" sldId="1174"/>
            <ac:inkMk id="158" creationId="{0F4883B9-07F8-E928-1602-043F442A0404}"/>
          </ac:inkMkLst>
        </pc:inkChg>
        <pc:inkChg chg="add mod">
          <ac:chgData name="Hemanth Kumar  Tanneru" userId="e60da0a2-8f9f-43be-83b4-26a7a02c04c9" providerId="ADAL" clId="{DC7C844B-B9B1-9444-92AE-ADEB3EFB3F74}" dt="2023-06-18T05:50:42.846" v="1256"/>
          <ac:inkMkLst>
            <pc:docMk/>
            <pc:sldMk cId="3875171141" sldId="1174"/>
            <ac:inkMk id="160" creationId="{745BE3CC-6842-CC02-0B02-398C3D646169}"/>
          </ac:inkMkLst>
        </pc:inkChg>
        <pc:inkChg chg="add mod">
          <ac:chgData name="Hemanth Kumar  Tanneru" userId="e60da0a2-8f9f-43be-83b4-26a7a02c04c9" providerId="ADAL" clId="{DC7C844B-B9B1-9444-92AE-ADEB3EFB3F74}" dt="2023-06-18T05:50:49.842" v="1261"/>
          <ac:inkMkLst>
            <pc:docMk/>
            <pc:sldMk cId="3875171141" sldId="1174"/>
            <ac:inkMk id="162" creationId="{E613CD62-C6BC-3609-CAE4-70A89B0BDADD}"/>
          </ac:inkMkLst>
        </pc:inkChg>
        <pc:inkChg chg="add mod">
          <ac:chgData name="Hemanth Kumar  Tanneru" userId="e60da0a2-8f9f-43be-83b4-26a7a02c04c9" providerId="ADAL" clId="{DC7C844B-B9B1-9444-92AE-ADEB3EFB3F74}" dt="2023-06-18T05:50:49.842" v="1261"/>
          <ac:inkMkLst>
            <pc:docMk/>
            <pc:sldMk cId="3875171141" sldId="1174"/>
            <ac:inkMk id="163" creationId="{323F17A7-F512-C6C2-9CF3-20BB07EC9E82}"/>
          </ac:inkMkLst>
        </pc:inkChg>
        <pc:inkChg chg="add mod">
          <ac:chgData name="Hemanth Kumar  Tanneru" userId="e60da0a2-8f9f-43be-83b4-26a7a02c04c9" providerId="ADAL" clId="{DC7C844B-B9B1-9444-92AE-ADEB3EFB3F74}" dt="2023-06-18T05:50:49.842" v="1261"/>
          <ac:inkMkLst>
            <pc:docMk/>
            <pc:sldMk cId="3875171141" sldId="1174"/>
            <ac:inkMk id="164" creationId="{BF392B03-89EA-BDA3-20AF-A188CED8BFEC}"/>
          </ac:inkMkLst>
        </pc:inkChg>
        <pc:inkChg chg="add mod">
          <ac:chgData name="Hemanth Kumar  Tanneru" userId="e60da0a2-8f9f-43be-83b4-26a7a02c04c9" providerId="ADAL" clId="{DC7C844B-B9B1-9444-92AE-ADEB3EFB3F74}" dt="2023-06-18T05:50:49.842" v="1261"/>
          <ac:inkMkLst>
            <pc:docMk/>
            <pc:sldMk cId="3875171141" sldId="1174"/>
            <ac:inkMk id="165" creationId="{B57B4EC5-4D63-4ED6-A02B-5CF6AB9B2EF2}"/>
          </ac:inkMkLst>
        </pc:inkChg>
      </pc:sldChg>
      <pc:sldChg chg="addSp delSp modSp new mod ord">
        <pc:chgData name="Hemanth Kumar  Tanneru" userId="e60da0a2-8f9f-43be-83b4-26a7a02c04c9" providerId="ADAL" clId="{DC7C844B-B9B1-9444-92AE-ADEB3EFB3F74}" dt="2023-06-18T07:25:36.010" v="1464" actId="20578"/>
        <pc:sldMkLst>
          <pc:docMk/>
          <pc:sldMk cId="2363237664" sldId="1175"/>
        </pc:sldMkLst>
        <pc:spChg chg="mod">
          <ac:chgData name="Hemanth Kumar  Tanneru" userId="e60da0a2-8f9f-43be-83b4-26a7a02c04c9" providerId="ADAL" clId="{DC7C844B-B9B1-9444-92AE-ADEB3EFB3F74}" dt="2023-06-18T05:55:16.384" v="1287" actId="20577"/>
          <ac:spMkLst>
            <pc:docMk/>
            <pc:sldMk cId="2363237664" sldId="1175"/>
            <ac:spMk id="2" creationId="{6192850F-27F4-596D-B468-2A2D6BA27CEE}"/>
          </ac:spMkLst>
        </pc:spChg>
        <pc:spChg chg="del">
          <ac:chgData name="Hemanth Kumar  Tanneru" userId="e60da0a2-8f9f-43be-83b4-26a7a02c04c9" providerId="ADAL" clId="{DC7C844B-B9B1-9444-92AE-ADEB3EFB3F74}" dt="2023-06-18T05:55:05.151" v="1264"/>
          <ac:spMkLst>
            <pc:docMk/>
            <pc:sldMk cId="2363237664" sldId="1175"/>
            <ac:spMk id="3" creationId="{7890EA92-416F-82B0-1505-C4A3C0B7D41D}"/>
          </ac:spMkLst>
        </pc:spChg>
        <pc:picChg chg="add mod">
          <ac:chgData name="Hemanth Kumar  Tanneru" userId="e60da0a2-8f9f-43be-83b4-26a7a02c04c9" providerId="ADAL" clId="{DC7C844B-B9B1-9444-92AE-ADEB3EFB3F74}" dt="2023-06-18T05:55:05.151" v="1264"/>
          <ac:picMkLst>
            <pc:docMk/>
            <pc:sldMk cId="2363237664" sldId="1175"/>
            <ac:picMk id="5" creationId="{9C8EFB72-08BB-77A8-8E05-5D1B13E7AC4B}"/>
          </ac:picMkLst>
        </pc:picChg>
        <pc:inkChg chg="add">
          <ac:chgData name="Hemanth Kumar  Tanneru" userId="e60da0a2-8f9f-43be-83b4-26a7a02c04c9" providerId="ADAL" clId="{DC7C844B-B9B1-9444-92AE-ADEB3EFB3F74}" dt="2023-06-18T05:54:59.519" v="1263" actId="9405"/>
          <ac:inkMkLst>
            <pc:docMk/>
            <pc:sldMk cId="2363237664" sldId="1175"/>
            <ac:inkMk id="4" creationId="{843DE718-D9B4-1A00-B0E7-80320AD0DB1E}"/>
          </ac:inkMkLst>
        </pc:inkChg>
      </pc:sldChg>
      <pc:sldChg chg="addSp delSp modSp new mod">
        <pc:chgData name="Hemanth Kumar  Tanneru" userId="e60da0a2-8f9f-43be-83b4-26a7a02c04c9" providerId="ADAL" clId="{DC7C844B-B9B1-9444-92AE-ADEB3EFB3F74}" dt="2023-06-18T07:02:19.938" v="1323" actId="14100"/>
        <pc:sldMkLst>
          <pc:docMk/>
          <pc:sldMk cId="2016057547" sldId="1176"/>
        </pc:sldMkLst>
        <pc:spChg chg="mod">
          <ac:chgData name="Hemanth Kumar  Tanneru" userId="e60da0a2-8f9f-43be-83b4-26a7a02c04c9" providerId="ADAL" clId="{DC7C844B-B9B1-9444-92AE-ADEB3EFB3F74}" dt="2023-06-18T05:56:37.437" v="1319" actId="20577"/>
          <ac:spMkLst>
            <pc:docMk/>
            <pc:sldMk cId="2016057547" sldId="1176"/>
            <ac:spMk id="2" creationId="{EBA4AA3E-C6AF-D8E3-1804-E32AB3DC2526}"/>
          </ac:spMkLst>
        </pc:spChg>
        <pc:spChg chg="del">
          <ac:chgData name="Hemanth Kumar  Tanneru" userId="e60da0a2-8f9f-43be-83b4-26a7a02c04c9" providerId="ADAL" clId="{DC7C844B-B9B1-9444-92AE-ADEB3EFB3F74}" dt="2023-06-18T05:56:17.986" v="1289"/>
          <ac:spMkLst>
            <pc:docMk/>
            <pc:sldMk cId="2016057547" sldId="1176"/>
            <ac:spMk id="3" creationId="{3B0D6A14-9D01-A8F2-A0B5-661749CE8BA7}"/>
          </ac:spMkLst>
        </pc:spChg>
        <pc:picChg chg="add mod">
          <ac:chgData name="Hemanth Kumar  Tanneru" userId="e60da0a2-8f9f-43be-83b4-26a7a02c04c9" providerId="ADAL" clId="{DC7C844B-B9B1-9444-92AE-ADEB3EFB3F74}" dt="2023-06-18T07:02:19.938" v="1323" actId="14100"/>
          <ac:picMkLst>
            <pc:docMk/>
            <pc:sldMk cId="2016057547" sldId="1176"/>
            <ac:picMk id="4" creationId="{95D4BDE8-67B1-3F61-4C7E-803BEE40B2CA}"/>
          </ac:picMkLst>
        </pc:picChg>
      </pc:sldChg>
      <pc:sldChg chg="addSp delSp modSp new mod">
        <pc:chgData name="Hemanth Kumar  Tanneru" userId="e60da0a2-8f9f-43be-83b4-26a7a02c04c9" providerId="ADAL" clId="{DC7C844B-B9B1-9444-92AE-ADEB3EFB3F74}" dt="2023-06-18T07:17:56.651" v="1411" actId="732"/>
        <pc:sldMkLst>
          <pc:docMk/>
          <pc:sldMk cId="3824931016" sldId="1177"/>
        </pc:sldMkLst>
        <pc:spChg chg="mod">
          <ac:chgData name="Hemanth Kumar  Tanneru" userId="e60da0a2-8f9f-43be-83b4-26a7a02c04c9" providerId="ADAL" clId="{DC7C844B-B9B1-9444-92AE-ADEB3EFB3F74}" dt="2023-06-18T07:14:04.991" v="1403" actId="20577"/>
          <ac:spMkLst>
            <pc:docMk/>
            <pc:sldMk cId="3824931016" sldId="1177"/>
            <ac:spMk id="2" creationId="{4031AFA2-6255-4BD0-C362-E6DC5CE2B5D8}"/>
          </ac:spMkLst>
        </pc:spChg>
        <pc:spChg chg="del">
          <ac:chgData name="Hemanth Kumar  Tanneru" userId="e60da0a2-8f9f-43be-83b4-26a7a02c04c9" providerId="ADAL" clId="{DC7C844B-B9B1-9444-92AE-ADEB3EFB3F74}" dt="2023-06-18T07:08:16.136" v="1343"/>
          <ac:spMkLst>
            <pc:docMk/>
            <pc:sldMk cId="3824931016" sldId="1177"/>
            <ac:spMk id="3" creationId="{23E01070-7BA0-F15B-E25F-AAD1FA0E3C3A}"/>
          </ac:spMkLst>
        </pc:spChg>
        <pc:picChg chg="add mod modCrop">
          <ac:chgData name="Hemanth Kumar  Tanneru" userId="e60da0a2-8f9f-43be-83b4-26a7a02c04c9" providerId="ADAL" clId="{DC7C844B-B9B1-9444-92AE-ADEB3EFB3F74}" dt="2023-06-18T07:17:56.651" v="1411" actId="732"/>
          <ac:picMkLst>
            <pc:docMk/>
            <pc:sldMk cId="3824931016" sldId="1177"/>
            <ac:picMk id="4" creationId="{9B03B0DF-7015-1FF7-9DC3-56D7E4630E9A}"/>
          </ac:picMkLst>
        </pc:picChg>
        <pc:picChg chg="add mod modCrop">
          <ac:chgData name="Hemanth Kumar  Tanneru" userId="e60da0a2-8f9f-43be-83b4-26a7a02c04c9" providerId="ADAL" clId="{DC7C844B-B9B1-9444-92AE-ADEB3EFB3F74}" dt="2023-06-18T07:17:38.017" v="1410" actId="732"/>
          <ac:picMkLst>
            <pc:docMk/>
            <pc:sldMk cId="3824931016" sldId="1177"/>
            <ac:picMk id="5" creationId="{F4530B5F-DC69-64BA-5C34-74562FB2BA3D}"/>
          </ac:picMkLst>
        </pc:picChg>
      </pc:sldChg>
      <pc:sldChg chg="addSp delSp modSp new mod">
        <pc:chgData name="Hemanth Kumar  Tanneru" userId="e60da0a2-8f9f-43be-83b4-26a7a02c04c9" providerId="ADAL" clId="{DC7C844B-B9B1-9444-92AE-ADEB3EFB3F74}" dt="2023-06-18T07:31:21.075" v="1675" actId="1076"/>
        <pc:sldMkLst>
          <pc:docMk/>
          <pc:sldMk cId="239078977" sldId="1178"/>
        </pc:sldMkLst>
        <pc:spChg chg="mod">
          <ac:chgData name="Hemanth Kumar  Tanneru" userId="e60da0a2-8f9f-43be-83b4-26a7a02c04c9" providerId="ADAL" clId="{DC7C844B-B9B1-9444-92AE-ADEB3EFB3F74}" dt="2023-06-18T07:25:57.279" v="1491" actId="20577"/>
          <ac:spMkLst>
            <pc:docMk/>
            <pc:sldMk cId="239078977" sldId="1178"/>
            <ac:spMk id="2" creationId="{1AAF8FFA-6438-901F-14D1-45CE14D4F7F3}"/>
          </ac:spMkLst>
        </pc:spChg>
        <pc:spChg chg="del">
          <ac:chgData name="Hemanth Kumar  Tanneru" userId="e60da0a2-8f9f-43be-83b4-26a7a02c04c9" providerId="ADAL" clId="{DC7C844B-B9B1-9444-92AE-ADEB3EFB3F74}" dt="2023-06-18T07:15:47.604" v="1405"/>
          <ac:spMkLst>
            <pc:docMk/>
            <pc:sldMk cId="239078977" sldId="1178"/>
            <ac:spMk id="3" creationId="{AFAE5CDE-A9C4-C030-14B5-8CE817EF9614}"/>
          </ac:spMkLst>
        </pc:spChg>
        <pc:picChg chg="add mod modCrop">
          <ac:chgData name="Hemanth Kumar  Tanneru" userId="e60da0a2-8f9f-43be-83b4-26a7a02c04c9" providerId="ADAL" clId="{DC7C844B-B9B1-9444-92AE-ADEB3EFB3F74}" dt="2023-06-18T07:31:21.075" v="1675" actId="1076"/>
          <ac:picMkLst>
            <pc:docMk/>
            <pc:sldMk cId="239078977" sldId="1178"/>
            <ac:picMk id="4" creationId="{8CDA193E-2C28-403C-F75F-9FAB1384D1CB}"/>
          </ac:picMkLst>
        </pc:picChg>
      </pc:sldChg>
      <pc:sldChg chg="addSp delSp modSp new mod">
        <pc:chgData name="Hemanth Kumar  Tanneru" userId="e60da0a2-8f9f-43be-83b4-26a7a02c04c9" providerId="ADAL" clId="{DC7C844B-B9B1-9444-92AE-ADEB3EFB3F74}" dt="2023-06-18T07:26:12.890" v="1516" actId="20577"/>
        <pc:sldMkLst>
          <pc:docMk/>
          <pc:sldMk cId="394111487" sldId="1179"/>
        </pc:sldMkLst>
        <pc:spChg chg="mod">
          <ac:chgData name="Hemanth Kumar  Tanneru" userId="e60da0a2-8f9f-43be-83b4-26a7a02c04c9" providerId="ADAL" clId="{DC7C844B-B9B1-9444-92AE-ADEB3EFB3F74}" dt="2023-06-18T07:26:12.890" v="1516" actId="20577"/>
          <ac:spMkLst>
            <pc:docMk/>
            <pc:sldMk cId="394111487" sldId="1179"/>
            <ac:spMk id="2" creationId="{F19B7FFF-E8D1-337A-6639-4568AD0BBD83}"/>
          </ac:spMkLst>
        </pc:spChg>
        <pc:spChg chg="del">
          <ac:chgData name="Hemanth Kumar  Tanneru" userId="e60da0a2-8f9f-43be-83b4-26a7a02c04c9" providerId="ADAL" clId="{DC7C844B-B9B1-9444-92AE-ADEB3EFB3F74}" dt="2023-06-18T07:24:29.604" v="1414"/>
          <ac:spMkLst>
            <pc:docMk/>
            <pc:sldMk cId="394111487" sldId="1179"/>
            <ac:spMk id="3" creationId="{1AC37E2D-354D-9386-F800-88FBE2CD0374}"/>
          </ac:spMkLst>
        </pc:spChg>
        <pc:picChg chg="add mod">
          <ac:chgData name="Hemanth Kumar  Tanneru" userId="e60da0a2-8f9f-43be-83b4-26a7a02c04c9" providerId="ADAL" clId="{DC7C844B-B9B1-9444-92AE-ADEB3EFB3F74}" dt="2023-06-18T07:25:11.898" v="1463" actId="1076"/>
          <ac:picMkLst>
            <pc:docMk/>
            <pc:sldMk cId="394111487" sldId="1179"/>
            <ac:picMk id="4" creationId="{187E549F-0BA6-7050-B9A6-CFCA0DC8E736}"/>
          </ac:picMkLst>
        </pc:picChg>
      </pc:sldChg>
    </pc:docChg>
  </pc:docChgLst>
  <pc:docChgLst>
    <pc:chgData name="Hemanth Kumar  Tanneru" userId="e60da0a2-8f9f-43be-83b4-26a7a02c04c9" providerId="ADAL" clId="{7D07F235-8002-4E09-92B8-228825BC9966}"/>
    <pc:docChg chg="undo custSel delSld modSld">
      <pc:chgData name="Hemanth Kumar  Tanneru" userId="e60da0a2-8f9f-43be-83b4-26a7a02c04c9" providerId="ADAL" clId="{7D07F235-8002-4E09-92B8-228825BC9966}" dt="2022-11-13T16:44:27.218" v="3874" actId="9405"/>
      <pc:docMkLst>
        <pc:docMk/>
      </pc:docMkLst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0" sldId="278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0" sldId="278"/>
            <ac:inkMk id="4" creationId="{922D5B5B-A057-4D71-9B3C-2CE8BA248322}"/>
          </ac:inkMkLst>
        </pc:inkChg>
      </pc:sldChg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0" sldId="280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0" sldId="280"/>
            <ac:inkMk id="6" creationId="{BF0C8861-B190-47C1-A02F-AA9D1DB24AF1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18:38.657" v="170"/>
        <pc:sldMkLst>
          <pc:docMk/>
          <pc:sldMk cId="1341120881" sldId="482"/>
        </pc:sldMkLst>
        <pc:grpChg chg="del mod">
          <ac:chgData name="Hemanth Kumar  Tanneru" userId="e60da0a2-8f9f-43be-83b4-26a7a02c04c9" providerId="ADAL" clId="{7D07F235-8002-4E09-92B8-228825BC9966}" dt="2022-11-13T15:17:34.626" v="114"/>
          <ac:grpSpMkLst>
            <pc:docMk/>
            <pc:sldMk cId="1341120881" sldId="482"/>
            <ac:grpSpMk id="16" creationId="{12C1EB9D-5E36-4A39-8D2C-74FF42F29E93}"/>
          </ac:grpSpMkLst>
        </pc:grpChg>
        <pc:grpChg chg="mod">
          <ac:chgData name="Hemanth Kumar  Tanneru" userId="e60da0a2-8f9f-43be-83b4-26a7a02c04c9" providerId="ADAL" clId="{7D07F235-8002-4E09-92B8-228825BC9966}" dt="2022-11-13T15:16:53.388" v="91"/>
          <ac:grpSpMkLst>
            <pc:docMk/>
            <pc:sldMk cId="1341120881" sldId="482"/>
            <ac:grpSpMk id="19" creationId="{B5F1D420-7CCF-4484-B62B-FC8A4025E7D2}"/>
          </ac:grpSpMkLst>
        </pc:grpChg>
        <pc:grpChg chg="del mod">
          <ac:chgData name="Hemanth Kumar  Tanneru" userId="e60da0a2-8f9f-43be-83b4-26a7a02c04c9" providerId="ADAL" clId="{7D07F235-8002-4E09-92B8-228825BC9966}" dt="2022-11-13T15:17:08.526" v="96"/>
          <ac:grpSpMkLst>
            <pc:docMk/>
            <pc:sldMk cId="1341120881" sldId="482"/>
            <ac:grpSpMk id="22" creationId="{91EE18DC-2F41-48A5-9E86-D3B7AFA90800}"/>
          </ac:grpSpMkLst>
        </pc:grpChg>
        <pc:grpChg chg="del mod">
          <ac:chgData name="Hemanth Kumar  Tanneru" userId="e60da0a2-8f9f-43be-83b4-26a7a02c04c9" providerId="ADAL" clId="{7D07F235-8002-4E09-92B8-228825BC9966}" dt="2022-11-13T15:17:20.650" v="104"/>
          <ac:grpSpMkLst>
            <pc:docMk/>
            <pc:sldMk cId="1341120881" sldId="482"/>
            <ac:grpSpMk id="47" creationId="{63C5BE4F-815D-440D-AABE-3CCAC1794536}"/>
          </ac:grpSpMkLst>
        </pc:grpChg>
        <pc:grpChg chg="del mod">
          <ac:chgData name="Hemanth Kumar  Tanneru" userId="e60da0a2-8f9f-43be-83b4-26a7a02c04c9" providerId="ADAL" clId="{7D07F235-8002-4E09-92B8-228825BC9966}" dt="2022-11-13T15:17:34.626" v="114"/>
          <ac:grpSpMkLst>
            <pc:docMk/>
            <pc:sldMk cId="1341120881" sldId="482"/>
            <ac:grpSpMk id="51" creationId="{A73AB857-2738-4EFB-9DE7-3A0ECDA39BA6}"/>
          </ac:grpSpMkLst>
        </pc:grpChg>
        <pc:grpChg chg="del mod">
          <ac:chgData name="Hemanth Kumar  Tanneru" userId="e60da0a2-8f9f-43be-83b4-26a7a02c04c9" providerId="ADAL" clId="{7D07F235-8002-4E09-92B8-228825BC9966}" dt="2022-11-13T15:17:34.626" v="114"/>
          <ac:grpSpMkLst>
            <pc:docMk/>
            <pc:sldMk cId="1341120881" sldId="482"/>
            <ac:grpSpMk id="56" creationId="{20574BBF-35C5-42C6-8A9A-B3D92A841148}"/>
          </ac:grpSpMkLst>
        </pc:grpChg>
        <pc:grpChg chg="mod">
          <ac:chgData name="Hemanth Kumar  Tanneru" userId="e60da0a2-8f9f-43be-83b4-26a7a02c04c9" providerId="ADAL" clId="{7D07F235-8002-4E09-92B8-228825BC9966}" dt="2022-11-13T15:17:34.626" v="114"/>
          <ac:grpSpMkLst>
            <pc:docMk/>
            <pc:sldMk cId="1341120881" sldId="482"/>
            <ac:grpSpMk id="68" creationId="{343CB5A9-1AB3-42A5-B253-8D0947F53039}"/>
          </ac:grpSpMkLst>
        </pc:grpChg>
        <pc:grpChg chg="del mod">
          <ac:chgData name="Hemanth Kumar  Tanneru" userId="e60da0a2-8f9f-43be-83b4-26a7a02c04c9" providerId="ADAL" clId="{7D07F235-8002-4E09-92B8-228825BC9966}" dt="2022-11-13T15:17:39.896" v="119"/>
          <ac:grpSpMkLst>
            <pc:docMk/>
            <pc:sldMk cId="1341120881" sldId="482"/>
            <ac:grpSpMk id="71" creationId="{1B072E9E-D34B-42C2-A308-A8297042DC6D}"/>
          </ac:grpSpMkLst>
        </pc:grpChg>
        <pc:grpChg chg="del mod">
          <ac:chgData name="Hemanth Kumar  Tanneru" userId="e60da0a2-8f9f-43be-83b4-26a7a02c04c9" providerId="ADAL" clId="{7D07F235-8002-4E09-92B8-228825BC9966}" dt="2022-11-13T15:17:46.589" v="122"/>
          <ac:grpSpMkLst>
            <pc:docMk/>
            <pc:sldMk cId="1341120881" sldId="482"/>
            <ac:grpSpMk id="73" creationId="{806811E3-BB26-4E2B-864A-23928C41BA1D}"/>
          </ac:grpSpMkLst>
        </pc:grpChg>
        <pc:grpChg chg="mod">
          <ac:chgData name="Hemanth Kumar  Tanneru" userId="e60da0a2-8f9f-43be-83b4-26a7a02c04c9" providerId="ADAL" clId="{7D07F235-8002-4E09-92B8-228825BC9966}" dt="2022-11-13T15:17:46.589" v="122"/>
          <ac:grpSpMkLst>
            <pc:docMk/>
            <pc:sldMk cId="1341120881" sldId="482"/>
            <ac:grpSpMk id="78" creationId="{2B0C360B-CC60-48BB-8F2B-8E59F6ECB842}"/>
          </ac:grpSpMkLst>
        </pc:grpChg>
        <pc:grpChg chg="del mod">
          <ac:chgData name="Hemanth Kumar  Tanneru" userId="e60da0a2-8f9f-43be-83b4-26a7a02c04c9" providerId="ADAL" clId="{7D07F235-8002-4E09-92B8-228825BC9966}" dt="2022-11-13T15:17:55.654" v="131"/>
          <ac:grpSpMkLst>
            <pc:docMk/>
            <pc:sldMk cId="1341120881" sldId="482"/>
            <ac:grpSpMk id="89" creationId="{C3E81576-5D0C-4CC4-8A48-281E3BEBEE25}"/>
          </ac:grpSpMkLst>
        </pc:grpChg>
        <pc:grpChg chg="del mod">
          <ac:chgData name="Hemanth Kumar  Tanneru" userId="e60da0a2-8f9f-43be-83b4-26a7a02c04c9" providerId="ADAL" clId="{7D07F235-8002-4E09-92B8-228825BC9966}" dt="2022-11-13T15:17:59.358" v="137"/>
          <ac:grpSpMkLst>
            <pc:docMk/>
            <pc:sldMk cId="1341120881" sldId="482"/>
            <ac:grpSpMk id="136" creationId="{DCE94622-BE3F-4CBB-8059-37770FA5E6F3}"/>
          </ac:grpSpMkLst>
        </pc:grpChg>
        <pc:grpChg chg="mod">
          <ac:chgData name="Hemanth Kumar  Tanneru" userId="e60da0a2-8f9f-43be-83b4-26a7a02c04c9" providerId="ADAL" clId="{7D07F235-8002-4E09-92B8-228825BC9966}" dt="2022-11-13T15:17:59.358" v="137"/>
          <ac:grpSpMkLst>
            <pc:docMk/>
            <pc:sldMk cId="1341120881" sldId="482"/>
            <ac:grpSpMk id="142" creationId="{C98D3F93-C886-4837-B5C7-0D5D36A0924A}"/>
          </ac:grpSpMkLst>
        </pc:grpChg>
        <pc:grpChg chg="mod">
          <ac:chgData name="Hemanth Kumar  Tanneru" userId="e60da0a2-8f9f-43be-83b4-26a7a02c04c9" providerId="ADAL" clId="{7D07F235-8002-4E09-92B8-228825BC9966}" dt="2022-11-13T15:18:02.928" v="140"/>
          <ac:grpSpMkLst>
            <pc:docMk/>
            <pc:sldMk cId="1341120881" sldId="482"/>
            <ac:grpSpMk id="145" creationId="{78E28156-D178-4096-8041-C62310841F3E}"/>
          </ac:grpSpMkLst>
        </pc:grpChg>
        <pc:grpChg chg="del mod">
          <ac:chgData name="Hemanth Kumar  Tanneru" userId="e60da0a2-8f9f-43be-83b4-26a7a02c04c9" providerId="ADAL" clId="{7D07F235-8002-4E09-92B8-228825BC9966}" dt="2022-11-13T15:18:16.808" v="154"/>
          <ac:grpSpMkLst>
            <pc:docMk/>
            <pc:sldMk cId="1341120881" sldId="482"/>
            <ac:grpSpMk id="151" creationId="{9EAA19DC-49BD-495C-80BA-AA36A4FCE0E6}"/>
          </ac:grpSpMkLst>
        </pc:grpChg>
        <pc:grpChg chg="del mod">
          <ac:chgData name="Hemanth Kumar  Tanneru" userId="e60da0a2-8f9f-43be-83b4-26a7a02c04c9" providerId="ADAL" clId="{7D07F235-8002-4E09-92B8-228825BC9966}" dt="2022-11-13T15:18:19.894" v="156"/>
          <ac:grpSpMkLst>
            <pc:docMk/>
            <pc:sldMk cId="1341120881" sldId="482"/>
            <ac:grpSpMk id="159" creationId="{76320F7F-DA72-4A6E-9E54-753EAE5D6273}"/>
          </ac:grpSpMkLst>
        </pc:grpChg>
        <pc:grpChg chg="mod">
          <ac:chgData name="Hemanth Kumar  Tanneru" userId="e60da0a2-8f9f-43be-83b4-26a7a02c04c9" providerId="ADAL" clId="{7D07F235-8002-4E09-92B8-228825BC9966}" dt="2022-11-13T15:18:19.894" v="156"/>
          <ac:grpSpMkLst>
            <pc:docMk/>
            <pc:sldMk cId="1341120881" sldId="482"/>
            <ac:grpSpMk id="161" creationId="{1022CB30-D971-4302-BE90-67EC51623331}"/>
          </ac:grpSpMkLst>
        </pc:grpChg>
        <pc:grpChg chg="mod">
          <ac:chgData name="Hemanth Kumar  Tanneru" userId="e60da0a2-8f9f-43be-83b4-26a7a02c04c9" providerId="ADAL" clId="{7D07F235-8002-4E09-92B8-228825BC9966}" dt="2022-11-13T15:18:30.056" v="159"/>
          <ac:grpSpMkLst>
            <pc:docMk/>
            <pc:sldMk cId="1341120881" sldId="482"/>
            <ac:grpSpMk id="164" creationId="{A0F075A0-7907-4D32-84A4-EFF1B3D04D51}"/>
          </ac:grpSpMkLst>
        </pc:grpChg>
        <pc:grpChg chg="del mod">
          <ac:chgData name="Hemanth Kumar  Tanneru" userId="e60da0a2-8f9f-43be-83b4-26a7a02c04c9" providerId="ADAL" clId="{7D07F235-8002-4E09-92B8-228825BC9966}" dt="2022-11-13T15:18:38.657" v="170"/>
          <ac:grpSpMkLst>
            <pc:docMk/>
            <pc:sldMk cId="1341120881" sldId="482"/>
            <ac:grpSpMk id="172" creationId="{72FD2BF7-EE92-490C-88B5-FD7078CA4A53}"/>
          </ac:grpSpMkLst>
        </pc:grpChg>
        <pc:grpChg chg="mod">
          <ac:chgData name="Hemanth Kumar  Tanneru" userId="e60da0a2-8f9f-43be-83b4-26a7a02c04c9" providerId="ADAL" clId="{7D07F235-8002-4E09-92B8-228825BC9966}" dt="2022-11-13T15:18:38.657" v="170"/>
          <ac:grpSpMkLst>
            <pc:docMk/>
            <pc:sldMk cId="1341120881" sldId="482"/>
            <ac:grpSpMk id="175" creationId="{C061D34E-5F84-4638-9FA2-135284339D64}"/>
          </ac:grpSpMkLst>
        </pc:grpChg>
        <pc:inkChg chg="mod">
          <ac:chgData name="Hemanth Kumar  Tanneru" userId="e60da0a2-8f9f-43be-83b4-26a7a02c04c9" providerId="ADAL" clId="{7D07F235-8002-4E09-92B8-228825BC9966}" dt="2022-11-13T15:17:08.524" v="95"/>
          <ac:inkMkLst>
            <pc:docMk/>
            <pc:sldMk cId="1341120881" sldId="482"/>
            <ac:inkMk id="3" creationId="{501DD0E6-893C-4436-8277-D20BFA9C45BC}"/>
          </ac:inkMkLst>
        </pc:inkChg>
        <pc:inkChg chg="del">
          <ac:chgData name="Hemanth Kumar  Tanneru" userId="e60da0a2-8f9f-43be-83b4-26a7a02c04c9" providerId="ADAL" clId="{7D07F235-8002-4E09-92B8-228825BC9966}" dt="2022-11-13T15:16:38.720" v="85" actId="478"/>
          <ac:inkMkLst>
            <pc:docMk/>
            <pc:sldMk cId="1341120881" sldId="482"/>
            <ac:inkMk id="7" creationId="{6896CF5F-621E-44D5-A3F7-714152123A65}"/>
          </ac:inkMkLst>
        </pc:inkChg>
        <pc:inkChg chg="add">
          <ac:chgData name="Hemanth Kumar  Tanneru" userId="e60da0a2-8f9f-43be-83b4-26a7a02c04c9" providerId="ADAL" clId="{7D07F235-8002-4E09-92B8-228825BC9966}" dt="2022-11-13T15:16:35.036" v="84" actId="9405"/>
          <ac:inkMkLst>
            <pc:docMk/>
            <pc:sldMk cId="1341120881" sldId="482"/>
            <ac:inkMk id="13" creationId="{F5F9C529-1DEB-4B43-8160-E1B4EE889649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14" creationId="{175F6451-6B77-40F4-9A7D-831164DEEF24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15" creationId="{46984C96-DD39-4C05-89A4-1FDB3476A0FA}"/>
          </ac:inkMkLst>
        </pc:inkChg>
        <pc:inkChg chg="add mod">
          <ac:chgData name="Hemanth Kumar  Tanneru" userId="e60da0a2-8f9f-43be-83b4-26a7a02c04c9" providerId="ADAL" clId="{7D07F235-8002-4E09-92B8-228825BC9966}" dt="2022-11-13T15:16:53.388" v="91"/>
          <ac:inkMkLst>
            <pc:docMk/>
            <pc:sldMk cId="1341120881" sldId="482"/>
            <ac:inkMk id="17" creationId="{B0693109-01D3-4A75-A300-F90A3827C758}"/>
          </ac:inkMkLst>
        </pc:inkChg>
        <pc:inkChg chg="add mod">
          <ac:chgData name="Hemanth Kumar  Tanneru" userId="e60da0a2-8f9f-43be-83b4-26a7a02c04c9" providerId="ADAL" clId="{7D07F235-8002-4E09-92B8-228825BC9966}" dt="2022-11-13T15:16:53.388" v="91"/>
          <ac:inkMkLst>
            <pc:docMk/>
            <pc:sldMk cId="1341120881" sldId="482"/>
            <ac:inkMk id="18" creationId="{4AC88246-7FC7-49FF-9082-3B4CE73CC212}"/>
          </ac:inkMkLst>
        </pc:inkChg>
        <pc:inkChg chg="add del mod">
          <ac:chgData name="Hemanth Kumar  Tanneru" userId="e60da0a2-8f9f-43be-83b4-26a7a02c04c9" providerId="ADAL" clId="{7D07F235-8002-4E09-92B8-228825BC9966}" dt="2022-11-13T15:17:09.514" v="97"/>
          <ac:inkMkLst>
            <pc:docMk/>
            <pc:sldMk cId="1341120881" sldId="482"/>
            <ac:inkMk id="20" creationId="{A61DADC3-C995-4E36-99EE-3EA0C4295C5D}"/>
          </ac:inkMkLst>
        </pc:inkChg>
        <pc:inkChg chg="add del mod">
          <ac:chgData name="Hemanth Kumar  Tanneru" userId="e60da0a2-8f9f-43be-83b4-26a7a02c04c9" providerId="ADAL" clId="{7D07F235-8002-4E09-92B8-228825BC9966}" dt="2022-11-13T15:17:08.526" v="96"/>
          <ac:inkMkLst>
            <pc:docMk/>
            <pc:sldMk cId="1341120881" sldId="482"/>
            <ac:inkMk id="21" creationId="{6DC19545-DD51-4760-A353-5B7EF02F25FC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23" creationId="{012649F5-B1AB-4449-8A89-05C8BF725FBC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24" creationId="{C4805DBE-5705-4EBE-BDC4-481F7355CDA8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46" creationId="{FE111955-494F-4AB0-93EC-650647DDE43F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48" creationId="{2145946F-A12F-4BC9-8605-A5289D10F1B4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50" creationId="{99CCC9C4-AE55-4001-9ABF-11A28B933443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52" creationId="{0B9096FE-0510-43B8-AFCB-0860AEC5CE1B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54" creationId="{4033F6B6-E2AE-4DE5-A462-19B44EB9D270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58" creationId="{601BB6AD-A977-4C26-AA12-699E10F3B468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60" creationId="{673CC92A-07CF-4512-8BDA-C48D8A9E3ACE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62" creationId="{985F7CC7-5E98-4390-B104-ED734CB2D4F2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63" creationId="{ED757B90-C332-443C-AC7D-248FDC09542E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64" creationId="{B5668292-FA36-407D-95C8-51F093573A48}"/>
          </ac:inkMkLst>
        </pc:inkChg>
        <pc:inkChg chg="add mod">
          <ac:chgData name="Hemanth Kumar  Tanneru" userId="e60da0a2-8f9f-43be-83b4-26a7a02c04c9" providerId="ADAL" clId="{7D07F235-8002-4E09-92B8-228825BC9966}" dt="2022-11-13T15:17:34.626" v="114"/>
          <ac:inkMkLst>
            <pc:docMk/>
            <pc:sldMk cId="1341120881" sldId="482"/>
            <ac:inkMk id="66" creationId="{ED336D5F-C916-44FD-A8E5-B35C036BE8E0}"/>
          </ac:inkMkLst>
        </pc:inkChg>
        <pc:inkChg chg="add mod">
          <ac:chgData name="Hemanth Kumar  Tanneru" userId="e60da0a2-8f9f-43be-83b4-26a7a02c04c9" providerId="ADAL" clId="{7D07F235-8002-4E09-92B8-228825BC9966}" dt="2022-11-13T15:17:46.589" v="122"/>
          <ac:inkMkLst>
            <pc:docMk/>
            <pc:sldMk cId="1341120881" sldId="482"/>
            <ac:inkMk id="69" creationId="{78D4047D-917B-4221-A0D1-4349B0F46661}"/>
          </ac:inkMkLst>
        </pc:inkChg>
        <pc:inkChg chg="add mod">
          <ac:chgData name="Hemanth Kumar  Tanneru" userId="e60da0a2-8f9f-43be-83b4-26a7a02c04c9" providerId="ADAL" clId="{7D07F235-8002-4E09-92B8-228825BC9966}" dt="2022-11-13T15:17:46.589" v="122"/>
          <ac:inkMkLst>
            <pc:docMk/>
            <pc:sldMk cId="1341120881" sldId="482"/>
            <ac:inkMk id="70" creationId="{D8033195-549F-41D2-8567-5092B7B34482}"/>
          </ac:inkMkLst>
        </pc:inkChg>
        <pc:inkChg chg="add mod">
          <ac:chgData name="Hemanth Kumar  Tanneru" userId="e60da0a2-8f9f-43be-83b4-26a7a02c04c9" providerId="ADAL" clId="{7D07F235-8002-4E09-92B8-228825BC9966}" dt="2022-11-13T15:17:46.589" v="122"/>
          <ac:inkMkLst>
            <pc:docMk/>
            <pc:sldMk cId="1341120881" sldId="482"/>
            <ac:inkMk id="72" creationId="{A6D8CDE5-FC58-4844-BE0C-7BD09A60B336}"/>
          </ac:inkMkLst>
        </pc:inkChg>
        <pc:inkChg chg="add mod">
          <ac:chgData name="Hemanth Kumar  Tanneru" userId="e60da0a2-8f9f-43be-83b4-26a7a02c04c9" providerId="ADAL" clId="{7D07F235-8002-4E09-92B8-228825BC9966}" dt="2022-11-13T15:17:46.589" v="122"/>
          <ac:inkMkLst>
            <pc:docMk/>
            <pc:sldMk cId="1341120881" sldId="482"/>
            <ac:inkMk id="74" creationId="{73FAF11A-9853-466A-9923-46FA9FE2B741}"/>
          </ac:inkMkLst>
        </pc:inkChg>
        <pc:inkChg chg="add">
          <ac:chgData name="Hemanth Kumar  Tanneru" userId="e60da0a2-8f9f-43be-83b4-26a7a02c04c9" providerId="ADAL" clId="{7D07F235-8002-4E09-92B8-228825BC9966}" dt="2022-11-13T15:17:46.091" v="121" actId="9405"/>
          <ac:inkMkLst>
            <pc:docMk/>
            <pc:sldMk cId="1341120881" sldId="482"/>
            <ac:inkMk id="76" creationId="{25044829-510F-46E4-99FA-BD46480A8689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79" creationId="{13CE2C1F-707B-472D-9EE2-D13558590938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83" creationId="{123B8794-0736-4236-A7E0-F28BE53F544A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85" creationId="{EF8D8A71-6B1F-4F36-806C-6686F80ED899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87" creationId="{BB0EAE0C-4132-4392-A470-AF80105BA7EB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88" creationId="{CC154D7B-9932-4AB8-99D3-F6479AAAA30C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90" creationId="{5609C6E5-8C1D-4C0E-A407-57C2C55F4B50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135" creationId="{01AC78AA-B362-46B6-BD07-52F0DB15C6D4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137" creationId="{CDBDB29D-F6C3-45CB-8C2B-D9E2497EB519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138" creationId="{84DFE43A-BDDA-4847-9940-8223AD21919B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139" creationId="{7B53D131-BF21-4200-B899-748EC65E6E62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140" creationId="{A41BD6A3-3B36-4AC1-AB17-C37F6E2ECAA4}"/>
          </ac:inkMkLst>
        </pc:inkChg>
        <pc:inkChg chg="add mod">
          <ac:chgData name="Hemanth Kumar  Tanneru" userId="e60da0a2-8f9f-43be-83b4-26a7a02c04c9" providerId="ADAL" clId="{7D07F235-8002-4E09-92B8-228825BC9966}" dt="2022-11-13T15:17:59.358" v="137"/>
          <ac:inkMkLst>
            <pc:docMk/>
            <pc:sldMk cId="1341120881" sldId="482"/>
            <ac:inkMk id="141" creationId="{500B6ABA-909A-48A6-B4A1-665CEE854A4F}"/>
          </ac:inkMkLst>
        </pc:inkChg>
        <pc:inkChg chg="add mod">
          <ac:chgData name="Hemanth Kumar  Tanneru" userId="e60da0a2-8f9f-43be-83b4-26a7a02c04c9" providerId="ADAL" clId="{7D07F235-8002-4E09-92B8-228825BC9966}" dt="2022-11-13T15:18:02.928" v="140"/>
          <ac:inkMkLst>
            <pc:docMk/>
            <pc:sldMk cId="1341120881" sldId="482"/>
            <ac:inkMk id="143" creationId="{B374CEAA-F2A3-4295-923E-CE2915FDF10E}"/>
          </ac:inkMkLst>
        </pc:inkChg>
        <pc:inkChg chg="add mod">
          <ac:chgData name="Hemanth Kumar  Tanneru" userId="e60da0a2-8f9f-43be-83b4-26a7a02c04c9" providerId="ADAL" clId="{7D07F235-8002-4E09-92B8-228825BC9966}" dt="2022-11-13T15:18:02.928" v="140"/>
          <ac:inkMkLst>
            <pc:docMk/>
            <pc:sldMk cId="1341120881" sldId="482"/>
            <ac:inkMk id="144" creationId="{E928D09D-9402-4FDA-BC12-7DEE32AE4379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46" creationId="{18AAC9DB-D183-4D41-A52F-F1B61B85553D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47" creationId="{FA14A7A0-1512-4946-9E8B-A05A1684A42C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48" creationId="{137E9BAF-FD07-4DE3-A7B6-BF27ECBF095C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49" creationId="{8481A282-9C62-464F-8A9F-C4D39595D4ED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50" creationId="{3F35D8B4-6EA3-4D2A-8F47-80C2E6690173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52" creationId="{B9C5FED7-FDDE-41D0-93EF-9855FC472F64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53" creationId="{5FE4A7C1-95CF-4713-AC41-719A5EDAE906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54" creationId="{DE713ADE-2DD1-40A4-83C0-123D93F78715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55" creationId="{2F60B1D4-AC57-49BF-8DBA-A7580C56C8F3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56" creationId="{8B8AB5E5-C0B6-42CE-A5F5-1BBD391FE164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57" creationId="{9EE76304-D001-4A57-8A5E-CD05CB1A2BDA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58" creationId="{4D5930B2-8646-4D38-B584-71573E8D2B82}"/>
          </ac:inkMkLst>
        </pc:inkChg>
        <pc:inkChg chg="add mod">
          <ac:chgData name="Hemanth Kumar  Tanneru" userId="e60da0a2-8f9f-43be-83b4-26a7a02c04c9" providerId="ADAL" clId="{7D07F235-8002-4E09-92B8-228825BC9966}" dt="2022-11-13T15:18:19.894" v="156"/>
          <ac:inkMkLst>
            <pc:docMk/>
            <pc:sldMk cId="1341120881" sldId="482"/>
            <ac:inkMk id="160" creationId="{6D4E0EBE-6594-413F-BB39-685FCDA3D793}"/>
          </ac:inkMkLst>
        </pc:inkChg>
        <pc:inkChg chg="add mod">
          <ac:chgData name="Hemanth Kumar  Tanneru" userId="e60da0a2-8f9f-43be-83b4-26a7a02c04c9" providerId="ADAL" clId="{7D07F235-8002-4E09-92B8-228825BC9966}" dt="2022-11-13T15:18:30.056" v="159"/>
          <ac:inkMkLst>
            <pc:docMk/>
            <pc:sldMk cId="1341120881" sldId="482"/>
            <ac:inkMk id="162" creationId="{513660BD-198A-4540-ABE9-F888E1FC4CFC}"/>
          </ac:inkMkLst>
        </pc:inkChg>
        <pc:inkChg chg="add mod">
          <ac:chgData name="Hemanth Kumar  Tanneru" userId="e60da0a2-8f9f-43be-83b4-26a7a02c04c9" providerId="ADAL" clId="{7D07F235-8002-4E09-92B8-228825BC9966}" dt="2022-11-13T15:18:30.056" v="159"/>
          <ac:inkMkLst>
            <pc:docMk/>
            <pc:sldMk cId="1341120881" sldId="482"/>
            <ac:inkMk id="163" creationId="{00A34290-B866-42A4-83F0-48269C21F152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65" creationId="{B351D866-3C87-40C3-BD36-9A4286312C12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66" creationId="{B2A822DF-E361-4E21-B2E2-3D8CE4DBCD9E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67" creationId="{31F56B59-38E7-4E26-804E-9CB1DC269349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68" creationId="{6471A8C6-CF79-4836-ACCE-908720BBF095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69" creationId="{B4BB0689-7F71-408A-9111-7132C2042DE3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70" creationId="{C6DA9298-807F-455F-81A0-884E8381BECC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71" creationId="{664ED9DD-543C-41F1-95EF-9FA3630B7545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73" creationId="{179B7D7E-20D8-4F23-A69F-549B79835C09}"/>
          </ac:inkMkLst>
        </pc:inkChg>
        <pc:inkChg chg="add mod">
          <ac:chgData name="Hemanth Kumar  Tanneru" userId="e60da0a2-8f9f-43be-83b4-26a7a02c04c9" providerId="ADAL" clId="{7D07F235-8002-4E09-92B8-228825BC9966}" dt="2022-11-13T15:18:38.657" v="170"/>
          <ac:inkMkLst>
            <pc:docMk/>
            <pc:sldMk cId="1341120881" sldId="482"/>
            <ac:inkMk id="174" creationId="{6F3DB819-353F-47D1-848E-EC24EE6934EF}"/>
          </ac:inkMkLst>
        </pc:inkChg>
      </pc:sldChg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0" sldId="719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0" sldId="719"/>
            <ac:inkMk id="8" creationId="{5D3EB69E-07D5-4DF9-AFDE-E7F4F1311D86}"/>
          </ac:inkMkLst>
        </pc:inkChg>
      </pc:sldChg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0" sldId="720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0" sldId="720"/>
            <ac:inkMk id="7" creationId="{73697B0B-0FA8-497A-A1EF-3FEF337B4189}"/>
          </ac:inkMkLst>
        </pc:inkChg>
      </pc:sldChg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0" sldId="722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0" sldId="722"/>
            <ac:inkMk id="11" creationId="{2598ACFD-D286-413B-95B0-1E13C47A429F}"/>
          </ac:inkMkLst>
        </pc:inkChg>
      </pc:sldChg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0" sldId="723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0" sldId="723"/>
            <ac:inkMk id="3" creationId="{19BE2D08-4223-4875-A067-DC71466A698E}"/>
          </ac:inkMkLst>
        </pc:inkChg>
      </pc:sldChg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0" sldId="727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0" sldId="727"/>
            <ac:inkMk id="7" creationId="{E1979BE0-BB42-490F-B7E4-090294057D06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12:27.448" v="7"/>
        <pc:sldMkLst>
          <pc:docMk/>
          <pc:sldMk cId="0" sldId="728"/>
        </pc:sldMkLst>
        <pc:inkChg chg="del">
          <ac:chgData name="Hemanth Kumar  Tanneru" userId="e60da0a2-8f9f-43be-83b4-26a7a02c04c9" providerId="ADAL" clId="{7D07F235-8002-4E09-92B8-228825BC9966}" dt="2022-11-13T15:11:38.597" v="2" actId="478"/>
          <ac:inkMkLst>
            <pc:docMk/>
            <pc:sldMk cId="0" sldId="728"/>
            <ac:inkMk id="4" creationId="{01D80EA6-8EEA-469B-98E8-EB5B61DB52E7}"/>
          </ac:inkMkLst>
        </pc:inkChg>
        <pc:inkChg chg="del">
          <ac:chgData name="Hemanth Kumar  Tanneru" userId="e60da0a2-8f9f-43be-83b4-26a7a02c04c9" providerId="ADAL" clId="{7D07F235-8002-4E09-92B8-228825BC9966}" dt="2022-11-13T15:11:41.727" v="3" actId="478"/>
          <ac:inkMkLst>
            <pc:docMk/>
            <pc:sldMk cId="0" sldId="728"/>
            <ac:inkMk id="5" creationId="{BADAA052-7F8C-4D81-AA67-F2F3B8612215}"/>
          </ac:inkMkLst>
        </pc:inkChg>
        <pc:inkChg chg="del">
          <ac:chgData name="Hemanth Kumar  Tanneru" userId="e60da0a2-8f9f-43be-83b4-26a7a02c04c9" providerId="ADAL" clId="{7D07F235-8002-4E09-92B8-228825BC9966}" dt="2022-11-13T15:11:36.478" v="1" actId="478"/>
          <ac:inkMkLst>
            <pc:docMk/>
            <pc:sldMk cId="0" sldId="728"/>
            <ac:inkMk id="6" creationId="{709BBBE6-0980-427E-B8E7-A82AD802CCE0}"/>
          </ac:inkMkLst>
        </pc:inkChg>
        <pc:inkChg chg="add mod">
          <ac:chgData name="Hemanth Kumar  Tanneru" userId="e60da0a2-8f9f-43be-83b4-26a7a02c04c9" providerId="ADAL" clId="{7D07F235-8002-4E09-92B8-228825BC9966}" dt="2022-11-13T15:12:27.448" v="7"/>
          <ac:inkMkLst>
            <pc:docMk/>
            <pc:sldMk cId="0" sldId="728"/>
            <ac:inkMk id="7" creationId="{A894A9FE-C48C-4A31-BEBE-D8C533AC220D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14:01.085" v="13" actId="478"/>
        <pc:sldMkLst>
          <pc:docMk/>
          <pc:sldMk cId="0" sldId="730"/>
        </pc:sldMkLst>
        <pc:spChg chg="add del">
          <ac:chgData name="Hemanth Kumar  Tanneru" userId="e60da0a2-8f9f-43be-83b4-26a7a02c04c9" providerId="ADAL" clId="{7D07F235-8002-4E09-92B8-228825BC9966}" dt="2022-11-13T15:13:50.721" v="9" actId="478"/>
          <ac:spMkLst>
            <pc:docMk/>
            <pc:sldMk cId="0" sldId="730"/>
            <ac:spMk id="3" creationId="{00000000-0000-0000-0000-000000000000}"/>
          </ac:spMkLst>
        </pc:spChg>
        <pc:spChg chg="add del mod">
          <ac:chgData name="Hemanth Kumar  Tanneru" userId="e60da0a2-8f9f-43be-83b4-26a7a02c04c9" providerId="ADAL" clId="{7D07F235-8002-4E09-92B8-228825BC9966}" dt="2022-11-13T15:13:50.721" v="9" actId="478"/>
          <ac:spMkLst>
            <pc:docMk/>
            <pc:sldMk cId="0" sldId="730"/>
            <ac:spMk id="9" creationId="{9861B33B-711D-46F6-925F-5AD0EACE2D46}"/>
          </ac:spMkLst>
        </pc:spChg>
        <pc:inkChg chg="add del">
          <ac:chgData name="Hemanth Kumar  Tanneru" userId="e60da0a2-8f9f-43be-83b4-26a7a02c04c9" providerId="ADAL" clId="{7D07F235-8002-4E09-92B8-228825BC9966}" dt="2022-11-13T15:13:59.302" v="12" actId="478"/>
          <ac:inkMkLst>
            <pc:docMk/>
            <pc:sldMk cId="0" sldId="730"/>
            <ac:inkMk id="4" creationId="{213519D2-E639-4034-84AF-901CDDF67CC0}"/>
          </ac:inkMkLst>
        </pc:inkChg>
        <pc:inkChg chg="del">
          <ac:chgData name="Hemanth Kumar  Tanneru" userId="e60da0a2-8f9f-43be-83b4-26a7a02c04c9" providerId="ADAL" clId="{7D07F235-8002-4E09-92B8-228825BC9966}" dt="2022-11-13T15:13:56.732" v="11" actId="478"/>
          <ac:inkMkLst>
            <pc:docMk/>
            <pc:sldMk cId="0" sldId="730"/>
            <ac:inkMk id="5" creationId="{AEF084AA-4451-4CDB-8BF0-951848698D56}"/>
          </ac:inkMkLst>
        </pc:inkChg>
        <pc:inkChg chg="del">
          <ac:chgData name="Hemanth Kumar  Tanneru" userId="e60da0a2-8f9f-43be-83b4-26a7a02c04c9" providerId="ADAL" clId="{7D07F235-8002-4E09-92B8-228825BC9966}" dt="2022-11-13T15:13:54.177" v="10" actId="478"/>
          <ac:inkMkLst>
            <pc:docMk/>
            <pc:sldMk cId="0" sldId="730"/>
            <ac:inkMk id="6" creationId="{034722D1-5665-4E2B-983F-A0A657952CDF}"/>
          </ac:inkMkLst>
        </pc:inkChg>
        <pc:inkChg chg="add del">
          <ac:chgData name="Hemanth Kumar  Tanneru" userId="e60da0a2-8f9f-43be-83b4-26a7a02c04c9" providerId="ADAL" clId="{7D07F235-8002-4E09-92B8-228825BC9966}" dt="2022-11-13T15:14:01.085" v="13" actId="478"/>
          <ac:inkMkLst>
            <pc:docMk/>
            <pc:sldMk cId="0" sldId="730"/>
            <ac:inkMk id="7" creationId="{4B47D2A2-6D7C-4A44-89BC-B9761B7389E4}"/>
          </ac:inkMkLst>
        </pc:inkChg>
      </pc:sldChg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0" sldId="731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0" sldId="731"/>
            <ac:inkMk id="7" creationId="{32F19A45-948E-4977-8DF7-5103E53CC422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16:13.465" v="83"/>
        <pc:sldMkLst>
          <pc:docMk/>
          <pc:sldMk cId="0" sldId="732"/>
        </pc:sldMkLst>
        <pc:grpChg chg="mod">
          <ac:chgData name="Hemanth Kumar  Tanneru" userId="e60da0a2-8f9f-43be-83b4-26a7a02c04c9" providerId="ADAL" clId="{7D07F235-8002-4E09-92B8-228825BC9966}" dt="2022-11-13T15:14:35.956" v="21"/>
          <ac:grpSpMkLst>
            <pc:docMk/>
            <pc:sldMk cId="0" sldId="732"/>
            <ac:grpSpMk id="12" creationId="{C050295D-7759-42DB-BE91-6F9D34FA5286}"/>
          </ac:grpSpMkLst>
        </pc:grpChg>
        <pc:grpChg chg="del mod">
          <ac:chgData name="Hemanth Kumar  Tanneru" userId="e60da0a2-8f9f-43be-83b4-26a7a02c04c9" providerId="ADAL" clId="{7D07F235-8002-4E09-92B8-228825BC9966}" dt="2022-11-13T15:15:26.053" v="67"/>
          <ac:grpSpMkLst>
            <pc:docMk/>
            <pc:sldMk cId="0" sldId="732"/>
            <ac:grpSpMk id="13" creationId="{FCE433FA-217E-4F04-B67F-AB4666E5E032}"/>
          </ac:grpSpMkLst>
        </pc:grpChg>
        <pc:grpChg chg="del mod">
          <ac:chgData name="Hemanth Kumar  Tanneru" userId="e60da0a2-8f9f-43be-83b4-26a7a02c04c9" providerId="ADAL" clId="{7D07F235-8002-4E09-92B8-228825BC9966}" dt="2022-11-13T15:15:26.053" v="67"/>
          <ac:grpSpMkLst>
            <pc:docMk/>
            <pc:sldMk cId="0" sldId="732"/>
            <ac:grpSpMk id="20" creationId="{290CC018-23C2-4F26-ABD3-B5A663335CE8}"/>
          </ac:grpSpMkLst>
        </pc:grpChg>
        <pc:grpChg chg="del mod">
          <ac:chgData name="Hemanth Kumar  Tanneru" userId="e60da0a2-8f9f-43be-83b4-26a7a02c04c9" providerId="ADAL" clId="{7D07F235-8002-4E09-92B8-228825BC9966}" dt="2022-11-13T15:15:26.053" v="67"/>
          <ac:grpSpMkLst>
            <pc:docMk/>
            <pc:sldMk cId="0" sldId="732"/>
            <ac:grpSpMk id="21" creationId="{1E03F89E-8509-43BE-B7F8-3C7D5432EA84}"/>
          </ac:grpSpMkLst>
        </pc:grpChg>
        <pc:grpChg chg="del mod">
          <ac:chgData name="Hemanth Kumar  Tanneru" userId="e60da0a2-8f9f-43be-83b4-26a7a02c04c9" providerId="ADAL" clId="{7D07F235-8002-4E09-92B8-228825BC9966}" dt="2022-11-13T15:15:26.053" v="67"/>
          <ac:grpSpMkLst>
            <pc:docMk/>
            <pc:sldMk cId="0" sldId="732"/>
            <ac:grpSpMk id="24" creationId="{AE8B758B-1233-467B-A2FE-0F61DF89D924}"/>
          </ac:grpSpMkLst>
        </pc:grpChg>
        <pc:grpChg chg="del mod">
          <ac:chgData name="Hemanth Kumar  Tanneru" userId="e60da0a2-8f9f-43be-83b4-26a7a02c04c9" providerId="ADAL" clId="{7D07F235-8002-4E09-92B8-228825BC9966}" dt="2022-11-13T15:15:26.053" v="67"/>
          <ac:grpSpMkLst>
            <pc:docMk/>
            <pc:sldMk cId="0" sldId="732"/>
            <ac:grpSpMk id="27" creationId="{BD2F14AD-3AFC-4BEA-8E58-A1C5C510173D}"/>
          </ac:grpSpMkLst>
        </pc:grpChg>
        <pc:grpChg chg="mod">
          <ac:chgData name="Hemanth Kumar  Tanneru" userId="e60da0a2-8f9f-43be-83b4-26a7a02c04c9" providerId="ADAL" clId="{7D07F235-8002-4E09-92B8-228825BC9966}" dt="2022-11-13T15:15:01.514" v="43"/>
          <ac:grpSpMkLst>
            <pc:docMk/>
            <pc:sldMk cId="0" sldId="732"/>
            <ac:grpSpMk id="36" creationId="{F8826CBB-269E-42F2-B760-3C777CDF4F70}"/>
          </ac:grpSpMkLst>
        </pc:grpChg>
        <pc:grpChg chg="mod">
          <ac:chgData name="Hemanth Kumar  Tanneru" userId="e60da0a2-8f9f-43be-83b4-26a7a02c04c9" providerId="ADAL" clId="{7D07F235-8002-4E09-92B8-228825BC9966}" dt="2022-11-13T15:15:11.498" v="58"/>
          <ac:grpSpMkLst>
            <pc:docMk/>
            <pc:sldMk cId="0" sldId="732"/>
            <ac:grpSpMk id="51" creationId="{94BD6674-1496-4282-BB5B-13C552BB416F}"/>
          </ac:grpSpMkLst>
        </pc:grpChg>
        <pc:grpChg chg="mod">
          <ac:chgData name="Hemanth Kumar  Tanneru" userId="e60da0a2-8f9f-43be-83b4-26a7a02c04c9" providerId="ADAL" clId="{7D07F235-8002-4E09-92B8-228825BC9966}" dt="2022-11-13T15:15:11.498" v="58"/>
          <ac:grpSpMkLst>
            <pc:docMk/>
            <pc:sldMk cId="0" sldId="732"/>
            <ac:grpSpMk id="52" creationId="{A91EDEC4-AF28-4C63-90DB-07DA29D96A02}"/>
          </ac:grpSpMkLst>
        </pc:grpChg>
        <pc:grpChg chg="mod">
          <ac:chgData name="Hemanth Kumar  Tanneru" userId="e60da0a2-8f9f-43be-83b4-26a7a02c04c9" providerId="ADAL" clId="{7D07F235-8002-4E09-92B8-228825BC9966}" dt="2022-11-13T15:15:11.498" v="58"/>
          <ac:grpSpMkLst>
            <pc:docMk/>
            <pc:sldMk cId="0" sldId="732"/>
            <ac:grpSpMk id="53" creationId="{3945584C-C58A-4494-8C44-005374C256B6}"/>
          </ac:grpSpMkLst>
        </pc:grpChg>
        <pc:grpChg chg="del mod">
          <ac:chgData name="Hemanth Kumar  Tanneru" userId="e60da0a2-8f9f-43be-83b4-26a7a02c04c9" providerId="ADAL" clId="{7D07F235-8002-4E09-92B8-228825BC9966}" dt="2022-11-13T15:15:26.053" v="67"/>
          <ac:grpSpMkLst>
            <pc:docMk/>
            <pc:sldMk cId="0" sldId="732"/>
            <ac:grpSpMk id="57" creationId="{32D3A41F-9F59-4207-ADB2-6A88E7B6C22C}"/>
          </ac:grpSpMkLst>
        </pc:grpChg>
        <pc:grpChg chg="del mod">
          <ac:chgData name="Hemanth Kumar  Tanneru" userId="e60da0a2-8f9f-43be-83b4-26a7a02c04c9" providerId="ADAL" clId="{7D07F235-8002-4E09-92B8-228825BC9966}" dt="2022-11-13T15:15:34.624" v="71"/>
          <ac:grpSpMkLst>
            <pc:docMk/>
            <pc:sldMk cId="0" sldId="732"/>
            <ac:grpSpMk id="62" creationId="{84E42AFE-5B0A-45A4-AFE4-D7D9EDFC0AFB}"/>
          </ac:grpSpMkLst>
        </pc:grpChg>
        <pc:grpChg chg="del mod">
          <ac:chgData name="Hemanth Kumar  Tanneru" userId="e60da0a2-8f9f-43be-83b4-26a7a02c04c9" providerId="ADAL" clId="{7D07F235-8002-4E09-92B8-228825BC9966}" dt="2022-11-13T15:15:56.168" v="75"/>
          <ac:grpSpMkLst>
            <pc:docMk/>
            <pc:sldMk cId="0" sldId="732"/>
            <ac:grpSpMk id="66" creationId="{3C9387BA-2BC8-4A06-B2FC-FF7340721852}"/>
          </ac:grpSpMkLst>
        </pc:grpChg>
        <pc:grpChg chg="mod">
          <ac:chgData name="Hemanth Kumar  Tanneru" userId="e60da0a2-8f9f-43be-83b4-26a7a02c04c9" providerId="ADAL" clId="{7D07F235-8002-4E09-92B8-228825BC9966}" dt="2022-11-13T15:15:56.168" v="75"/>
          <ac:grpSpMkLst>
            <pc:docMk/>
            <pc:sldMk cId="0" sldId="732"/>
            <ac:grpSpMk id="70" creationId="{B9E1A01D-9F60-4D79-A718-DE00F3D1B206}"/>
          </ac:grpSpMkLst>
        </pc:grpChg>
        <pc:grpChg chg="mod">
          <ac:chgData name="Hemanth Kumar  Tanneru" userId="e60da0a2-8f9f-43be-83b4-26a7a02c04c9" providerId="ADAL" clId="{7D07F235-8002-4E09-92B8-228825BC9966}" dt="2022-11-13T15:16:13.465" v="83"/>
          <ac:grpSpMkLst>
            <pc:docMk/>
            <pc:sldMk cId="0" sldId="732"/>
            <ac:grpSpMk id="78" creationId="{D2419E41-899D-42AF-B03F-09872461C46E}"/>
          </ac:grpSpMkLst>
        </pc:grpChg>
        <pc:grpChg chg="mod">
          <ac:chgData name="Hemanth Kumar  Tanneru" userId="e60da0a2-8f9f-43be-83b4-26a7a02c04c9" providerId="ADAL" clId="{7D07F235-8002-4E09-92B8-228825BC9966}" dt="2022-11-13T15:16:13.465" v="83"/>
          <ac:grpSpMkLst>
            <pc:docMk/>
            <pc:sldMk cId="0" sldId="732"/>
            <ac:grpSpMk id="79" creationId="{46FFD554-D7D5-45DC-85C0-4F833184B139}"/>
          </ac:grpSpMkLst>
        </pc:grpChg>
        <pc:inkChg chg="del">
          <ac:chgData name="Hemanth Kumar  Tanneru" userId="e60da0a2-8f9f-43be-83b4-26a7a02c04c9" providerId="ADAL" clId="{7D07F235-8002-4E09-92B8-228825BC9966}" dt="2022-11-13T15:14:14.166" v="15" actId="478"/>
          <ac:inkMkLst>
            <pc:docMk/>
            <pc:sldMk cId="0" sldId="732"/>
            <ac:inkMk id="4" creationId="{E3B06EBC-3AD8-41DA-B5E3-8BE8C11F51CD}"/>
          </ac:inkMkLst>
        </pc:inkChg>
        <pc:inkChg chg="del">
          <ac:chgData name="Hemanth Kumar  Tanneru" userId="e60da0a2-8f9f-43be-83b4-26a7a02c04c9" providerId="ADAL" clId="{7D07F235-8002-4E09-92B8-228825BC9966}" dt="2022-11-13T15:14:08.561" v="14" actId="478"/>
          <ac:inkMkLst>
            <pc:docMk/>
            <pc:sldMk cId="0" sldId="732"/>
            <ac:inkMk id="6" creationId="{05544CFE-A9A7-429C-9471-129848F83A46}"/>
          </ac:inkMkLst>
        </pc:inkChg>
        <pc:inkChg chg="add">
          <ac:chgData name="Hemanth Kumar  Tanneru" userId="e60da0a2-8f9f-43be-83b4-26a7a02c04c9" providerId="ADAL" clId="{7D07F235-8002-4E09-92B8-228825BC9966}" dt="2022-11-13T15:14:31.024" v="16" actId="9405"/>
          <ac:inkMkLst>
            <pc:docMk/>
            <pc:sldMk cId="0" sldId="732"/>
            <ac:inkMk id="7" creationId="{D5E7D3B7-5AEB-4E86-B137-DD7B5D843EE8}"/>
          </ac:inkMkLst>
        </pc:inkChg>
        <pc:inkChg chg="add mod">
          <ac:chgData name="Hemanth Kumar  Tanneru" userId="e60da0a2-8f9f-43be-83b4-26a7a02c04c9" providerId="ADAL" clId="{7D07F235-8002-4E09-92B8-228825BC9966}" dt="2022-11-13T15:14:35.956" v="21"/>
          <ac:inkMkLst>
            <pc:docMk/>
            <pc:sldMk cId="0" sldId="732"/>
            <ac:inkMk id="8" creationId="{52C0EADE-A353-4933-90D0-62BECA6D0F92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9" creationId="{BB1A4ED7-B8C2-47EB-BF74-34C69E1D3D13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10" creationId="{6EA72131-4994-4A36-BF0B-E5FBCDE8F5DB}"/>
          </ac:inkMkLst>
        </pc:inkChg>
        <pc:inkChg chg="add mod">
          <ac:chgData name="Hemanth Kumar  Tanneru" userId="e60da0a2-8f9f-43be-83b4-26a7a02c04c9" providerId="ADAL" clId="{7D07F235-8002-4E09-92B8-228825BC9966}" dt="2022-11-13T15:14:35.956" v="21"/>
          <ac:inkMkLst>
            <pc:docMk/>
            <pc:sldMk cId="0" sldId="732"/>
            <ac:inkMk id="11" creationId="{3410A827-0B42-48F5-97CF-C183107AE067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14" creationId="{D016F4ED-A365-479F-8EB3-FCC282ABBFE9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15" creationId="{B48FA51E-19B1-4926-9406-829077FA2614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16" creationId="{FD8DCB0D-0712-4903-97E0-803989AF7FA8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17" creationId="{F71F1874-3F7D-40DE-8E7F-385DD3204CC5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18" creationId="{F73C6177-B8DC-40E0-9F93-6B21E4D514E0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19" creationId="{B93A2164-E12A-4335-BD5D-08EC5CB96B07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22" creationId="{90668DB8-46D1-4B42-A7D5-63BE9E718D65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23" creationId="{73BA1E88-471C-43C6-A97F-81AEEC326BE5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25" creationId="{8F7AF2F8-C35B-4DC0-A58F-077D2071C285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26" creationId="{98ABD91C-5F7B-4C1B-98E1-0297AD638DDA}"/>
          </ac:inkMkLst>
        </pc:inkChg>
        <pc:inkChg chg="add mod">
          <ac:chgData name="Hemanth Kumar  Tanneru" userId="e60da0a2-8f9f-43be-83b4-26a7a02c04c9" providerId="ADAL" clId="{7D07F235-8002-4E09-92B8-228825BC9966}" dt="2022-11-13T15:15:01.514" v="43"/>
          <ac:inkMkLst>
            <pc:docMk/>
            <pc:sldMk cId="0" sldId="732"/>
            <ac:inkMk id="28" creationId="{0CEE2338-DD93-4A32-9B1E-92E4E61A5D18}"/>
          </ac:inkMkLst>
        </pc:inkChg>
        <pc:inkChg chg="add mod">
          <ac:chgData name="Hemanth Kumar  Tanneru" userId="e60da0a2-8f9f-43be-83b4-26a7a02c04c9" providerId="ADAL" clId="{7D07F235-8002-4E09-92B8-228825BC9966}" dt="2022-11-13T15:15:01.514" v="43"/>
          <ac:inkMkLst>
            <pc:docMk/>
            <pc:sldMk cId="0" sldId="732"/>
            <ac:inkMk id="29" creationId="{78D69F11-D5A9-4829-8A8D-B87EF2DF4F75}"/>
          </ac:inkMkLst>
        </pc:inkChg>
        <pc:inkChg chg="add mod">
          <ac:chgData name="Hemanth Kumar  Tanneru" userId="e60da0a2-8f9f-43be-83b4-26a7a02c04c9" providerId="ADAL" clId="{7D07F235-8002-4E09-92B8-228825BC9966}" dt="2022-11-13T15:15:01.514" v="43"/>
          <ac:inkMkLst>
            <pc:docMk/>
            <pc:sldMk cId="0" sldId="732"/>
            <ac:inkMk id="30" creationId="{E6C6DBAF-88E8-4EC3-ADF6-15A242E2AAA6}"/>
          </ac:inkMkLst>
        </pc:inkChg>
        <pc:inkChg chg="add mod">
          <ac:chgData name="Hemanth Kumar  Tanneru" userId="e60da0a2-8f9f-43be-83b4-26a7a02c04c9" providerId="ADAL" clId="{7D07F235-8002-4E09-92B8-228825BC9966}" dt="2022-11-13T15:15:01.514" v="43"/>
          <ac:inkMkLst>
            <pc:docMk/>
            <pc:sldMk cId="0" sldId="732"/>
            <ac:inkMk id="31" creationId="{DE779417-835F-4A36-ADE8-AE3850B34F3F}"/>
          </ac:inkMkLst>
        </pc:inkChg>
        <pc:inkChg chg="add mod">
          <ac:chgData name="Hemanth Kumar  Tanneru" userId="e60da0a2-8f9f-43be-83b4-26a7a02c04c9" providerId="ADAL" clId="{7D07F235-8002-4E09-92B8-228825BC9966}" dt="2022-11-13T15:15:01.514" v="43"/>
          <ac:inkMkLst>
            <pc:docMk/>
            <pc:sldMk cId="0" sldId="732"/>
            <ac:inkMk id="32" creationId="{5B54C92A-FDF4-4257-958F-488C65CAC962}"/>
          </ac:inkMkLst>
        </pc:inkChg>
        <pc:inkChg chg="add mod">
          <ac:chgData name="Hemanth Kumar  Tanneru" userId="e60da0a2-8f9f-43be-83b4-26a7a02c04c9" providerId="ADAL" clId="{7D07F235-8002-4E09-92B8-228825BC9966}" dt="2022-11-13T15:15:01.514" v="43"/>
          <ac:inkMkLst>
            <pc:docMk/>
            <pc:sldMk cId="0" sldId="732"/>
            <ac:inkMk id="33" creationId="{3CC7DC60-4D92-4D5B-998A-FF42F2FC949B}"/>
          </ac:inkMkLst>
        </pc:inkChg>
        <pc:inkChg chg="add mod">
          <ac:chgData name="Hemanth Kumar  Tanneru" userId="e60da0a2-8f9f-43be-83b4-26a7a02c04c9" providerId="ADAL" clId="{7D07F235-8002-4E09-92B8-228825BC9966}" dt="2022-11-13T15:15:01.514" v="43"/>
          <ac:inkMkLst>
            <pc:docMk/>
            <pc:sldMk cId="0" sldId="732"/>
            <ac:inkMk id="34" creationId="{40D8A159-A2E9-4B59-AA3E-093A7609AECD}"/>
          </ac:inkMkLst>
        </pc:inkChg>
        <pc:inkChg chg="add mod">
          <ac:chgData name="Hemanth Kumar  Tanneru" userId="e60da0a2-8f9f-43be-83b4-26a7a02c04c9" providerId="ADAL" clId="{7D07F235-8002-4E09-92B8-228825BC9966}" dt="2022-11-13T15:15:01.514" v="43"/>
          <ac:inkMkLst>
            <pc:docMk/>
            <pc:sldMk cId="0" sldId="732"/>
            <ac:inkMk id="35" creationId="{B0C446A0-3AA9-4832-8F59-3B4B01F3F678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37" creationId="{21A2C857-F336-4273-AB8F-6B6321B187DD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38" creationId="{112912B9-FCF5-4DAF-B94C-7FCA21D4D784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39" creationId="{50CBC19F-5C6E-45A5-85CE-F31DA96E7BDB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0" creationId="{40216B7A-2BB0-4D39-B50A-072CF3D63059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1" creationId="{910B96C3-FF06-42DB-A627-E6EB46552C50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2" creationId="{B862EA54-7A3A-4E8C-9B70-A058E6C33DA6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3" creationId="{CECBA908-9FDB-4B67-A783-DED2E59C02BE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4" creationId="{AFE5FD64-DC21-4E6C-9439-E084EFF3E511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5" creationId="{C9258494-6282-404C-857E-F43B45BEB876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6" creationId="{35DD58A6-3A41-43C4-BE23-83CA482E7950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7" creationId="{8D5C7E61-2CBA-4993-9084-92825282CF01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8" creationId="{81A4C25C-3E4D-45BC-93B1-333B5D4DE45E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49" creationId="{B1D9676E-4971-44A6-BCBC-9D7710CDAAD1}"/>
          </ac:inkMkLst>
        </pc:inkChg>
        <pc:inkChg chg="add mod">
          <ac:chgData name="Hemanth Kumar  Tanneru" userId="e60da0a2-8f9f-43be-83b4-26a7a02c04c9" providerId="ADAL" clId="{7D07F235-8002-4E09-92B8-228825BC9966}" dt="2022-11-13T15:15:11.498" v="58"/>
          <ac:inkMkLst>
            <pc:docMk/>
            <pc:sldMk cId="0" sldId="732"/>
            <ac:inkMk id="50" creationId="{76CE8AE7-1C52-4F53-A7DE-A85AFD1DAA63}"/>
          </ac:inkMkLst>
        </pc:inkChg>
        <pc:inkChg chg="add">
          <ac:chgData name="Hemanth Kumar  Tanneru" userId="e60da0a2-8f9f-43be-83b4-26a7a02c04c9" providerId="ADAL" clId="{7D07F235-8002-4E09-92B8-228825BC9966}" dt="2022-11-13T15:15:14.792" v="59" actId="9405"/>
          <ac:inkMkLst>
            <pc:docMk/>
            <pc:sldMk cId="0" sldId="732"/>
            <ac:inkMk id="54" creationId="{6140E905-7451-44E9-A56A-1AD96181A951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55" creationId="{21B047EE-95F1-4836-A50E-932B1B650F35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56" creationId="{A9D493D6-19B0-4E38-9E20-3455F87A7985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58" creationId="{8742FCDA-0F53-4796-BA92-A975D3866096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59" creationId="{6B3F793E-7DE9-46A2-BCA0-263792E9DCF9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60" creationId="{CA421A14-70B9-42B1-A42D-E65DE9D986B0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61" creationId="{4903EC88-E7D1-44D6-8E44-A1C6FBDC479E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63" creationId="{0B2B087A-ABE6-440C-B3EF-536D94A83410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64" creationId="{81900733-93DC-4369-A7AC-1BDB521B59F1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65" creationId="{21BAA1FA-9384-48AD-9F1F-C1883E653229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67" creationId="{CCA47EEF-CABC-411A-90DF-D45BDB90ADD1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68" creationId="{2D87CC4D-6E03-40CD-92AD-70A08288DDB2}"/>
          </ac:inkMkLst>
        </pc:inkChg>
        <pc:inkChg chg="add mod">
          <ac:chgData name="Hemanth Kumar  Tanneru" userId="e60da0a2-8f9f-43be-83b4-26a7a02c04c9" providerId="ADAL" clId="{7D07F235-8002-4E09-92B8-228825BC9966}" dt="2022-11-13T15:15:56.168" v="75"/>
          <ac:inkMkLst>
            <pc:docMk/>
            <pc:sldMk cId="0" sldId="732"/>
            <ac:inkMk id="69" creationId="{C01BEBA3-8DDB-4254-A365-5037672E9BFF}"/>
          </ac:inkMkLst>
        </pc:inkChg>
        <pc:inkChg chg="add mod">
          <ac:chgData name="Hemanth Kumar  Tanneru" userId="e60da0a2-8f9f-43be-83b4-26a7a02c04c9" providerId="ADAL" clId="{7D07F235-8002-4E09-92B8-228825BC9966}" dt="2022-11-13T15:16:13.465" v="83"/>
          <ac:inkMkLst>
            <pc:docMk/>
            <pc:sldMk cId="0" sldId="732"/>
            <ac:inkMk id="71" creationId="{4D80F73B-985D-4983-BE3E-B4AEC932BD6B}"/>
          </ac:inkMkLst>
        </pc:inkChg>
        <pc:inkChg chg="add mod">
          <ac:chgData name="Hemanth Kumar  Tanneru" userId="e60da0a2-8f9f-43be-83b4-26a7a02c04c9" providerId="ADAL" clId="{7D07F235-8002-4E09-92B8-228825BC9966}" dt="2022-11-13T15:16:13.465" v="83"/>
          <ac:inkMkLst>
            <pc:docMk/>
            <pc:sldMk cId="0" sldId="732"/>
            <ac:inkMk id="72" creationId="{29969AE7-2459-476D-8EE0-9CFD94DFCACB}"/>
          </ac:inkMkLst>
        </pc:inkChg>
        <pc:inkChg chg="add mod">
          <ac:chgData name="Hemanth Kumar  Tanneru" userId="e60da0a2-8f9f-43be-83b4-26a7a02c04c9" providerId="ADAL" clId="{7D07F235-8002-4E09-92B8-228825BC9966}" dt="2022-11-13T15:16:13.465" v="83"/>
          <ac:inkMkLst>
            <pc:docMk/>
            <pc:sldMk cId="0" sldId="732"/>
            <ac:inkMk id="73" creationId="{3F6E0CC1-C653-424E-B2CE-08802197A7D9}"/>
          </ac:inkMkLst>
        </pc:inkChg>
        <pc:inkChg chg="add mod">
          <ac:chgData name="Hemanth Kumar  Tanneru" userId="e60da0a2-8f9f-43be-83b4-26a7a02c04c9" providerId="ADAL" clId="{7D07F235-8002-4E09-92B8-228825BC9966}" dt="2022-11-13T15:16:13.465" v="83"/>
          <ac:inkMkLst>
            <pc:docMk/>
            <pc:sldMk cId="0" sldId="732"/>
            <ac:inkMk id="74" creationId="{EB00B6F7-CB8B-4EE5-B6BD-D62011B74B0A}"/>
          </ac:inkMkLst>
        </pc:inkChg>
        <pc:inkChg chg="add mod">
          <ac:chgData name="Hemanth Kumar  Tanneru" userId="e60da0a2-8f9f-43be-83b4-26a7a02c04c9" providerId="ADAL" clId="{7D07F235-8002-4E09-92B8-228825BC9966}" dt="2022-11-13T15:16:13.465" v="83"/>
          <ac:inkMkLst>
            <pc:docMk/>
            <pc:sldMk cId="0" sldId="732"/>
            <ac:inkMk id="75" creationId="{8166FCA6-76BF-4A20-9C2F-6DA9855266E2}"/>
          </ac:inkMkLst>
        </pc:inkChg>
        <pc:inkChg chg="add mod">
          <ac:chgData name="Hemanth Kumar  Tanneru" userId="e60da0a2-8f9f-43be-83b4-26a7a02c04c9" providerId="ADAL" clId="{7D07F235-8002-4E09-92B8-228825BC9966}" dt="2022-11-13T15:16:13.465" v="83"/>
          <ac:inkMkLst>
            <pc:docMk/>
            <pc:sldMk cId="0" sldId="732"/>
            <ac:inkMk id="76" creationId="{ED7084DB-15B9-4FFC-930A-89BD4C736429}"/>
          </ac:inkMkLst>
        </pc:inkChg>
        <pc:inkChg chg="add mod">
          <ac:chgData name="Hemanth Kumar  Tanneru" userId="e60da0a2-8f9f-43be-83b4-26a7a02c04c9" providerId="ADAL" clId="{7D07F235-8002-4E09-92B8-228825BC9966}" dt="2022-11-13T15:16:13.465" v="83"/>
          <ac:inkMkLst>
            <pc:docMk/>
            <pc:sldMk cId="0" sldId="732"/>
            <ac:inkMk id="77" creationId="{2C8DAD90-E9D7-4ECB-B395-A62257BC5113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32:40.677" v="752"/>
        <pc:sldMkLst>
          <pc:docMk/>
          <pc:sldMk cId="0" sldId="822"/>
        </pc:sldMkLst>
        <pc:grpChg chg="del mod">
          <ac:chgData name="Hemanth Kumar  Tanneru" userId="e60da0a2-8f9f-43be-83b4-26a7a02c04c9" providerId="ADAL" clId="{7D07F235-8002-4E09-92B8-228825BC9966}" dt="2022-11-13T15:32:09.372" v="704"/>
          <ac:grpSpMkLst>
            <pc:docMk/>
            <pc:sldMk cId="0" sldId="822"/>
            <ac:grpSpMk id="10" creationId="{62BC2301-8DDF-48CB-A4BA-AA1DB95F1374}"/>
          </ac:grpSpMkLst>
        </pc:grpChg>
        <pc:grpChg chg="del mod">
          <ac:chgData name="Hemanth Kumar  Tanneru" userId="e60da0a2-8f9f-43be-83b4-26a7a02c04c9" providerId="ADAL" clId="{7D07F235-8002-4E09-92B8-228825BC9966}" dt="2022-11-13T15:32:18.839" v="719"/>
          <ac:grpSpMkLst>
            <pc:docMk/>
            <pc:sldMk cId="0" sldId="822"/>
            <ac:grpSpMk id="15" creationId="{9B0BAC5F-46E5-4332-9F80-017F28688F79}"/>
          </ac:grpSpMkLst>
        </pc:grpChg>
        <pc:grpChg chg="del mod">
          <ac:chgData name="Hemanth Kumar  Tanneru" userId="e60da0a2-8f9f-43be-83b4-26a7a02c04c9" providerId="ADAL" clId="{7D07F235-8002-4E09-92B8-228825BC9966}" dt="2022-11-13T15:32:18.839" v="719"/>
          <ac:grpSpMkLst>
            <pc:docMk/>
            <pc:sldMk cId="0" sldId="822"/>
            <ac:grpSpMk id="18" creationId="{9AF0193D-E0C3-46CB-BB58-BE99FE0DF26B}"/>
          </ac:grpSpMkLst>
        </pc:grpChg>
        <pc:grpChg chg="del mod">
          <ac:chgData name="Hemanth Kumar  Tanneru" userId="e60da0a2-8f9f-43be-83b4-26a7a02c04c9" providerId="ADAL" clId="{7D07F235-8002-4E09-92B8-228825BC9966}" dt="2022-11-13T15:32:27.553" v="726"/>
          <ac:grpSpMkLst>
            <pc:docMk/>
            <pc:sldMk cId="0" sldId="822"/>
            <ac:grpSpMk id="30" creationId="{8C8F4083-E38E-463F-9549-AFC89E136AB7}"/>
          </ac:grpSpMkLst>
        </pc:grpChg>
        <pc:grpChg chg="del mod">
          <ac:chgData name="Hemanth Kumar  Tanneru" userId="e60da0a2-8f9f-43be-83b4-26a7a02c04c9" providerId="ADAL" clId="{7D07F235-8002-4E09-92B8-228825BC9966}" dt="2022-11-13T15:32:40.677" v="751"/>
          <ac:grpSpMkLst>
            <pc:docMk/>
            <pc:sldMk cId="0" sldId="822"/>
            <ac:grpSpMk id="37" creationId="{D44B4009-493B-408B-A15D-E07786C116D7}"/>
          </ac:grpSpMkLst>
        </pc:grpChg>
        <pc:inkChg chg="mod">
          <ac:chgData name="Hemanth Kumar  Tanneru" userId="e60da0a2-8f9f-43be-83b4-26a7a02c04c9" providerId="ADAL" clId="{7D07F235-8002-4E09-92B8-228825BC9966}" dt="2022-11-13T15:32:40.675" v="744"/>
          <ac:inkMkLst>
            <pc:docMk/>
            <pc:sldMk cId="0" sldId="822"/>
            <ac:inkMk id="2" creationId="{6DB4F6BC-74CA-484E-BC86-004EFC1DA418}"/>
          </ac:inkMkLst>
        </pc:inkChg>
        <pc:inkChg chg="del">
          <ac:chgData name="Hemanth Kumar  Tanneru" userId="e60da0a2-8f9f-43be-83b4-26a7a02c04c9" providerId="ADAL" clId="{7D07F235-8002-4E09-92B8-228825BC9966}" dt="2022-11-13T15:31:42.423" v="696" actId="478"/>
          <ac:inkMkLst>
            <pc:docMk/>
            <pc:sldMk cId="0" sldId="822"/>
            <ac:inkMk id="3" creationId="{DFA99E77-0F67-4F1C-80BD-E6B862DCFA1A}"/>
          </ac:inkMkLst>
        </pc:inkChg>
        <pc:inkChg chg="add del mod">
          <ac:chgData name="Hemanth Kumar  Tanneru" userId="e60da0a2-8f9f-43be-83b4-26a7a02c04c9" providerId="ADAL" clId="{7D07F235-8002-4E09-92B8-228825BC9966}" dt="2022-11-13T15:32:40.677" v="752"/>
          <ac:inkMkLst>
            <pc:docMk/>
            <pc:sldMk cId="0" sldId="822"/>
            <ac:inkMk id="5" creationId="{9FD800F0-4F2B-4317-8F3E-56EFA80A33F9}"/>
          </ac:inkMkLst>
        </pc:inkChg>
        <pc:inkChg chg="add del mod">
          <ac:chgData name="Hemanth Kumar  Tanneru" userId="e60da0a2-8f9f-43be-83b4-26a7a02c04c9" providerId="ADAL" clId="{7D07F235-8002-4E09-92B8-228825BC9966}" dt="2022-11-13T15:32:34.607" v="732"/>
          <ac:inkMkLst>
            <pc:docMk/>
            <pc:sldMk cId="0" sldId="822"/>
            <ac:inkMk id="6" creationId="{CD4DC2CA-A7C1-467F-B45A-5FCBCF8FED1C}"/>
          </ac:inkMkLst>
        </pc:inkChg>
        <pc:inkChg chg="add del mod">
          <ac:chgData name="Hemanth Kumar  Tanneru" userId="e60da0a2-8f9f-43be-83b4-26a7a02c04c9" providerId="ADAL" clId="{7D07F235-8002-4E09-92B8-228825BC9966}" dt="2022-11-13T15:32:33.640" v="727"/>
          <ac:inkMkLst>
            <pc:docMk/>
            <pc:sldMk cId="0" sldId="822"/>
            <ac:inkMk id="9" creationId="{BD4EDAD7-DC1E-4978-B4B1-FAA7EF9E4F7B}"/>
          </ac:inkMkLst>
        </pc:inkChg>
        <pc:inkChg chg="add del mod">
          <ac:chgData name="Hemanth Kumar  Tanneru" userId="e60da0a2-8f9f-43be-83b4-26a7a02c04c9" providerId="ADAL" clId="{7D07F235-8002-4E09-92B8-228825BC9966}" dt="2022-11-13T15:32:40.673" v="739"/>
          <ac:inkMkLst>
            <pc:docMk/>
            <pc:sldMk cId="0" sldId="822"/>
            <ac:inkMk id="12" creationId="{B8E2A7E5-222A-4F1B-BA6F-8326FE8F9F0D}"/>
          </ac:inkMkLst>
        </pc:inkChg>
        <pc:inkChg chg="add del mod">
          <ac:chgData name="Hemanth Kumar  Tanneru" userId="e60da0a2-8f9f-43be-83b4-26a7a02c04c9" providerId="ADAL" clId="{7D07F235-8002-4E09-92B8-228825BC9966}" dt="2022-11-13T15:32:40.676" v="749"/>
          <ac:inkMkLst>
            <pc:docMk/>
            <pc:sldMk cId="0" sldId="822"/>
            <ac:inkMk id="13" creationId="{C1DD4F7F-7FDE-4796-B0BB-4EFBBD8F2056}"/>
          </ac:inkMkLst>
        </pc:inkChg>
        <pc:inkChg chg="add del mod">
          <ac:chgData name="Hemanth Kumar  Tanneru" userId="e60da0a2-8f9f-43be-83b4-26a7a02c04c9" providerId="ADAL" clId="{7D07F235-8002-4E09-92B8-228825BC9966}" dt="2022-11-13T15:32:40.675" v="743"/>
          <ac:inkMkLst>
            <pc:docMk/>
            <pc:sldMk cId="0" sldId="822"/>
            <ac:inkMk id="14" creationId="{FEB6105E-466C-4047-AA0D-74E8B5CB2139}"/>
          </ac:inkMkLst>
        </pc:inkChg>
        <pc:inkChg chg="add del mod">
          <ac:chgData name="Hemanth Kumar  Tanneru" userId="e60da0a2-8f9f-43be-83b4-26a7a02c04c9" providerId="ADAL" clId="{7D07F235-8002-4E09-92B8-228825BC9966}" dt="2022-11-13T15:32:40.674" v="742"/>
          <ac:inkMkLst>
            <pc:docMk/>
            <pc:sldMk cId="0" sldId="822"/>
            <ac:inkMk id="16" creationId="{574FCC30-E0B0-42C9-AED9-18C59E3156D5}"/>
          </ac:inkMkLst>
        </pc:inkChg>
        <pc:inkChg chg="add del mod">
          <ac:chgData name="Hemanth Kumar  Tanneru" userId="e60da0a2-8f9f-43be-83b4-26a7a02c04c9" providerId="ADAL" clId="{7D07F235-8002-4E09-92B8-228825BC9966}" dt="2022-11-13T15:32:40.675" v="745"/>
          <ac:inkMkLst>
            <pc:docMk/>
            <pc:sldMk cId="0" sldId="822"/>
            <ac:inkMk id="17" creationId="{AD64ECCC-92E4-4E2D-A346-1795937EF1EC}"/>
          </ac:inkMkLst>
        </pc:inkChg>
        <pc:inkChg chg="add del mod">
          <ac:chgData name="Hemanth Kumar  Tanneru" userId="e60da0a2-8f9f-43be-83b4-26a7a02c04c9" providerId="ADAL" clId="{7D07F235-8002-4E09-92B8-228825BC9966}" dt="2022-11-13T15:32:40.674" v="740"/>
          <ac:inkMkLst>
            <pc:docMk/>
            <pc:sldMk cId="0" sldId="822"/>
            <ac:inkMk id="19" creationId="{85CB3B3E-F3FE-4BEA-89E5-A42F66C6DCBE}"/>
          </ac:inkMkLst>
        </pc:inkChg>
        <pc:inkChg chg="add del mod">
          <ac:chgData name="Hemanth Kumar  Tanneru" userId="e60da0a2-8f9f-43be-83b4-26a7a02c04c9" providerId="ADAL" clId="{7D07F235-8002-4E09-92B8-228825BC9966}" dt="2022-11-13T15:32:34.138" v="729"/>
          <ac:inkMkLst>
            <pc:docMk/>
            <pc:sldMk cId="0" sldId="822"/>
            <ac:inkMk id="20" creationId="{9518CBAA-F375-4611-B235-E9A425DA9A4E}"/>
          </ac:inkMkLst>
        </pc:inkChg>
        <pc:inkChg chg="add del mod">
          <ac:chgData name="Hemanth Kumar  Tanneru" userId="e60da0a2-8f9f-43be-83b4-26a7a02c04c9" providerId="ADAL" clId="{7D07F235-8002-4E09-92B8-228825BC9966}" dt="2022-11-13T15:32:34.138" v="730"/>
          <ac:inkMkLst>
            <pc:docMk/>
            <pc:sldMk cId="0" sldId="822"/>
            <ac:inkMk id="21" creationId="{4E131FF7-8EC8-4BAD-8C0F-CAA4D10FE227}"/>
          </ac:inkMkLst>
        </pc:inkChg>
        <pc:inkChg chg="add del mod">
          <ac:chgData name="Hemanth Kumar  Tanneru" userId="e60da0a2-8f9f-43be-83b4-26a7a02c04c9" providerId="ADAL" clId="{7D07F235-8002-4E09-92B8-228825BC9966}" dt="2022-11-13T15:32:35.130" v="734"/>
          <ac:inkMkLst>
            <pc:docMk/>
            <pc:sldMk cId="0" sldId="822"/>
            <ac:inkMk id="22" creationId="{73DE45FB-2AF1-4392-951B-F06E3766506A}"/>
          </ac:inkMkLst>
        </pc:inkChg>
        <pc:inkChg chg="add del mod">
          <ac:chgData name="Hemanth Kumar  Tanneru" userId="e60da0a2-8f9f-43be-83b4-26a7a02c04c9" providerId="ADAL" clId="{7D07F235-8002-4E09-92B8-228825BC9966}" dt="2022-11-13T15:32:40.675" v="746"/>
          <ac:inkMkLst>
            <pc:docMk/>
            <pc:sldMk cId="0" sldId="822"/>
            <ac:inkMk id="23" creationId="{375F4701-F4FA-4FAA-B363-3720D7E34520}"/>
          </ac:inkMkLst>
        </pc:inkChg>
        <pc:inkChg chg="add del mod">
          <ac:chgData name="Hemanth Kumar  Tanneru" userId="e60da0a2-8f9f-43be-83b4-26a7a02c04c9" providerId="ADAL" clId="{7D07F235-8002-4E09-92B8-228825BC9966}" dt="2022-11-13T15:32:40.673" v="737"/>
          <ac:inkMkLst>
            <pc:docMk/>
            <pc:sldMk cId="0" sldId="822"/>
            <ac:inkMk id="24" creationId="{EC68027E-6949-4317-BF49-F33C7EDF2E6D}"/>
          </ac:inkMkLst>
        </pc:inkChg>
        <pc:inkChg chg="add del mod">
          <ac:chgData name="Hemanth Kumar  Tanneru" userId="e60da0a2-8f9f-43be-83b4-26a7a02c04c9" providerId="ADAL" clId="{7D07F235-8002-4E09-92B8-228825BC9966}" dt="2022-11-13T15:32:34.138" v="728"/>
          <ac:inkMkLst>
            <pc:docMk/>
            <pc:sldMk cId="0" sldId="822"/>
            <ac:inkMk id="25" creationId="{E8036489-E827-487D-B547-B8D4B84D8470}"/>
          </ac:inkMkLst>
        </pc:inkChg>
        <pc:inkChg chg="add del mod">
          <ac:chgData name="Hemanth Kumar  Tanneru" userId="e60da0a2-8f9f-43be-83b4-26a7a02c04c9" providerId="ADAL" clId="{7D07F235-8002-4E09-92B8-228825BC9966}" dt="2022-11-13T15:32:35.130" v="735"/>
          <ac:inkMkLst>
            <pc:docMk/>
            <pc:sldMk cId="0" sldId="822"/>
            <ac:inkMk id="26" creationId="{1B399767-2F4D-4E22-8DC9-04F52A7BE3A1}"/>
          </ac:inkMkLst>
        </pc:inkChg>
        <pc:inkChg chg="add del mod">
          <ac:chgData name="Hemanth Kumar  Tanneru" userId="e60da0a2-8f9f-43be-83b4-26a7a02c04c9" providerId="ADAL" clId="{7D07F235-8002-4E09-92B8-228825BC9966}" dt="2022-11-13T15:32:40.674" v="741"/>
          <ac:inkMkLst>
            <pc:docMk/>
            <pc:sldMk cId="0" sldId="822"/>
            <ac:inkMk id="27" creationId="{151D5D39-30D1-40CD-B107-F782DADBC18F}"/>
          </ac:inkMkLst>
        </pc:inkChg>
        <pc:inkChg chg="add del mod">
          <ac:chgData name="Hemanth Kumar  Tanneru" userId="e60da0a2-8f9f-43be-83b4-26a7a02c04c9" providerId="ADAL" clId="{7D07F235-8002-4E09-92B8-228825BC9966}" dt="2022-11-13T15:32:40.677" v="751"/>
          <ac:inkMkLst>
            <pc:docMk/>
            <pc:sldMk cId="0" sldId="822"/>
            <ac:inkMk id="28" creationId="{FC93FC33-FA3B-4D91-A0F6-F81048F497D2}"/>
          </ac:inkMkLst>
        </pc:inkChg>
        <pc:inkChg chg="add del mod">
          <ac:chgData name="Hemanth Kumar  Tanneru" userId="e60da0a2-8f9f-43be-83b4-26a7a02c04c9" providerId="ADAL" clId="{7D07F235-8002-4E09-92B8-228825BC9966}" dt="2022-11-13T15:32:40.672" v="736"/>
          <ac:inkMkLst>
            <pc:docMk/>
            <pc:sldMk cId="0" sldId="822"/>
            <ac:inkMk id="29" creationId="{A93FCAD3-A0F0-4633-BFC8-1C9A30D95F47}"/>
          </ac:inkMkLst>
        </pc:inkChg>
        <pc:inkChg chg="add del mod">
          <ac:chgData name="Hemanth Kumar  Tanneru" userId="e60da0a2-8f9f-43be-83b4-26a7a02c04c9" providerId="ADAL" clId="{7D07F235-8002-4E09-92B8-228825BC9966}" dt="2022-11-13T15:32:40.675" v="747"/>
          <ac:inkMkLst>
            <pc:docMk/>
            <pc:sldMk cId="0" sldId="822"/>
            <ac:inkMk id="31" creationId="{76FB01C6-A41E-4056-9080-70BC8C7185A5}"/>
          </ac:inkMkLst>
        </pc:inkChg>
        <pc:inkChg chg="add del mod">
          <ac:chgData name="Hemanth Kumar  Tanneru" userId="e60da0a2-8f9f-43be-83b4-26a7a02c04c9" providerId="ADAL" clId="{7D07F235-8002-4E09-92B8-228825BC9966}" dt="2022-11-13T15:32:35.129" v="733"/>
          <ac:inkMkLst>
            <pc:docMk/>
            <pc:sldMk cId="0" sldId="822"/>
            <ac:inkMk id="32" creationId="{C10221A4-E374-45E3-9810-56AC9029900B}"/>
          </ac:inkMkLst>
        </pc:inkChg>
        <pc:inkChg chg="add del mod">
          <ac:chgData name="Hemanth Kumar  Tanneru" userId="e60da0a2-8f9f-43be-83b4-26a7a02c04c9" providerId="ADAL" clId="{7D07F235-8002-4E09-92B8-228825BC9966}" dt="2022-11-13T15:32:34.606" v="731"/>
          <ac:inkMkLst>
            <pc:docMk/>
            <pc:sldMk cId="0" sldId="822"/>
            <ac:inkMk id="33" creationId="{D93E94A6-849E-41DE-B84B-46FE557388B5}"/>
          </ac:inkMkLst>
        </pc:inkChg>
        <pc:inkChg chg="add del mod">
          <ac:chgData name="Hemanth Kumar  Tanneru" userId="e60da0a2-8f9f-43be-83b4-26a7a02c04c9" providerId="ADAL" clId="{7D07F235-8002-4E09-92B8-228825BC9966}" dt="2022-11-13T15:32:40.676" v="748"/>
          <ac:inkMkLst>
            <pc:docMk/>
            <pc:sldMk cId="0" sldId="822"/>
            <ac:inkMk id="34" creationId="{C5212D3C-90AC-4529-B9A1-856FDBEDBA47}"/>
          </ac:inkMkLst>
        </pc:inkChg>
        <pc:inkChg chg="add del mod">
          <ac:chgData name="Hemanth Kumar  Tanneru" userId="e60da0a2-8f9f-43be-83b4-26a7a02c04c9" providerId="ADAL" clId="{7D07F235-8002-4E09-92B8-228825BC9966}" dt="2022-11-13T15:32:40.673" v="738"/>
          <ac:inkMkLst>
            <pc:docMk/>
            <pc:sldMk cId="0" sldId="822"/>
            <ac:inkMk id="35" creationId="{CFD39FBE-7ED1-43BF-9AF5-89E76604F2FA}"/>
          </ac:inkMkLst>
        </pc:inkChg>
        <pc:inkChg chg="add del mod">
          <ac:chgData name="Hemanth Kumar  Tanneru" userId="e60da0a2-8f9f-43be-83b4-26a7a02c04c9" providerId="ADAL" clId="{7D07F235-8002-4E09-92B8-228825BC9966}" dt="2022-11-13T15:32:40.676" v="750"/>
          <ac:inkMkLst>
            <pc:docMk/>
            <pc:sldMk cId="0" sldId="822"/>
            <ac:inkMk id="36" creationId="{CF302D6B-3F24-4BC9-8242-FBBB0F4B25BA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39:46.164" v="1113"/>
        <pc:sldMkLst>
          <pc:docMk/>
          <pc:sldMk cId="0" sldId="976"/>
        </pc:sldMkLst>
        <pc:grpChg chg="del mod">
          <ac:chgData name="Hemanth Kumar  Tanneru" userId="e60da0a2-8f9f-43be-83b4-26a7a02c04c9" providerId="ADAL" clId="{7D07F235-8002-4E09-92B8-228825BC9966}" dt="2022-11-13T15:34:50.692" v="841"/>
          <ac:grpSpMkLst>
            <pc:docMk/>
            <pc:sldMk cId="0" sldId="976"/>
            <ac:grpSpMk id="14" creationId="{4AB3AE08-1014-40C0-BB84-E27E2149CC4D}"/>
          </ac:grpSpMkLst>
        </pc:grpChg>
        <pc:grpChg chg="del mod">
          <ac:chgData name="Hemanth Kumar  Tanneru" userId="e60da0a2-8f9f-43be-83b4-26a7a02c04c9" providerId="ADAL" clId="{7D07F235-8002-4E09-92B8-228825BC9966}" dt="2022-11-13T15:34:50.676" v="822"/>
          <ac:grpSpMkLst>
            <pc:docMk/>
            <pc:sldMk cId="0" sldId="976"/>
            <ac:grpSpMk id="17" creationId="{ABE16303-85B2-458A-AE69-4C88A9A54219}"/>
          </ac:grpSpMkLst>
        </pc:grpChg>
        <pc:grpChg chg="del mod">
          <ac:chgData name="Hemanth Kumar  Tanneru" userId="e60da0a2-8f9f-43be-83b4-26a7a02c04c9" providerId="ADAL" clId="{7D07F235-8002-4E09-92B8-228825BC9966}" dt="2022-11-13T15:34:50.678" v="827"/>
          <ac:grpSpMkLst>
            <pc:docMk/>
            <pc:sldMk cId="0" sldId="976"/>
            <ac:grpSpMk id="35" creationId="{A01F8AC2-ED26-4D5E-9133-197F0824853B}"/>
          </ac:grpSpMkLst>
        </pc:grpChg>
        <pc:grpChg chg="del mod">
          <ac:chgData name="Hemanth Kumar  Tanneru" userId="e60da0a2-8f9f-43be-83b4-26a7a02c04c9" providerId="ADAL" clId="{7D07F235-8002-4E09-92B8-228825BC9966}" dt="2022-11-13T15:33:57.700" v="784"/>
          <ac:grpSpMkLst>
            <pc:docMk/>
            <pc:sldMk cId="0" sldId="976"/>
            <ac:grpSpMk id="36" creationId="{B28C3926-8D22-4802-A754-1BCE9B9A4414}"/>
          </ac:grpSpMkLst>
        </pc:grpChg>
        <pc:grpChg chg="del mod">
          <ac:chgData name="Hemanth Kumar  Tanneru" userId="e60da0a2-8f9f-43be-83b4-26a7a02c04c9" providerId="ADAL" clId="{7D07F235-8002-4E09-92B8-228825BC9966}" dt="2022-11-13T15:34:50.673" v="815"/>
          <ac:grpSpMkLst>
            <pc:docMk/>
            <pc:sldMk cId="0" sldId="976"/>
            <ac:grpSpMk id="37" creationId="{2BBB4D9F-DE54-4116-AF10-4B2665987E9A}"/>
          </ac:grpSpMkLst>
        </pc:grpChg>
        <pc:grpChg chg="del mod">
          <ac:chgData name="Hemanth Kumar  Tanneru" userId="e60da0a2-8f9f-43be-83b4-26a7a02c04c9" providerId="ADAL" clId="{7D07F235-8002-4E09-92B8-228825BC9966}" dt="2022-11-13T15:34:36.582" v="803"/>
          <ac:grpSpMkLst>
            <pc:docMk/>
            <pc:sldMk cId="0" sldId="976"/>
            <ac:grpSpMk id="38" creationId="{A232CD3E-B0C0-4376-B43D-80B4B1857042}"/>
          </ac:grpSpMkLst>
        </pc:grpChg>
        <pc:grpChg chg="del mod">
          <ac:chgData name="Hemanth Kumar  Tanneru" userId="e60da0a2-8f9f-43be-83b4-26a7a02c04c9" providerId="ADAL" clId="{7D07F235-8002-4E09-92B8-228825BC9966}" dt="2022-11-13T15:34:36.582" v="803"/>
          <ac:grpSpMkLst>
            <pc:docMk/>
            <pc:sldMk cId="0" sldId="976"/>
            <ac:grpSpMk id="44" creationId="{BC609544-015D-4C18-97BE-D5DE1CE4AB95}"/>
          </ac:grpSpMkLst>
        </pc:grpChg>
        <pc:grpChg chg="del mod">
          <ac:chgData name="Hemanth Kumar  Tanneru" userId="e60da0a2-8f9f-43be-83b4-26a7a02c04c9" providerId="ADAL" clId="{7D07F235-8002-4E09-92B8-228825BC9966}" dt="2022-11-13T15:34:50.681" v="833"/>
          <ac:grpSpMkLst>
            <pc:docMk/>
            <pc:sldMk cId="0" sldId="976"/>
            <ac:grpSpMk id="48" creationId="{9B808758-5F9A-45AF-B6EC-13E712CC8940}"/>
          </ac:grpSpMkLst>
        </pc:grpChg>
        <pc:grpChg chg="del mod">
          <ac:chgData name="Hemanth Kumar  Tanneru" userId="e60da0a2-8f9f-43be-83b4-26a7a02c04c9" providerId="ADAL" clId="{7D07F235-8002-4E09-92B8-228825BC9966}" dt="2022-11-13T15:34:50.674" v="818"/>
          <ac:grpSpMkLst>
            <pc:docMk/>
            <pc:sldMk cId="0" sldId="976"/>
            <ac:grpSpMk id="49" creationId="{FDE2AAC5-ECA1-4C0B-A8EF-568739DA0F2D}"/>
          </ac:grpSpMkLst>
        </pc:grpChg>
        <pc:grpChg chg="del mod">
          <ac:chgData name="Hemanth Kumar  Tanneru" userId="e60da0a2-8f9f-43be-83b4-26a7a02c04c9" providerId="ADAL" clId="{7D07F235-8002-4E09-92B8-228825BC9966}" dt="2022-11-13T15:34:50.675" v="821"/>
          <ac:grpSpMkLst>
            <pc:docMk/>
            <pc:sldMk cId="0" sldId="976"/>
            <ac:grpSpMk id="52" creationId="{B90BD920-A17D-4E25-AB89-4AFEB76A9717}"/>
          </ac:grpSpMkLst>
        </pc:grpChg>
        <pc:grpChg chg="del mod">
          <ac:chgData name="Hemanth Kumar  Tanneru" userId="e60da0a2-8f9f-43be-83b4-26a7a02c04c9" providerId="ADAL" clId="{7D07F235-8002-4E09-92B8-228825BC9966}" dt="2022-11-13T15:34:50.691" v="839"/>
          <ac:grpSpMkLst>
            <pc:docMk/>
            <pc:sldMk cId="0" sldId="976"/>
            <ac:grpSpMk id="56" creationId="{5B26DBFA-5DC7-4E1A-A836-719EA3B9B930}"/>
          </ac:grpSpMkLst>
        </pc:grpChg>
        <pc:grpChg chg="del mod">
          <ac:chgData name="Hemanth Kumar  Tanneru" userId="e60da0a2-8f9f-43be-83b4-26a7a02c04c9" providerId="ADAL" clId="{7D07F235-8002-4E09-92B8-228825BC9966}" dt="2022-11-13T15:34:50.696" v="851"/>
          <ac:grpSpMkLst>
            <pc:docMk/>
            <pc:sldMk cId="0" sldId="976"/>
            <ac:grpSpMk id="62" creationId="{F8034B0A-03AB-4227-AACA-5A7D7CE4F566}"/>
          </ac:grpSpMkLst>
        </pc:grpChg>
        <pc:grpChg chg="del mod">
          <ac:chgData name="Hemanth Kumar  Tanneru" userId="e60da0a2-8f9f-43be-83b4-26a7a02c04c9" providerId="ADAL" clId="{7D07F235-8002-4E09-92B8-228825BC9966}" dt="2022-11-13T15:34:36.582" v="803"/>
          <ac:grpSpMkLst>
            <pc:docMk/>
            <pc:sldMk cId="0" sldId="976"/>
            <ac:grpSpMk id="66" creationId="{EB3A249F-E0C9-4B84-A553-C83AAB4C03C6}"/>
          </ac:grpSpMkLst>
        </pc:grpChg>
        <pc:grpChg chg="del mod">
          <ac:chgData name="Hemanth Kumar  Tanneru" userId="e60da0a2-8f9f-43be-83b4-26a7a02c04c9" providerId="ADAL" clId="{7D07F235-8002-4E09-92B8-228825BC9966}" dt="2022-11-13T15:34:50.699" v="858"/>
          <ac:grpSpMkLst>
            <pc:docMk/>
            <pc:sldMk cId="0" sldId="976"/>
            <ac:grpSpMk id="68" creationId="{26987D2F-A057-44FA-9E5B-E4236D200A0D}"/>
          </ac:grpSpMkLst>
        </pc:grpChg>
        <pc:grpChg chg="del mod">
          <ac:chgData name="Hemanth Kumar  Tanneru" userId="e60da0a2-8f9f-43be-83b4-26a7a02c04c9" providerId="ADAL" clId="{7D07F235-8002-4E09-92B8-228825BC9966}" dt="2022-11-13T15:34:50.699" v="859"/>
          <ac:grpSpMkLst>
            <pc:docMk/>
            <pc:sldMk cId="0" sldId="976"/>
            <ac:grpSpMk id="77" creationId="{3347B6EE-4586-45FA-85F3-A32CD6E22D6B}"/>
          </ac:grpSpMkLst>
        </pc:grpChg>
        <pc:grpChg chg="del mod">
          <ac:chgData name="Hemanth Kumar  Tanneru" userId="e60da0a2-8f9f-43be-83b4-26a7a02c04c9" providerId="ADAL" clId="{7D07F235-8002-4E09-92B8-228825BC9966}" dt="2022-11-13T15:35:08.134" v="883"/>
          <ac:grpSpMkLst>
            <pc:docMk/>
            <pc:sldMk cId="0" sldId="976"/>
            <ac:grpSpMk id="85" creationId="{B193BE15-609D-4C70-AFAE-5C1584B5FEE8}"/>
          </ac:grpSpMkLst>
        </pc:grpChg>
        <pc:grpChg chg="del mod">
          <ac:chgData name="Hemanth Kumar  Tanneru" userId="e60da0a2-8f9f-43be-83b4-26a7a02c04c9" providerId="ADAL" clId="{7D07F235-8002-4E09-92B8-228825BC9966}" dt="2022-11-13T15:35:13.396" v="890"/>
          <ac:grpSpMkLst>
            <pc:docMk/>
            <pc:sldMk cId="0" sldId="976"/>
            <ac:grpSpMk id="91" creationId="{60D8A339-B44A-4247-8B99-459A669FEC07}"/>
          </ac:grpSpMkLst>
        </pc:grpChg>
        <pc:grpChg chg="del mod">
          <ac:chgData name="Hemanth Kumar  Tanneru" userId="e60da0a2-8f9f-43be-83b4-26a7a02c04c9" providerId="ADAL" clId="{7D07F235-8002-4E09-92B8-228825BC9966}" dt="2022-11-13T15:35:03.162" v="880"/>
          <ac:grpSpMkLst>
            <pc:docMk/>
            <pc:sldMk cId="0" sldId="976"/>
            <ac:grpSpMk id="92" creationId="{C7207886-94AB-44C0-9507-8F4794EBD955}"/>
          </ac:grpSpMkLst>
        </pc:grpChg>
        <pc:grpChg chg="del mod">
          <ac:chgData name="Hemanth Kumar  Tanneru" userId="e60da0a2-8f9f-43be-83b4-26a7a02c04c9" providerId="ADAL" clId="{7D07F235-8002-4E09-92B8-228825BC9966}" dt="2022-11-13T15:35:13.396" v="890"/>
          <ac:grpSpMkLst>
            <pc:docMk/>
            <pc:sldMk cId="0" sldId="976"/>
            <ac:grpSpMk id="97" creationId="{F279C766-F12B-4F89-A345-54076AE1B7B2}"/>
          </ac:grpSpMkLst>
        </pc:grpChg>
        <pc:grpChg chg="del mod">
          <ac:chgData name="Hemanth Kumar  Tanneru" userId="e60da0a2-8f9f-43be-83b4-26a7a02c04c9" providerId="ADAL" clId="{7D07F235-8002-4E09-92B8-228825BC9966}" dt="2022-11-13T15:35:13.396" v="890"/>
          <ac:grpSpMkLst>
            <pc:docMk/>
            <pc:sldMk cId="0" sldId="976"/>
            <ac:grpSpMk id="98" creationId="{B17E0747-BA6B-48B9-AB71-656915A4462B}"/>
          </ac:grpSpMkLst>
        </pc:grpChg>
        <pc:grpChg chg="del mod">
          <ac:chgData name="Hemanth Kumar  Tanneru" userId="e60da0a2-8f9f-43be-83b4-26a7a02c04c9" providerId="ADAL" clId="{7D07F235-8002-4E09-92B8-228825BC9966}" dt="2022-11-13T15:35:10.834" v="888"/>
          <ac:grpSpMkLst>
            <pc:docMk/>
            <pc:sldMk cId="0" sldId="976"/>
            <ac:grpSpMk id="101" creationId="{0A7F5DEC-92AE-45C5-BEE2-1ECBAC4A7892}"/>
          </ac:grpSpMkLst>
        </pc:grpChg>
        <pc:grpChg chg="del mod">
          <ac:chgData name="Hemanth Kumar  Tanneru" userId="e60da0a2-8f9f-43be-83b4-26a7a02c04c9" providerId="ADAL" clId="{7D07F235-8002-4E09-92B8-228825BC9966}" dt="2022-11-13T15:36:30.605" v="947"/>
          <ac:grpSpMkLst>
            <pc:docMk/>
            <pc:sldMk cId="0" sldId="976"/>
            <ac:grpSpMk id="106" creationId="{5D549292-3093-49B1-B766-2DC507F0D9C7}"/>
          </ac:grpSpMkLst>
        </pc:grpChg>
        <pc:grpChg chg="del mod">
          <ac:chgData name="Hemanth Kumar  Tanneru" userId="e60da0a2-8f9f-43be-83b4-26a7a02c04c9" providerId="ADAL" clId="{7D07F235-8002-4E09-92B8-228825BC9966}" dt="2022-11-13T15:36:30.605" v="947"/>
          <ac:grpSpMkLst>
            <pc:docMk/>
            <pc:sldMk cId="0" sldId="976"/>
            <ac:grpSpMk id="108" creationId="{FF7046B2-F325-4E86-8C64-33B21575297F}"/>
          </ac:grpSpMkLst>
        </pc:grpChg>
        <pc:grpChg chg="del mod">
          <ac:chgData name="Hemanth Kumar  Tanneru" userId="e60da0a2-8f9f-43be-83b4-26a7a02c04c9" providerId="ADAL" clId="{7D07F235-8002-4E09-92B8-228825BC9966}" dt="2022-11-13T15:35:24.416" v="900"/>
          <ac:grpSpMkLst>
            <pc:docMk/>
            <pc:sldMk cId="0" sldId="976"/>
            <ac:grpSpMk id="116" creationId="{6F65C90C-6CE9-4BB7-BA9A-045FCD35763E}"/>
          </ac:grpSpMkLst>
        </pc:grpChg>
        <pc:grpChg chg="del mod">
          <ac:chgData name="Hemanth Kumar  Tanneru" userId="e60da0a2-8f9f-43be-83b4-26a7a02c04c9" providerId="ADAL" clId="{7D07F235-8002-4E09-92B8-228825BC9966}" dt="2022-11-13T15:36:30.605" v="947"/>
          <ac:grpSpMkLst>
            <pc:docMk/>
            <pc:sldMk cId="0" sldId="976"/>
            <ac:grpSpMk id="118" creationId="{744C9F48-AF16-4331-BF59-F2B6E480247D}"/>
          </ac:grpSpMkLst>
        </pc:grpChg>
        <pc:grpChg chg="del mod">
          <ac:chgData name="Hemanth Kumar  Tanneru" userId="e60da0a2-8f9f-43be-83b4-26a7a02c04c9" providerId="ADAL" clId="{7D07F235-8002-4E09-92B8-228825BC9966}" dt="2022-11-13T15:35:32.711" v="914"/>
          <ac:grpSpMkLst>
            <pc:docMk/>
            <pc:sldMk cId="0" sldId="976"/>
            <ac:grpSpMk id="122" creationId="{AE09337F-67AE-4F6A-8936-9BBE735A08FE}"/>
          </ac:grpSpMkLst>
        </pc:grpChg>
        <pc:grpChg chg="del mod">
          <ac:chgData name="Hemanth Kumar  Tanneru" userId="e60da0a2-8f9f-43be-83b4-26a7a02c04c9" providerId="ADAL" clId="{7D07F235-8002-4E09-92B8-228825BC9966}" dt="2022-11-13T15:35:39.430" v="919"/>
          <ac:grpSpMkLst>
            <pc:docMk/>
            <pc:sldMk cId="0" sldId="976"/>
            <ac:grpSpMk id="132" creationId="{3A266E9A-240D-4312-8C2B-F962863079FD}"/>
          </ac:grpSpMkLst>
        </pc:grpChg>
        <pc:grpChg chg="del mod">
          <ac:chgData name="Hemanth Kumar  Tanneru" userId="e60da0a2-8f9f-43be-83b4-26a7a02c04c9" providerId="ADAL" clId="{7D07F235-8002-4E09-92B8-228825BC9966}" dt="2022-11-13T15:35:41.189" v="921"/>
          <ac:grpSpMkLst>
            <pc:docMk/>
            <pc:sldMk cId="0" sldId="976"/>
            <ac:grpSpMk id="137" creationId="{A86E5498-F8D5-4D7E-A29B-901973858C5A}"/>
          </ac:grpSpMkLst>
        </pc:grpChg>
        <pc:grpChg chg="del mod">
          <ac:chgData name="Hemanth Kumar  Tanneru" userId="e60da0a2-8f9f-43be-83b4-26a7a02c04c9" providerId="ADAL" clId="{7D07F235-8002-4E09-92B8-228825BC9966}" dt="2022-11-13T15:37:35.544" v="1004"/>
          <ac:grpSpMkLst>
            <pc:docMk/>
            <pc:sldMk cId="0" sldId="976"/>
            <ac:grpSpMk id="139" creationId="{38AE8B2E-E7CE-40B7-B18C-CB85954DD042}"/>
          </ac:grpSpMkLst>
        </pc:grpChg>
        <pc:grpChg chg="del mod">
          <ac:chgData name="Hemanth Kumar  Tanneru" userId="e60da0a2-8f9f-43be-83b4-26a7a02c04c9" providerId="ADAL" clId="{7D07F235-8002-4E09-92B8-228825BC9966}" dt="2022-11-13T15:36:20.592" v="944"/>
          <ac:grpSpMkLst>
            <pc:docMk/>
            <pc:sldMk cId="0" sldId="976"/>
            <ac:grpSpMk id="142" creationId="{80048BA7-32C8-4225-A984-276B41B64476}"/>
          </ac:grpSpMkLst>
        </pc:grpChg>
        <pc:grpChg chg="mod">
          <ac:chgData name="Hemanth Kumar  Tanneru" userId="e60da0a2-8f9f-43be-83b4-26a7a02c04c9" providerId="ADAL" clId="{7D07F235-8002-4E09-92B8-228825BC9966}" dt="2022-11-13T15:36:11.364" v="934"/>
          <ac:grpSpMkLst>
            <pc:docMk/>
            <pc:sldMk cId="0" sldId="976"/>
            <ac:grpSpMk id="152" creationId="{47FB9493-8156-4185-B838-DC4601E934D6}"/>
          </ac:grpSpMkLst>
        </pc:grpChg>
        <pc:grpChg chg="del mod">
          <ac:chgData name="Hemanth Kumar  Tanneru" userId="e60da0a2-8f9f-43be-83b4-26a7a02c04c9" providerId="ADAL" clId="{7D07F235-8002-4E09-92B8-228825BC9966}" dt="2022-11-13T15:36:38.849" v="962"/>
          <ac:grpSpMkLst>
            <pc:docMk/>
            <pc:sldMk cId="0" sldId="976"/>
            <ac:grpSpMk id="162" creationId="{D3C54151-3049-4925-91A2-241C0D5CD649}"/>
          </ac:grpSpMkLst>
        </pc:grpChg>
        <pc:grpChg chg="mod">
          <ac:chgData name="Hemanth Kumar  Tanneru" userId="e60da0a2-8f9f-43be-83b4-26a7a02c04c9" providerId="ADAL" clId="{7D07F235-8002-4E09-92B8-228825BC9966}" dt="2022-11-13T15:36:30.605" v="947"/>
          <ac:grpSpMkLst>
            <pc:docMk/>
            <pc:sldMk cId="0" sldId="976"/>
            <ac:grpSpMk id="165" creationId="{D9855170-4C44-4B8C-BD83-17956AA5624F}"/>
          </ac:grpSpMkLst>
        </pc:grpChg>
        <pc:grpChg chg="del mod">
          <ac:chgData name="Hemanth Kumar  Tanneru" userId="e60da0a2-8f9f-43be-83b4-26a7a02c04c9" providerId="ADAL" clId="{7D07F235-8002-4E09-92B8-228825BC9966}" dt="2022-11-13T15:36:40.866" v="967"/>
          <ac:grpSpMkLst>
            <pc:docMk/>
            <pc:sldMk cId="0" sldId="976"/>
            <ac:grpSpMk id="180" creationId="{9D32B4DD-710E-42AE-93B5-BC31BE22EB71}"/>
          </ac:grpSpMkLst>
        </pc:grpChg>
        <pc:grpChg chg="del mod">
          <ac:chgData name="Hemanth Kumar  Tanneru" userId="e60da0a2-8f9f-43be-83b4-26a7a02c04c9" providerId="ADAL" clId="{7D07F235-8002-4E09-92B8-228825BC9966}" dt="2022-11-13T15:37:35.544" v="1004"/>
          <ac:grpSpMkLst>
            <pc:docMk/>
            <pc:sldMk cId="0" sldId="976"/>
            <ac:grpSpMk id="185" creationId="{73625081-A14E-4E28-855B-199DB5087BAF}"/>
          </ac:grpSpMkLst>
        </pc:grpChg>
        <pc:grpChg chg="del mod">
          <ac:chgData name="Hemanth Kumar  Tanneru" userId="e60da0a2-8f9f-43be-83b4-26a7a02c04c9" providerId="ADAL" clId="{7D07F235-8002-4E09-92B8-228825BC9966}" dt="2022-11-13T15:37:15.625" v="994"/>
          <ac:grpSpMkLst>
            <pc:docMk/>
            <pc:sldMk cId="0" sldId="976"/>
            <ac:grpSpMk id="207" creationId="{1EEBA36C-F727-4CF6-AB1A-E884DC7584E9}"/>
          </ac:grpSpMkLst>
        </pc:grpChg>
        <pc:grpChg chg="mod">
          <ac:chgData name="Hemanth Kumar  Tanneru" userId="e60da0a2-8f9f-43be-83b4-26a7a02c04c9" providerId="ADAL" clId="{7D07F235-8002-4E09-92B8-228825BC9966}" dt="2022-11-13T15:37:15.625" v="994"/>
          <ac:grpSpMkLst>
            <pc:docMk/>
            <pc:sldMk cId="0" sldId="976"/>
            <ac:grpSpMk id="212" creationId="{C7D28315-FC75-4F7A-A405-D05EE558AFA6}"/>
          </ac:grpSpMkLst>
        </pc:grpChg>
        <pc:grpChg chg="mod">
          <ac:chgData name="Hemanth Kumar  Tanneru" userId="e60da0a2-8f9f-43be-83b4-26a7a02c04c9" providerId="ADAL" clId="{7D07F235-8002-4E09-92B8-228825BC9966}" dt="2022-11-13T15:37:21.267" v="999"/>
          <ac:grpSpMkLst>
            <pc:docMk/>
            <pc:sldMk cId="0" sldId="976"/>
            <ac:grpSpMk id="217" creationId="{1AC6B741-953E-48A6-BE95-6403ECEB0F16}"/>
          </ac:grpSpMkLst>
        </pc:grpChg>
        <pc:grpChg chg="mod">
          <ac:chgData name="Hemanth Kumar  Tanneru" userId="e60da0a2-8f9f-43be-83b4-26a7a02c04c9" providerId="ADAL" clId="{7D07F235-8002-4E09-92B8-228825BC9966}" dt="2022-11-13T15:37:21.267" v="999"/>
          <ac:grpSpMkLst>
            <pc:docMk/>
            <pc:sldMk cId="0" sldId="976"/>
            <ac:grpSpMk id="218" creationId="{2B52EFA5-54BA-4378-938D-0CA8D127FC56}"/>
          </ac:grpSpMkLst>
        </pc:grpChg>
        <pc:grpChg chg="del mod">
          <ac:chgData name="Hemanth Kumar  Tanneru" userId="e60da0a2-8f9f-43be-83b4-26a7a02c04c9" providerId="ADAL" clId="{7D07F235-8002-4E09-92B8-228825BC9966}" dt="2022-11-13T15:37:35.544" v="1004"/>
          <ac:grpSpMkLst>
            <pc:docMk/>
            <pc:sldMk cId="0" sldId="976"/>
            <ac:grpSpMk id="221" creationId="{FE694283-566D-4F38-BFBD-D4257EFF062B}"/>
          </ac:grpSpMkLst>
        </pc:grpChg>
        <pc:grpChg chg="mod">
          <ac:chgData name="Hemanth Kumar  Tanneru" userId="e60da0a2-8f9f-43be-83b4-26a7a02c04c9" providerId="ADAL" clId="{7D07F235-8002-4E09-92B8-228825BC9966}" dt="2022-11-13T15:38:52.945" v="1064"/>
          <ac:grpSpMkLst>
            <pc:docMk/>
            <pc:sldMk cId="0" sldId="976"/>
            <ac:grpSpMk id="223" creationId="{69B40E7E-428E-4840-BD70-1D06C311064A}"/>
          </ac:grpSpMkLst>
        </pc:grpChg>
        <pc:grpChg chg="del mod">
          <ac:chgData name="Hemanth Kumar  Tanneru" userId="e60da0a2-8f9f-43be-83b4-26a7a02c04c9" providerId="ADAL" clId="{7D07F235-8002-4E09-92B8-228825BC9966}" dt="2022-11-13T15:37:47.890" v="1018"/>
          <ac:grpSpMkLst>
            <pc:docMk/>
            <pc:sldMk cId="0" sldId="976"/>
            <ac:grpSpMk id="231" creationId="{BE7753FD-79B7-46F1-AE97-AEBA7A0143C8}"/>
          </ac:grpSpMkLst>
        </pc:grpChg>
        <pc:grpChg chg="del mod">
          <ac:chgData name="Hemanth Kumar  Tanneru" userId="e60da0a2-8f9f-43be-83b4-26a7a02c04c9" providerId="ADAL" clId="{7D07F235-8002-4E09-92B8-228825BC9966}" dt="2022-11-13T15:37:53.960" v="1030"/>
          <ac:grpSpMkLst>
            <pc:docMk/>
            <pc:sldMk cId="0" sldId="976"/>
            <ac:grpSpMk id="237" creationId="{75D692C4-C14D-4A5E-AAD7-49A3285E64ED}"/>
          </ac:grpSpMkLst>
        </pc:grpChg>
        <pc:grpChg chg="del mod">
          <ac:chgData name="Hemanth Kumar  Tanneru" userId="e60da0a2-8f9f-43be-83b4-26a7a02c04c9" providerId="ADAL" clId="{7D07F235-8002-4E09-92B8-228825BC9966}" dt="2022-11-13T15:38:18.788" v="1051"/>
          <ac:grpSpMkLst>
            <pc:docMk/>
            <pc:sldMk cId="0" sldId="976"/>
            <ac:grpSpMk id="249" creationId="{AF3FC018-79BB-47BE-A403-3F6DCFFF898F}"/>
          </ac:grpSpMkLst>
        </pc:grpChg>
        <pc:grpChg chg="del mod">
          <ac:chgData name="Hemanth Kumar  Tanneru" userId="e60da0a2-8f9f-43be-83b4-26a7a02c04c9" providerId="ADAL" clId="{7D07F235-8002-4E09-92B8-228825BC9966}" dt="2022-11-13T15:39:11.907" v="1072"/>
          <ac:grpSpMkLst>
            <pc:docMk/>
            <pc:sldMk cId="0" sldId="976"/>
            <ac:grpSpMk id="256" creationId="{0B30C562-9AC2-405C-8D8A-B2D95B79030C}"/>
          </ac:grpSpMkLst>
        </pc:grpChg>
        <pc:grpChg chg="del mod">
          <ac:chgData name="Hemanth Kumar  Tanneru" userId="e60da0a2-8f9f-43be-83b4-26a7a02c04c9" providerId="ADAL" clId="{7D07F235-8002-4E09-92B8-228825BC9966}" dt="2022-11-13T15:39:46.164" v="1112"/>
          <ac:grpSpMkLst>
            <pc:docMk/>
            <pc:sldMk cId="0" sldId="976"/>
            <ac:grpSpMk id="258" creationId="{83C7FC8F-DBB0-45A9-8975-D7BDFF8BAA18}"/>
          </ac:grpSpMkLst>
        </pc:grpChg>
        <pc:grpChg chg="del mod">
          <ac:chgData name="Hemanth Kumar  Tanneru" userId="e60da0a2-8f9f-43be-83b4-26a7a02c04c9" providerId="ADAL" clId="{7D07F235-8002-4E09-92B8-228825BC9966}" dt="2022-11-13T15:39:32.214" v="1085"/>
          <ac:grpSpMkLst>
            <pc:docMk/>
            <pc:sldMk cId="0" sldId="976"/>
            <ac:grpSpMk id="267" creationId="{AAC0BF03-7ABB-46DB-AAE2-5B20970A9013}"/>
          </ac:grpSpMkLst>
        </pc:grpChg>
        <pc:grpChg chg="del mod">
          <ac:chgData name="Hemanth Kumar  Tanneru" userId="e60da0a2-8f9f-43be-83b4-26a7a02c04c9" providerId="ADAL" clId="{7D07F235-8002-4E09-92B8-228825BC9966}" dt="2022-11-13T15:39:35.650" v="1091"/>
          <ac:grpSpMkLst>
            <pc:docMk/>
            <pc:sldMk cId="0" sldId="976"/>
            <ac:grpSpMk id="271" creationId="{D3BE1D70-8D90-4DC0-A896-317F0561AEEE}"/>
          </ac:grpSpMkLst>
        </pc:grpChg>
        <pc:grpChg chg="del mod">
          <ac:chgData name="Hemanth Kumar  Tanneru" userId="e60da0a2-8f9f-43be-83b4-26a7a02c04c9" providerId="ADAL" clId="{7D07F235-8002-4E09-92B8-228825BC9966}" dt="2022-11-13T15:39:35.650" v="1091"/>
          <ac:grpSpMkLst>
            <pc:docMk/>
            <pc:sldMk cId="0" sldId="976"/>
            <ac:grpSpMk id="274" creationId="{624EDBD6-3973-43D4-A7A6-31BDEC3828C2}"/>
          </ac:grpSpMkLst>
        </pc:grpChg>
        <pc:grpChg chg="del mod">
          <ac:chgData name="Hemanth Kumar  Tanneru" userId="e60da0a2-8f9f-43be-83b4-26a7a02c04c9" providerId="ADAL" clId="{7D07F235-8002-4E09-92B8-228825BC9966}" dt="2022-11-13T15:39:37.759" v="1093"/>
          <ac:grpSpMkLst>
            <pc:docMk/>
            <pc:sldMk cId="0" sldId="976"/>
            <ac:grpSpMk id="277" creationId="{80F9B89D-36F6-4A41-B2A5-E91EE5DFB061}"/>
          </ac:grpSpMkLst>
        </pc:grpChg>
        <pc:grpChg chg="mod">
          <ac:chgData name="Hemanth Kumar  Tanneru" userId="e60da0a2-8f9f-43be-83b4-26a7a02c04c9" providerId="ADAL" clId="{7D07F235-8002-4E09-92B8-228825BC9966}" dt="2022-11-13T15:39:46.163" v="1111"/>
          <ac:grpSpMkLst>
            <pc:docMk/>
            <pc:sldMk cId="0" sldId="976"/>
            <ac:grpSpMk id="279" creationId="{EECC398E-8BB7-41F9-A2DD-9317772B0BA5}"/>
          </ac:grpSpMkLst>
        </pc:grpChg>
        <pc:inkChg chg="del">
          <ac:chgData name="Hemanth Kumar  Tanneru" userId="e60da0a2-8f9f-43be-83b4-26a7a02c04c9" providerId="ADAL" clId="{7D07F235-8002-4E09-92B8-228825BC9966}" dt="2022-11-13T15:33:23.224" v="753" actId="478"/>
          <ac:inkMkLst>
            <pc:docMk/>
            <pc:sldMk cId="0" sldId="976"/>
            <ac:inkMk id="5" creationId="{95CFA579-0C29-4FAE-9C3A-362BA8180405}"/>
          </ac:inkMkLst>
        </pc:inkChg>
        <pc:inkChg chg="add del mod">
          <ac:chgData name="Hemanth Kumar  Tanneru" userId="e60da0a2-8f9f-43be-83b4-26a7a02c04c9" providerId="ADAL" clId="{7D07F235-8002-4E09-92B8-228825BC9966}" dt="2022-11-13T15:34:50.674" v="817"/>
          <ac:inkMkLst>
            <pc:docMk/>
            <pc:sldMk cId="0" sldId="976"/>
            <ac:inkMk id="6" creationId="{DCD0F19E-C977-4F78-B22D-4A7C0AA927CB}"/>
          </ac:inkMkLst>
        </pc:inkChg>
        <pc:inkChg chg="add del mod">
          <ac:chgData name="Hemanth Kumar  Tanneru" userId="e60da0a2-8f9f-43be-83b4-26a7a02c04c9" providerId="ADAL" clId="{7D07F235-8002-4E09-92B8-228825BC9966}" dt="2022-11-13T15:34:50.676" v="822"/>
          <ac:inkMkLst>
            <pc:docMk/>
            <pc:sldMk cId="0" sldId="976"/>
            <ac:inkMk id="8" creationId="{B4C45615-D811-421F-A8E0-4275310ADF80}"/>
          </ac:inkMkLst>
        </pc:inkChg>
        <pc:inkChg chg="add del mod">
          <ac:chgData name="Hemanth Kumar  Tanneru" userId="e60da0a2-8f9f-43be-83b4-26a7a02c04c9" providerId="ADAL" clId="{7D07F235-8002-4E09-92B8-228825BC9966}" dt="2022-11-13T15:34:50.698" v="855"/>
          <ac:inkMkLst>
            <pc:docMk/>
            <pc:sldMk cId="0" sldId="976"/>
            <ac:inkMk id="10" creationId="{6053FDE0-A202-4AF3-9E7C-AF551AE66000}"/>
          </ac:inkMkLst>
        </pc:inkChg>
        <pc:inkChg chg="add del mod">
          <ac:chgData name="Hemanth Kumar  Tanneru" userId="e60da0a2-8f9f-43be-83b4-26a7a02c04c9" providerId="ADAL" clId="{7D07F235-8002-4E09-92B8-228825BC9966}" dt="2022-11-13T15:34:50.695" v="850"/>
          <ac:inkMkLst>
            <pc:docMk/>
            <pc:sldMk cId="0" sldId="976"/>
            <ac:inkMk id="11" creationId="{64499383-7AF8-4378-AC36-D3B40E016C55}"/>
          </ac:inkMkLst>
        </pc:inkChg>
        <pc:inkChg chg="add del mod">
          <ac:chgData name="Hemanth Kumar  Tanneru" userId="e60da0a2-8f9f-43be-83b4-26a7a02c04c9" providerId="ADAL" clId="{7D07F235-8002-4E09-92B8-228825BC9966}" dt="2022-11-13T15:34:50.685" v="835"/>
          <ac:inkMkLst>
            <pc:docMk/>
            <pc:sldMk cId="0" sldId="976"/>
            <ac:inkMk id="12" creationId="{9F2AEE40-0045-4353-9298-F055AEE85231}"/>
          </ac:inkMkLst>
        </pc:inkChg>
        <pc:inkChg chg="add del mod">
          <ac:chgData name="Hemanth Kumar  Tanneru" userId="e60da0a2-8f9f-43be-83b4-26a7a02c04c9" providerId="ADAL" clId="{7D07F235-8002-4E09-92B8-228825BC9966}" dt="2022-11-13T15:34:50.692" v="841"/>
          <ac:inkMkLst>
            <pc:docMk/>
            <pc:sldMk cId="0" sldId="976"/>
            <ac:inkMk id="13" creationId="{FBE1BBB2-399C-4B7C-87D0-CDE92A8A9A66}"/>
          </ac:inkMkLst>
        </pc:inkChg>
        <pc:inkChg chg="add del">
          <ac:chgData name="Hemanth Kumar  Tanneru" userId="e60da0a2-8f9f-43be-83b4-26a7a02c04c9" providerId="ADAL" clId="{7D07F235-8002-4E09-92B8-228825BC9966}" dt="2022-11-13T15:34:50.692" v="844"/>
          <ac:inkMkLst>
            <pc:docMk/>
            <pc:sldMk cId="0" sldId="976"/>
            <ac:inkMk id="20" creationId="{223B3125-6EBC-4432-9A4B-276E259AFE41}"/>
          </ac:inkMkLst>
        </pc:inkChg>
        <pc:inkChg chg="add del">
          <ac:chgData name="Hemanth Kumar  Tanneru" userId="e60da0a2-8f9f-43be-83b4-26a7a02c04c9" providerId="ADAL" clId="{7D07F235-8002-4E09-92B8-228825BC9966}" dt="2022-11-13T15:34:50.697" v="852"/>
          <ac:inkMkLst>
            <pc:docMk/>
            <pc:sldMk cId="0" sldId="976"/>
            <ac:inkMk id="21" creationId="{35098AB4-86D5-48E6-9191-4F07B1E8547C}"/>
          </ac:inkMkLst>
        </pc:inkChg>
        <pc:inkChg chg="add del mod">
          <ac:chgData name="Hemanth Kumar  Tanneru" userId="e60da0a2-8f9f-43be-83b4-26a7a02c04c9" providerId="ADAL" clId="{7D07F235-8002-4E09-92B8-228825BC9966}" dt="2022-11-13T15:34:50.699" v="858"/>
          <ac:inkMkLst>
            <pc:docMk/>
            <pc:sldMk cId="0" sldId="976"/>
            <ac:inkMk id="24" creationId="{920D7866-ED8D-49D6-B966-E9D63F67FC19}"/>
          </ac:inkMkLst>
        </pc:inkChg>
        <pc:inkChg chg="add del mod">
          <ac:chgData name="Hemanth Kumar  Tanneru" userId="e60da0a2-8f9f-43be-83b4-26a7a02c04c9" providerId="ADAL" clId="{7D07F235-8002-4E09-92B8-228825BC9966}" dt="2022-11-13T15:34:50.691" v="840"/>
          <ac:inkMkLst>
            <pc:docMk/>
            <pc:sldMk cId="0" sldId="976"/>
            <ac:inkMk id="25" creationId="{092C3378-78B8-43DA-A57D-5FC9CBE756B6}"/>
          </ac:inkMkLst>
        </pc:inkChg>
        <pc:inkChg chg="add del mod">
          <ac:chgData name="Hemanth Kumar  Tanneru" userId="e60da0a2-8f9f-43be-83b4-26a7a02c04c9" providerId="ADAL" clId="{7D07F235-8002-4E09-92B8-228825BC9966}" dt="2022-11-13T15:34:50.673" v="815"/>
          <ac:inkMkLst>
            <pc:docMk/>
            <pc:sldMk cId="0" sldId="976"/>
            <ac:inkMk id="26" creationId="{F07F3783-62FF-4336-A0A2-7C3BD82131E6}"/>
          </ac:inkMkLst>
        </pc:inkChg>
        <pc:inkChg chg="add del mod">
          <ac:chgData name="Hemanth Kumar  Tanneru" userId="e60da0a2-8f9f-43be-83b4-26a7a02c04c9" providerId="ADAL" clId="{7D07F235-8002-4E09-92B8-228825BC9966}" dt="2022-11-13T15:34:50.678" v="826"/>
          <ac:inkMkLst>
            <pc:docMk/>
            <pc:sldMk cId="0" sldId="976"/>
            <ac:inkMk id="27" creationId="{204B8A27-3F04-4724-82D7-C39009AB711A}"/>
          </ac:inkMkLst>
        </pc:inkChg>
        <pc:inkChg chg="add del mod">
          <ac:chgData name="Hemanth Kumar  Tanneru" userId="e60da0a2-8f9f-43be-83b4-26a7a02c04c9" providerId="ADAL" clId="{7D07F235-8002-4E09-92B8-228825BC9966}" dt="2022-11-13T15:34:50.694" v="848"/>
          <ac:inkMkLst>
            <pc:docMk/>
            <pc:sldMk cId="0" sldId="976"/>
            <ac:inkMk id="28" creationId="{91181F63-DD8D-408D-A792-007AEE108D53}"/>
          </ac:inkMkLst>
        </pc:inkChg>
        <pc:inkChg chg="add del mod">
          <ac:chgData name="Hemanth Kumar  Tanneru" userId="e60da0a2-8f9f-43be-83b4-26a7a02c04c9" providerId="ADAL" clId="{7D07F235-8002-4E09-92B8-228825BC9966}" dt="2022-11-13T15:34:50.681" v="833"/>
          <ac:inkMkLst>
            <pc:docMk/>
            <pc:sldMk cId="0" sldId="976"/>
            <ac:inkMk id="29" creationId="{423C238F-D18E-45C5-893B-2309EFC7067A}"/>
          </ac:inkMkLst>
        </pc:inkChg>
        <pc:inkChg chg="add del mod">
          <ac:chgData name="Hemanth Kumar  Tanneru" userId="e60da0a2-8f9f-43be-83b4-26a7a02c04c9" providerId="ADAL" clId="{7D07F235-8002-4E09-92B8-228825BC9966}" dt="2022-11-13T15:34:50.675" v="820"/>
          <ac:inkMkLst>
            <pc:docMk/>
            <pc:sldMk cId="0" sldId="976"/>
            <ac:inkMk id="30" creationId="{A3F7C0C5-E396-4A62-B58D-A31C6CBEFFB8}"/>
          </ac:inkMkLst>
        </pc:inkChg>
        <pc:inkChg chg="add del">
          <ac:chgData name="Hemanth Kumar  Tanneru" userId="e60da0a2-8f9f-43be-83b4-26a7a02c04c9" providerId="ADAL" clId="{7D07F235-8002-4E09-92B8-228825BC9966}" dt="2022-11-13T15:34:50.689" v="837"/>
          <ac:inkMkLst>
            <pc:docMk/>
            <pc:sldMk cId="0" sldId="976"/>
            <ac:inkMk id="31" creationId="{750A1AB6-453C-43F8-8613-1CAD591CA5FE}"/>
          </ac:inkMkLst>
        </pc:inkChg>
        <pc:inkChg chg="add del">
          <ac:chgData name="Hemanth Kumar  Tanneru" userId="e60da0a2-8f9f-43be-83b4-26a7a02c04c9" providerId="ADAL" clId="{7D07F235-8002-4E09-92B8-228825BC9966}" dt="2022-11-13T15:34:50.692" v="842"/>
          <ac:inkMkLst>
            <pc:docMk/>
            <pc:sldMk cId="0" sldId="976"/>
            <ac:inkMk id="32" creationId="{E485C085-7EDE-4E27-8BB3-E2607CEFB173}"/>
          </ac:inkMkLst>
        </pc:inkChg>
        <pc:inkChg chg="add del mod">
          <ac:chgData name="Hemanth Kumar  Tanneru" userId="e60da0a2-8f9f-43be-83b4-26a7a02c04c9" providerId="ADAL" clId="{7D07F235-8002-4E09-92B8-228825BC9966}" dt="2022-11-13T15:34:50.678" v="827"/>
          <ac:inkMkLst>
            <pc:docMk/>
            <pc:sldMk cId="0" sldId="976"/>
            <ac:inkMk id="33" creationId="{900A91A0-2445-43AC-893A-1A5195A489BE}"/>
          </ac:inkMkLst>
        </pc:inkChg>
        <pc:inkChg chg="add del mod">
          <ac:chgData name="Hemanth Kumar  Tanneru" userId="e60da0a2-8f9f-43be-83b4-26a7a02c04c9" providerId="ADAL" clId="{7D07F235-8002-4E09-92B8-228825BC9966}" dt="2022-11-13T15:34:50.692" v="843"/>
          <ac:inkMkLst>
            <pc:docMk/>
            <pc:sldMk cId="0" sldId="976"/>
            <ac:inkMk id="34" creationId="{E645184C-C10D-4A8F-9882-F6530BA4AE73}"/>
          </ac:inkMkLst>
        </pc:inkChg>
        <pc:inkChg chg="add del mod">
          <ac:chgData name="Hemanth Kumar  Tanneru" userId="e60da0a2-8f9f-43be-83b4-26a7a02c04c9" providerId="ADAL" clId="{7D07F235-8002-4E09-92B8-228825BC9966}" dt="2022-11-13T15:34:50.677" v="824"/>
          <ac:inkMkLst>
            <pc:docMk/>
            <pc:sldMk cId="0" sldId="976"/>
            <ac:inkMk id="39" creationId="{DE905306-47A7-4B46-B127-DF79FF1C0065}"/>
          </ac:inkMkLst>
        </pc:inkChg>
        <pc:inkChg chg="add del mod">
          <ac:chgData name="Hemanth Kumar  Tanneru" userId="e60da0a2-8f9f-43be-83b4-26a7a02c04c9" providerId="ADAL" clId="{7D07F235-8002-4E09-92B8-228825BC9966}" dt="2022-11-13T15:34:50.697" v="853"/>
          <ac:inkMkLst>
            <pc:docMk/>
            <pc:sldMk cId="0" sldId="976"/>
            <ac:inkMk id="40" creationId="{2580F462-5737-4722-AD3E-3ACEF6B80E06}"/>
          </ac:inkMkLst>
        </pc:inkChg>
        <pc:inkChg chg="add del mod">
          <ac:chgData name="Hemanth Kumar  Tanneru" userId="e60da0a2-8f9f-43be-83b4-26a7a02c04c9" providerId="ADAL" clId="{7D07F235-8002-4E09-92B8-228825BC9966}" dt="2022-11-13T15:34:50.674" v="816"/>
          <ac:inkMkLst>
            <pc:docMk/>
            <pc:sldMk cId="0" sldId="976"/>
            <ac:inkMk id="41" creationId="{208DDF26-127A-440C-A4FC-BC4A828706DB}"/>
          </ac:inkMkLst>
        </pc:inkChg>
        <pc:inkChg chg="add del mod">
          <ac:chgData name="Hemanth Kumar  Tanneru" userId="e60da0a2-8f9f-43be-83b4-26a7a02c04c9" providerId="ADAL" clId="{7D07F235-8002-4E09-92B8-228825BC9966}" dt="2022-11-13T15:34:50.672" v="813"/>
          <ac:inkMkLst>
            <pc:docMk/>
            <pc:sldMk cId="0" sldId="976"/>
            <ac:inkMk id="42" creationId="{5C9E8689-75A9-4CFB-A99F-3D40A4AA8234}"/>
          </ac:inkMkLst>
        </pc:inkChg>
        <pc:inkChg chg="add del mod">
          <ac:chgData name="Hemanth Kumar  Tanneru" userId="e60da0a2-8f9f-43be-83b4-26a7a02c04c9" providerId="ADAL" clId="{7D07F235-8002-4E09-92B8-228825BC9966}" dt="2022-11-13T15:34:50.693" v="846"/>
          <ac:inkMkLst>
            <pc:docMk/>
            <pc:sldMk cId="0" sldId="976"/>
            <ac:inkMk id="43" creationId="{DC2B16DA-8335-4CD8-93B8-9DB3D8942B8D}"/>
          </ac:inkMkLst>
        </pc:inkChg>
        <pc:inkChg chg="add del mod">
          <ac:chgData name="Hemanth Kumar  Tanneru" userId="e60da0a2-8f9f-43be-83b4-26a7a02c04c9" providerId="ADAL" clId="{7D07F235-8002-4E09-92B8-228825BC9966}" dt="2022-11-13T15:34:50.680" v="830"/>
          <ac:inkMkLst>
            <pc:docMk/>
            <pc:sldMk cId="0" sldId="976"/>
            <ac:inkMk id="45" creationId="{B7B07821-ED69-451C-B75C-61979F15A4EE}"/>
          </ac:inkMkLst>
        </pc:inkChg>
        <pc:inkChg chg="add del mod">
          <ac:chgData name="Hemanth Kumar  Tanneru" userId="e60da0a2-8f9f-43be-83b4-26a7a02c04c9" providerId="ADAL" clId="{7D07F235-8002-4E09-92B8-228825BC9966}" dt="2022-11-13T15:34:50.674" v="818"/>
          <ac:inkMkLst>
            <pc:docMk/>
            <pc:sldMk cId="0" sldId="976"/>
            <ac:inkMk id="46" creationId="{9CB59680-779D-4E60-912D-16E1A1057FD9}"/>
          </ac:inkMkLst>
        </pc:inkChg>
        <pc:inkChg chg="add del mod">
          <ac:chgData name="Hemanth Kumar  Tanneru" userId="e60da0a2-8f9f-43be-83b4-26a7a02c04c9" providerId="ADAL" clId="{7D07F235-8002-4E09-92B8-228825BC9966}" dt="2022-11-13T15:34:50.680" v="828"/>
          <ac:inkMkLst>
            <pc:docMk/>
            <pc:sldMk cId="0" sldId="976"/>
            <ac:inkMk id="47" creationId="{F4CBEBF9-15D8-4ED0-9515-898541F4B316}"/>
          </ac:inkMkLst>
        </pc:inkChg>
        <pc:inkChg chg="add del mod">
          <ac:chgData name="Hemanth Kumar  Tanneru" userId="e60da0a2-8f9f-43be-83b4-26a7a02c04c9" providerId="ADAL" clId="{7D07F235-8002-4E09-92B8-228825BC9966}" dt="2022-11-13T15:34:50.693" v="845"/>
          <ac:inkMkLst>
            <pc:docMk/>
            <pc:sldMk cId="0" sldId="976"/>
            <ac:inkMk id="50" creationId="{7222E874-3915-4D23-8560-5EBC505412D7}"/>
          </ac:inkMkLst>
        </pc:inkChg>
        <pc:inkChg chg="add del mod">
          <ac:chgData name="Hemanth Kumar  Tanneru" userId="e60da0a2-8f9f-43be-83b4-26a7a02c04c9" providerId="ADAL" clId="{7D07F235-8002-4E09-92B8-228825BC9966}" dt="2022-11-13T15:34:50.675" v="821"/>
          <ac:inkMkLst>
            <pc:docMk/>
            <pc:sldMk cId="0" sldId="976"/>
            <ac:inkMk id="51" creationId="{07BC0268-436E-4F53-8C54-D2C020042529}"/>
          </ac:inkMkLst>
        </pc:inkChg>
        <pc:inkChg chg="add del mod">
          <ac:chgData name="Hemanth Kumar  Tanneru" userId="e60da0a2-8f9f-43be-83b4-26a7a02c04c9" providerId="ADAL" clId="{7D07F235-8002-4E09-92B8-228825BC9966}" dt="2022-11-13T15:34:50.681" v="831"/>
          <ac:inkMkLst>
            <pc:docMk/>
            <pc:sldMk cId="0" sldId="976"/>
            <ac:inkMk id="53" creationId="{E88B0D1B-D785-4625-851F-F1C07C8D9254}"/>
          </ac:inkMkLst>
        </pc:inkChg>
        <pc:inkChg chg="add del mod">
          <ac:chgData name="Hemanth Kumar  Tanneru" userId="e60da0a2-8f9f-43be-83b4-26a7a02c04c9" providerId="ADAL" clId="{7D07F235-8002-4E09-92B8-228825BC9966}" dt="2022-11-13T15:34:50.693" v="847"/>
          <ac:inkMkLst>
            <pc:docMk/>
            <pc:sldMk cId="0" sldId="976"/>
            <ac:inkMk id="54" creationId="{E2ADAA7C-D5F5-4BDF-8107-D94AEA0AA430}"/>
          </ac:inkMkLst>
        </pc:inkChg>
        <pc:inkChg chg="add del mod">
          <ac:chgData name="Hemanth Kumar  Tanneru" userId="e60da0a2-8f9f-43be-83b4-26a7a02c04c9" providerId="ADAL" clId="{7D07F235-8002-4E09-92B8-228825BC9966}" dt="2022-11-13T15:34:50.691" v="839"/>
          <ac:inkMkLst>
            <pc:docMk/>
            <pc:sldMk cId="0" sldId="976"/>
            <ac:inkMk id="55" creationId="{8D1ADD0F-5A25-4FA3-88E2-D11A19E526F6}"/>
          </ac:inkMkLst>
        </pc:inkChg>
        <pc:inkChg chg="add del mod">
          <ac:chgData name="Hemanth Kumar  Tanneru" userId="e60da0a2-8f9f-43be-83b4-26a7a02c04c9" providerId="ADAL" clId="{7D07F235-8002-4E09-92B8-228825BC9966}" dt="2022-11-13T15:34:50.680" v="829"/>
          <ac:inkMkLst>
            <pc:docMk/>
            <pc:sldMk cId="0" sldId="976"/>
            <ac:inkMk id="57" creationId="{F58B80C7-A82F-421E-B6BB-122EB8E41C8E}"/>
          </ac:inkMkLst>
        </pc:inkChg>
        <pc:inkChg chg="add del mod">
          <ac:chgData name="Hemanth Kumar  Tanneru" userId="e60da0a2-8f9f-43be-83b4-26a7a02c04c9" providerId="ADAL" clId="{7D07F235-8002-4E09-92B8-228825BC9966}" dt="2022-11-13T15:34:50.696" v="851"/>
          <ac:inkMkLst>
            <pc:docMk/>
            <pc:sldMk cId="0" sldId="976"/>
            <ac:inkMk id="58" creationId="{75F3E28F-A7C6-4DAF-9FEE-82FB5B2CF2E1}"/>
          </ac:inkMkLst>
        </pc:inkChg>
        <pc:inkChg chg="add del mod">
          <ac:chgData name="Hemanth Kumar  Tanneru" userId="e60da0a2-8f9f-43be-83b4-26a7a02c04c9" providerId="ADAL" clId="{7D07F235-8002-4E09-92B8-228825BC9966}" dt="2022-11-13T15:34:50.688" v="836"/>
          <ac:inkMkLst>
            <pc:docMk/>
            <pc:sldMk cId="0" sldId="976"/>
            <ac:inkMk id="59" creationId="{899006B7-6D1E-43C1-B794-5CD899D0F9CB}"/>
          </ac:inkMkLst>
        </pc:inkChg>
        <pc:inkChg chg="add del mod">
          <ac:chgData name="Hemanth Kumar  Tanneru" userId="e60da0a2-8f9f-43be-83b4-26a7a02c04c9" providerId="ADAL" clId="{7D07F235-8002-4E09-92B8-228825BC9966}" dt="2022-11-13T15:34:50.699" v="857"/>
          <ac:inkMkLst>
            <pc:docMk/>
            <pc:sldMk cId="0" sldId="976"/>
            <ac:inkMk id="60" creationId="{ECDF74C9-50FB-48CC-AFD8-9DE17686B60B}"/>
          </ac:inkMkLst>
        </pc:inkChg>
        <pc:inkChg chg="add del mod">
          <ac:chgData name="Hemanth Kumar  Tanneru" userId="e60da0a2-8f9f-43be-83b4-26a7a02c04c9" providerId="ADAL" clId="{7D07F235-8002-4E09-92B8-228825BC9966}" dt="2022-11-13T15:34:50.695" v="849"/>
          <ac:inkMkLst>
            <pc:docMk/>
            <pc:sldMk cId="0" sldId="976"/>
            <ac:inkMk id="61" creationId="{9B727001-68F7-43AD-A853-62EFE1ADEC48}"/>
          </ac:inkMkLst>
        </pc:inkChg>
        <pc:inkChg chg="add del">
          <ac:chgData name="Hemanth Kumar  Tanneru" userId="e60da0a2-8f9f-43be-83b4-26a7a02c04c9" providerId="ADAL" clId="{7D07F235-8002-4E09-92B8-228825BC9966}" dt="2022-11-13T15:34:50.678" v="825"/>
          <ac:inkMkLst>
            <pc:docMk/>
            <pc:sldMk cId="0" sldId="976"/>
            <ac:inkMk id="63" creationId="{5B6F1C2F-30A0-44B6-AC6C-41C5CEB02DD9}"/>
          </ac:inkMkLst>
        </pc:inkChg>
        <pc:inkChg chg="add del mod">
          <ac:chgData name="Hemanth Kumar  Tanneru" userId="e60da0a2-8f9f-43be-83b4-26a7a02c04c9" providerId="ADAL" clId="{7D07F235-8002-4E09-92B8-228825BC9966}" dt="2022-11-13T15:34:50.681" v="832"/>
          <ac:inkMkLst>
            <pc:docMk/>
            <pc:sldMk cId="0" sldId="976"/>
            <ac:inkMk id="64" creationId="{22076593-A88B-4115-959C-1F8F00944A3A}"/>
          </ac:inkMkLst>
        </pc:inkChg>
        <pc:inkChg chg="add del mod">
          <ac:chgData name="Hemanth Kumar  Tanneru" userId="e60da0a2-8f9f-43be-83b4-26a7a02c04c9" providerId="ADAL" clId="{7D07F235-8002-4E09-92B8-228825BC9966}" dt="2022-11-13T15:34:50.699" v="861"/>
          <ac:inkMkLst>
            <pc:docMk/>
            <pc:sldMk cId="0" sldId="976"/>
            <ac:inkMk id="65" creationId="{3BBA2206-DCAE-4365-BBB0-175FD4D7C495}"/>
          </ac:inkMkLst>
        </pc:inkChg>
        <pc:inkChg chg="add del mod">
          <ac:chgData name="Hemanth Kumar  Tanneru" userId="e60da0a2-8f9f-43be-83b4-26a7a02c04c9" providerId="ADAL" clId="{7D07F235-8002-4E09-92B8-228825BC9966}" dt="2022-11-13T15:34:50.677" v="823"/>
          <ac:inkMkLst>
            <pc:docMk/>
            <pc:sldMk cId="0" sldId="976"/>
            <ac:inkMk id="67" creationId="{12B9A78B-6653-4BAA-824F-317DB6B89DD4}"/>
          </ac:inkMkLst>
        </pc:inkChg>
        <pc:inkChg chg="add del mod">
          <ac:chgData name="Hemanth Kumar  Tanneru" userId="e60da0a2-8f9f-43be-83b4-26a7a02c04c9" providerId="ADAL" clId="{7D07F235-8002-4E09-92B8-228825BC9966}" dt="2022-11-13T15:34:50.675" v="819"/>
          <ac:inkMkLst>
            <pc:docMk/>
            <pc:sldMk cId="0" sldId="976"/>
            <ac:inkMk id="69" creationId="{9E14A2A6-BD10-4B20-81C3-21775B3B6FB7}"/>
          </ac:inkMkLst>
        </pc:inkChg>
        <pc:inkChg chg="add del mod">
          <ac:chgData name="Hemanth Kumar  Tanneru" userId="e60da0a2-8f9f-43be-83b4-26a7a02c04c9" providerId="ADAL" clId="{7D07F235-8002-4E09-92B8-228825BC9966}" dt="2022-11-13T15:34:50.698" v="854"/>
          <ac:inkMkLst>
            <pc:docMk/>
            <pc:sldMk cId="0" sldId="976"/>
            <ac:inkMk id="70" creationId="{A08E0756-8713-49BC-B64C-E0B0F406FA33}"/>
          </ac:inkMkLst>
        </pc:inkChg>
        <pc:inkChg chg="add del mod">
          <ac:chgData name="Hemanth Kumar  Tanneru" userId="e60da0a2-8f9f-43be-83b4-26a7a02c04c9" providerId="ADAL" clId="{7D07F235-8002-4E09-92B8-228825BC9966}" dt="2022-11-13T15:34:50.673" v="814"/>
          <ac:inkMkLst>
            <pc:docMk/>
            <pc:sldMk cId="0" sldId="976"/>
            <ac:inkMk id="71" creationId="{ABA14159-A0E1-4AB4-BF33-0C9BE82BF3AD}"/>
          </ac:inkMkLst>
        </pc:inkChg>
        <pc:inkChg chg="add del mod">
          <ac:chgData name="Hemanth Kumar  Tanneru" userId="e60da0a2-8f9f-43be-83b4-26a7a02c04c9" providerId="ADAL" clId="{7D07F235-8002-4E09-92B8-228825BC9966}" dt="2022-11-13T15:34:50.699" v="859"/>
          <ac:inkMkLst>
            <pc:docMk/>
            <pc:sldMk cId="0" sldId="976"/>
            <ac:inkMk id="72" creationId="{DEB6EC92-4702-4708-8D71-1AFA6629313D}"/>
          </ac:inkMkLst>
        </pc:inkChg>
        <pc:inkChg chg="add del mod">
          <ac:chgData name="Hemanth Kumar  Tanneru" userId="e60da0a2-8f9f-43be-83b4-26a7a02c04c9" providerId="ADAL" clId="{7D07F235-8002-4E09-92B8-228825BC9966}" dt="2022-11-13T15:34:50.699" v="860"/>
          <ac:inkMkLst>
            <pc:docMk/>
            <pc:sldMk cId="0" sldId="976"/>
            <ac:inkMk id="73" creationId="{4C02754B-66D7-4085-B3C2-3E094E0044E8}"/>
          </ac:inkMkLst>
        </pc:inkChg>
        <pc:inkChg chg="add del mod">
          <ac:chgData name="Hemanth Kumar  Tanneru" userId="e60da0a2-8f9f-43be-83b4-26a7a02c04c9" providerId="ADAL" clId="{7D07F235-8002-4E09-92B8-228825BC9966}" dt="2022-11-13T15:34:50.698" v="856"/>
          <ac:inkMkLst>
            <pc:docMk/>
            <pc:sldMk cId="0" sldId="976"/>
            <ac:inkMk id="74" creationId="{5FFDCA6F-66D2-4836-BF90-2571058502AC}"/>
          </ac:inkMkLst>
        </pc:inkChg>
        <pc:inkChg chg="add del mod">
          <ac:chgData name="Hemanth Kumar  Tanneru" userId="e60da0a2-8f9f-43be-83b4-26a7a02c04c9" providerId="ADAL" clId="{7D07F235-8002-4E09-92B8-228825BC9966}" dt="2022-11-13T15:34:50.683" v="834"/>
          <ac:inkMkLst>
            <pc:docMk/>
            <pc:sldMk cId="0" sldId="976"/>
            <ac:inkMk id="75" creationId="{098301EB-51FF-4AE3-A34D-25477E2E0B15}"/>
          </ac:inkMkLst>
        </pc:inkChg>
        <pc:inkChg chg="add del mod">
          <ac:chgData name="Hemanth Kumar  Tanneru" userId="e60da0a2-8f9f-43be-83b4-26a7a02c04c9" providerId="ADAL" clId="{7D07F235-8002-4E09-92B8-228825BC9966}" dt="2022-11-13T15:34:50.690" v="838"/>
          <ac:inkMkLst>
            <pc:docMk/>
            <pc:sldMk cId="0" sldId="976"/>
            <ac:inkMk id="76" creationId="{82BBA525-F69F-4B8A-9B29-57CF93192E22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78" creationId="{93E10C7A-3174-4A86-95AE-33322E198C47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79" creationId="{7B3F03F5-D711-4B37-8301-1182F7ED427C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0" creationId="{FF6C3E1F-383F-4139-96EB-F1E701F129C1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1" creationId="{98CB6428-3AC7-4EE4-9455-6C0FF0957A91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2" creationId="{6DCDA575-05BE-4660-8DD3-72D131B02089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3" creationId="{67A4E795-51C7-4FA9-AD7C-8FDA4E93119E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4" creationId="{4C2791A3-9B7C-4E16-AECB-8F57B1F8E6E2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6" creationId="{1A71A188-3411-47D1-88F2-497B52EF1ABF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7" creationId="{C9E76F28-47D2-43DE-9213-04F5487D8865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8" creationId="{455A7A0E-5DBE-43EB-A3C1-5A4B89446159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89" creationId="{3E59A6E4-78F2-40D6-A644-BDE2E6D61703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90" creationId="{3A4D3653-EA73-4AF2-A265-443CE33E7CDB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93" creationId="{2FA750BF-3F19-45F6-9D18-09CA06A00957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94" creationId="{D6211426-4234-4088-9FDD-F27B925538AF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95" creationId="{AE065E6C-0CFE-46F1-9516-71DE646C8E20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96" creationId="{390AC637-F233-4381-BA48-1C4F6ADC52EF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99" creationId="{D4D3E0D6-8E5E-4A9C-954C-CC86D2F2857D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00" creationId="{74CCC162-301E-4867-A964-EC1ADA8DDD83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02" creationId="{BE945C09-99B7-42BE-932B-A80B6B0B44D2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03" creationId="{C72140BE-025B-4066-B3EE-9D8F41CC12AE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04" creationId="{E3AB90FF-EFA9-4079-B02B-90DF98E60D65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05" creationId="{6C8F4BC3-15C2-40B8-B37A-19E811B62284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07" creationId="{FC5C5D7D-E47D-48E7-BABB-30107032C485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09" creationId="{F6D02161-7A06-4919-9A19-72D5F0C3E3AF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10" creationId="{0E9AAAA8-5651-4B3B-B12E-F58C3D6109CC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11" creationId="{CC928DBB-D83A-4329-B2C2-E56ADE34BAAE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12" creationId="{C721A70F-AFBF-4452-8B96-884BFD58D187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13" creationId="{CD11DB68-713F-4C91-A1C5-B79343A04BB1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14" creationId="{C0A040D5-D8FB-406F-8736-4D6C3BDA3F45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15" creationId="{8FF7BCBE-9806-450F-9940-50898FD95DCD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17" creationId="{96628031-D918-4238-B94A-FC5AF5F91B1C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19" creationId="{922954F4-5E32-436B-9670-77EE9EAF1296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0" creationId="{E16CA8E2-958F-4BAF-8754-572A188370FF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1" creationId="{93D198B2-E57A-49B0-9908-F6BB9DC4F8A9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3" creationId="{65B88466-3B97-47E8-AABE-73FB97F04E17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4" creationId="{80E68DCC-182D-4860-8FEB-44075BC6EB78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5" creationId="{20F38935-A056-4D67-8770-82155B95C708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6" creationId="{2B52E499-3F72-40E0-9948-73F9FED5A615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7" creationId="{97401678-19E4-4699-BDFC-6984FECB19D0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8" creationId="{F80EFCD4-D345-4341-9DB4-039BF2E2B85F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29" creationId="{FAF125CB-A173-46AA-96CA-182BBC8065ED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30" creationId="{CC0EE827-A579-4365-B017-65B62693B722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31" creationId="{8E369DA0-B154-475C-8DA4-BF25531BE636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33" creationId="{5B64FA03-B970-4CE7-9DD5-ADB1C4C8BA22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34" creationId="{E795A123-C8C3-4255-88B9-F3F17A682DAD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35" creationId="{08E4AA27-101A-4D89-9D6F-17548126E1FC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36" creationId="{ED82FDF8-76CA-4763-B60F-38DD5E2AE224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38" creationId="{C387B690-09B2-495D-ADEF-8DC5604FF442}"/>
          </ac:inkMkLst>
        </pc:inkChg>
        <pc:inkChg chg="add del mod">
          <ac:chgData name="Hemanth Kumar  Tanneru" userId="e60da0a2-8f9f-43be-83b4-26a7a02c04c9" providerId="ADAL" clId="{7D07F235-8002-4E09-92B8-228825BC9966}" dt="2022-11-13T15:38:27.813" v="1058"/>
          <ac:inkMkLst>
            <pc:docMk/>
            <pc:sldMk cId="0" sldId="976"/>
            <ac:inkMk id="140" creationId="{558CBE74-6E54-4E38-93A3-4F8EDA5D7EDB}"/>
          </ac:inkMkLst>
        </pc:inkChg>
        <pc:inkChg chg="add del mod">
          <ac:chgData name="Hemanth Kumar  Tanneru" userId="e60da0a2-8f9f-43be-83b4-26a7a02c04c9" providerId="ADAL" clId="{7D07F235-8002-4E09-92B8-228825BC9966}" dt="2022-11-13T15:38:27.814" v="1059"/>
          <ac:inkMkLst>
            <pc:docMk/>
            <pc:sldMk cId="0" sldId="976"/>
            <ac:inkMk id="141" creationId="{85BA22BF-9E1E-4964-82FB-1DB03E1C0211}"/>
          </ac:inkMkLst>
        </pc:inkChg>
        <pc:inkChg chg="add mod">
          <ac:chgData name="Hemanth Kumar  Tanneru" userId="e60da0a2-8f9f-43be-83b4-26a7a02c04c9" providerId="ADAL" clId="{7D07F235-8002-4E09-92B8-228825BC9966}" dt="2022-11-13T15:36:11.364" v="934"/>
          <ac:inkMkLst>
            <pc:docMk/>
            <pc:sldMk cId="0" sldId="976"/>
            <ac:inkMk id="143" creationId="{CBCBACC0-55DE-4EC1-BDA6-6DEF129FA8EA}"/>
          </ac:inkMkLst>
        </pc:inkChg>
        <pc:inkChg chg="add mod">
          <ac:chgData name="Hemanth Kumar  Tanneru" userId="e60da0a2-8f9f-43be-83b4-26a7a02c04c9" providerId="ADAL" clId="{7D07F235-8002-4E09-92B8-228825BC9966}" dt="2022-11-13T15:36:11.364" v="934"/>
          <ac:inkMkLst>
            <pc:docMk/>
            <pc:sldMk cId="0" sldId="976"/>
            <ac:inkMk id="144" creationId="{398D1570-967C-4E0A-8A26-AA3719699DC2}"/>
          </ac:inkMkLst>
        </pc:inkChg>
        <pc:inkChg chg="add del">
          <ac:chgData name="Hemanth Kumar  Tanneru" userId="e60da0a2-8f9f-43be-83b4-26a7a02c04c9" providerId="ADAL" clId="{7D07F235-8002-4E09-92B8-228825BC9966}" dt="2022-11-13T15:38:41.763" v="1062"/>
          <ac:inkMkLst>
            <pc:docMk/>
            <pc:sldMk cId="0" sldId="976"/>
            <ac:inkMk id="145" creationId="{25A8B322-1188-48A6-8F0C-255A1ED272B4}"/>
          </ac:inkMkLst>
        </pc:inkChg>
        <pc:inkChg chg="add mod">
          <ac:chgData name="Hemanth Kumar  Tanneru" userId="e60da0a2-8f9f-43be-83b4-26a7a02c04c9" providerId="ADAL" clId="{7D07F235-8002-4E09-92B8-228825BC9966}" dt="2022-11-13T15:36:11.364" v="934"/>
          <ac:inkMkLst>
            <pc:docMk/>
            <pc:sldMk cId="0" sldId="976"/>
            <ac:inkMk id="146" creationId="{E1B75571-4D08-4953-BE81-C7447F145F42}"/>
          </ac:inkMkLst>
        </pc:inkChg>
        <pc:inkChg chg="add mod">
          <ac:chgData name="Hemanth Kumar  Tanneru" userId="e60da0a2-8f9f-43be-83b4-26a7a02c04c9" providerId="ADAL" clId="{7D07F235-8002-4E09-92B8-228825BC9966}" dt="2022-11-13T15:36:11.364" v="934"/>
          <ac:inkMkLst>
            <pc:docMk/>
            <pc:sldMk cId="0" sldId="976"/>
            <ac:inkMk id="147" creationId="{3AC49EDC-5C6A-4105-B3CA-F9FDB8C909CD}"/>
          </ac:inkMkLst>
        </pc:inkChg>
        <pc:inkChg chg="add mod">
          <ac:chgData name="Hemanth Kumar  Tanneru" userId="e60da0a2-8f9f-43be-83b4-26a7a02c04c9" providerId="ADAL" clId="{7D07F235-8002-4E09-92B8-228825BC9966}" dt="2022-11-13T15:36:11.364" v="934"/>
          <ac:inkMkLst>
            <pc:docMk/>
            <pc:sldMk cId="0" sldId="976"/>
            <ac:inkMk id="148" creationId="{EE0C307E-8801-43B2-8C97-9814580D8B3E}"/>
          </ac:inkMkLst>
        </pc:inkChg>
        <pc:inkChg chg="add mod">
          <ac:chgData name="Hemanth Kumar  Tanneru" userId="e60da0a2-8f9f-43be-83b4-26a7a02c04c9" providerId="ADAL" clId="{7D07F235-8002-4E09-92B8-228825BC9966}" dt="2022-11-13T15:36:11.364" v="934"/>
          <ac:inkMkLst>
            <pc:docMk/>
            <pc:sldMk cId="0" sldId="976"/>
            <ac:inkMk id="149" creationId="{932F10F7-E324-4216-8B12-73D4502C7A48}"/>
          </ac:inkMkLst>
        </pc:inkChg>
        <pc:inkChg chg="add mod">
          <ac:chgData name="Hemanth Kumar  Tanneru" userId="e60da0a2-8f9f-43be-83b4-26a7a02c04c9" providerId="ADAL" clId="{7D07F235-8002-4E09-92B8-228825BC9966}" dt="2022-11-13T15:36:11.364" v="934"/>
          <ac:inkMkLst>
            <pc:docMk/>
            <pc:sldMk cId="0" sldId="976"/>
            <ac:inkMk id="150" creationId="{37C414C6-3B7C-4629-978F-AA435D33790F}"/>
          </ac:inkMkLst>
        </pc:inkChg>
        <pc:inkChg chg="add mod">
          <ac:chgData name="Hemanth Kumar  Tanneru" userId="e60da0a2-8f9f-43be-83b4-26a7a02c04c9" providerId="ADAL" clId="{7D07F235-8002-4E09-92B8-228825BC9966}" dt="2022-11-13T15:36:11.364" v="934"/>
          <ac:inkMkLst>
            <pc:docMk/>
            <pc:sldMk cId="0" sldId="976"/>
            <ac:inkMk id="151" creationId="{60A4D859-DDBF-4595-9381-FD610D9BA52C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53" creationId="{DE29DF73-74D6-4133-B931-9F43664FA964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54" creationId="{F75B4C6A-B306-495E-82F6-16566414EF20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55" creationId="{4DCD0665-BE22-481B-BF37-5650B10542D8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56" creationId="{6D9D01A7-C18A-4E36-A3A1-3A1FA0F18AA8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57" creationId="{B375C353-AF04-4EB3-91E0-21FAB0D76F79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58" creationId="{A84417A2-84F2-49B2-BBFB-9E6406DC2D0A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59" creationId="{53AAD00F-D0C6-43B2-B6BF-E1085D1ABBCA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60" creationId="{7BED79CE-F164-4EE7-B6FB-085CCB621E83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61" creationId="{261EF03E-1857-4D03-BD46-8C5970F88B6E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63" creationId="{CE886DAA-3435-4570-AB1A-90776875EAE8}"/>
          </ac:inkMkLst>
        </pc:inkChg>
        <pc:inkChg chg="add mod">
          <ac:chgData name="Hemanth Kumar  Tanneru" userId="e60da0a2-8f9f-43be-83b4-26a7a02c04c9" providerId="ADAL" clId="{7D07F235-8002-4E09-92B8-228825BC9966}" dt="2022-11-13T15:36:30.605" v="947"/>
          <ac:inkMkLst>
            <pc:docMk/>
            <pc:sldMk cId="0" sldId="976"/>
            <ac:inkMk id="164" creationId="{94C9E64D-4CC8-4FD8-A419-98A1B7AA81A1}"/>
          </ac:inkMkLst>
        </pc:inkChg>
        <pc:inkChg chg="add del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66" creationId="{36A08FE6-AE85-4F70-B3BE-4F206C10047C}"/>
          </ac:inkMkLst>
        </pc:inkChg>
        <pc:inkChg chg="add del mod">
          <ac:chgData name="Hemanth Kumar  Tanneru" userId="e60da0a2-8f9f-43be-83b4-26a7a02c04c9" providerId="ADAL" clId="{7D07F235-8002-4E09-92B8-228825BC9966}" dt="2022-11-13T15:38:52.945" v="1063"/>
          <ac:inkMkLst>
            <pc:docMk/>
            <pc:sldMk cId="0" sldId="976"/>
            <ac:inkMk id="167" creationId="{18F0C906-2B7C-46CF-9042-46A95A995654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68" creationId="{BDEA506C-D8AE-4B7D-8AFD-1B075A4F013B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69" creationId="{71B33D30-9050-44A9-B582-29402D34F3F9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0" creationId="{48AD3B0B-DF47-43CE-A468-8921A68302FD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1" creationId="{6B6C3A97-0A17-4B44-8448-D4416F408659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2" creationId="{40F14730-4A7C-4AD5-8814-C3E489B3BA8E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3" creationId="{D8EE21E2-E06B-4C75-B927-FD139687AAFA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4" creationId="{DEC86FD3-6CA9-4ADA-B3BA-2A27D6DA3765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5" creationId="{894A3941-2261-49DE-B5CF-162A597E320A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6" creationId="{C34C06B7-BFCA-4BBB-8464-D31D72A66F01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7" creationId="{60C89D85-BB2C-416D-9067-14F8EBB2F266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8" creationId="{C915FEC2-DB37-41DE-AB70-B38046609CEE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79" creationId="{52774EF6-34E9-4B4D-85B8-E9145A0C6F74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81" creationId="{4D5340F3-56DC-4D6C-9BC1-1DE316AE7F10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82" creationId="{B14BF7B8-8A26-413F-B1DB-E9422C4B3757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83" creationId="{437B8F00-8E24-4136-BF87-BBD8126F0673}"/>
          </ac:inkMkLst>
        </pc:inkChg>
        <pc:inkChg chg="add mod">
          <ac:chgData name="Hemanth Kumar  Tanneru" userId="e60da0a2-8f9f-43be-83b4-26a7a02c04c9" providerId="ADAL" clId="{7D07F235-8002-4E09-92B8-228825BC9966}" dt="2022-11-13T15:38:52.945" v="1064"/>
          <ac:inkMkLst>
            <pc:docMk/>
            <pc:sldMk cId="0" sldId="976"/>
            <ac:inkMk id="184" creationId="{72D2C88A-96A2-4E79-8BE5-9DB8B2E1873E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86" creationId="{B0742D6F-A8EA-4495-B1F7-BD76C041D2C4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87" creationId="{DE220EA4-DB5D-4008-9EFA-AFBCCF3E36AA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88" creationId="{FADA6A29-73E0-4772-A957-66A187B4AA95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89" creationId="{5B8DB201-4322-42A0-B4E5-A6219590CED1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0" creationId="{A1FAB635-D98B-4BBB-8D66-3D6B9C8B473F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1" creationId="{50D05191-71C5-4E98-AA3E-0359469B1EB8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2" creationId="{4417FD6E-A416-44C2-AF30-DC5A8829D8C0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3" creationId="{41B5A5D1-819D-459D-ABE4-3385F18BECF4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4" creationId="{72D55A2B-98EB-45F4-89C5-766518411EA6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5" creationId="{842776E4-C4B3-4E6A-95BB-2E8CDF93790F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6" creationId="{57E7676A-0D87-4AE4-B0AB-62728E41BB89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7" creationId="{D139D6CD-C3A4-4A4F-B3AD-6A21DEE16FE9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8" creationId="{CCB73027-961E-4069-B02E-DEC5A2BFF39B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199" creationId="{717FC711-F5BB-46E5-9EF2-3336096350A9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00" creationId="{41368F6F-780C-4E32-BE9E-6F4AB5BF7180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01" creationId="{CE779883-C7FF-4785-9B47-1DE92355987F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02" creationId="{536BEE6F-8F8E-4222-9818-F9A87783A3F2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03" creationId="{D5EB217E-C7C6-4583-9B0B-D49C69E6311C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04" creationId="{96EC6BCB-0450-4C13-8866-C6CA2050C7A4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05" creationId="{8AB522B3-0AA7-46EC-B2FD-2EFD650B6D80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06" creationId="{B83FC15B-077C-4D19-AC6F-D704835B5A3E}"/>
          </ac:inkMkLst>
        </pc:inkChg>
        <pc:inkChg chg="add">
          <ac:chgData name="Hemanth Kumar  Tanneru" userId="e60da0a2-8f9f-43be-83b4-26a7a02c04c9" providerId="ADAL" clId="{7D07F235-8002-4E09-92B8-228825BC9966}" dt="2022-11-13T15:37:04.146" v="990" actId="9405"/>
          <ac:inkMkLst>
            <pc:docMk/>
            <pc:sldMk cId="0" sldId="976"/>
            <ac:inkMk id="208" creationId="{1FCAEBDB-46A0-4E3A-87F2-3C1DC168B4E1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09" creationId="{152D2FFE-5678-4B93-AFBE-0472D286A4F9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10" creationId="{A95B9D5D-25B0-4AA6-BB62-2D68A4001EA3}"/>
          </ac:inkMkLst>
        </pc:inkChg>
        <pc:inkChg chg="add mod">
          <ac:chgData name="Hemanth Kumar  Tanneru" userId="e60da0a2-8f9f-43be-83b4-26a7a02c04c9" providerId="ADAL" clId="{7D07F235-8002-4E09-92B8-228825BC9966}" dt="2022-11-13T15:37:15.625" v="994"/>
          <ac:inkMkLst>
            <pc:docMk/>
            <pc:sldMk cId="0" sldId="976"/>
            <ac:inkMk id="211" creationId="{F27A971B-B502-4079-947E-B91DE16D0CB4}"/>
          </ac:inkMkLst>
        </pc:inkChg>
        <pc:inkChg chg="add mod">
          <ac:chgData name="Hemanth Kumar  Tanneru" userId="e60da0a2-8f9f-43be-83b4-26a7a02c04c9" providerId="ADAL" clId="{7D07F235-8002-4E09-92B8-228825BC9966}" dt="2022-11-13T15:37:21.267" v="999"/>
          <ac:inkMkLst>
            <pc:docMk/>
            <pc:sldMk cId="0" sldId="976"/>
            <ac:inkMk id="213" creationId="{2E53233D-A2AE-4FA3-AD28-E30FD4EA8F0D}"/>
          </ac:inkMkLst>
        </pc:inkChg>
        <pc:inkChg chg="add mod">
          <ac:chgData name="Hemanth Kumar  Tanneru" userId="e60da0a2-8f9f-43be-83b4-26a7a02c04c9" providerId="ADAL" clId="{7D07F235-8002-4E09-92B8-228825BC9966}" dt="2022-11-13T15:37:21.267" v="999"/>
          <ac:inkMkLst>
            <pc:docMk/>
            <pc:sldMk cId="0" sldId="976"/>
            <ac:inkMk id="214" creationId="{2F02325D-0F29-413E-8CE4-945906B61F60}"/>
          </ac:inkMkLst>
        </pc:inkChg>
        <pc:inkChg chg="add mod">
          <ac:chgData name="Hemanth Kumar  Tanneru" userId="e60da0a2-8f9f-43be-83b4-26a7a02c04c9" providerId="ADAL" clId="{7D07F235-8002-4E09-92B8-228825BC9966}" dt="2022-11-13T15:37:21.267" v="999"/>
          <ac:inkMkLst>
            <pc:docMk/>
            <pc:sldMk cId="0" sldId="976"/>
            <ac:inkMk id="215" creationId="{580C1770-EC91-48B0-910A-A49987830A9E}"/>
          </ac:inkMkLst>
        </pc:inkChg>
        <pc:inkChg chg="add mod">
          <ac:chgData name="Hemanth Kumar  Tanneru" userId="e60da0a2-8f9f-43be-83b4-26a7a02c04c9" providerId="ADAL" clId="{7D07F235-8002-4E09-92B8-228825BC9966}" dt="2022-11-13T15:37:21.267" v="999"/>
          <ac:inkMkLst>
            <pc:docMk/>
            <pc:sldMk cId="0" sldId="976"/>
            <ac:inkMk id="216" creationId="{A4DAEDFD-3673-4B59-8D37-BF443C754058}"/>
          </ac:inkMkLst>
        </pc:inkChg>
        <pc:inkChg chg="add del mod">
          <ac:chgData name="Hemanth Kumar  Tanneru" userId="e60da0a2-8f9f-43be-83b4-26a7a02c04c9" providerId="ADAL" clId="{7D07F235-8002-4E09-92B8-228825BC9966}" dt="2022-11-13T15:38:28.471" v="1060"/>
          <ac:inkMkLst>
            <pc:docMk/>
            <pc:sldMk cId="0" sldId="976"/>
            <ac:inkMk id="219" creationId="{B2EB3207-3DC9-4CD5-844E-FF07A0AA70BA}"/>
          </ac:inkMkLst>
        </pc:inkChg>
        <pc:inkChg chg="add del mod">
          <ac:chgData name="Hemanth Kumar  Tanneru" userId="e60da0a2-8f9f-43be-83b4-26a7a02c04c9" providerId="ADAL" clId="{7D07F235-8002-4E09-92B8-228825BC9966}" dt="2022-11-13T15:38:28.472" v="1061"/>
          <ac:inkMkLst>
            <pc:docMk/>
            <pc:sldMk cId="0" sldId="976"/>
            <ac:inkMk id="220" creationId="{2853F2E0-E0FA-45C4-BEE1-6837CD3A0ADB}"/>
          </ac:inkMkLst>
        </pc:inkChg>
        <pc:inkChg chg="add del mod">
          <ac:chgData name="Hemanth Kumar  Tanneru" userId="e60da0a2-8f9f-43be-83b4-26a7a02c04c9" providerId="ADAL" clId="{7D07F235-8002-4E09-92B8-228825BC9966}" dt="2022-11-13T15:38:26.937" v="1056"/>
          <ac:inkMkLst>
            <pc:docMk/>
            <pc:sldMk cId="0" sldId="976"/>
            <ac:inkMk id="222" creationId="{C3256ED1-B54B-40D4-B330-CA9D6F5D5A42}"/>
          </ac:inkMkLst>
        </pc:inkChg>
        <pc:inkChg chg="add del mod">
          <ac:chgData name="Hemanth Kumar  Tanneru" userId="e60da0a2-8f9f-43be-83b4-26a7a02c04c9" providerId="ADAL" clId="{7D07F235-8002-4E09-92B8-228825BC9966}" dt="2022-11-13T15:38:18.786" v="1044"/>
          <ac:inkMkLst>
            <pc:docMk/>
            <pc:sldMk cId="0" sldId="976"/>
            <ac:inkMk id="224" creationId="{2E103226-9E7F-4666-BA46-0752DD8F9683}"/>
          </ac:inkMkLst>
        </pc:inkChg>
        <pc:inkChg chg="add del mod">
          <ac:chgData name="Hemanth Kumar  Tanneru" userId="e60da0a2-8f9f-43be-83b4-26a7a02c04c9" providerId="ADAL" clId="{7D07F235-8002-4E09-92B8-228825BC9966}" dt="2022-11-13T15:38:18.788" v="1054"/>
          <ac:inkMkLst>
            <pc:docMk/>
            <pc:sldMk cId="0" sldId="976"/>
            <ac:inkMk id="225" creationId="{3403D4B8-42E8-4322-9C98-43160FFEF465}"/>
          </ac:inkMkLst>
        </pc:inkChg>
        <pc:inkChg chg="add del mod">
          <ac:chgData name="Hemanth Kumar  Tanneru" userId="e60da0a2-8f9f-43be-83b4-26a7a02c04c9" providerId="ADAL" clId="{7D07F235-8002-4E09-92B8-228825BC9966}" dt="2022-11-13T15:38:18.787" v="1048"/>
          <ac:inkMkLst>
            <pc:docMk/>
            <pc:sldMk cId="0" sldId="976"/>
            <ac:inkMk id="226" creationId="{8674DE8E-8596-47B8-B739-317944E63B51}"/>
          </ac:inkMkLst>
        </pc:inkChg>
        <pc:inkChg chg="add del mod">
          <ac:chgData name="Hemanth Kumar  Tanneru" userId="e60da0a2-8f9f-43be-83b4-26a7a02c04c9" providerId="ADAL" clId="{7D07F235-8002-4E09-92B8-228825BC9966}" dt="2022-11-13T15:38:18.786" v="1046"/>
          <ac:inkMkLst>
            <pc:docMk/>
            <pc:sldMk cId="0" sldId="976"/>
            <ac:inkMk id="227" creationId="{5D73A9F5-D705-4417-9B86-22BED4D575FA}"/>
          </ac:inkMkLst>
        </pc:inkChg>
        <pc:inkChg chg="add del mod">
          <ac:chgData name="Hemanth Kumar  Tanneru" userId="e60da0a2-8f9f-43be-83b4-26a7a02c04c9" providerId="ADAL" clId="{7D07F235-8002-4E09-92B8-228825BC9966}" dt="2022-11-13T15:38:18.785" v="1043"/>
          <ac:inkMkLst>
            <pc:docMk/>
            <pc:sldMk cId="0" sldId="976"/>
            <ac:inkMk id="228" creationId="{C474FD38-240A-4CD4-95F5-19D59D28F094}"/>
          </ac:inkMkLst>
        </pc:inkChg>
        <pc:inkChg chg="add del mod">
          <ac:chgData name="Hemanth Kumar  Tanneru" userId="e60da0a2-8f9f-43be-83b4-26a7a02c04c9" providerId="ADAL" clId="{7D07F235-8002-4E09-92B8-228825BC9966}" dt="2022-11-13T15:38:18.787" v="1047"/>
          <ac:inkMkLst>
            <pc:docMk/>
            <pc:sldMk cId="0" sldId="976"/>
            <ac:inkMk id="229" creationId="{DB70EA05-5055-4DC6-8242-48E2932EF0BE}"/>
          </ac:inkMkLst>
        </pc:inkChg>
        <pc:inkChg chg="add del mod">
          <ac:chgData name="Hemanth Kumar  Tanneru" userId="e60da0a2-8f9f-43be-83b4-26a7a02c04c9" providerId="ADAL" clId="{7D07F235-8002-4E09-92B8-228825BC9966}" dt="2022-11-13T15:38:18.788" v="1053"/>
          <ac:inkMkLst>
            <pc:docMk/>
            <pc:sldMk cId="0" sldId="976"/>
            <ac:inkMk id="230" creationId="{9848E119-8455-4719-A0EB-09F5129B6725}"/>
          </ac:inkMkLst>
        </pc:inkChg>
        <pc:inkChg chg="add del mod">
          <ac:chgData name="Hemanth Kumar  Tanneru" userId="e60da0a2-8f9f-43be-83b4-26a7a02c04c9" providerId="ADAL" clId="{7D07F235-8002-4E09-92B8-228825BC9966}" dt="2022-11-13T15:38:18.788" v="1051"/>
          <ac:inkMkLst>
            <pc:docMk/>
            <pc:sldMk cId="0" sldId="976"/>
            <ac:inkMk id="232" creationId="{1D454613-E944-4C2A-AFE9-1824862F6E45}"/>
          </ac:inkMkLst>
        </pc:inkChg>
        <pc:inkChg chg="add del mod">
          <ac:chgData name="Hemanth Kumar  Tanneru" userId="e60da0a2-8f9f-43be-83b4-26a7a02c04c9" providerId="ADAL" clId="{7D07F235-8002-4E09-92B8-228825BC9966}" dt="2022-11-13T15:38:18.788" v="1052"/>
          <ac:inkMkLst>
            <pc:docMk/>
            <pc:sldMk cId="0" sldId="976"/>
            <ac:inkMk id="233" creationId="{6A2E907C-5364-4EA9-9D8E-900CF4E3D2E8}"/>
          </ac:inkMkLst>
        </pc:inkChg>
        <pc:inkChg chg="add del mod">
          <ac:chgData name="Hemanth Kumar  Tanneru" userId="e60da0a2-8f9f-43be-83b4-26a7a02c04c9" providerId="ADAL" clId="{7D07F235-8002-4E09-92B8-228825BC9966}" dt="2022-11-13T15:38:18.788" v="1050"/>
          <ac:inkMkLst>
            <pc:docMk/>
            <pc:sldMk cId="0" sldId="976"/>
            <ac:inkMk id="234" creationId="{EC65324A-8EB1-41C7-A79C-D07DCFEBE49D}"/>
          </ac:inkMkLst>
        </pc:inkChg>
        <pc:inkChg chg="add del mod">
          <ac:chgData name="Hemanth Kumar  Tanneru" userId="e60da0a2-8f9f-43be-83b4-26a7a02c04c9" providerId="ADAL" clId="{7D07F235-8002-4E09-92B8-228825BC9966}" dt="2022-11-13T15:38:18.786" v="1045"/>
          <ac:inkMkLst>
            <pc:docMk/>
            <pc:sldMk cId="0" sldId="976"/>
            <ac:inkMk id="235" creationId="{D71388F4-E89B-49CC-8032-623A7720D7FF}"/>
          </ac:inkMkLst>
        </pc:inkChg>
        <pc:inkChg chg="add del mod">
          <ac:chgData name="Hemanth Kumar  Tanneru" userId="e60da0a2-8f9f-43be-83b4-26a7a02c04c9" providerId="ADAL" clId="{7D07F235-8002-4E09-92B8-228825BC9966}" dt="2022-11-13T15:38:18.787" v="1049"/>
          <ac:inkMkLst>
            <pc:docMk/>
            <pc:sldMk cId="0" sldId="976"/>
            <ac:inkMk id="236" creationId="{1CD3060D-39F4-4DB8-99C2-DFBD44F2DF93}"/>
          </ac:inkMkLst>
        </pc:inkChg>
        <pc:inkChg chg="add del mod">
          <ac:chgData name="Hemanth Kumar  Tanneru" userId="e60da0a2-8f9f-43be-83b4-26a7a02c04c9" providerId="ADAL" clId="{7D07F235-8002-4E09-92B8-228825BC9966}" dt="2022-11-13T15:38:10.365" v="1039"/>
          <ac:inkMkLst>
            <pc:docMk/>
            <pc:sldMk cId="0" sldId="976"/>
            <ac:inkMk id="238" creationId="{87A3F975-EA10-4FC9-8710-78BAD4118394}"/>
          </ac:inkMkLst>
        </pc:inkChg>
        <pc:inkChg chg="add del mod">
          <ac:chgData name="Hemanth Kumar  Tanneru" userId="e60da0a2-8f9f-43be-83b4-26a7a02c04c9" providerId="ADAL" clId="{7D07F235-8002-4E09-92B8-228825BC9966}" dt="2022-11-13T15:38:10.363" v="1035"/>
          <ac:inkMkLst>
            <pc:docMk/>
            <pc:sldMk cId="0" sldId="976"/>
            <ac:inkMk id="239" creationId="{58910E56-2942-42A9-B17C-EDAAE93B0ED2}"/>
          </ac:inkMkLst>
        </pc:inkChg>
        <pc:inkChg chg="add del mod">
          <ac:chgData name="Hemanth Kumar  Tanneru" userId="e60da0a2-8f9f-43be-83b4-26a7a02c04c9" providerId="ADAL" clId="{7D07F235-8002-4E09-92B8-228825BC9966}" dt="2022-11-13T15:38:10.365" v="1041"/>
          <ac:inkMkLst>
            <pc:docMk/>
            <pc:sldMk cId="0" sldId="976"/>
            <ac:inkMk id="240" creationId="{A9CDCA1E-3336-43E9-AA28-C498E342C0DE}"/>
          </ac:inkMkLst>
        </pc:inkChg>
        <pc:inkChg chg="add del mod">
          <ac:chgData name="Hemanth Kumar  Tanneru" userId="e60da0a2-8f9f-43be-83b4-26a7a02c04c9" providerId="ADAL" clId="{7D07F235-8002-4E09-92B8-228825BC9966}" dt="2022-11-13T15:38:10.365" v="1042"/>
          <ac:inkMkLst>
            <pc:docMk/>
            <pc:sldMk cId="0" sldId="976"/>
            <ac:inkMk id="241" creationId="{57CAE26B-8A11-4D15-822D-CDBBB796B403}"/>
          </ac:inkMkLst>
        </pc:inkChg>
        <pc:inkChg chg="add del mod">
          <ac:chgData name="Hemanth Kumar  Tanneru" userId="e60da0a2-8f9f-43be-83b4-26a7a02c04c9" providerId="ADAL" clId="{7D07F235-8002-4E09-92B8-228825BC9966}" dt="2022-11-13T15:38:10.363" v="1034"/>
          <ac:inkMkLst>
            <pc:docMk/>
            <pc:sldMk cId="0" sldId="976"/>
            <ac:inkMk id="242" creationId="{FF1BB2F7-5AF7-46D4-9E56-307D00659DFD}"/>
          </ac:inkMkLst>
        </pc:inkChg>
        <pc:inkChg chg="add del mod">
          <ac:chgData name="Hemanth Kumar  Tanneru" userId="e60da0a2-8f9f-43be-83b4-26a7a02c04c9" providerId="ADAL" clId="{7D07F235-8002-4E09-92B8-228825BC9966}" dt="2022-11-13T15:38:07.980" v="1033"/>
          <ac:inkMkLst>
            <pc:docMk/>
            <pc:sldMk cId="0" sldId="976"/>
            <ac:inkMk id="243" creationId="{287AB17D-EA40-4C4D-A40B-8B589BEDEDCE}"/>
          </ac:inkMkLst>
        </pc:inkChg>
        <pc:inkChg chg="add del mod">
          <ac:chgData name="Hemanth Kumar  Tanneru" userId="e60da0a2-8f9f-43be-83b4-26a7a02c04c9" providerId="ADAL" clId="{7D07F235-8002-4E09-92B8-228825BC9966}" dt="2022-11-13T15:38:07.979" v="1031"/>
          <ac:inkMkLst>
            <pc:docMk/>
            <pc:sldMk cId="0" sldId="976"/>
            <ac:inkMk id="244" creationId="{796BD4BF-404C-4B84-8E7C-0481B448B69E}"/>
          </ac:inkMkLst>
        </pc:inkChg>
        <pc:inkChg chg="add del mod">
          <ac:chgData name="Hemanth Kumar  Tanneru" userId="e60da0a2-8f9f-43be-83b4-26a7a02c04c9" providerId="ADAL" clId="{7D07F235-8002-4E09-92B8-228825BC9966}" dt="2022-11-13T15:38:10.364" v="1036"/>
          <ac:inkMkLst>
            <pc:docMk/>
            <pc:sldMk cId="0" sldId="976"/>
            <ac:inkMk id="245" creationId="{E55D9AB7-126B-4EAF-BC47-6F2B4448463A}"/>
          </ac:inkMkLst>
        </pc:inkChg>
        <pc:inkChg chg="add del mod">
          <ac:chgData name="Hemanth Kumar  Tanneru" userId="e60da0a2-8f9f-43be-83b4-26a7a02c04c9" providerId="ADAL" clId="{7D07F235-8002-4E09-92B8-228825BC9966}" dt="2022-11-13T15:38:10.365" v="1040"/>
          <ac:inkMkLst>
            <pc:docMk/>
            <pc:sldMk cId="0" sldId="976"/>
            <ac:inkMk id="246" creationId="{34362BA2-4E65-41C9-BCBD-9030967775A0}"/>
          </ac:inkMkLst>
        </pc:inkChg>
        <pc:inkChg chg="add del mod">
          <ac:chgData name="Hemanth Kumar  Tanneru" userId="e60da0a2-8f9f-43be-83b4-26a7a02c04c9" providerId="ADAL" clId="{7D07F235-8002-4E09-92B8-228825BC9966}" dt="2022-11-13T15:38:10.364" v="1037"/>
          <ac:inkMkLst>
            <pc:docMk/>
            <pc:sldMk cId="0" sldId="976"/>
            <ac:inkMk id="247" creationId="{F16EE363-84C6-4B77-B6D5-20D7745026FC}"/>
          </ac:inkMkLst>
        </pc:inkChg>
        <pc:inkChg chg="add del mod">
          <ac:chgData name="Hemanth Kumar  Tanneru" userId="e60da0a2-8f9f-43be-83b4-26a7a02c04c9" providerId="ADAL" clId="{7D07F235-8002-4E09-92B8-228825BC9966}" dt="2022-11-13T15:38:10.364" v="1038"/>
          <ac:inkMkLst>
            <pc:docMk/>
            <pc:sldMk cId="0" sldId="976"/>
            <ac:inkMk id="248" creationId="{CF02896E-14A8-43C6-A36D-48C995FB7523}"/>
          </ac:inkMkLst>
        </pc:inkChg>
        <pc:inkChg chg="add del">
          <ac:chgData name="Hemanth Kumar  Tanneru" userId="e60da0a2-8f9f-43be-83b4-26a7a02c04c9" providerId="ADAL" clId="{7D07F235-8002-4E09-92B8-228825BC9966}" dt="2022-11-13T15:38:26.938" v="1057"/>
          <ac:inkMkLst>
            <pc:docMk/>
            <pc:sldMk cId="0" sldId="976"/>
            <ac:inkMk id="250" creationId="{8BF785DC-6E08-427B-B970-0D03D5C2537F}"/>
          </ac:inkMkLst>
        </pc:inkChg>
        <pc:inkChg chg="add del mod">
          <ac:chgData name="Hemanth Kumar  Tanneru" userId="e60da0a2-8f9f-43be-83b4-26a7a02c04c9" providerId="ADAL" clId="{7D07F235-8002-4E09-92B8-228825BC9966}" dt="2022-11-13T15:39:46.158" v="1097"/>
          <ac:inkMkLst>
            <pc:docMk/>
            <pc:sldMk cId="0" sldId="976"/>
            <ac:inkMk id="251" creationId="{D597702D-0DAA-4E0F-A252-51D3EC4C7C03}"/>
          </ac:inkMkLst>
        </pc:inkChg>
        <pc:inkChg chg="add del mod">
          <ac:chgData name="Hemanth Kumar  Tanneru" userId="e60da0a2-8f9f-43be-83b4-26a7a02c04c9" providerId="ADAL" clId="{7D07F235-8002-4E09-92B8-228825BC9966}" dt="2022-11-13T15:39:46.164" v="1112"/>
          <ac:inkMkLst>
            <pc:docMk/>
            <pc:sldMk cId="0" sldId="976"/>
            <ac:inkMk id="252" creationId="{8D823ECE-5F38-49EB-B959-E757DDB8736C}"/>
          </ac:inkMkLst>
        </pc:inkChg>
        <pc:inkChg chg="add del mod">
          <ac:chgData name="Hemanth Kumar  Tanneru" userId="e60da0a2-8f9f-43be-83b4-26a7a02c04c9" providerId="ADAL" clId="{7D07F235-8002-4E09-92B8-228825BC9966}" dt="2022-11-13T15:39:46.161" v="1105"/>
          <ac:inkMkLst>
            <pc:docMk/>
            <pc:sldMk cId="0" sldId="976"/>
            <ac:inkMk id="253" creationId="{1518E039-59CC-4549-8C05-683450D5D9B8}"/>
          </ac:inkMkLst>
        </pc:inkChg>
        <pc:inkChg chg="add del mod">
          <ac:chgData name="Hemanth Kumar  Tanneru" userId="e60da0a2-8f9f-43be-83b4-26a7a02c04c9" providerId="ADAL" clId="{7D07F235-8002-4E09-92B8-228825BC9966}" dt="2022-11-13T15:39:46.164" v="1113"/>
          <ac:inkMkLst>
            <pc:docMk/>
            <pc:sldMk cId="0" sldId="976"/>
            <ac:inkMk id="254" creationId="{53AC5C93-92FB-4874-99FE-3C4C20773BD0}"/>
          </ac:inkMkLst>
        </pc:inkChg>
        <pc:inkChg chg="add del mod">
          <ac:chgData name="Hemanth Kumar  Tanneru" userId="e60da0a2-8f9f-43be-83b4-26a7a02c04c9" providerId="ADAL" clId="{7D07F235-8002-4E09-92B8-228825BC9966}" dt="2022-11-13T15:39:44.104" v="1095"/>
          <ac:inkMkLst>
            <pc:docMk/>
            <pc:sldMk cId="0" sldId="976"/>
            <ac:inkMk id="255" creationId="{57B69CDB-2F11-4026-A71C-D0CE8CAAED24}"/>
          </ac:inkMkLst>
        </pc:inkChg>
        <pc:inkChg chg="add del mod">
          <ac:chgData name="Hemanth Kumar  Tanneru" userId="e60da0a2-8f9f-43be-83b4-26a7a02c04c9" providerId="ADAL" clId="{7D07F235-8002-4E09-92B8-228825BC9966}" dt="2022-11-13T15:39:44.103" v="1094"/>
          <ac:inkMkLst>
            <pc:docMk/>
            <pc:sldMk cId="0" sldId="976"/>
            <ac:inkMk id="257" creationId="{E96D8634-B7E5-450F-8B7C-777F1862EAEC}"/>
          </ac:inkMkLst>
        </pc:inkChg>
        <pc:inkChg chg="add del mod">
          <ac:chgData name="Hemanth Kumar  Tanneru" userId="e60da0a2-8f9f-43be-83b4-26a7a02c04c9" providerId="ADAL" clId="{7D07F235-8002-4E09-92B8-228825BC9966}" dt="2022-11-13T15:39:46.161" v="1104"/>
          <ac:inkMkLst>
            <pc:docMk/>
            <pc:sldMk cId="0" sldId="976"/>
            <ac:inkMk id="259" creationId="{151D5AC8-B6E2-48DB-BE4C-0045F528E5B5}"/>
          </ac:inkMkLst>
        </pc:inkChg>
        <pc:inkChg chg="add del mod">
          <ac:chgData name="Hemanth Kumar  Tanneru" userId="e60da0a2-8f9f-43be-83b4-26a7a02c04c9" providerId="ADAL" clId="{7D07F235-8002-4E09-92B8-228825BC9966}" dt="2022-11-13T15:39:46.163" v="1111"/>
          <ac:inkMkLst>
            <pc:docMk/>
            <pc:sldMk cId="0" sldId="976"/>
            <ac:inkMk id="260" creationId="{29724B33-9257-48E9-BDCE-57FD0BD07589}"/>
          </ac:inkMkLst>
        </pc:inkChg>
        <pc:inkChg chg="add del mod">
          <ac:chgData name="Hemanth Kumar  Tanneru" userId="e60da0a2-8f9f-43be-83b4-26a7a02c04c9" providerId="ADAL" clId="{7D07F235-8002-4E09-92B8-228825BC9966}" dt="2022-11-13T15:39:46.159" v="1099"/>
          <ac:inkMkLst>
            <pc:docMk/>
            <pc:sldMk cId="0" sldId="976"/>
            <ac:inkMk id="261" creationId="{072CD80B-4B47-4DD9-9D55-6076E6D9D308}"/>
          </ac:inkMkLst>
        </pc:inkChg>
        <pc:inkChg chg="add del mod">
          <ac:chgData name="Hemanth Kumar  Tanneru" userId="e60da0a2-8f9f-43be-83b4-26a7a02c04c9" providerId="ADAL" clId="{7D07F235-8002-4E09-92B8-228825BC9966}" dt="2022-11-13T15:39:46.159" v="1098"/>
          <ac:inkMkLst>
            <pc:docMk/>
            <pc:sldMk cId="0" sldId="976"/>
            <ac:inkMk id="262" creationId="{BAEEB325-D300-4323-80D5-D17FB885F71E}"/>
          </ac:inkMkLst>
        </pc:inkChg>
        <pc:inkChg chg="add del mod">
          <ac:chgData name="Hemanth Kumar  Tanneru" userId="e60da0a2-8f9f-43be-83b4-26a7a02c04c9" providerId="ADAL" clId="{7D07F235-8002-4E09-92B8-228825BC9966}" dt="2022-11-13T15:39:46.160" v="1102"/>
          <ac:inkMkLst>
            <pc:docMk/>
            <pc:sldMk cId="0" sldId="976"/>
            <ac:inkMk id="263" creationId="{B0C2BDB6-D8AF-4BC2-9C25-D907D4D3C1D8}"/>
          </ac:inkMkLst>
        </pc:inkChg>
        <pc:inkChg chg="add del mod">
          <ac:chgData name="Hemanth Kumar  Tanneru" userId="e60da0a2-8f9f-43be-83b4-26a7a02c04c9" providerId="ADAL" clId="{7D07F235-8002-4E09-92B8-228825BC9966}" dt="2022-11-13T15:39:46.161" v="1107"/>
          <ac:inkMkLst>
            <pc:docMk/>
            <pc:sldMk cId="0" sldId="976"/>
            <ac:inkMk id="264" creationId="{941B9D38-1D7C-4065-8E36-12565276AC72}"/>
          </ac:inkMkLst>
        </pc:inkChg>
        <pc:inkChg chg="add del mod">
          <ac:chgData name="Hemanth Kumar  Tanneru" userId="e60da0a2-8f9f-43be-83b4-26a7a02c04c9" providerId="ADAL" clId="{7D07F235-8002-4E09-92B8-228825BC9966}" dt="2022-11-13T15:39:46.163" v="1109"/>
          <ac:inkMkLst>
            <pc:docMk/>
            <pc:sldMk cId="0" sldId="976"/>
            <ac:inkMk id="265" creationId="{7FB0E0B5-F7F7-4215-A3A5-A499F4E0AC21}"/>
          </ac:inkMkLst>
        </pc:inkChg>
        <pc:inkChg chg="add del mod">
          <ac:chgData name="Hemanth Kumar  Tanneru" userId="e60da0a2-8f9f-43be-83b4-26a7a02c04c9" providerId="ADAL" clId="{7D07F235-8002-4E09-92B8-228825BC9966}" dt="2022-11-13T15:39:46.160" v="1101"/>
          <ac:inkMkLst>
            <pc:docMk/>
            <pc:sldMk cId="0" sldId="976"/>
            <ac:inkMk id="266" creationId="{2B16A6D3-C251-46C8-A89A-3AB8FB1401A2}"/>
          </ac:inkMkLst>
        </pc:inkChg>
        <pc:inkChg chg="add del mod">
          <ac:chgData name="Hemanth Kumar  Tanneru" userId="e60da0a2-8f9f-43be-83b4-26a7a02c04c9" providerId="ADAL" clId="{7D07F235-8002-4E09-92B8-228825BC9966}" dt="2022-11-13T15:39:46.160" v="1100"/>
          <ac:inkMkLst>
            <pc:docMk/>
            <pc:sldMk cId="0" sldId="976"/>
            <ac:inkMk id="268" creationId="{D7714169-2120-4B42-B9C9-404DB99FB307}"/>
          </ac:inkMkLst>
        </pc:inkChg>
        <pc:inkChg chg="add del mod">
          <ac:chgData name="Hemanth Kumar  Tanneru" userId="e60da0a2-8f9f-43be-83b4-26a7a02c04c9" providerId="ADAL" clId="{7D07F235-8002-4E09-92B8-228825BC9966}" dt="2022-11-13T15:39:44.105" v="1096"/>
          <ac:inkMkLst>
            <pc:docMk/>
            <pc:sldMk cId="0" sldId="976"/>
            <ac:inkMk id="269" creationId="{99A2A934-DDB8-489F-B1BB-3E37BC212F0A}"/>
          </ac:inkMkLst>
        </pc:inkChg>
        <pc:inkChg chg="add del mod">
          <ac:chgData name="Hemanth Kumar  Tanneru" userId="e60da0a2-8f9f-43be-83b4-26a7a02c04c9" providerId="ADAL" clId="{7D07F235-8002-4E09-92B8-228825BC9966}" dt="2022-11-13T15:39:46.163" v="1110"/>
          <ac:inkMkLst>
            <pc:docMk/>
            <pc:sldMk cId="0" sldId="976"/>
            <ac:inkMk id="270" creationId="{6EA29BC1-9F14-4544-9E67-832C8CA93CB9}"/>
          </ac:inkMkLst>
        </pc:inkChg>
        <pc:inkChg chg="add del mod">
          <ac:chgData name="Hemanth Kumar  Tanneru" userId="e60da0a2-8f9f-43be-83b4-26a7a02c04c9" providerId="ADAL" clId="{7D07F235-8002-4E09-92B8-228825BC9966}" dt="2022-11-13T15:39:46.161" v="1103"/>
          <ac:inkMkLst>
            <pc:docMk/>
            <pc:sldMk cId="0" sldId="976"/>
            <ac:inkMk id="272" creationId="{5720EE2B-933F-4577-9791-7851C0E60E60}"/>
          </ac:inkMkLst>
        </pc:inkChg>
        <pc:inkChg chg="add del mod">
          <ac:chgData name="Hemanth Kumar  Tanneru" userId="e60da0a2-8f9f-43be-83b4-26a7a02c04c9" providerId="ADAL" clId="{7D07F235-8002-4E09-92B8-228825BC9966}" dt="2022-11-13T15:39:46.163" v="1108"/>
          <ac:inkMkLst>
            <pc:docMk/>
            <pc:sldMk cId="0" sldId="976"/>
            <ac:inkMk id="273" creationId="{8363ECF5-CE55-421C-86B3-AF7BAC05F9F7}"/>
          </ac:inkMkLst>
        </pc:inkChg>
        <pc:inkChg chg="add mod">
          <ac:chgData name="Hemanth Kumar  Tanneru" userId="e60da0a2-8f9f-43be-83b4-26a7a02c04c9" providerId="ADAL" clId="{7D07F235-8002-4E09-92B8-228825BC9966}" dt="2022-11-13T15:39:46.163" v="1111"/>
          <ac:inkMkLst>
            <pc:docMk/>
            <pc:sldMk cId="0" sldId="976"/>
            <ac:inkMk id="275" creationId="{AB376114-498E-48AE-97C5-3D1AF056CF06}"/>
          </ac:inkMkLst>
        </pc:inkChg>
        <pc:inkChg chg="add mod">
          <ac:chgData name="Hemanth Kumar  Tanneru" userId="e60da0a2-8f9f-43be-83b4-26a7a02c04c9" providerId="ADAL" clId="{7D07F235-8002-4E09-92B8-228825BC9966}" dt="2022-11-13T15:39:46.163" v="1111"/>
          <ac:inkMkLst>
            <pc:docMk/>
            <pc:sldMk cId="0" sldId="976"/>
            <ac:inkMk id="276" creationId="{DCFD8DDD-E67A-4824-B5E4-37F9A0F4D16B}"/>
          </ac:inkMkLst>
        </pc:inkChg>
        <pc:inkChg chg="add del mod">
          <ac:chgData name="Hemanth Kumar  Tanneru" userId="e60da0a2-8f9f-43be-83b4-26a7a02c04c9" providerId="ADAL" clId="{7D07F235-8002-4E09-92B8-228825BC9966}" dt="2022-11-13T15:39:46.161" v="1106"/>
          <ac:inkMkLst>
            <pc:docMk/>
            <pc:sldMk cId="0" sldId="976"/>
            <ac:inkMk id="278" creationId="{245D62B9-F9FA-43D0-9208-1E2E347B0495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53:18.594" v="1333"/>
        <pc:sldMkLst>
          <pc:docMk/>
          <pc:sldMk cId="0" sldId="977"/>
        </pc:sldMkLst>
        <pc:grpChg chg="del mod">
          <ac:chgData name="Hemanth Kumar  Tanneru" userId="e60da0a2-8f9f-43be-83b4-26a7a02c04c9" providerId="ADAL" clId="{7D07F235-8002-4E09-92B8-228825BC9966}" dt="2022-11-13T15:40:39.948" v="1149"/>
          <ac:grpSpMkLst>
            <pc:docMk/>
            <pc:sldMk cId="0" sldId="977"/>
            <ac:grpSpMk id="14" creationId="{3EE65F2B-66D1-42AB-B54C-A850FFD8CF43}"/>
          </ac:grpSpMkLst>
        </pc:grpChg>
        <pc:grpChg chg="del mod">
          <ac:chgData name="Hemanth Kumar  Tanneru" userId="e60da0a2-8f9f-43be-83b4-26a7a02c04c9" providerId="ADAL" clId="{7D07F235-8002-4E09-92B8-228825BC9966}" dt="2022-11-13T15:40:37.417" v="1140"/>
          <ac:grpSpMkLst>
            <pc:docMk/>
            <pc:sldMk cId="0" sldId="977"/>
            <ac:grpSpMk id="18" creationId="{076604FC-7187-4CBC-B394-C46F6D255FC4}"/>
          </ac:grpSpMkLst>
        </pc:grpChg>
        <pc:grpChg chg="del mod">
          <ac:chgData name="Hemanth Kumar  Tanneru" userId="e60da0a2-8f9f-43be-83b4-26a7a02c04c9" providerId="ADAL" clId="{7D07F235-8002-4E09-92B8-228825BC9966}" dt="2022-11-13T15:40:29.051" v="1138"/>
          <ac:grpSpMkLst>
            <pc:docMk/>
            <pc:sldMk cId="0" sldId="977"/>
            <ac:grpSpMk id="25" creationId="{FFE8EE75-FB5E-487F-AB3D-8336CFC11C15}"/>
          </ac:grpSpMkLst>
        </pc:grpChg>
        <pc:grpChg chg="del mod">
          <ac:chgData name="Hemanth Kumar  Tanneru" userId="e60da0a2-8f9f-43be-83b4-26a7a02c04c9" providerId="ADAL" clId="{7D07F235-8002-4E09-92B8-228825BC9966}" dt="2022-11-13T15:40:39.949" v="1153"/>
          <ac:grpSpMkLst>
            <pc:docMk/>
            <pc:sldMk cId="0" sldId="977"/>
            <ac:grpSpMk id="30" creationId="{A29EB46A-1722-4AA0-A62C-FDAEB7658752}"/>
          </ac:grpSpMkLst>
        </pc:grpChg>
        <pc:grpChg chg="mod">
          <ac:chgData name="Hemanth Kumar  Tanneru" userId="e60da0a2-8f9f-43be-83b4-26a7a02c04c9" providerId="ADAL" clId="{7D07F235-8002-4E09-92B8-228825BC9966}" dt="2022-11-13T15:40:47.755" v="1161"/>
          <ac:grpSpMkLst>
            <pc:docMk/>
            <pc:sldMk cId="0" sldId="977"/>
            <ac:grpSpMk id="34" creationId="{EC60EA61-A2B7-4A5A-A8F8-4B5B8C4C0446}"/>
          </ac:grpSpMkLst>
        </pc:grpChg>
        <pc:grpChg chg="mod">
          <ac:chgData name="Hemanth Kumar  Tanneru" userId="e60da0a2-8f9f-43be-83b4-26a7a02c04c9" providerId="ADAL" clId="{7D07F235-8002-4E09-92B8-228825BC9966}" dt="2022-11-13T15:40:56.942" v="1165"/>
          <ac:grpSpMkLst>
            <pc:docMk/>
            <pc:sldMk cId="0" sldId="977"/>
            <ac:grpSpMk id="38" creationId="{537A2C40-41C4-422E-BD6E-296DAA36FB08}"/>
          </ac:grpSpMkLst>
        </pc:grpChg>
        <pc:grpChg chg="mod">
          <ac:chgData name="Hemanth Kumar  Tanneru" userId="e60da0a2-8f9f-43be-83b4-26a7a02c04c9" providerId="ADAL" clId="{7D07F235-8002-4E09-92B8-228825BC9966}" dt="2022-11-13T15:41:12.033" v="1170"/>
          <ac:grpSpMkLst>
            <pc:docMk/>
            <pc:sldMk cId="0" sldId="977"/>
            <ac:grpSpMk id="46" creationId="{EBA27F72-8A17-486F-9CD2-84FC3EEE29DE}"/>
          </ac:grpSpMkLst>
        </pc:grpChg>
        <pc:grpChg chg="mod">
          <ac:chgData name="Hemanth Kumar  Tanneru" userId="e60da0a2-8f9f-43be-83b4-26a7a02c04c9" providerId="ADAL" clId="{7D07F235-8002-4E09-92B8-228825BC9966}" dt="2022-11-13T15:41:15.296" v="1173"/>
          <ac:grpSpMkLst>
            <pc:docMk/>
            <pc:sldMk cId="0" sldId="977"/>
            <ac:grpSpMk id="49" creationId="{75474827-EBE0-4535-B5F5-EC4174767C82}"/>
          </ac:grpSpMkLst>
        </pc:grpChg>
        <pc:grpChg chg="mod">
          <ac:chgData name="Hemanth Kumar  Tanneru" userId="e60da0a2-8f9f-43be-83b4-26a7a02c04c9" providerId="ADAL" clId="{7D07F235-8002-4E09-92B8-228825BC9966}" dt="2022-11-13T15:41:25.102" v="1178"/>
          <ac:grpSpMkLst>
            <pc:docMk/>
            <pc:sldMk cId="0" sldId="977"/>
            <ac:grpSpMk id="54" creationId="{5B3A4BE9-025F-432A-8EF1-8D49339CE165}"/>
          </ac:grpSpMkLst>
        </pc:grpChg>
        <pc:grpChg chg="mod">
          <ac:chgData name="Hemanth Kumar  Tanneru" userId="e60da0a2-8f9f-43be-83b4-26a7a02c04c9" providerId="ADAL" clId="{7D07F235-8002-4E09-92B8-228825BC9966}" dt="2022-11-13T15:41:25.102" v="1178"/>
          <ac:grpSpMkLst>
            <pc:docMk/>
            <pc:sldMk cId="0" sldId="977"/>
            <ac:grpSpMk id="55" creationId="{48AEF250-9FF6-434C-BE72-678C2075B289}"/>
          </ac:grpSpMkLst>
        </pc:grpChg>
        <pc:grpChg chg="del mod">
          <ac:chgData name="Hemanth Kumar  Tanneru" userId="e60da0a2-8f9f-43be-83b4-26a7a02c04c9" providerId="ADAL" clId="{7D07F235-8002-4E09-92B8-228825BC9966}" dt="2022-11-13T15:42:12.032" v="1223"/>
          <ac:grpSpMkLst>
            <pc:docMk/>
            <pc:sldMk cId="0" sldId="977"/>
            <ac:grpSpMk id="69" creationId="{76B974E4-8A54-44F8-8E17-CE9FD1FB7B38}"/>
          </ac:grpSpMkLst>
        </pc:grpChg>
        <pc:grpChg chg="mod">
          <ac:chgData name="Hemanth Kumar  Tanneru" userId="e60da0a2-8f9f-43be-83b4-26a7a02c04c9" providerId="ADAL" clId="{7D07F235-8002-4E09-92B8-228825BC9966}" dt="2022-11-13T15:41:40.293" v="1203"/>
          <ac:grpSpMkLst>
            <pc:docMk/>
            <pc:sldMk cId="0" sldId="977"/>
            <ac:grpSpMk id="80" creationId="{03889F21-18D8-4981-9132-B33F74E488ED}"/>
          </ac:grpSpMkLst>
        </pc:grpChg>
        <pc:grpChg chg="del mod">
          <ac:chgData name="Hemanth Kumar  Tanneru" userId="e60da0a2-8f9f-43be-83b4-26a7a02c04c9" providerId="ADAL" clId="{7D07F235-8002-4E09-92B8-228825BC9966}" dt="2022-11-13T15:42:12.032" v="1223"/>
          <ac:grpSpMkLst>
            <pc:docMk/>
            <pc:sldMk cId="0" sldId="977"/>
            <ac:grpSpMk id="81" creationId="{A2A42F8D-87CA-4613-AC2C-FFFACD191F59}"/>
          </ac:grpSpMkLst>
        </pc:grpChg>
        <pc:grpChg chg="mod">
          <ac:chgData name="Hemanth Kumar  Tanneru" userId="e60da0a2-8f9f-43be-83b4-26a7a02c04c9" providerId="ADAL" clId="{7D07F235-8002-4E09-92B8-228825BC9966}" dt="2022-11-13T15:41:46.964" v="1215"/>
          <ac:grpSpMkLst>
            <pc:docMk/>
            <pc:sldMk cId="0" sldId="977"/>
            <ac:grpSpMk id="93" creationId="{30B1644A-D0DB-4D79-BCD9-79ED954BDB52}"/>
          </ac:grpSpMkLst>
        </pc:grpChg>
        <pc:grpChg chg="mod">
          <ac:chgData name="Hemanth Kumar  Tanneru" userId="e60da0a2-8f9f-43be-83b4-26a7a02c04c9" providerId="ADAL" clId="{7D07F235-8002-4E09-92B8-228825BC9966}" dt="2022-11-13T15:41:49.084" v="1218"/>
          <ac:grpSpMkLst>
            <pc:docMk/>
            <pc:sldMk cId="0" sldId="977"/>
            <ac:grpSpMk id="96" creationId="{86EBC2D5-374C-4E50-B9C7-15608DFC73CB}"/>
          </ac:grpSpMkLst>
        </pc:grpChg>
        <pc:grpChg chg="mod">
          <ac:chgData name="Hemanth Kumar  Tanneru" userId="e60da0a2-8f9f-43be-83b4-26a7a02c04c9" providerId="ADAL" clId="{7D07F235-8002-4E09-92B8-228825BC9966}" dt="2022-11-13T15:42:12.032" v="1223"/>
          <ac:grpSpMkLst>
            <pc:docMk/>
            <pc:sldMk cId="0" sldId="977"/>
            <ac:grpSpMk id="101" creationId="{843EC3C5-5D9C-4CBF-9D56-F5BC94B96571}"/>
          </ac:grpSpMkLst>
        </pc:grpChg>
        <pc:grpChg chg="mod">
          <ac:chgData name="Hemanth Kumar  Tanneru" userId="e60da0a2-8f9f-43be-83b4-26a7a02c04c9" providerId="ADAL" clId="{7D07F235-8002-4E09-92B8-228825BC9966}" dt="2022-11-13T15:42:19.346" v="1226"/>
          <ac:grpSpMkLst>
            <pc:docMk/>
            <pc:sldMk cId="0" sldId="977"/>
            <ac:grpSpMk id="104" creationId="{6A5C2192-3B03-4384-98B5-AFD297D1BAD4}"/>
          </ac:grpSpMkLst>
        </pc:grpChg>
        <pc:grpChg chg="mod">
          <ac:chgData name="Hemanth Kumar  Tanneru" userId="e60da0a2-8f9f-43be-83b4-26a7a02c04c9" providerId="ADAL" clId="{7D07F235-8002-4E09-92B8-228825BC9966}" dt="2022-11-13T15:42:24.035" v="1231"/>
          <ac:grpSpMkLst>
            <pc:docMk/>
            <pc:sldMk cId="0" sldId="977"/>
            <ac:grpSpMk id="109" creationId="{46CB340D-ABED-492C-8B56-5269B00A8850}"/>
          </ac:grpSpMkLst>
        </pc:grpChg>
        <pc:grpChg chg="del mod">
          <ac:chgData name="Hemanth Kumar  Tanneru" userId="e60da0a2-8f9f-43be-83b4-26a7a02c04c9" providerId="ADAL" clId="{7D07F235-8002-4E09-92B8-228825BC9966}" dt="2022-11-13T15:42:34.129" v="1245"/>
          <ac:grpSpMkLst>
            <pc:docMk/>
            <pc:sldMk cId="0" sldId="977"/>
            <ac:grpSpMk id="121" creationId="{A23D49C5-8EBE-4E09-8DBE-8F585468154B}"/>
          </ac:grpSpMkLst>
        </pc:grpChg>
        <pc:grpChg chg="mod">
          <ac:chgData name="Hemanth Kumar  Tanneru" userId="e60da0a2-8f9f-43be-83b4-26a7a02c04c9" providerId="ADAL" clId="{7D07F235-8002-4E09-92B8-228825BC9966}" dt="2022-11-13T15:42:32.903" v="1243"/>
          <ac:grpSpMkLst>
            <pc:docMk/>
            <pc:sldMk cId="0" sldId="977"/>
            <ac:grpSpMk id="122" creationId="{AB8DEC04-4793-47E5-9529-BB9E8D28B095}"/>
          </ac:grpSpMkLst>
        </pc:grpChg>
        <pc:grpChg chg="mod">
          <ac:chgData name="Hemanth Kumar  Tanneru" userId="e60da0a2-8f9f-43be-83b4-26a7a02c04c9" providerId="ADAL" clId="{7D07F235-8002-4E09-92B8-228825BC9966}" dt="2022-11-13T15:42:34.129" v="1245"/>
          <ac:grpSpMkLst>
            <pc:docMk/>
            <pc:sldMk cId="0" sldId="977"/>
            <ac:grpSpMk id="124" creationId="{BA929478-01DF-40B0-AA6E-2E2628BA5BE6}"/>
          </ac:grpSpMkLst>
        </pc:grpChg>
        <pc:grpChg chg="del mod">
          <ac:chgData name="Hemanth Kumar  Tanneru" userId="e60da0a2-8f9f-43be-83b4-26a7a02c04c9" providerId="ADAL" clId="{7D07F235-8002-4E09-92B8-228825BC9966}" dt="2022-11-13T15:43:21.379" v="1259"/>
          <ac:grpSpMkLst>
            <pc:docMk/>
            <pc:sldMk cId="0" sldId="977"/>
            <ac:grpSpMk id="135" creationId="{FF0AA9B7-7EC8-4EA5-A6DB-4385E8CFC2EC}"/>
          </ac:grpSpMkLst>
        </pc:grpChg>
        <pc:grpChg chg="del mod">
          <ac:chgData name="Hemanth Kumar  Tanneru" userId="e60da0a2-8f9f-43be-83b4-26a7a02c04c9" providerId="ADAL" clId="{7D07F235-8002-4E09-92B8-228825BC9966}" dt="2022-11-13T15:43:27.132" v="1270"/>
          <ac:grpSpMkLst>
            <pc:docMk/>
            <pc:sldMk cId="0" sldId="977"/>
            <ac:grpSpMk id="138" creationId="{7134D5FE-CB17-4CCD-B9A7-7DA998CDEC0A}"/>
          </ac:grpSpMkLst>
        </pc:grpChg>
        <pc:grpChg chg="del mod">
          <ac:chgData name="Hemanth Kumar  Tanneru" userId="e60da0a2-8f9f-43be-83b4-26a7a02c04c9" providerId="ADAL" clId="{7D07F235-8002-4E09-92B8-228825BC9966}" dt="2022-11-13T15:43:30.787" v="1276"/>
          <ac:grpSpMkLst>
            <pc:docMk/>
            <pc:sldMk cId="0" sldId="977"/>
            <ac:grpSpMk id="149" creationId="{539C53F9-FF07-4E72-B174-ABC5F96DE6E0}"/>
          </ac:grpSpMkLst>
        </pc:grpChg>
        <pc:grpChg chg="mod">
          <ac:chgData name="Hemanth Kumar  Tanneru" userId="e60da0a2-8f9f-43be-83b4-26a7a02c04c9" providerId="ADAL" clId="{7D07F235-8002-4E09-92B8-228825BC9966}" dt="2022-11-13T15:43:30.787" v="1276"/>
          <ac:grpSpMkLst>
            <pc:docMk/>
            <pc:sldMk cId="0" sldId="977"/>
            <ac:grpSpMk id="155" creationId="{CE5AF2AB-C57E-4F5E-8DD9-A9D078C7DF87}"/>
          </ac:grpSpMkLst>
        </pc:grpChg>
        <pc:grpChg chg="mod">
          <ac:chgData name="Hemanth Kumar  Tanneru" userId="e60da0a2-8f9f-43be-83b4-26a7a02c04c9" providerId="ADAL" clId="{7D07F235-8002-4E09-92B8-228825BC9966}" dt="2022-11-13T15:53:18.594" v="1333"/>
          <ac:grpSpMkLst>
            <pc:docMk/>
            <pc:sldMk cId="0" sldId="977"/>
            <ac:grpSpMk id="159" creationId="{54ED5407-83D9-4D46-B1C5-E20F5E06F39C}"/>
          </ac:grpSpMkLst>
        </pc:grpChg>
        <pc:inkChg chg="del">
          <ac:chgData name="Hemanth Kumar  Tanneru" userId="e60da0a2-8f9f-43be-83b4-26a7a02c04c9" providerId="ADAL" clId="{7D07F235-8002-4E09-92B8-228825BC9966}" dt="2022-11-13T15:39:57.858" v="1114" actId="478"/>
          <ac:inkMkLst>
            <pc:docMk/>
            <pc:sldMk cId="0" sldId="977"/>
            <ac:inkMk id="6" creationId="{CBAE7DE3-3A3D-48EB-A19A-2F933AECE0B8}"/>
          </ac:inkMkLst>
        </pc:inkChg>
        <pc:inkChg chg="add del">
          <ac:chgData name="Hemanth Kumar  Tanneru" userId="e60da0a2-8f9f-43be-83b4-26a7a02c04c9" providerId="ADAL" clId="{7D07F235-8002-4E09-92B8-228825BC9966}" dt="2022-11-13T15:40:39.949" v="1155"/>
          <ac:inkMkLst>
            <pc:docMk/>
            <pc:sldMk cId="0" sldId="977"/>
            <ac:inkMk id="7" creationId="{1A3D2EA8-E766-47D9-B64D-83A69EAAFA31}"/>
          </ac:inkMkLst>
        </pc:inkChg>
        <pc:inkChg chg="add">
          <ac:chgData name="Hemanth Kumar  Tanneru" userId="e60da0a2-8f9f-43be-83b4-26a7a02c04c9" providerId="ADAL" clId="{7D07F235-8002-4E09-92B8-228825BC9966}" dt="2022-11-13T15:40:09.564" v="1116" actId="9405"/>
          <ac:inkMkLst>
            <pc:docMk/>
            <pc:sldMk cId="0" sldId="977"/>
            <ac:inkMk id="8" creationId="{34354C91-02C2-4DA5-B73F-4E7A6AE0DDB0}"/>
          </ac:inkMkLst>
        </pc:inkChg>
        <pc:inkChg chg="add del mod">
          <ac:chgData name="Hemanth Kumar  Tanneru" userId="e60da0a2-8f9f-43be-83b4-26a7a02c04c9" providerId="ADAL" clId="{7D07F235-8002-4E09-92B8-228825BC9966}" dt="2022-11-13T15:40:39.949" v="1154"/>
          <ac:inkMkLst>
            <pc:docMk/>
            <pc:sldMk cId="0" sldId="977"/>
            <ac:inkMk id="9" creationId="{8958B2AB-0EB8-40AD-9E42-D08413229CAF}"/>
          </ac:inkMkLst>
        </pc:inkChg>
        <pc:inkChg chg="add del mod">
          <ac:chgData name="Hemanth Kumar  Tanneru" userId="e60da0a2-8f9f-43be-83b4-26a7a02c04c9" providerId="ADAL" clId="{7D07F235-8002-4E09-92B8-228825BC9966}" dt="2022-11-13T15:40:39.948" v="1149"/>
          <ac:inkMkLst>
            <pc:docMk/>
            <pc:sldMk cId="0" sldId="977"/>
            <ac:inkMk id="10" creationId="{105B0B23-FB69-41BD-BB64-76474DC53DA7}"/>
          </ac:inkMkLst>
        </pc:inkChg>
        <pc:inkChg chg="add del mod">
          <ac:chgData name="Hemanth Kumar  Tanneru" userId="e60da0a2-8f9f-43be-83b4-26a7a02c04c9" providerId="ADAL" clId="{7D07F235-8002-4E09-92B8-228825BC9966}" dt="2022-11-13T15:40:37.946" v="1142"/>
          <ac:inkMkLst>
            <pc:docMk/>
            <pc:sldMk cId="0" sldId="977"/>
            <ac:inkMk id="11" creationId="{C7940589-6BDA-42C9-9B70-F46CF3011485}"/>
          </ac:inkMkLst>
        </pc:inkChg>
        <pc:inkChg chg="add del mod">
          <ac:chgData name="Hemanth Kumar  Tanneru" userId="e60da0a2-8f9f-43be-83b4-26a7a02c04c9" providerId="ADAL" clId="{7D07F235-8002-4E09-92B8-228825BC9966}" dt="2022-11-13T15:40:37.945" v="1141"/>
          <ac:inkMkLst>
            <pc:docMk/>
            <pc:sldMk cId="0" sldId="977"/>
            <ac:inkMk id="12" creationId="{521BB1CD-7B67-4436-B92D-BE304FDC7BA4}"/>
          </ac:inkMkLst>
        </pc:inkChg>
        <pc:inkChg chg="add del mod">
          <ac:chgData name="Hemanth Kumar  Tanneru" userId="e60da0a2-8f9f-43be-83b4-26a7a02c04c9" providerId="ADAL" clId="{7D07F235-8002-4E09-92B8-228825BC9966}" dt="2022-11-13T15:40:37.946" v="1143"/>
          <ac:inkMkLst>
            <pc:docMk/>
            <pc:sldMk cId="0" sldId="977"/>
            <ac:inkMk id="13" creationId="{96A7F2CF-4755-43E1-B5AD-B25844C75CFD}"/>
          </ac:inkMkLst>
        </pc:inkChg>
        <pc:inkChg chg="add del mod">
          <ac:chgData name="Hemanth Kumar  Tanneru" userId="e60da0a2-8f9f-43be-83b4-26a7a02c04c9" providerId="ADAL" clId="{7D07F235-8002-4E09-92B8-228825BC9966}" dt="2022-11-13T15:40:37.417" v="1140"/>
          <ac:inkMkLst>
            <pc:docMk/>
            <pc:sldMk cId="0" sldId="977"/>
            <ac:inkMk id="15" creationId="{4EA6C675-9FED-4100-8BE2-F1750033D242}"/>
          </ac:inkMkLst>
        </pc:inkChg>
        <pc:inkChg chg="add del mod">
          <ac:chgData name="Hemanth Kumar  Tanneru" userId="e60da0a2-8f9f-43be-83b4-26a7a02c04c9" providerId="ADAL" clId="{7D07F235-8002-4E09-92B8-228825BC9966}" dt="2022-11-13T15:40:37.416" v="1139"/>
          <ac:inkMkLst>
            <pc:docMk/>
            <pc:sldMk cId="0" sldId="977"/>
            <ac:inkMk id="16" creationId="{2F22E13C-87EE-487C-84CD-9C208A540F44}"/>
          </ac:inkMkLst>
        </pc:inkChg>
        <pc:inkChg chg="add del mod">
          <ac:chgData name="Hemanth Kumar  Tanneru" userId="e60da0a2-8f9f-43be-83b4-26a7a02c04c9" providerId="ADAL" clId="{7D07F235-8002-4E09-92B8-228825BC9966}" dt="2022-11-13T15:40:40.547" v="1157"/>
          <ac:inkMkLst>
            <pc:docMk/>
            <pc:sldMk cId="0" sldId="977"/>
            <ac:inkMk id="17" creationId="{5E97877E-7682-4C15-9616-EB7D477F7F78}"/>
          </ac:inkMkLst>
        </pc:inkChg>
        <pc:inkChg chg="add del mod">
          <ac:chgData name="Hemanth Kumar  Tanneru" userId="e60da0a2-8f9f-43be-83b4-26a7a02c04c9" providerId="ADAL" clId="{7D07F235-8002-4E09-92B8-228825BC9966}" dt="2022-11-13T15:40:39.947" v="1145"/>
          <ac:inkMkLst>
            <pc:docMk/>
            <pc:sldMk cId="0" sldId="977"/>
            <ac:inkMk id="19" creationId="{2A01DCD1-85EC-4705-AE15-A7A9963362D5}"/>
          </ac:inkMkLst>
        </pc:inkChg>
        <pc:inkChg chg="add del mod">
          <ac:chgData name="Hemanth Kumar  Tanneru" userId="e60da0a2-8f9f-43be-83b4-26a7a02c04c9" providerId="ADAL" clId="{7D07F235-8002-4E09-92B8-228825BC9966}" dt="2022-11-13T15:40:39.949" v="1152"/>
          <ac:inkMkLst>
            <pc:docMk/>
            <pc:sldMk cId="0" sldId="977"/>
            <ac:inkMk id="20" creationId="{D519BC75-8981-41EB-ADCD-B6B434331FAC}"/>
          </ac:inkMkLst>
        </pc:inkChg>
        <pc:inkChg chg="add del mod">
          <ac:chgData name="Hemanth Kumar  Tanneru" userId="e60da0a2-8f9f-43be-83b4-26a7a02c04c9" providerId="ADAL" clId="{7D07F235-8002-4E09-92B8-228825BC9966}" dt="2022-11-13T15:40:39.948" v="1150"/>
          <ac:inkMkLst>
            <pc:docMk/>
            <pc:sldMk cId="0" sldId="977"/>
            <ac:inkMk id="21" creationId="{581D7AF6-7267-478B-B941-5836FBC990FC}"/>
          </ac:inkMkLst>
        </pc:inkChg>
        <pc:inkChg chg="add del mod">
          <ac:chgData name="Hemanth Kumar  Tanneru" userId="e60da0a2-8f9f-43be-83b4-26a7a02c04c9" providerId="ADAL" clId="{7D07F235-8002-4E09-92B8-228825BC9966}" dt="2022-11-13T15:40:39.949" v="1156"/>
          <ac:inkMkLst>
            <pc:docMk/>
            <pc:sldMk cId="0" sldId="977"/>
            <ac:inkMk id="22" creationId="{4F9AAC51-E96B-4D6B-AF52-07AA3A65F77C}"/>
          </ac:inkMkLst>
        </pc:inkChg>
        <pc:inkChg chg="add del mod">
          <ac:chgData name="Hemanth Kumar  Tanneru" userId="e60da0a2-8f9f-43be-83b4-26a7a02c04c9" providerId="ADAL" clId="{7D07F235-8002-4E09-92B8-228825BC9966}" dt="2022-11-13T15:40:39.947" v="1144"/>
          <ac:inkMkLst>
            <pc:docMk/>
            <pc:sldMk cId="0" sldId="977"/>
            <ac:inkMk id="23" creationId="{EBE0A657-5CF2-4464-9170-CC322542997F}"/>
          </ac:inkMkLst>
        </pc:inkChg>
        <pc:inkChg chg="add del mod">
          <ac:chgData name="Hemanth Kumar  Tanneru" userId="e60da0a2-8f9f-43be-83b4-26a7a02c04c9" providerId="ADAL" clId="{7D07F235-8002-4E09-92B8-228825BC9966}" dt="2022-11-13T15:40:39.948" v="1148"/>
          <ac:inkMkLst>
            <pc:docMk/>
            <pc:sldMk cId="0" sldId="977"/>
            <ac:inkMk id="24" creationId="{8D3F8ED8-8A8A-4943-913C-695F9420C2F3}"/>
          </ac:inkMkLst>
        </pc:inkChg>
        <pc:inkChg chg="add del mod">
          <ac:chgData name="Hemanth Kumar  Tanneru" userId="e60da0a2-8f9f-43be-83b4-26a7a02c04c9" providerId="ADAL" clId="{7D07F235-8002-4E09-92B8-228825BC9966}" dt="2022-11-13T15:40:39.949" v="1153"/>
          <ac:inkMkLst>
            <pc:docMk/>
            <pc:sldMk cId="0" sldId="977"/>
            <ac:inkMk id="26" creationId="{8A904327-D511-4CAC-9F5F-FE79F536CBD2}"/>
          </ac:inkMkLst>
        </pc:inkChg>
        <pc:inkChg chg="add del mod">
          <ac:chgData name="Hemanth Kumar  Tanneru" userId="e60da0a2-8f9f-43be-83b4-26a7a02c04c9" providerId="ADAL" clId="{7D07F235-8002-4E09-92B8-228825BC9966}" dt="2022-11-13T15:40:39.949" v="1151"/>
          <ac:inkMkLst>
            <pc:docMk/>
            <pc:sldMk cId="0" sldId="977"/>
            <ac:inkMk id="27" creationId="{9168C8AE-7602-4114-BB67-EFAC615B471B}"/>
          </ac:inkMkLst>
        </pc:inkChg>
        <pc:inkChg chg="add del mod">
          <ac:chgData name="Hemanth Kumar  Tanneru" userId="e60da0a2-8f9f-43be-83b4-26a7a02c04c9" providerId="ADAL" clId="{7D07F235-8002-4E09-92B8-228825BC9966}" dt="2022-11-13T15:40:39.948" v="1147"/>
          <ac:inkMkLst>
            <pc:docMk/>
            <pc:sldMk cId="0" sldId="977"/>
            <ac:inkMk id="28" creationId="{33A8736C-C6E5-471B-83BD-B11DCC85DF4F}"/>
          </ac:inkMkLst>
        </pc:inkChg>
        <pc:inkChg chg="add del mod">
          <ac:chgData name="Hemanth Kumar  Tanneru" userId="e60da0a2-8f9f-43be-83b4-26a7a02c04c9" providerId="ADAL" clId="{7D07F235-8002-4E09-92B8-228825BC9966}" dt="2022-11-13T15:40:39.948" v="1146"/>
          <ac:inkMkLst>
            <pc:docMk/>
            <pc:sldMk cId="0" sldId="977"/>
            <ac:inkMk id="29" creationId="{C53098E9-CE91-4CCA-9230-B124E6E6D4D0}"/>
          </ac:inkMkLst>
        </pc:inkChg>
        <pc:inkChg chg="add mod">
          <ac:chgData name="Hemanth Kumar  Tanneru" userId="e60da0a2-8f9f-43be-83b4-26a7a02c04c9" providerId="ADAL" clId="{7D07F235-8002-4E09-92B8-228825BC9966}" dt="2022-11-13T15:40:47.755" v="1161"/>
          <ac:inkMkLst>
            <pc:docMk/>
            <pc:sldMk cId="0" sldId="977"/>
            <ac:inkMk id="31" creationId="{C6B47618-F434-4E99-8E31-56563B3DB048}"/>
          </ac:inkMkLst>
        </pc:inkChg>
        <pc:inkChg chg="add mod">
          <ac:chgData name="Hemanth Kumar  Tanneru" userId="e60da0a2-8f9f-43be-83b4-26a7a02c04c9" providerId="ADAL" clId="{7D07F235-8002-4E09-92B8-228825BC9966}" dt="2022-11-13T15:40:47.755" v="1161"/>
          <ac:inkMkLst>
            <pc:docMk/>
            <pc:sldMk cId="0" sldId="977"/>
            <ac:inkMk id="32" creationId="{91B20A69-842E-4F70-8B3E-6C768EF40DAD}"/>
          </ac:inkMkLst>
        </pc:inkChg>
        <pc:inkChg chg="add mod">
          <ac:chgData name="Hemanth Kumar  Tanneru" userId="e60da0a2-8f9f-43be-83b4-26a7a02c04c9" providerId="ADAL" clId="{7D07F235-8002-4E09-92B8-228825BC9966}" dt="2022-11-13T15:40:47.755" v="1161"/>
          <ac:inkMkLst>
            <pc:docMk/>
            <pc:sldMk cId="0" sldId="977"/>
            <ac:inkMk id="33" creationId="{5949BF09-0A35-4675-A6A6-1B9D3C646B3C}"/>
          </ac:inkMkLst>
        </pc:inkChg>
        <pc:inkChg chg="add mod">
          <ac:chgData name="Hemanth Kumar  Tanneru" userId="e60da0a2-8f9f-43be-83b4-26a7a02c04c9" providerId="ADAL" clId="{7D07F235-8002-4E09-92B8-228825BC9966}" dt="2022-11-13T15:40:56.942" v="1165"/>
          <ac:inkMkLst>
            <pc:docMk/>
            <pc:sldMk cId="0" sldId="977"/>
            <ac:inkMk id="35" creationId="{6903DAC6-043C-4006-A8BB-96AEFA078147}"/>
          </ac:inkMkLst>
        </pc:inkChg>
        <pc:inkChg chg="add mod">
          <ac:chgData name="Hemanth Kumar  Tanneru" userId="e60da0a2-8f9f-43be-83b4-26a7a02c04c9" providerId="ADAL" clId="{7D07F235-8002-4E09-92B8-228825BC9966}" dt="2022-11-13T15:40:56.942" v="1165"/>
          <ac:inkMkLst>
            <pc:docMk/>
            <pc:sldMk cId="0" sldId="977"/>
            <ac:inkMk id="36" creationId="{ABC1E3C0-F91E-43F6-AAB8-1152EB35C43F}"/>
          </ac:inkMkLst>
        </pc:inkChg>
        <pc:inkChg chg="add mod">
          <ac:chgData name="Hemanth Kumar  Tanneru" userId="e60da0a2-8f9f-43be-83b4-26a7a02c04c9" providerId="ADAL" clId="{7D07F235-8002-4E09-92B8-228825BC9966}" dt="2022-11-13T15:40:56.942" v="1165"/>
          <ac:inkMkLst>
            <pc:docMk/>
            <pc:sldMk cId="0" sldId="977"/>
            <ac:inkMk id="37" creationId="{D92989DD-2818-4DDD-85F5-C2C232F49984}"/>
          </ac:inkMkLst>
        </pc:inkChg>
        <pc:inkChg chg="add">
          <ac:chgData name="Hemanth Kumar  Tanneru" userId="e60da0a2-8f9f-43be-83b4-26a7a02c04c9" providerId="ADAL" clId="{7D07F235-8002-4E09-92B8-228825BC9966}" dt="2022-11-13T15:41:07.390" v="1166" actId="9405"/>
          <ac:inkMkLst>
            <pc:docMk/>
            <pc:sldMk cId="0" sldId="977"/>
            <ac:inkMk id="39" creationId="{1EAB36EF-9E85-4E05-A30C-1E667F234DE9}"/>
          </ac:inkMkLst>
        </pc:inkChg>
        <pc:inkChg chg="add">
          <ac:chgData name="Hemanth Kumar  Tanneru" userId="e60da0a2-8f9f-43be-83b4-26a7a02c04c9" providerId="ADAL" clId="{7D07F235-8002-4E09-92B8-228825BC9966}" dt="2022-11-13T15:41:10.137" v="1167" actId="9405"/>
          <ac:inkMkLst>
            <pc:docMk/>
            <pc:sldMk cId="0" sldId="977"/>
            <ac:inkMk id="42" creationId="{69F8801D-158C-4824-B8A2-DC847F754083}"/>
          </ac:inkMkLst>
        </pc:inkChg>
        <pc:inkChg chg="add mod">
          <ac:chgData name="Hemanth Kumar  Tanneru" userId="e60da0a2-8f9f-43be-83b4-26a7a02c04c9" providerId="ADAL" clId="{7D07F235-8002-4E09-92B8-228825BC9966}" dt="2022-11-13T15:41:12.033" v="1170"/>
          <ac:inkMkLst>
            <pc:docMk/>
            <pc:sldMk cId="0" sldId="977"/>
            <ac:inkMk id="43" creationId="{A4CCBED5-496A-4D7E-B4A2-6ABE66C1BEFF}"/>
          </ac:inkMkLst>
        </pc:inkChg>
        <pc:inkChg chg="add mod">
          <ac:chgData name="Hemanth Kumar  Tanneru" userId="e60da0a2-8f9f-43be-83b4-26a7a02c04c9" providerId="ADAL" clId="{7D07F235-8002-4E09-92B8-228825BC9966}" dt="2022-11-13T15:41:12.033" v="1170"/>
          <ac:inkMkLst>
            <pc:docMk/>
            <pc:sldMk cId="0" sldId="977"/>
            <ac:inkMk id="45" creationId="{19CE539B-9261-462B-B71F-7F57C9E76FCE}"/>
          </ac:inkMkLst>
        </pc:inkChg>
        <pc:inkChg chg="add mod">
          <ac:chgData name="Hemanth Kumar  Tanneru" userId="e60da0a2-8f9f-43be-83b4-26a7a02c04c9" providerId="ADAL" clId="{7D07F235-8002-4E09-92B8-228825BC9966}" dt="2022-11-13T15:41:15.296" v="1173"/>
          <ac:inkMkLst>
            <pc:docMk/>
            <pc:sldMk cId="0" sldId="977"/>
            <ac:inkMk id="47" creationId="{9B2EE6F4-631A-44CD-AC37-41945CAF9BBD}"/>
          </ac:inkMkLst>
        </pc:inkChg>
        <pc:inkChg chg="add mod">
          <ac:chgData name="Hemanth Kumar  Tanneru" userId="e60da0a2-8f9f-43be-83b4-26a7a02c04c9" providerId="ADAL" clId="{7D07F235-8002-4E09-92B8-228825BC9966}" dt="2022-11-13T15:41:15.296" v="1173"/>
          <ac:inkMkLst>
            <pc:docMk/>
            <pc:sldMk cId="0" sldId="977"/>
            <ac:inkMk id="48" creationId="{E68BAD25-7D1A-458D-AA18-61361F2E9063}"/>
          </ac:inkMkLst>
        </pc:inkChg>
        <pc:inkChg chg="add mod">
          <ac:chgData name="Hemanth Kumar  Tanneru" userId="e60da0a2-8f9f-43be-83b4-26a7a02c04c9" providerId="ADAL" clId="{7D07F235-8002-4E09-92B8-228825BC9966}" dt="2022-11-13T15:41:25.102" v="1178"/>
          <ac:inkMkLst>
            <pc:docMk/>
            <pc:sldMk cId="0" sldId="977"/>
            <ac:inkMk id="50" creationId="{E3B3DF0F-6CEA-4B07-9AC1-39076CD184A8}"/>
          </ac:inkMkLst>
        </pc:inkChg>
        <pc:inkChg chg="add mod">
          <ac:chgData name="Hemanth Kumar  Tanneru" userId="e60da0a2-8f9f-43be-83b4-26a7a02c04c9" providerId="ADAL" clId="{7D07F235-8002-4E09-92B8-228825BC9966}" dt="2022-11-13T15:41:25.102" v="1178"/>
          <ac:inkMkLst>
            <pc:docMk/>
            <pc:sldMk cId="0" sldId="977"/>
            <ac:inkMk id="51" creationId="{FCC97398-FE12-424C-BBCA-8C3AD7247A9D}"/>
          </ac:inkMkLst>
        </pc:inkChg>
        <pc:inkChg chg="add mod">
          <ac:chgData name="Hemanth Kumar  Tanneru" userId="e60da0a2-8f9f-43be-83b4-26a7a02c04c9" providerId="ADAL" clId="{7D07F235-8002-4E09-92B8-228825BC9966}" dt="2022-11-13T15:41:25.102" v="1178"/>
          <ac:inkMkLst>
            <pc:docMk/>
            <pc:sldMk cId="0" sldId="977"/>
            <ac:inkMk id="52" creationId="{4330B82F-07EF-4B0E-BDA5-6A48B7E08114}"/>
          </ac:inkMkLst>
        </pc:inkChg>
        <pc:inkChg chg="add mod">
          <ac:chgData name="Hemanth Kumar  Tanneru" userId="e60da0a2-8f9f-43be-83b4-26a7a02c04c9" providerId="ADAL" clId="{7D07F235-8002-4E09-92B8-228825BC9966}" dt="2022-11-13T15:41:25.102" v="1178"/>
          <ac:inkMkLst>
            <pc:docMk/>
            <pc:sldMk cId="0" sldId="977"/>
            <ac:inkMk id="53" creationId="{0E4055D2-668B-4F79-AFB5-1BB5D8281DEF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56" creationId="{8AD8FA1A-C352-47C0-A935-29BC53D78C2A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57" creationId="{9EAE1B14-54B5-408B-88F4-66F6347BAD6F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58" creationId="{2EEEB554-B19C-4299-81B9-BA2A711D4C4E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59" creationId="{6D3841EF-4E00-4DE9-A7EA-088DEAEB46EF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0" creationId="{5CFF2B9E-F8B1-4DC0-9B63-3FEF3C4858A1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1" creationId="{8AD42E75-49BB-4009-A755-14E4BE2E5D9D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2" creationId="{9E30F935-5394-4C0F-A1C3-F2944434D845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3" creationId="{3D697096-C48A-4BA3-84EF-E6EC1AF27E85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4" creationId="{879E6415-EA7F-4DF9-9415-AA8E85DDEF07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5" creationId="{86AD80D4-8BA3-4EE8-816A-D3B02F0939D5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6" creationId="{9313091C-5054-448B-883A-102696BC6179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7" creationId="{F7E33D5B-B62D-4590-AC5C-BFDF3738E9F6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68" creationId="{C7E84E47-EF98-4A97-8184-DE5972D60290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70" creationId="{F712D50C-9112-44A2-A6FE-208EF9EC8651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71" creationId="{04F3E9C0-28C5-44E9-8107-CD4BDAC14E55}"/>
          </ac:inkMkLst>
        </pc:inkChg>
        <pc:inkChg chg="add mod">
          <ac:chgData name="Hemanth Kumar  Tanneru" userId="e60da0a2-8f9f-43be-83b4-26a7a02c04c9" providerId="ADAL" clId="{7D07F235-8002-4E09-92B8-228825BC9966}" dt="2022-11-13T15:41:40.293" v="1203"/>
          <ac:inkMkLst>
            <pc:docMk/>
            <pc:sldMk cId="0" sldId="977"/>
            <ac:inkMk id="72" creationId="{2AEC7826-06A4-498B-9B2D-74727831A243}"/>
          </ac:inkMkLst>
        </pc:inkChg>
        <pc:inkChg chg="add mod">
          <ac:chgData name="Hemanth Kumar  Tanneru" userId="e60da0a2-8f9f-43be-83b4-26a7a02c04c9" providerId="ADAL" clId="{7D07F235-8002-4E09-92B8-228825BC9966}" dt="2022-11-13T15:41:40.293" v="1203"/>
          <ac:inkMkLst>
            <pc:docMk/>
            <pc:sldMk cId="0" sldId="977"/>
            <ac:inkMk id="73" creationId="{F0D698CE-21E5-4997-BEB6-E85420A037D1}"/>
          </ac:inkMkLst>
        </pc:inkChg>
        <pc:inkChg chg="add mod">
          <ac:chgData name="Hemanth Kumar  Tanneru" userId="e60da0a2-8f9f-43be-83b4-26a7a02c04c9" providerId="ADAL" clId="{7D07F235-8002-4E09-92B8-228825BC9966}" dt="2022-11-13T15:41:40.293" v="1203"/>
          <ac:inkMkLst>
            <pc:docMk/>
            <pc:sldMk cId="0" sldId="977"/>
            <ac:inkMk id="74" creationId="{E2E36FAC-2B09-4647-8787-9145F126C367}"/>
          </ac:inkMkLst>
        </pc:inkChg>
        <pc:inkChg chg="add mod">
          <ac:chgData name="Hemanth Kumar  Tanneru" userId="e60da0a2-8f9f-43be-83b4-26a7a02c04c9" providerId="ADAL" clId="{7D07F235-8002-4E09-92B8-228825BC9966}" dt="2022-11-13T15:41:40.293" v="1203"/>
          <ac:inkMkLst>
            <pc:docMk/>
            <pc:sldMk cId="0" sldId="977"/>
            <ac:inkMk id="75" creationId="{75F95DF2-7FC0-404B-B2AA-A2722023CEDD}"/>
          </ac:inkMkLst>
        </pc:inkChg>
        <pc:inkChg chg="add mod">
          <ac:chgData name="Hemanth Kumar  Tanneru" userId="e60da0a2-8f9f-43be-83b4-26a7a02c04c9" providerId="ADAL" clId="{7D07F235-8002-4E09-92B8-228825BC9966}" dt="2022-11-13T15:41:40.293" v="1203"/>
          <ac:inkMkLst>
            <pc:docMk/>
            <pc:sldMk cId="0" sldId="977"/>
            <ac:inkMk id="76" creationId="{7A3A8ABA-709A-42A7-BE33-160E43545CA7}"/>
          </ac:inkMkLst>
        </pc:inkChg>
        <pc:inkChg chg="add mod">
          <ac:chgData name="Hemanth Kumar  Tanneru" userId="e60da0a2-8f9f-43be-83b4-26a7a02c04c9" providerId="ADAL" clId="{7D07F235-8002-4E09-92B8-228825BC9966}" dt="2022-11-13T15:41:40.293" v="1203"/>
          <ac:inkMkLst>
            <pc:docMk/>
            <pc:sldMk cId="0" sldId="977"/>
            <ac:inkMk id="77" creationId="{1A04E3A9-F546-4823-9F3D-8498A33C2EB4}"/>
          </ac:inkMkLst>
        </pc:inkChg>
        <pc:inkChg chg="add mod">
          <ac:chgData name="Hemanth Kumar  Tanneru" userId="e60da0a2-8f9f-43be-83b4-26a7a02c04c9" providerId="ADAL" clId="{7D07F235-8002-4E09-92B8-228825BC9966}" dt="2022-11-13T15:41:40.293" v="1203"/>
          <ac:inkMkLst>
            <pc:docMk/>
            <pc:sldMk cId="0" sldId="977"/>
            <ac:inkMk id="78" creationId="{EAEF6B61-EBD0-4884-8BB1-84893709BF44}"/>
          </ac:inkMkLst>
        </pc:inkChg>
        <pc:inkChg chg="add mod">
          <ac:chgData name="Hemanth Kumar  Tanneru" userId="e60da0a2-8f9f-43be-83b4-26a7a02c04c9" providerId="ADAL" clId="{7D07F235-8002-4E09-92B8-228825BC9966}" dt="2022-11-13T15:41:40.293" v="1203"/>
          <ac:inkMkLst>
            <pc:docMk/>
            <pc:sldMk cId="0" sldId="977"/>
            <ac:inkMk id="79" creationId="{F8067905-D189-433B-B23F-9A7E4C5EB8D2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82" creationId="{B1D9A5F6-0DDA-44DC-8742-33729B8DE743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83" creationId="{76E3B2AF-157E-4F4B-8982-3257CAE19984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84" creationId="{21C66444-FFE7-4C83-9CAC-0462954D7E9F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85" creationId="{C495F2A3-F9D6-439A-A651-F69356FA8F77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86" creationId="{424D38C1-58B6-4B31-A6D6-602C182155CA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87" creationId="{C485FD0B-ADE8-4CDE-8BD5-C1FFDBAE629D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88" creationId="{A86D9CB2-1DD0-43B5-B69B-F954F8090453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89" creationId="{DAE39127-357F-4056-9E61-ACF6FF32F447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90" creationId="{5449454A-E36E-4BA8-B03F-68757D4A4BFF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91" creationId="{F73A7512-EBE8-43EC-8A38-6D3977DD8C13}"/>
          </ac:inkMkLst>
        </pc:inkChg>
        <pc:inkChg chg="add mod">
          <ac:chgData name="Hemanth Kumar  Tanneru" userId="e60da0a2-8f9f-43be-83b4-26a7a02c04c9" providerId="ADAL" clId="{7D07F235-8002-4E09-92B8-228825BC9966}" dt="2022-11-13T15:41:46.964" v="1215"/>
          <ac:inkMkLst>
            <pc:docMk/>
            <pc:sldMk cId="0" sldId="977"/>
            <ac:inkMk id="92" creationId="{68339414-14FA-425E-8E74-15D55AAA6DDD}"/>
          </ac:inkMkLst>
        </pc:inkChg>
        <pc:inkChg chg="add mod">
          <ac:chgData name="Hemanth Kumar  Tanneru" userId="e60da0a2-8f9f-43be-83b4-26a7a02c04c9" providerId="ADAL" clId="{7D07F235-8002-4E09-92B8-228825BC9966}" dt="2022-11-13T15:41:49.084" v="1218"/>
          <ac:inkMkLst>
            <pc:docMk/>
            <pc:sldMk cId="0" sldId="977"/>
            <ac:inkMk id="94" creationId="{B798207C-F1FF-4C8C-AA60-272192898C0F}"/>
          </ac:inkMkLst>
        </pc:inkChg>
        <pc:inkChg chg="add mod">
          <ac:chgData name="Hemanth Kumar  Tanneru" userId="e60da0a2-8f9f-43be-83b4-26a7a02c04c9" providerId="ADAL" clId="{7D07F235-8002-4E09-92B8-228825BC9966}" dt="2022-11-13T15:41:49.084" v="1218"/>
          <ac:inkMkLst>
            <pc:docMk/>
            <pc:sldMk cId="0" sldId="977"/>
            <ac:inkMk id="95" creationId="{F6B93E14-95FD-4260-9AD7-8A8BF2C67EFE}"/>
          </ac:inkMkLst>
        </pc:inkChg>
        <pc:inkChg chg="add">
          <ac:chgData name="Hemanth Kumar  Tanneru" userId="e60da0a2-8f9f-43be-83b4-26a7a02c04c9" providerId="ADAL" clId="{7D07F235-8002-4E09-92B8-228825BC9966}" dt="2022-11-13T15:42:06.994" v="1219" actId="9405"/>
          <ac:inkMkLst>
            <pc:docMk/>
            <pc:sldMk cId="0" sldId="977"/>
            <ac:inkMk id="97" creationId="{12FB273A-9106-49E5-A1B7-1DE862050C34}"/>
          </ac:inkMkLst>
        </pc:inkChg>
        <pc:inkChg chg="add">
          <ac:chgData name="Hemanth Kumar  Tanneru" userId="e60da0a2-8f9f-43be-83b4-26a7a02c04c9" providerId="ADAL" clId="{7D07F235-8002-4E09-92B8-228825BC9966}" dt="2022-11-13T15:42:08.107" v="1220" actId="9405"/>
          <ac:inkMkLst>
            <pc:docMk/>
            <pc:sldMk cId="0" sldId="977"/>
            <ac:inkMk id="98" creationId="{F3D3D7C6-42E6-4D18-A7D8-33B13BF071E2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99" creationId="{C7C1FCE6-F768-46EC-A1E3-09373483E2E9}"/>
          </ac:inkMkLst>
        </pc:inkChg>
        <pc:inkChg chg="add mod">
          <ac:chgData name="Hemanth Kumar  Tanneru" userId="e60da0a2-8f9f-43be-83b4-26a7a02c04c9" providerId="ADAL" clId="{7D07F235-8002-4E09-92B8-228825BC9966}" dt="2022-11-13T15:42:12.032" v="1223"/>
          <ac:inkMkLst>
            <pc:docMk/>
            <pc:sldMk cId="0" sldId="977"/>
            <ac:inkMk id="100" creationId="{1C280BB0-65DB-4F4A-85F4-68401ADE3BE8}"/>
          </ac:inkMkLst>
        </pc:inkChg>
        <pc:inkChg chg="add mod">
          <ac:chgData name="Hemanth Kumar  Tanneru" userId="e60da0a2-8f9f-43be-83b4-26a7a02c04c9" providerId="ADAL" clId="{7D07F235-8002-4E09-92B8-228825BC9966}" dt="2022-11-13T15:42:19.346" v="1226"/>
          <ac:inkMkLst>
            <pc:docMk/>
            <pc:sldMk cId="0" sldId="977"/>
            <ac:inkMk id="102" creationId="{746B8530-B99C-4349-B70D-5DF2DDE4522F}"/>
          </ac:inkMkLst>
        </pc:inkChg>
        <pc:inkChg chg="add mod">
          <ac:chgData name="Hemanth Kumar  Tanneru" userId="e60da0a2-8f9f-43be-83b4-26a7a02c04c9" providerId="ADAL" clId="{7D07F235-8002-4E09-92B8-228825BC9966}" dt="2022-11-13T15:42:19.346" v="1226"/>
          <ac:inkMkLst>
            <pc:docMk/>
            <pc:sldMk cId="0" sldId="977"/>
            <ac:inkMk id="103" creationId="{5775B466-4C1C-465F-B0BC-43788A785563}"/>
          </ac:inkMkLst>
        </pc:inkChg>
        <pc:inkChg chg="add mod">
          <ac:chgData name="Hemanth Kumar  Tanneru" userId="e60da0a2-8f9f-43be-83b4-26a7a02c04c9" providerId="ADAL" clId="{7D07F235-8002-4E09-92B8-228825BC9966}" dt="2022-11-13T15:42:24.035" v="1231"/>
          <ac:inkMkLst>
            <pc:docMk/>
            <pc:sldMk cId="0" sldId="977"/>
            <ac:inkMk id="105" creationId="{6810B6D3-6AC4-4151-B2B0-6D500F9170D6}"/>
          </ac:inkMkLst>
        </pc:inkChg>
        <pc:inkChg chg="add mod">
          <ac:chgData name="Hemanth Kumar  Tanneru" userId="e60da0a2-8f9f-43be-83b4-26a7a02c04c9" providerId="ADAL" clId="{7D07F235-8002-4E09-92B8-228825BC9966}" dt="2022-11-13T15:42:24.035" v="1231"/>
          <ac:inkMkLst>
            <pc:docMk/>
            <pc:sldMk cId="0" sldId="977"/>
            <ac:inkMk id="106" creationId="{B0DE74F2-1507-463D-82D4-07B1D9983878}"/>
          </ac:inkMkLst>
        </pc:inkChg>
        <pc:inkChg chg="add mod">
          <ac:chgData name="Hemanth Kumar  Tanneru" userId="e60da0a2-8f9f-43be-83b4-26a7a02c04c9" providerId="ADAL" clId="{7D07F235-8002-4E09-92B8-228825BC9966}" dt="2022-11-13T15:42:24.035" v="1231"/>
          <ac:inkMkLst>
            <pc:docMk/>
            <pc:sldMk cId="0" sldId="977"/>
            <ac:inkMk id="107" creationId="{59C8C7AA-7D2B-4FE5-8A71-1D15E20F4A39}"/>
          </ac:inkMkLst>
        </pc:inkChg>
        <pc:inkChg chg="add mod">
          <ac:chgData name="Hemanth Kumar  Tanneru" userId="e60da0a2-8f9f-43be-83b4-26a7a02c04c9" providerId="ADAL" clId="{7D07F235-8002-4E09-92B8-228825BC9966}" dt="2022-11-13T15:42:24.035" v="1231"/>
          <ac:inkMkLst>
            <pc:docMk/>
            <pc:sldMk cId="0" sldId="977"/>
            <ac:inkMk id="108" creationId="{EF68F10C-3212-4CD0-B0B3-E4CD1B65F77E}"/>
          </ac:inkMkLst>
        </pc:inkChg>
        <pc:inkChg chg="add mod">
          <ac:chgData name="Hemanth Kumar  Tanneru" userId="e60da0a2-8f9f-43be-83b4-26a7a02c04c9" providerId="ADAL" clId="{7D07F235-8002-4E09-92B8-228825BC9966}" dt="2022-11-13T15:42:32.903" v="1243"/>
          <ac:inkMkLst>
            <pc:docMk/>
            <pc:sldMk cId="0" sldId="977"/>
            <ac:inkMk id="110" creationId="{991352BB-304C-4601-B475-4D6D8FDA9F9B}"/>
          </ac:inkMkLst>
        </pc:inkChg>
        <pc:inkChg chg="add mod">
          <ac:chgData name="Hemanth Kumar  Tanneru" userId="e60da0a2-8f9f-43be-83b4-26a7a02c04c9" providerId="ADAL" clId="{7D07F235-8002-4E09-92B8-228825BC9966}" dt="2022-11-13T15:42:32.903" v="1243"/>
          <ac:inkMkLst>
            <pc:docMk/>
            <pc:sldMk cId="0" sldId="977"/>
            <ac:inkMk id="111" creationId="{944A2768-1AC6-408D-890E-87F638C2AE39}"/>
          </ac:inkMkLst>
        </pc:inkChg>
        <pc:inkChg chg="add mod">
          <ac:chgData name="Hemanth Kumar  Tanneru" userId="e60da0a2-8f9f-43be-83b4-26a7a02c04c9" providerId="ADAL" clId="{7D07F235-8002-4E09-92B8-228825BC9966}" dt="2022-11-13T15:42:32.903" v="1243"/>
          <ac:inkMkLst>
            <pc:docMk/>
            <pc:sldMk cId="0" sldId="977"/>
            <ac:inkMk id="112" creationId="{22C71BDC-AA80-44F5-8095-9D4FCF0F0207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13" creationId="{4908ABE2-EC22-44F0-91ED-F1E6769D20BC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14" creationId="{79D6DB53-C470-4CCA-ACCC-4431A81F9B2B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15" creationId="{09C777F2-31D9-4966-9111-CB69BF6B2060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16" creationId="{812A1106-3485-46BD-BBAB-950652C47C4D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17" creationId="{4E46B6AA-CEB0-4E74-A92D-6F8051048377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18" creationId="{55EF1195-F04B-4EE9-A3EB-8EEFF913A03B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19" creationId="{89C2B7D5-3806-4CED-B267-F84AFF4B185C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20" creationId="{37C6D621-C191-4BB2-A805-7F2FE7FEFFB2}"/>
          </ac:inkMkLst>
        </pc:inkChg>
        <pc:inkChg chg="add mod">
          <ac:chgData name="Hemanth Kumar  Tanneru" userId="e60da0a2-8f9f-43be-83b4-26a7a02c04c9" providerId="ADAL" clId="{7D07F235-8002-4E09-92B8-228825BC9966}" dt="2022-11-13T15:42:34.129" v="1245"/>
          <ac:inkMkLst>
            <pc:docMk/>
            <pc:sldMk cId="0" sldId="977"/>
            <ac:inkMk id="123" creationId="{720A7477-7B0B-4088-9263-3BBE2FBAF131}"/>
          </ac:inkMkLst>
        </pc:inkChg>
        <pc:inkChg chg="add">
          <ac:chgData name="Hemanth Kumar  Tanneru" userId="e60da0a2-8f9f-43be-83b4-26a7a02c04c9" providerId="ADAL" clId="{7D07F235-8002-4E09-92B8-228825BC9966}" dt="2022-11-13T15:42:43.858" v="1246" actId="9405"/>
          <ac:inkMkLst>
            <pc:docMk/>
            <pc:sldMk cId="0" sldId="977"/>
            <ac:inkMk id="125" creationId="{9E5226B2-D1F3-4561-A782-E42528F119C6}"/>
          </ac:inkMkLst>
        </pc:inkChg>
        <pc:inkChg chg="add">
          <ac:chgData name="Hemanth Kumar  Tanneru" userId="e60da0a2-8f9f-43be-83b4-26a7a02c04c9" providerId="ADAL" clId="{7D07F235-8002-4E09-92B8-228825BC9966}" dt="2022-11-13T15:42:44.558" v="1247" actId="9405"/>
          <ac:inkMkLst>
            <pc:docMk/>
            <pc:sldMk cId="0" sldId="977"/>
            <ac:inkMk id="126" creationId="{39E03DCE-9EFB-49E2-9DA5-C942E6EABB80}"/>
          </ac:inkMkLst>
        </pc:inkChg>
        <pc:inkChg chg="add">
          <ac:chgData name="Hemanth Kumar  Tanneru" userId="e60da0a2-8f9f-43be-83b4-26a7a02c04c9" providerId="ADAL" clId="{7D07F235-8002-4E09-92B8-228825BC9966}" dt="2022-11-13T15:42:45.751" v="1248" actId="9405"/>
          <ac:inkMkLst>
            <pc:docMk/>
            <pc:sldMk cId="0" sldId="977"/>
            <ac:inkMk id="127" creationId="{9153B620-A0F2-4B35-ACFF-44AE5D530B58}"/>
          </ac:inkMkLst>
        </pc:inkChg>
        <pc:inkChg chg="add">
          <ac:chgData name="Hemanth Kumar  Tanneru" userId="e60da0a2-8f9f-43be-83b4-26a7a02c04c9" providerId="ADAL" clId="{7D07F235-8002-4E09-92B8-228825BC9966}" dt="2022-11-13T15:42:56.360" v="1249" actId="9405"/>
          <ac:inkMkLst>
            <pc:docMk/>
            <pc:sldMk cId="0" sldId="977"/>
            <ac:inkMk id="128" creationId="{27740E63-5BD1-453F-8457-7BCD16B70E2C}"/>
          </ac:inkMkLst>
        </pc:inkChg>
        <pc:inkChg chg="add">
          <ac:chgData name="Hemanth Kumar  Tanneru" userId="e60da0a2-8f9f-43be-83b4-26a7a02c04c9" providerId="ADAL" clId="{7D07F235-8002-4E09-92B8-228825BC9966}" dt="2022-11-13T15:43:14.490" v="1250" actId="9405"/>
          <ac:inkMkLst>
            <pc:docMk/>
            <pc:sldMk cId="0" sldId="977"/>
            <ac:inkMk id="129" creationId="{ED831018-768F-40FC-814B-44729B052DF4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30" creationId="{8A5E607A-562F-4526-806A-D884721382C5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31" creationId="{6A5E8371-5FEF-44BE-AEA7-CB15B18BE4B1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32" creationId="{1612A864-6981-44FE-98DF-30AF8BB6BB80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33" creationId="{D0C13935-5579-459C-8FDC-EB14BCAAAE60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34" creationId="{C8896B5E-03AD-4DE9-A532-A4FEC200CECB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36" creationId="{6A294BAF-7FDA-4F1C-9AE0-1BC152916FAE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37" creationId="{72791764-464B-4117-8E90-F9D4E8315168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39" creationId="{471B61A3-4BFF-4112-879E-E4019E27D422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0" creationId="{955D0322-E79B-4E20-839A-771234B7B405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1" creationId="{E57BF21A-4D62-4CC4-8370-F5BF1E250ECB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2" creationId="{6F0B1892-B159-4F8D-9A62-946BBED5BBAD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3" creationId="{9FA8A2FE-DF68-4D89-AF5B-F1FE2228740B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4" creationId="{27B3EBD2-E48C-4EB1-90B9-67576C922CE2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5" creationId="{55E6A54E-838A-4ADD-B8D2-CCE695B77C0E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6" creationId="{7D686A75-AA8B-4D9F-BE96-FDEB4D9C58EE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7" creationId="{B71E5259-0398-44B6-90AF-4A12B9026D15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48" creationId="{838622EC-D853-41EF-B0F4-9C774BFC14CB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50" creationId="{6CCA441A-4E91-4969-B8C6-2D75A0604DA9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51" creationId="{677615CA-57A5-4304-9617-8E551306DA07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52" creationId="{A198EA2D-789E-4A77-9B23-53074809FF24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53" creationId="{72356E4F-6FF5-4E1D-8088-8C5C10983931}"/>
          </ac:inkMkLst>
        </pc:inkChg>
        <pc:inkChg chg="add mod">
          <ac:chgData name="Hemanth Kumar  Tanneru" userId="e60da0a2-8f9f-43be-83b4-26a7a02c04c9" providerId="ADAL" clId="{7D07F235-8002-4E09-92B8-228825BC9966}" dt="2022-11-13T15:43:30.787" v="1276"/>
          <ac:inkMkLst>
            <pc:docMk/>
            <pc:sldMk cId="0" sldId="977"/>
            <ac:inkMk id="154" creationId="{518DC334-27C3-4BFD-B0A5-840B196B35B0}"/>
          </ac:inkMkLst>
        </pc:inkChg>
        <pc:inkChg chg="add">
          <ac:chgData name="Hemanth Kumar  Tanneru" userId="e60da0a2-8f9f-43be-83b4-26a7a02c04c9" providerId="ADAL" clId="{7D07F235-8002-4E09-92B8-228825BC9966}" dt="2022-11-13T15:53:11.690" v="1330" actId="9405"/>
          <ac:inkMkLst>
            <pc:docMk/>
            <pc:sldMk cId="0" sldId="977"/>
            <ac:inkMk id="156" creationId="{184CB438-7E00-4587-961E-E556F37F88B5}"/>
          </ac:inkMkLst>
        </pc:inkChg>
        <pc:inkChg chg="add mod">
          <ac:chgData name="Hemanth Kumar  Tanneru" userId="e60da0a2-8f9f-43be-83b4-26a7a02c04c9" providerId="ADAL" clId="{7D07F235-8002-4E09-92B8-228825BC9966}" dt="2022-11-13T15:53:18.594" v="1333"/>
          <ac:inkMkLst>
            <pc:docMk/>
            <pc:sldMk cId="0" sldId="977"/>
            <ac:inkMk id="157" creationId="{A33E1F2D-2C13-427B-8C79-95E766CF29B6}"/>
          </ac:inkMkLst>
        </pc:inkChg>
        <pc:inkChg chg="add mod">
          <ac:chgData name="Hemanth Kumar  Tanneru" userId="e60da0a2-8f9f-43be-83b4-26a7a02c04c9" providerId="ADAL" clId="{7D07F235-8002-4E09-92B8-228825BC9966}" dt="2022-11-13T15:53:18.594" v="1333"/>
          <ac:inkMkLst>
            <pc:docMk/>
            <pc:sldMk cId="0" sldId="977"/>
            <ac:inkMk id="158" creationId="{31547C2E-C707-480C-8D75-7B9D31C368C2}"/>
          </ac:inkMkLst>
        </pc:inkChg>
      </pc:sldChg>
      <pc:sldChg chg="addSp modSp mod">
        <pc:chgData name="Hemanth Kumar  Tanneru" userId="e60da0a2-8f9f-43be-83b4-26a7a02c04c9" providerId="ADAL" clId="{7D07F235-8002-4E09-92B8-228825BC9966}" dt="2022-11-13T15:53:44.811" v="1345"/>
        <pc:sldMkLst>
          <pc:docMk/>
          <pc:sldMk cId="0" sldId="978"/>
        </pc:sldMkLst>
        <pc:grpChg chg="mod">
          <ac:chgData name="Hemanth Kumar  Tanneru" userId="e60da0a2-8f9f-43be-83b4-26a7a02c04c9" providerId="ADAL" clId="{7D07F235-8002-4E09-92B8-228825BC9966}" dt="2022-11-13T15:53:44.811" v="1345"/>
          <ac:grpSpMkLst>
            <pc:docMk/>
            <pc:sldMk cId="0" sldId="978"/>
            <ac:grpSpMk id="18" creationId="{C42C9953-C18E-4CEB-96DF-F6370D96D082}"/>
          </ac:grpSpMkLst>
        </pc:grp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7" creationId="{20DC14AD-9FB1-49B4-9689-3138AAC87A34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8" creationId="{3EDCD7DF-8A79-438C-9397-5F7897E3C494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9" creationId="{8868B822-C054-4CC9-AFA0-6331A20E5840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10" creationId="{34D06DED-8172-4EA4-9F19-3C0FB8E6FEFF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11" creationId="{56BC7F7B-CDA5-4ECB-9A71-DABE786BD294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12" creationId="{1E7AAAE7-19FC-40C3-A4F0-61029ECD7C73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13" creationId="{E20ABE08-BF9C-41F6-A478-22CEA1CF85A6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14" creationId="{85ACE880-4B4B-42CA-8BE6-39ED5CB993E1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15" creationId="{A53DF43E-AB9E-45DB-A939-C0C43B99A59E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16" creationId="{B73BD335-4688-48FA-A65C-75FECF017A0C}"/>
          </ac:inkMkLst>
        </pc:inkChg>
        <pc:inkChg chg="add mod">
          <ac:chgData name="Hemanth Kumar  Tanneru" userId="e60da0a2-8f9f-43be-83b4-26a7a02c04c9" providerId="ADAL" clId="{7D07F235-8002-4E09-92B8-228825BC9966}" dt="2022-11-13T15:53:44.811" v="1345"/>
          <ac:inkMkLst>
            <pc:docMk/>
            <pc:sldMk cId="0" sldId="978"/>
            <ac:inkMk id="17" creationId="{A92663CF-5ACD-4518-A3C7-B45F3B7D7A90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55:46.543" v="1438"/>
        <pc:sldMkLst>
          <pc:docMk/>
          <pc:sldMk cId="0" sldId="979"/>
        </pc:sldMkLst>
        <pc:grpChg chg="mod">
          <ac:chgData name="Hemanth Kumar  Tanneru" userId="e60da0a2-8f9f-43be-83b4-26a7a02c04c9" providerId="ADAL" clId="{7D07F235-8002-4E09-92B8-228825BC9966}" dt="2022-11-13T15:53:57.667" v="1350"/>
          <ac:grpSpMkLst>
            <pc:docMk/>
            <pc:sldMk cId="0" sldId="979"/>
            <ac:grpSpMk id="9" creationId="{25BA76C1-16FE-43AD-84F0-9AC6052EAC46}"/>
          </ac:grpSpMkLst>
        </pc:grpChg>
        <pc:grpChg chg="del mod">
          <ac:chgData name="Hemanth Kumar  Tanneru" userId="e60da0a2-8f9f-43be-83b4-26a7a02c04c9" providerId="ADAL" clId="{7D07F235-8002-4E09-92B8-228825BC9966}" dt="2022-11-13T15:54:09.591" v="1360"/>
          <ac:grpSpMkLst>
            <pc:docMk/>
            <pc:sldMk cId="0" sldId="979"/>
            <ac:grpSpMk id="24" creationId="{65DA52F2-FCF3-4F1D-9B08-D2B1969A35E4}"/>
          </ac:grpSpMkLst>
        </pc:grpChg>
        <pc:grpChg chg="del mod">
          <ac:chgData name="Hemanth Kumar  Tanneru" userId="e60da0a2-8f9f-43be-83b4-26a7a02c04c9" providerId="ADAL" clId="{7D07F235-8002-4E09-92B8-228825BC9966}" dt="2022-11-13T15:54:10.557" v="1362"/>
          <ac:grpSpMkLst>
            <pc:docMk/>
            <pc:sldMk cId="0" sldId="979"/>
            <ac:grpSpMk id="29" creationId="{F450D97F-7B0F-4AFC-905A-B13AB6FC9A58}"/>
          </ac:grpSpMkLst>
        </pc:grpChg>
        <pc:grpChg chg="del mod">
          <ac:chgData name="Hemanth Kumar  Tanneru" userId="e60da0a2-8f9f-43be-83b4-26a7a02c04c9" providerId="ADAL" clId="{7D07F235-8002-4E09-92B8-228825BC9966}" dt="2022-11-13T15:54:43.923" v="1377"/>
          <ac:grpSpMkLst>
            <pc:docMk/>
            <pc:sldMk cId="0" sldId="979"/>
            <ac:grpSpMk id="35" creationId="{1F3E932D-2251-4154-B632-19DE90927E34}"/>
          </ac:grpSpMkLst>
        </pc:grpChg>
        <pc:grpChg chg="mod">
          <ac:chgData name="Hemanth Kumar  Tanneru" userId="e60da0a2-8f9f-43be-83b4-26a7a02c04c9" providerId="ADAL" clId="{7D07F235-8002-4E09-92B8-228825BC9966}" dt="2022-11-13T15:54:18.393" v="1366"/>
          <ac:grpSpMkLst>
            <pc:docMk/>
            <pc:sldMk cId="0" sldId="979"/>
            <ac:grpSpMk id="39" creationId="{534ED015-5CBE-4720-B35D-9622500D81B8}"/>
          </ac:grpSpMkLst>
        </pc:grpChg>
        <pc:grpChg chg="mod">
          <ac:chgData name="Hemanth Kumar  Tanneru" userId="e60da0a2-8f9f-43be-83b4-26a7a02c04c9" providerId="ADAL" clId="{7D07F235-8002-4E09-92B8-228825BC9966}" dt="2022-11-13T15:54:20.628" v="1369"/>
          <ac:grpSpMkLst>
            <pc:docMk/>
            <pc:sldMk cId="0" sldId="979"/>
            <ac:grpSpMk id="42" creationId="{1C4EC9E6-BD9D-4BA5-9F1F-94767DBF289E}"/>
          </ac:grpSpMkLst>
        </pc:grpChg>
        <pc:grpChg chg="mod">
          <ac:chgData name="Hemanth Kumar  Tanneru" userId="e60da0a2-8f9f-43be-83b4-26a7a02c04c9" providerId="ADAL" clId="{7D07F235-8002-4E09-92B8-228825BC9966}" dt="2022-11-13T15:54:43.923" v="1377"/>
          <ac:grpSpMkLst>
            <pc:docMk/>
            <pc:sldMk cId="0" sldId="979"/>
            <ac:grpSpMk id="50" creationId="{F9E4AD43-BC14-4902-A2DC-7066B449B1F9}"/>
          </ac:grpSpMkLst>
        </pc:grpChg>
        <pc:grpChg chg="mod">
          <ac:chgData name="Hemanth Kumar  Tanneru" userId="e60da0a2-8f9f-43be-83b4-26a7a02c04c9" providerId="ADAL" clId="{7D07F235-8002-4E09-92B8-228825BC9966}" dt="2022-11-13T15:54:56.816" v="1385"/>
          <ac:grpSpMkLst>
            <pc:docMk/>
            <pc:sldMk cId="0" sldId="979"/>
            <ac:grpSpMk id="58" creationId="{9224FF86-9B11-4B0C-8738-90647429B37A}"/>
          </ac:grpSpMkLst>
        </pc:grpChg>
        <pc:grpChg chg="del mod">
          <ac:chgData name="Hemanth Kumar  Tanneru" userId="e60da0a2-8f9f-43be-83b4-26a7a02c04c9" providerId="ADAL" clId="{7D07F235-8002-4E09-92B8-228825BC9966}" dt="2022-11-13T15:55:37.939" v="1434"/>
          <ac:grpSpMkLst>
            <pc:docMk/>
            <pc:sldMk cId="0" sldId="979"/>
            <ac:grpSpMk id="65" creationId="{6A06E6D3-4A33-47F9-A40F-05D71F47AADC}"/>
          </ac:grpSpMkLst>
        </pc:grpChg>
        <pc:grpChg chg="del mod">
          <ac:chgData name="Hemanth Kumar  Tanneru" userId="e60da0a2-8f9f-43be-83b4-26a7a02c04c9" providerId="ADAL" clId="{7D07F235-8002-4E09-92B8-228825BC9966}" dt="2022-11-13T15:55:07.526" v="1401"/>
          <ac:grpSpMkLst>
            <pc:docMk/>
            <pc:sldMk cId="0" sldId="979"/>
            <ac:grpSpMk id="72" creationId="{EF310146-70F1-459D-81EA-77CC15ABBBEB}"/>
          </ac:grpSpMkLst>
        </pc:grpChg>
        <pc:grpChg chg="del mod">
          <ac:chgData name="Hemanth Kumar  Tanneru" userId="e60da0a2-8f9f-43be-83b4-26a7a02c04c9" providerId="ADAL" clId="{7D07F235-8002-4E09-92B8-228825BC9966}" dt="2022-11-13T15:55:37.939" v="1434"/>
          <ac:grpSpMkLst>
            <pc:docMk/>
            <pc:sldMk cId="0" sldId="979"/>
            <ac:grpSpMk id="74" creationId="{3E9AB6C0-4BE7-4201-85A9-CBE9B27509A2}"/>
          </ac:grpSpMkLst>
        </pc:grpChg>
        <pc:grpChg chg="del mod">
          <ac:chgData name="Hemanth Kumar  Tanneru" userId="e60da0a2-8f9f-43be-83b4-26a7a02c04c9" providerId="ADAL" clId="{7D07F235-8002-4E09-92B8-228825BC9966}" dt="2022-11-13T15:55:13.577" v="1410"/>
          <ac:grpSpMkLst>
            <pc:docMk/>
            <pc:sldMk cId="0" sldId="979"/>
            <ac:grpSpMk id="80" creationId="{F71F6C1F-11D9-4C87-B9D3-18E9546CE094}"/>
          </ac:grpSpMkLst>
        </pc:grpChg>
        <pc:grpChg chg="mod">
          <ac:chgData name="Hemanth Kumar  Tanneru" userId="e60da0a2-8f9f-43be-83b4-26a7a02c04c9" providerId="ADAL" clId="{7D07F235-8002-4E09-92B8-228825BC9966}" dt="2022-11-13T15:55:13.577" v="1410"/>
          <ac:grpSpMkLst>
            <pc:docMk/>
            <pc:sldMk cId="0" sldId="979"/>
            <ac:grpSpMk id="83" creationId="{8C64670A-77B5-454E-8D16-8C0CF74746EF}"/>
          </ac:grpSpMkLst>
        </pc:grpChg>
        <pc:grpChg chg="del mod">
          <ac:chgData name="Hemanth Kumar  Tanneru" userId="e60da0a2-8f9f-43be-83b4-26a7a02c04c9" providerId="ADAL" clId="{7D07F235-8002-4E09-92B8-228825BC9966}" dt="2022-11-13T15:55:26.153" v="1423"/>
          <ac:grpSpMkLst>
            <pc:docMk/>
            <pc:sldMk cId="0" sldId="979"/>
            <ac:grpSpMk id="93" creationId="{1288BED9-628A-49C8-9699-7E71898FD839}"/>
          </ac:grpSpMkLst>
        </pc:grpChg>
        <pc:grpChg chg="del mod">
          <ac:chgData name="Hemanth Kumar  Tanneru" userId="e60da0a2-8f9f-43be-83b4-26a7a02c04c9" providerId="ADAL" clId="{7D07F235-8002-4E09-92B8-228825BC9966}" dt="2022-11-13T15:55:27.968" v="1427"/>
          <ac:grpSpMkLst>
            <pc:docMk/>
            <pc:sldMk cId="0" sldId="979"/>
            <ac:grpSpMk id="96" creationId="{92B63BF7-F345-4713-9ABD-46945D58A4A3}"/>
          </ac:grpSpMkLst>
        </pc:grpChg>
        <pc:grpChg chg="del mod">
          <ac:chgData name="Hemanth Kumar  Tanneru" userId="e60da0a2-8f9f-43be-83b4-26a7a02c04c9" providerId="ADAL" clId="{7D07F235-8002-4E09-92B8-228825BC9966}" dt="2022-11-13T15:55:46.543" v="1438"/>
          <ac:grpSpMkLst>
            <pc:docMk/>
            <pc:sldMk cId="0" sldId="979"/>
            <ac:grpSpMk id="100" creationId="{D2D779D0-06FF-417B-B899-213261B09A4F}"/>
          </ac:grpSpMkLst>
        </pc:grpChg>
        <pc:grpChg chg="mod">
          <ac:chgData name="Hemanth Kumar  Tanneru" userId="e60da0a2-8f9f-43be-83b4-26a7a02c04c9" providerId="ADAL" clId="{7D07F235-8002-4E09-92B8-228825BC9966}" dt="2022-11-13T15:55:32.850" v="1432"/>
          <ac:grpSpMkLst>
            <pc:docMk/>
            <pc:sldMk cId="0" sldId="979"/>
            <ac:grpSpMk id="105" creationId="{FB81D161-4C33-47E9-ABFA-8BCF0AB22B28}"/>
          </ac:grpSpMkLst>
        </pc:grpChg>
        <pc:grpChg chg="mod">
          <ac:chgData name="Hemanth Kumar  Tanneru" userId="e60da0a2-8f9f-43be-83b4-26a7a02c04c9" providerId="ADAL" clId="{7D07F235-8002-4E09-92B8-228825BC9966}" dt="2022-11-13T15:55:37.939" v="1434"/>
          <ac:grpSpMkLst>
            <pc:docMk/>
            <pc:sldMk cId="0" sldId="979"/>
            <ac:grpSpMk id="107" creationId="{168E823A-515F-4C35-8271-C38E2C36117A}"/>
          </ac:grpSpMkLst>
        </pc:grpChg>
        <pc:grpChg chg="mod">
          <ac:chgData name="Hemanth Kumar  Tanneru" userId="e60da0a2-8f9f-43be-83b4-26a7a02c04c9" providerId="ADAL" clId="{7D07F235-8002-4E09-92B8-228825BC9966}" dt="2022-11-13T15:55:46.543" v="1438"/>
          <ac:grpSpMkLst>
            <pc:docMk/>
            <pc:sldMk cId="0" sldId="979"/>
            <ac:grpSpMk id="111" creationId="{57E51B82-6412-4C3E-A7D2-1551CCA5F2B8}"/>
          </ac:grpSpMkLst>
        </pc:grpChg>
        <pc:inkChg chg="del">
          <ac:chgData name="Hemanth Kumar  Tanneru" userId="e60da0a2-8f9f-43be-83b4-26a7a02c04c9" providerId="ADAL" clId="{7D07F235-8002-4E09-92B8-228825BC9966}" dt="2022-11-13T15:45:15.925" v="1277" actId="478"/>
          <ac:inkMkLst>
            <pc:docMk/>
            <pc:sldMk cId="0" sldId="979"/>
            <ac:inkMk id="4" creationId="{5D51716F-BE85-4C48-8EAB-C8F34BCC6EAB}"/>
          </ac:inkMkLst>
        </pc:inkChg>
        <pc:inkChg chg="add">
          <ac:chgData name="Hemanth Kumar  Tanneru" userId="e60da0a2-8f9f-43be-83b4-26a7a02c04c9" providerId="ADAL" clId="{7D07F235-8002-4E09-92B8-228825BC9966}" dt="2022-11-13T15:53:49.364" v="1346" actId="9405"/>
          <ac:inkMkLst>
            <pc:docMk/>
            <pc:sldMk cId="0" sldId="979"/>
            <ac:inkMk id="5" creationId="{89F880BC-368A-403C-8B3D-906FE6317D46}"/>
          </ac:inkMkLst>
        </pc:inkChg>
        <pc:inkChg chg="add">
          <ac:chgData name="Hemanth Kumar  Tanneru" userId="e60da0a2-8f9f-43be-83b4-26a7a02c04c9" providerId="ADAL" clId="{7D07F235-8002-4E09-92B8-228825BC9966}" dt="2022-11-13T15:53:55.677" v="1347" actId="9405"/>
          <ac:inkMkLst>
            <pc:docMk/>
            <pc:sldMk cId="0" sldId="979"/>
            <ac:inkMk id="6" creationId="{F041A140-5658-443E-8DE1-FD52873684A6}"/>
          </ac:inkMkLst>
        </pc:inkChg>
        <pc:inkChg chg="add mod">
          <ac:chgData name="Hemanth Kumar  Tanneru" userId="e60da0a2-8f9f-43be-83b4-26a7a02c04c9" providerId="ADAL" clId="{7D07F235-8002-4E09-92B8-228825BC9966}" dt="2022-11-13T15:53:57.667" v="1350"/>
          <ac:inkMkLst>
            <pc:docMk/>
            <pc:sldMk cId="0" sldId="979"/>
            <ac:inkMk id="7" creationId="{93A1A0C8-DE6C-49A6-9C84-68946E6B54A9}"/>
          </ac:inkMkLst>
        </pc:inkChg>
        <pc:inkChg chg="add mod">
          <ac:chgData name="Hemanth Kumar  Tanneru" userId="e60da0a2-8f9f-43be-83b4-26a7a02c04c9" providerId="ADAL" clId="{7D07F235-8002-4E09-92B8-228825BC9966}" dt="2022-11-13T15:53:57.667" v="1350"/>
          <ac:inkMkLst>
            <pc:docMk/>
            <pc:sldMk cId="0" sldId="979"/>
            <ac:inkMk id="8" creationId="{0D60D987-E756-4C33-8282-2290E5FB4AA9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10" creationId="{FA080734-49A5-409A-A33C-534D16AD66B5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21" creationId="{FD661704-C753-431C-A907-F429F7C8449A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22" creationId="{D3D9C430-8467-4988-8DE4-768A5C253492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23" creationId="{87FBE5A2-CE8A-4186-98F7-DA5CA9D204F0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25" creationId="{E6306E7C-2B53-419C-AC77-2EFAC54CC89F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26" creationId="{226301CA-832B-4B74-B933-1EA9B435E7E1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27" creationId="{6FE73815-8092-420B-A3E8-04B3FDFA5FB7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28" creationId="{624007B3-E6AB-4F0D-94B3-E5F6CEBF5755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34" creationId="{82D9F51F-B38D-4889-9C6D-AC8BC7A7A644}"/>
          </ac:inkMkLst>
        </pc:inkChg>
        <pc:inkChg chg="add">
          <ac:chgData name="Hemanth Kumar  Tanneru" userId="e60da0a2-8f9f-43be-83b4-26a7a02c04c9" providerId="ADAL" clId="{7D07F235-8002-4E09-92B8-228825BC9966}" dt="2022-11-13T15:54:12.017" v="1363" actId="9405"/>
          <ac:inkMkLst>
            <pc:docMk/>
            <pc:sldMk cId="0" sldId="979"/>
            <ac:inkMk id="36" creationId="{493D7EEE-8DEE-4A87-8DB0-841A29264AE7}"/>
          </ac:inkMkLst>
        </pc:inkChg>
        <pc:inkChg chg="add mod">
          <ac:chgData name="Hemanth Kumar  Tanneru" userId="e60da0a2-8f9f-43be-83b4-26a7a02c04c9" providerId="ADAL" clId="{7D07F235-8002-4E09-92B8-228825BC9966}" dt="2022-11-13T15:54:18.393" v="1366"/>
          <ac:inkMkLst>
            <pc:docMk/>
            <pc:sldMk cId="0" sldId="979"/>
            <ac:inkMk id="37" creationId="{C833D8A0-4268-4B5E-BF94-8FD37D6C4B54}"/>
          </ac:inkMkLst>
        </pc:inkChg>
        <pc:inkChg chg="add mod">
          <ac:chgData name="Hemanth Kumar  Tanneru" userId="e60da0a2-8f9f-43be-83b4-26a7a02c04c9" providerId="ADAL" clId="{7D07F235-8002-4E09-92B8-228825BC9966}" dt="2022-11-13T15:54:18.393" v="1366"/>
          <ac:inkMkLst>
            <pc:docMk/>
            <pc:sldMk cId="0" sldId="979"/>
            <ac:inkMk id="38" creationId="{A2AB1D29-8798-4429-B525-BCF455C46E49}"/>
          </ac:inkMkLst>
        </pc:inkChg>
        <pc:inkChg chg="add mod">
          <ac:chgData name="Hemanth Kumar  Tanneru" userId="e60da0a2-8f9f-43be-83b4-26a7a02c04c9" providerId="ADAL" clId="{7D07F235-8002-4E09-92B8-228825BC9966}" dt="2022-11-13T15:54:20.628" v="1369"/>
          <ac:inkMkLst>
            <pc:docMk/>
            <pc:sldMk cId="0" sldId="979"/>
            <ac:inkMk id="40" creationId="{B6602473-874A-4FFF-B8C3-52BEF337F6EE}"/>
          </ac:inkMkLst>
        </pc:inkChg>
        <pc:inkChg chg="add mod">
          <ac:chgData name="Hemanth Kumar  Tanneru" userId="e60da0a2-8f9f-43be-83b4-26a7a02c04c9" providerId="ADAL" clId="{7D07F235-8002-4E09-92B8-228825BC9966}" dt="2022-11-13T15:54:20.628" v="1369"/>
          <ac:inkMkLst>
            <pc:docMk/>
            <pc:sldMk cId="0" sldId="979"/>
            <ac:inkMk id="41" creationId="{3E6BB3FD-2F13-4ECC-94E5-15902E8F3A34}"/>
          </ac:inkMkLst>
        </pc:inkChg>
        <pc:inkChg chg="add">
          <ac:chgData name="Hemanth Kumar  Tanneru" userId="e60da0a2-8f9f-43be-83b4-26a7a02c04c9" providerId="ADAL" clId="{7D07F235-8002-4E09-92B8-228825BC9966}" dt="2022-11-13T15:54:27.786" v="1370" actId="9405"/>
          <ac:inkMkLst>
            <pc:docMk/>
            <pc:sldMk cId="0" sldId="979"/>
            <ac:inkMk id="43" creationId="{26508EA8-0542-4FD2-9F59-52E54AFADD89}"/>
          </ac:inkMkLst>
        </pc:inkChg>
        <pc:inkChg chg="add">
          <ac:chgData name="Hemanth Kumar  Tanneru" userId="e60da0a2-8f9f-43be-83b4-26a7a02c04c9" providerId="ADAL" clId="{7D07F235-8002-4E09-92B8-228825BC9966}" dt="2022-11-13T15:54:31.501" v="1371" actId="9405"/>
          <ac:inkMkLst>
            <pc:docMk/>
            <pc:sldMk cId="0" sldId="979"/>
            <ac:inkMk id="44" creationId="{62B68451-BEA2-4C6C-AFD3-C81B7C775105}"/>
          </ac:inkMkLst>
        </pc:inkChg>
        <pc:inkChg chg="add">
          <ac:chgData name="Hemanth Kumar  Tanneru" userId="e60da0a2-8f9f-43be-83b4-26a7a02c04c9" providerId="ADAL" clId="{7D07F235-8002-4E09-92B8-228825BC9966}" dt="2022-11-13T15:54:33.423" v="1372" actId="9405"/>
          <ac:inkMkLst>
            <pc:docMk/>
            <pc:sldMk cId="0" sldId="979"/>
            <ac:inkMk id="45" creationId="{16A08F92-581F-482D-9820-B627C609AB56}"/>
          </ac:inkMkLst>
        </pc:inkChg>
        <pc:inkChg chg="add">
          <ac:chgData name="Hemanth Kumar  Tanneru" userId="e60da0a2-8f9f-43be-83b4-26a7a02c04c9" providerId="ADAL" clId="{7D07F235-8002-4E09-92B8-228825BC9966}" dt="2022-11-13T15:54:35.778" v="1373" actId="9405"/>
          <ac:inkMkLst>
            <pc:docMk/>
            <pc:sldMk cId="0" sldId="979"/>
            <ac:inkMk id="46" creationId="{421D565D-FF56-4696-A4F7-D284D640F345}"/>
          </ac:inkMkLst>
        </pc:inkChg>
        <pc:inkChg chg="add">
          <ac:chgData name="Hemanth Kumar  Tanneru" userId="e60da0a2-8f9f-43be-83b4-26a7a02c04c9" providerId="ADAL" clId="{7D07F235-8002-4E09-92B8-228825BC9966}" dt="2022-11-13T15:54:38.154" v="1374" actId="9405"/>
          <ac:inkMkLst>
            <pc:docMk/>
            <pc:sldMk cId="0" sldId="979"/>
            <ac:inkMk id="47" creationId="{445D32D4-BA4C-4117-9C4B-FF5A6D2D437C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48" creationId="{A97D2527-AB8D-4AC7-BCF0-5EB9B22D6ACF}"/>
          </ac:inkMkLst>
        </pc:inkChg>
        <pc:inkChg chg="add mod">
          <ac:chgData name="Hemanth Kumar  Tanneru" userId="e60da0a2-8f9f-43be-83b4-26a7a02c04c9" providerId="ADAL" clId="{7D07F235-8002-4E09-92B8-228825BC9966}" dt="2022-11-13T15:54:43.923" v="1377"/>
          <ac:inkMkLst>
            <pc:docMk/>
            <pc:sldMk cId="0" sldId="979"/>
            <ac:inkMk id="49" creationId="{3258C8E2-AA1D-42CA-85D9-82D63D8EC7B7}"/>
          </ac:inkMkLst>
        </pc:inkChg>
        <pc:inkChg chg="add mod">
          <ac:chgData name="Hemanth Kumar  Tanneru" userId="e60da0a2-8f9f-43be-83b4-26a7a02c04c9" providerId="ADAL" clId="{7D07F235-8002-4E09-92B8-228825BC9966}" dt="2022-11-13T15:54:56.816" v="1385"/>
          <ac:inkMkLst>
            <pc:docMk/>
            <pc:sldMk cId="0" sldId="979"/>
            <ac:inkMk id="51" creationId="{E2727F75-BEEF-4926-8946-827B999C469E}"/>
          </ac:inkMkLst>
        </pc:inkChg>
        <pc:inkChg chg="add mod">
          <ac:chgData name="Hemanth Kumar  Tanneru" userId="e60da0a2-8f9f-43be-83b4-26a7a02c04c9" providerId="ADAL" clId="{7D07F235-8002-4E09-92B8-228825BC9966}" dt="2022-11-13T15:54:56.816" v="1385"/>
          <ac:inkMkLst>
            <pc:docMk/>
            <pc:sldMk cId="0" sldId="979"/>
            <ac:inkMk id="52" creationId="{FBD772C6-31A3-4402-8288-9A5380CD2F0C}"/>
          </ac:inkMkLst>
        </pc:inkChg>
        <pc:inkChg chg="add mod">
          <ac:chgData name="Hemanth Kumar  Tanneru" userId="e60da0a2-8f9f-43be-83b4-26a7a02c04c9" providerId="ADAL" clId="{7D07F235-8002-4E09-92B8-228825BC9966}" dt="2022-11-13T15:54:56.816" v="1385"/>
          <ac:inkMkLst>
            <pc:docMk/>
            <pc:sldMk cId="0" sldId="979"/>
            <ac:inkMk id="53" creationId="{928E682A-6634-41A5-9A3B-1095528F7ECC}"/>
          </ac:inkMkLst>
        </pc:inkChg>
        <pc:inkChg chg="add mod">
          <ac:chgData name="Hemanth Kumar  Tanneru" userId="e60da0a2-8f9f-43be-83b4-26a7a02c04c9" providerId="ADAL" clId="{7D07F235-8002-4E09-92B8-228825BC9966}" dt="2022-11-13T15:54:56.816" v="1385"/>
          <ac:inkMkLst>
            <pc:docMk/>
            <pc:sldMk cId="0" sldId="979"/>
            <ac:inkMk id="54" creationId="{A9D21692-5055-4178-8540-4AE1212DB19F}"/>
          </ac:inkMkLst>
        </pc:inkChg>
        <pc:inkChg chg="add mod">
          <ac:chgData name="Hemanth Kumar  Tanneru" userId="e60da0a2-8f9f-43be-83b4-26a7a02c04c9" providerId="ADAL" clId="{7D07F235-8002-4E09-92B8-228825BC9966}" dt="2022-11-13T15:54:56.816" v="1385"/>
          <ac:inkMkLst>
            <pc:docMk/>
            <pc:sldMk cId="0" sldId="979"/>
            <ac:inkMk id="55" creationId="{774C0E3B-5F41-43B9-B3C5-C8E348A5335B}"/>
          </ac:inkMkLst>
        </pc:inkChg>
        <pc:inkChg chg="add mod">
          <ac:chgData name="Hemanth Kumar  Tanneru" userId="e60da0a2-8f9f-43be-83b4-26a7a02c04c9" providerId="ADAL" clId="{7D07F235-8002-4E09-92B8-228825BC9966}" dt="2022-11-13T15:54:56.816" v="1385"/>
          <ac:inkMkLst>
            <pc:docMk/>
            <pc:sldMk cId="0" sldId="979"/>
            <ac:inkMk id="56" creationId="{445D65E6-18F0-4CA6-813D-8FB5C041908E}"/>
          </ac:inkMkLst>
        </pc:inkChg>
        <pc:inkChg chg="add mod">
          <ac:chgData name="Hemanth Kumar  Tanneru" userId="e60da0a2-8f9f-43be-83b4-26a7a02c04c9" providerId="ADAL" clId="{7D07F235-8002-4E09-92B8-228825BC9966}" dt="2022-11-13T15:54:56.816" v="1385"/>
          <ac:inkMkLst>
            <pc:docMk/>
            <pc:sldMk cId="0" sldId="979"/>
            <ac:inkMk id="57" creationId="{E2F79092-300B-48D5-B265-A21BA49C6FE1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59" creationId="{08D459F9-3382-4AA9-801E-993B5843B037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0" creationId="{19460AA4-75F6-40B9-A067-836EC6086625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1" creationId="{A205ACC1-6332-4F9B-BBF9-1F5891A5662D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2" creationId="{B9D7048F-4374-4146-BAE8-57393EB904F3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3" creationId="{E0C25C57-8029-42F8-B739-A643AC0B3140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4" creationId="{C35591CE-BA78-4C2A-A6D1-A603314155E0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6" creationId="{9CAD6DFD-3432-4997-8D40-C4612CBED2D8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7" creationId="{B921B524-899E-49FB-B86A-80AAC722DCC8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8" creationId="{CBBE944C-3777-416B-B1EC-F84DEAF2F080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69" creationId="{9D1DA3FA-19BE-4E3E-A21D-4C9A7065D9E9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70" creationId="{74FA1127-DD99-43F0-A388-D43E8FD3FEA2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71" creationId="{7786D8DE-F669-4382-9E24-4B1C4393E5CA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73" creationId="{25383EAF-04A1-40AA-AEE5-2A63C60AC55D}"/>
          </ac:inkMkLst>
        </pc:inkChg>
        <pc:inkChg chg="add mod">
          <ac:chgData name="Hemanth Kumar  Tanneru" userId="e60da0a2-8f9f-43be-83b4-26a7a02c04c9" providerId="ADAL" clId="{7D07F235-8002-4E09-92B8-228825BC9966}" dt="2022-11-13T15:55:13.577" v="1410"/>
          <ac:inkMkLst>
            <pc:docMk/>
            <pc:sldMk cId="0" sldId="979"/>
            <ac:inkMk id="75" creationId="{3DA5665A-3F3B-4A46-BA88-6926BFE29EC8}"/>
          </ac:inkMkLst>
        </pc:inkChg>
        <pc:inkChg chg="add mod">
          <ac:chgData name="Hemanth Kumar  Tanneru" userId="e60da0a2-8f9f-43be-83b4-26a7a02c04c9" providerId="ADAL" clId="{7D07F235-8002-4E09-92B8-228825BC9966}" dt="2022-11-13T15:55:13.577" v="1410"/>
          <ac:inkMkLst>
            <pc:docMk/>
            <pc:sldMk cId="0" sldId="979"/>
            <ac:inkMk id="76" creationId="{C298EEE0-8B18-46D7-90CC-CA0BC38D1A14}"/>
          </ac:inkMkLst>
        </pc:inkChg>
        <pc:inkChg chg="add mod">
          <ac:chgData name="Hemanth Kumar  Tanneru" userId="e60da0a2-8f9f-43be-83b4-26a7a02c04c9" providerId="ADAL" clId="{7D07F235-8002-4E09-92B8-228825BC9966}" dt="2022-11-13T15:55:13.577" v="1410"/>
          <ac:inkMkLst>
            <pc:docMk/>
            <pc:sldMk cId="0" sldId="979"/>
            <ac:inkMk id="77" creationId="{2C8EB58F-1623-4F15-B3E7-767EA00EF903}"/>
          </ac:inkMkLst>
        </pc:inkChg>
        <pc:inkChg chg="add mod">
          <ac:chgData name="Hemanth Kumar  Tanneru" userId="e60da0a2-8f9f-43be-83b4-26a7a02c04c9" providerId="ADAL" clId="{7D07F235-8002-4E09-92B8-228825BC9966}" dt="2022-11-13T15:55:13.577" v="1410"/>
          <ac:inkMkLst>
            <pc:docMk/>
            <pc:sldMk cId="0" sldId="979"/>
            <ac:inkMk id="78" creationId="{79082A6A-C1D4-48D8-9C4A-99DD5073AC74}"/>
          </ac:inkMkLst>
        </pc:inkChg>
        <pc:inkChg chg="add mod">
          <ac:chgData name="Hemanth Kumar  Tanneru" userId="e60da0a2-8f9f-43be-83b4-26a7a02c04c9" providerId="ADAL" clId="{7D07F235-8002-4E09-92B8-228825BC9966}" dt="2022-11-13T15:55:13.577" v="1410"/>
          <ac:inkMkLst>
            <pc:docMk/>
            <pc:sldMk cId="0" sldId="979"/>
            <ac:inkMk id="79" creationId="{BEFC3105-863A-49BE-A3B4-9EE316F6DE88}"/>
          </ac:inkMkLst>
        </pc:inkChg>
        <pc:inkChg chg="add mod">
          <ac:chgData name="Hemanth Kumar  Tanneru" userId="e60da0a2-8f9f-43be-83b4-26a7a02c04c9" providerId="ADAL" clId="{7D07F235-8002-4E09-92B8-228825BC9966}" dt="2022-11-13T15:55:13.577" v="1410"/>
          <ac:inkMkLst>
            <pc:docMk/>
            <pc:sldMk cId="0" sldId="979"/>
            <ac:inkMk id="81" creationId="{FEFBC807-DE32-4042-BBDB-32BA64957876}"/>
          </ac:inkMkLst>
        </pc:inkChg>
        <pc:inkChg chg="add mod">
          <ac:chgData name="Hemanth Kumar  Tanneru" userId="e60da0a2-8f9f-43be-83b4-26a7a02c04c9" providerId="ADAL" clId="{7D07F235-8002-4E09-92B8-228825BC9966}" dt="2022-11-13T15:55:13.577" v="1410"/>
          <ac:inkMkLst>
            <pc:docMk/>
            <pc:sldMk cId="0" sldId="979"/>
            <ac:inkMk id="82" creationId="{9B03ADA7-375C-4EC3-B049-492DEB0DD1E7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84" creationId="{CFFC01D1-B553-4F58-8E50-6C80944528F7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85" creationId="{8247D9C5-DE63-43F9-A6B2-C09F982753CC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86" creationId="{A6A57C2D-B349-422D-9022-04EB35140538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87" creationId="{E7F14F30-DA85-4FB6-AB82-1EA7A905140E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88" creationId="{F6B63CED-D8DC-4E65-B2FC-4938AE6F8A15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89" creationId="{A92C03BE-4961-4739-8ACF-193A422960FD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90" creationId="{97AFB0EB-0326-4FCE-975D-41080B0CD8B2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91" creationId="{DC407002-5250-461B-9AA9-2FD0D5077034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92" creationId="{F26EBF65-8F43-4C06-8E69-4303F898662A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94" creationId="{BACFFF7F-800A-4953-BC28-910A800F1ED6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95" creationId="{7F2A8435-C0D6-47AE-B08F-C18271908D6F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97" creationId="{E902F9C7-A630-4F75-86BE-D1FBC40581A4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98" creationId="{498B606D-475A-477C-989B-6FF724A19A5D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99" creationId="{7755D61D-4D79-41CB-BF37-6F2ECA62956D}"/>
          </ac:inkMkLst>
        </pc:inkChg>
        <pc:inkChg chg="add mod">
          <ac:chgData name="Hemanth Kumar  Tanneru" userId="e60da0a2-8f9f-43be-83b4-26a7a02c04c9" providerId="ADAL" clId="{7D07F235-8002-4E09-92B8-228825BC9966}" dt="2022-11-13T15:55:32.850" v="1432"/>
          <ac:inkMkLst>
            <pc:docMk/>
            <pc:sldMk cId="0" sldId="979"/>
            <ac:inkMk id="101" creationId="{C2D7C64E-5406-46F2-9A58-79D22A6675F4}"/>
          </ac:inkMkLst>
        </pc:inkChg>
        <pc:inkChg chg="add mod">
          <ac:chgData name="Hemanth Kumar  Tanneru" userId="e60da0a2-8f9f-43be-83b4-26a7a02c04c9" providerId="ADAL" clId="{7D07F235-8002-4E09-92B8-228825BC9966}" dt="2022-11-13T15:55:32.850" v="1432"/>
          <ac:inkMkLst>
            <pc:docMk/>
            <pc:sldMk cId="0" sldId="979"/>
            <ac:inkMk id="102" creationId="{F9C603FD-D8A1-456E-9654-02E5DB649A93}"/>
          </ac:inkMkLst>
        </pc:inkChg>
        <pc:inkChg chg="add mod">
          <ac:chgData name="Hemanth Kumar  Tanneru" userId="e60da0a2-8f9f-43be-83b4-26a7a02c04c9" providerId="ADAL" clId="{7D07F235-8002-4E09-92B8-228825BC9966}" dt="2022-11-13T15:55:32.850" v="1432"/>
          <ac:inkMkLst>
            <pc:docMk/>
            <pc:sldMk cId="0" sldId="979"/>
            <ac:inkMk id="103" creationId="{98920FBC-B0F0-4F4C-85B0-6DDE0AB266EA}"/>
          </ac:inkMkLst>
        </pc:inkChg>
        <pc:inkChg chg="add mod">
          <ac:chgData name="Hemanth Kumar  Tanneru" userId="e60da0a2-8f9f-43be-83b4-26a7a02c04c9" providerId="ADAL" clId="{7D07F235-8002-4E09-92B8-228825BC9966}" dt="2022-11-13T15:55:32.850" v="1432"/>
          <ac:inkMkLst>
            <pc:docMk/>
            <pc:sldMk cId="0" sldId="979"/>
            <ac:inkMk id="104" creationId="{463F8A41-5BA5-4A93-838D-3BA2FF76E79E}"/>
          </ac:inkMkLst>
        </pc:inkChg>
        <pc:inkChg chg="add mod">
          <ac:chgData name="Hemanth Kumar  Tanneru" userId="e60da0a2-8f9f-43be-83b4-26a7a02c04c9" providerId="ADAL" clId="{7D07F235-8002-4E09-92B8-228825BC9966}" dt="2022-11-13T15:55:37.939" v="1434"/>
          <ac:inkMkLst>
            <pc:docMk/>
            <pc:sldMk cId="0" sldId="979"/>
            <ac:inkMk id="106" creationId="{9076D9FF-5032-4379-A9B6-37FBFD53B900}"/>
          </ac:inkMkLst>
        </pc:inkChg>
        <pc:inkChg chg="add">
          <ac:chgData name="Hemanth Kumar  Tanneru" userId="e60da0a2-8f9f-43be-83b4-26a7a02c04c9" providerId="ADAL" clId="{7D07F235-8002-4E09-92B8-228825BC9966}" dt="2022-11-13T15:55:39.657" v="1435" actId="9405"/>
          <ac:inkMkLst>
            <pc:docMk/>
            <pc:sldMk cId="0" sldId="979"/>
            <ac:inkMk id="108" creationId="{6D87DC6A-F9BC-4713-B797-302D15DF09BF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109" creationId="{18A924BD-DD93-46FB-8870-F969ADF02591}"/>
          </ac:inkMkLst>
        </pc:inkChg>
        <pc:inkChg chg="add mod">
          <ac:chgData name="Hemanth Kumar  Tanneru" userId="e60da0a2-8f9f-43be-83b4-26a7a02c04c9" providerId="ADAL" clId="{7D07F235-8002-4E09-92B8-228825BC9966}" dt="2022-11-13T15:55:46.543" v="1438"/>
          <ac:inkMkLst>
            <pc:docMk/>
            <pc:sldMk cId="0" sldId="979"/>
            <ac:inkMk id="110" creationId="{C30B429A-5726-4376-91C0-20D8527F7960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56:43.173" v="1467"/>
        <pc:sldMkLst>
          <pc:docMk/>
          <pc:sldMk cId="0" sldId="980"/>
        </pc:sldMkLst>
        <pc:grpChg chg="mod">
          <ac:chgData name="Hemanth Kumar  Tanneru" userId="e60da0a2-8f9f-43be-83b4-26a7a02c04c9" providerId="ADAL" clId="{7D07F235-8002-4E09-92B8-228825BC9966}" dt="2022-11-13T15:56:06.872" v="1442"/>
          <ac:grpSpMkLst>
            <pc:docMk/>
            <pc:sldMk cId="0" sldId="980"/>
            <ac:grpSpMk id="12" creationId="{BB0C9A65-3B61-4022-9024-CAC71B1119BD}"/>
          </ac:grpSpMkLst>
        </pc:grpChg>
        <pc:grpChg chg="mod">
          <ac:chgData name="Hemanth Kumar  Tanneru" userId="e60da0a2-8f9f-43be-83b4-26a7a02c04c9" providerId="ADAL" clId="{7D07F235-8002-4E09-92B8-228825BC9966}" dt="2022-11-13T15:56:08.563" v="1445"/>
          <ac:grpSpMkLst>
            <pc:docMk/>
            <pc:sldMk cId="0" sldId="980"/>
            <ac:grpSpMk id="15" creationId="{8E51DE7D-ED46-463E-83D9-815ACB41B116}"/>
          </ac:grpSpMkLst>
        </pc:grpChg>
        <pc:grpChg chg="mod">
          <ac:chgData name="Hemanth Kumar  Tanneru" userId="e60da0a2-8f9f-43be-83b4-26a7a02c04c9" providerId="ADAL" clId="{7D07F235-8002-4E09-92B8-228825BC9966}" dt="2022-11-13T15:56:14.811" v="1448"/>
          <ac:grpSpMkLst>
            <pc:docMk/>
            <pc:sldMk cId="0" sldId="980"/>
            <ac:grpSpMk id="18" creationId="{42D4E497-7186-486D-AC9C-3722CCCB3344}"/>
          </ac:grpSpMkLst>
        </pc:grpChg>
        <pc:grpChg chg="del mod">
          <ac:chgData name="Hemanth Kumar  Tanneru" userId="e60da0a2-8f9f-43be-83b4-26a7a02c04c9" providerId="ADAL" clId="{7D07F235-8002-4E09-92B8-228825BC9966}" dt="2022-11-13T15:56:33.120" v="1456"/>
          <ac:grpSpMkLst>
            <pc:docMk/>
            <pc:sldMk cId="0" sldId="980"/>
            <ac:grpSpMk id="25" creationId="{AA65F9F3-DCC8-42F0-A0AE-32CFD28B8CF8}"/>
          </ac:grpSpMkLst>
        </pc:grpChg>
        <pc:grpChg chg="del mod">
          <ac:chgData name="Hemanth Kumar  Tanneru" userId="e60da0a2-8f9f-43be-83b4-26a7a02c04c9" providerId="ADAL" clId="{7D07F235-8002-4E09-92B8-228825BC9966}" dt="2022-11-13T15:56:38.173" v="1461"/>
          <ac:grpSpMkLst>
            <pc:docMk/>
            <pc:sldMk cId="0" sldId="980"/>
            <ac:grpSpMk id="27" creationId="{FB7C5D58-F07A-4D49-8D64-1BFA4C017B0B}"/>
          </ac:grpSpMkLst>
        </pc:grpChg>
        <pc:grpChg chg="mod">
          <ac:chgData name="Hemanth Kumar  Tanneru" userId="e60da0a2-8f9f-43be-83b4-26a7a02c04c9" providerId="ADAL" clId="{7D07F235-8002-4E09-92B8-228825BC9966}" dt="2022-11-13T15:56:38.173" v="1461"/>
          <ac:grpSpMkLst>
            <pc:docMk/>
            <pc:sldMk cId="0" sldId="980"/>
            <ac:grpSpMk id="32" creationId="{4B23BC06-F32F-42B5-A094-F38CE97CE3BF}"/>
          </ac:grpSpMkLst>
        </pc:grpChg>
        <pc:grpChg chg="mod">
          <ac:chgData name="Hemanth Kumar  Tanneru" userId="e60da0a2-8f9f-43be-83b4-26a7a02c04c9" providerId="ADAL" clId="{7D07F235-8002-4E09-92B8-228825BC9966}" dt="2022-11-13T15:56:38.173" v="1461"/>
          <ac:grpSpMkLst>
            <pc:docMk/>
            <pc:sldMk cId="0" sldId="980"/>
            <ac:grpSpMk id="33" creationId="{40819D9D-53A2-43DD-BC20-34B5821F62C9}"/>
          </ac:grpSpMkLst>
        </pc:grpChg>
        <pc:grpChg chg="mod">
          <ac:chgData name="Hemanth Kumar  Tanneru" userId="e60da0a2-8f9f-43be-83b4-26a7a02c04c9" providerId="ADAL" clId="{7D07F235-8002-4E09-92B8-228825BC9966}" dt="2022-11-13T15:56:43.173" v="1467"/>
          <ac:grpSpMkLst>
            <pc:docMk/>
            <pc:sldMk cId="0" sldId="980"/>
            <ac:grpSpMk id="39" creationId="{A7047CE0-342B-42D2-9495-0E4561E3AE32}"/>
          </ac:grpSpMkLst>
        </pc:grpChg>
        <pc:inkChg chg="del">
          <ac:chgData name="Hemanth Kumar  Tanneru" userId="e60da0a2-8f9f-43be-83b4-26a7a02c04c9" providerId="ADAL" clId="{7D07F235-8002-4E09-92B8-228825BC9966}" dt="2022-11-13T15:45:24.467" v="1278" actId="478"/>
          <ac:inkMkLst>
            <pc:docMk/>
            <pc:sldMk cId="0" sldId="980"/>
            <ac:inkMk id="7" creationId="{1A5FCBA9-2E14-44CA-B9A7-2547086439B0}"/>
          </ac:inkMkLst>
        </pc:inkChg>
        <pc:inkChg chg="del">
          <ac:chgData name="Hemanth Kumar  Tanneru" userId="e60da0a2-8f9f-43be-83b4-26a7a02c04c9" providerId="ADAL" clId="{7D07F235-8002-4E09-92B8-228825BC9966}" dt="2022-11-13T15:45:27.014" v="1279" actId="478"/>
          <ac:inkMkLst>
            <pc:docMk/>
            <pc:sldMk cId="0" sldId="980"/>
            <ac:inkMk id="8" creationId="{CB1BD16C-A16C-4E8B-9665-D4C656869DF0}"/>
          </ac:inkMkLst>
        </pc:inkChg>
        <pc:inkChg chg="add mod">
          <ac:chgData name="Hemanth Kumar  Tanneru" userId="e60da0a2-8f9f-43be-83b4-26a7a02c04c9" providerId="ADAL" clId="{7D07F235-8002-4E09-92B8-228825BC9966}" dt="2022-11-13T15:56:06.872" v="1442"/>
          <ac:inkMkLst>
            <pc:docMk/>
            <pc:sldMk cId="0" sldId="980"/>
            <ac:inkMk id="9" creationId="{70BB0ABA-E3DE-4393-A5EC-578C1F59E90F}"/>
          </ac:inkMkLst>
        </pc:inkChg>
        <pc:inkChg chg="add mod">
          <ac:chgData name="Hemanth Kumar  Tanneru" userId="e60da0a2-8f9f-43be-83b4-26a7a02c04c9" providerId="ADAL" clId="{7D07F235-8002-4E09-92B8-228825BC9966}" dt="2022-11-13T15:56:06.872" v="1442"/>
          <ac:inkMkLst>
            <pc:docMk/>
            <pc:sldMk cId="0" sldId="980"/>
            <ac:inkMk id="10" creationId="{C12DC6CE-5188-4E5C-8FBF-8FFAB682A8C9}"/>
          </ac:inkMkLst>
        </pc:inkChg>
        <pc:inkChg chg="add mod">
          <ac:chgData name="Hemanth Kumar  Tanneru" userId="e60da0a2-8f9f-43be-83b4-26a7a02c04c9" providerId="ADAL" clId="{7D07F235-8002-4E09-92B8-228825BC9966}" dt="2022-11-13T15:56:06.872" v="1442"/>
          <ac:inkMkLst>
            <pc:docMk/>
            <pc:sldMk cId="0" sldId="980"/>
            <ac:inkMk id="11" creationId="{DAD4ED93-80BF-4EBA-8753-F6CCC7D59027}"/>
          </ac:inkMkLst>
        </pc:inkChg>
        <pc:inkChg chg="add mod">
          <ac:chgData name="Hemanth Kumar  Tanneru" userId="e60da0a2-8f9f-43be-83b4-26a7a02c04c9" providerId="ADAL" clId="{7D07F235-8002-4E09-92B8-228825BC9966}" dt="2022-11-13T15:56:08.563" v="1445"/>
          <ac:inkMkLst>
            <pc:docMk/>
            <pc:sldMk cId="0" sldId="980"/>
            <ac:inkMk id="13" creationId="{F716668C-9B52-404F-B011-B69897E4708B}"/>
          </ac:inkMkLst>
        </pc:inkChg>
        <pc:inkChg chg="add mod">
          <ac:chgData name="Hemanth Kumar  Tanneru" userId="e60da0a2-8f9f-43be-83b4-26a7a02c04c9" providerId="ADAL" clId="{7D07F235-8002-4E09-92B8-228825BC9966}" dt="2022-11-13T15:56:08.563" v="1445"/>
          <ac:inkMkLst>
            <pc:docMk/>
            <pc:sldMk cId="0" sldId="980"/>
            <ac:inkMk id="14" creationId="{526DD17C-73B4-437A-8D8D-017206A0C326}"/>
          </ac:inkMkLst>
        </pc:inkChg>
        <pc:inkChg chg="add mod">
          <ac:chgData name="Hemanth Kumar  Tanneru" userId="e60da0a2-8f9f-43be-83b4-26a7a02c04c9" providerId="ADAL" clId="{7D07F235-8002-4E09-92B8-228825BC9966}" dt="2022-11-13T15:56:14.811" v="1448"/>
          <ac:inkMkLst>
            <pc:docMk/>
            <pc:sldMk cId="0" sldId="980"/>
            <ac:inkMk id="16" creationId="{8E29AD33-8756-45E6-AC8C-6C24D01A0128}"/>
          </ac:inkMkLst>
        </pc:inkChg>
        <pc:inkChg chg="add mod">
          <ac:chgData name="Hemanth Kumar  Tanneru" userId="e60da0a2-8f9f-43be-83b4-26a7a02c04c9" providerId="ADAL" clId="{7D07F235-8002-4E09-92B8-228825BC9966}" dt="2022-11-13T15:56:14.811" v="1448"/>
          <ac:inkMkLst>
            <pc:docMk/>
            <pc:sldMk cId="0" sldId="980"/>
            <ac:inkMk id="17" creationId="{E8647D2B-5399-496E-BECD-13F1B493D6C2}"/>
          </ac:inkMkLst>
        </pc:inkChg>
        <pc:inkChg chg="add">
          <ac:chgData name="Hemanth Kumar  Tanneru" userId="e60da0a2-8f9f-43be-83b4-26a7a02c04c9" providerId="ADAL" clId="{7D07F235-8002-4E09-92B8-228825BC9966}" dt="2022-11-13T15:56:20.102" v="1449" actId="9405"/>
          <ac:inkMkLst>
            <pc:docMk/>
            <pc:sldMk cId="0" sldId="980"/>
            <ac:inkMk id="19" creationId="{5B552CD7-D23A-40DC-85C3-727F6EF30E2E}"/>
          </ac:inkMkLst>
        </pc:inkChg>
        <pc:inkChg chg="add">
          <ac:chgData name="Hemanth Kumar  Tanneru" userId="e60da0a2-8f9f-43be-83b4-26a7a02c04c9" providerId="ADAL" clId="{7D07F235-8002-4E09-92B8-228825BC9966}" dt="2022-11-13T15:56:23.239" v="1450" actId="9405"/>
          <ac:inkMkLst>
            <pc:docMk/>
            <pc:sldMk cId="0" sldId="980"/>
            <ac:inkMk id="20" creationId="{BE9C9C7C-7FF4-4DDE-A198-339A2C48C432}"/>
          </ac:inkMkLst>
        </pc:inkChg>
        <pc:inkChg chg="add mod">
          <ac:chgData name="Hemanth Kumar  Tanneru" userId="e60da0a2-8f9f-43be-83b4-26a7a02c04c9" providerId="ADAL" clId="{7D07F235-8002-4E09-92B8-228825BC9966}" dt="2022-11-13T15:56:38.173" v="1461"/>
          <ac:inkMkLst>
            <pc:docMk/>
            <pc:sldMk cId="0" sldId="980"/>
            <ac:inkMk id="21" creationId="{C6202D11-0BB4-4B1A-BCBB-27DD68C80FA6}"/>
          </ac:inkMkLst>
        </pc:inkChg>
        <pc:inkChg chg="add mod">
          <ac:chgData name="Hemanth Kumar  Tanneru" userId="e60da0a2-8f9f-43be-83b4-26a7a02c04c9" providerId="ADAL" clId="{7D07F235-8002-4E09-92B8-228825BC9966}" dt="2022-11-13T15:56:38.173" v="1461"/>
          <ac:inkMkLst>
            <pc:docMk/>
            <pc:sldMk cId="0" sldId="980"/>
            <ac:inkMk id="23" creationId="{283BB8E3-77DC-4589-967B-335F9934B352}"/>
          </ac:inkMkLst>
        </pc:inkChg>
        <pc:inkChg chg="add mod">
          <ac:chgData name="Hemanth Kumar  Tanneru" userId="e60da0a2-8f9f-43be-83b4-26a7a02c04c9" providerId="ADAL" clId="{7D07F235-8002-4E09-92B8-228825BC9966}" dt="2022-11-13T15:56:38.173" v="1461"/>
          <ac:inkMkLst>
            <pc:docMk/>
            <pc:sldMk cId="0" sldId="980"/>
            <ac:inkMk id="24" creationId="{EA85F905-2989-4269-93BA-5F0CB4C92A17}"/>
          </ac:inkMkLst>
        </pc:inkChg>
        <pc:inkChg chg="add mod">
          <ac:chgData name="Hemanth Kumar  Tanneru" userId="e60da0a2-8f9f-43be-83b4-26a7a02c04c9" providerId="ADAL" clId="{7D07F235-8002-4E09-92B8-228825BC9966}" dt="2022-11-13T15:56:38.173" v="1461"/>
          <ac:inkMkLst>
            <pc:docMk/>
            <pc:sldMk cId="0" sldId="980"/>
            <ac:inkMk id="26" creationId="{46F7A3FD-EBC6-4912-910C-70AA7482A049}"/>
          </ac:inkMkLst>
        </pc:inkChg>
        <pc:inkChg chg="add mod">
          <ac:chgData name="Hemanth Kumar  Tanneru" userId="e60da0a2-8f9f-43be-83b4-26a7a02c04c9" providerId="ADAL" clId="{7D07F235-8002-4E09-92B8-228825BC9966}" dt="2022-11-13T15:56:38.173" v="1461"/>
          <ac:inkMkLst>
            <pc:docMk/>
            <pc:sldMk cId="0" sldId="980"/>
            <ac:inkMk id="28" creationId="{2D08078C-7040-4A95-B32C-8B1AB2ABC453}"/>
          </ac:inkMkLst>
        </pc:inkChg>
        <pc:inkChg chg="add mod">
          <ac:chgData name="Hemanth Kumar  Tanneru" userId="e60da0a2-8f9f-43be-83b4-26a7a02c04c9" providerId="ADAL" clId="{7D07F235-8002-4E09-92B8-228825BC9966}" dt="2022-11-13T15:56:38.173" v="1461"/>
          <ac:inkMkLst>
            <pc:docMk/>
            <pc:sldMk cId="0" sldId="980"/>
            <ac:inkMk id="29" creationId="{34BEB392-14B9-4CDD-9381-1A2AF127038D}"/>
          </ac:inkMkLst>
        </pc:inkChg>
        <pc:inkChg chg="add mod">
          <ac:chgData name="Hemanth Kumar  Tanneru" userId="e60da0a2-8f9f-43be-83b4-26a7a02c04c9" providerId="ADAL" clId="{7D07F235-8002-4E09-92B8-228825BC9966}" dt="2022-11-13T15:56:38.173" v="1461"/>
          <ac:inkMkLst>
            <pc:docMk/>
            <pc:sldMk cId="0" sldId="980"/>
            <ac:inkMk id="30" creationId="{A858F0D4-C68E-4650-AE6D-BA136C729C25}"/>
          </ac:inkMkLst>
        </pc:inkChg>
        <pc:inkChg chg="add mod">
          <ac:chgData name="Hemanth Kumar  Tanneru" userId="e60da0a2-8f9f-43be-83b4-26a7a02c04c9" providerId="ADAL" clId="{7D07F235-8002-4E09-92B8-228825BC9966}" dt="2022-11-13T15:56:38.173" v="1461"/>
          <ac:inkMkLst>
            <pc:docMk/>
            <pc:sldMk cId="0" sldId="980"/>
            <ac:inkMk id="31" creationId="{B382D94C-639F-4455-AC0E-252DC9C01FB3}"/>
          </ac:inkMkLst>
        </pc:inkChg>
        <pc:inkChg chg="add">
          <ac:chgData name="Hemanth Kumar  Tanneru" userId="e60da0a2-8f9f-43be-83b4-26a7a02c04c9" providerId="ADAL" clId="{7D07F235-8002-4E09-92B8-228825BC9966}" dt="2022-11-13T15:56:40.089" v="1462" actId="9405"/>
          <ac:inkMkLst>
            <pc:docMk/>
            <pc:sldMk cId="0" sldId="980"/>
            <ac:inkMk id="34" creationId="{14BCFBAB-1227-49BE-A0B5-121EECF5A5CE}"/>
          </ac:inkMkLst>
        </pc:inkChg>
        <pc:inkChg chg="add mod">
          <ac:chgData name="Hemanth Kumar  Tanneru" userId="e60da0a2-8f9f-43be-83b4-26a7a02c04c9" providerId="ADAL" clId="{7D07F235-8002-4E09-92B8-228825BC9966}" dt="2022-11-13T15:56:43.173" v="1467"/>
          <ac:inkMkLst>
            <pc:docMk/>
            <pc:sldMk cId="0" sldId="980"/>
            <ac:inkMk id="35" creationId="{677B484B-F5F8-4158-B5F4-227DE101848A}"/>
          </ac:inkMkLst>
        </pc:inkChg>
        <pc:inkChg chg="add mod">
          <ac:chgData name="Hemanth Kumar  Tanneru" userId="e60da0a2-8f9f-43be-83b4-26a7a02c04c9" providerId="ADAL" clId="{7D07F235-8002-4E09-92B8-228825BC9966}" dt="2022-11-13T15:56:43.173" v="1467"/>
          <ac:inkMkLst>
            <pc:docMk/>
            <pc:sldMk cId="0" sldId="980"/>
            <ac:inkMk id="36" creationId="{810EB682-E2FA-4DAF-AE76-3B30F4CBB166}"/>
          </ac:inkMkLst>
        </pc:inkChg>
        <pc:inkChg chg="add mod">
          <ac:chgData name="Hemanth Kumar  Tanneru" userId="e60da0a2-8f9f-43be-83b4-26a7a02c04c9" providerId="ADAL" clId="{7D07F235-8002-4E09-92B8-228825BC9966}" dt="2022-11-13T15:56:43.173" v="1467"/>
          <ac:inkMkLst>
            <pc:docMk/>
            <pc:sldMk cId="0" sldId="980"/>
            <ac:inkMk id="37" creationId="{B6BD301B-6B32-4B0F-B6DD-2CD3C64D429F}"/>
          </ac:inkMkLst>
        </pc:inkChg>
        <pc:inkChg chg="add mod">
          <ac:chgData name="Hemanth Kumar  Tanneru" userId="e60da0a2-8f9f-43be-83b4-26a7a02c04c9" providerId="ADAL" clId="{7D07F235-8002-4E09-92B8-228825BC9966}" dt="2022-11-13T15:56:43.173" v="1467"/>
          <ac:inkMkLst>
            <pc:docMk/>
            <pc:sldMk cId="0" sldId="980"/>
            <ac:inkMk id="38" creationId="{E2E28249-CCD2-4A77-B30C-9B3566C3D05C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02:02.674" v="1677"/>
        <pc:sldMkLst>
          <pc:docMk/>
          <pc:sldMk cId="0" sldId="981"/>
        </pc:sldMkLst>
        <pc:grpChg chg="mod">
          <ac:chgData name="Hemanth Kumar  Tanneru" userId="e60da0a2-8f9f-43be-83b4-26a7a02c04c9" providerId="ADAL" clId="{7D07F235-8002-4E09-92B8-228825BC9966}" dt="2022-11-13T15:57:17.703" v="1471"/>
          <ac:grpSpMkLst>
            <pc:docMk/>
            <pc:sldMk cId="0" sldId="981"/>
            <ac:grpSpMk id="9" creationId="{B0651109-8F69-4D9C-BE50-5CE05856417D}"/>
          </ac:grpSpMkLst>
        </pc:grpChg>
        <pc:grpChg chg="mod">
          <ac:chgData name="Hemanth Kumar  Tanneru" userId="e60da0a2-8f9f-43be-83b4-26a7a02c04c9" providerId="ADAL" clId="{7D07F235-8002-4E09-92B8-228825BC9966}" dt="2022-11-13T15:57:19.765" v="1474"/>
          <ac:grpSpMkLst>
            <pc:docMk/>
            <pc:sldMk cId="0" sldId="981"/>
            <ac:grpSpMk id="13" creationId="{A9997691-7F83-4F12-89F4-85C58DDC090F}"/>
          </ac:grpSpMkLst>
        </pc:grpChg>
        <pc:grpChg chg="mod">
          <ac:chgData name="Hemanth Kumar  Tanneru" userId="e60da0a2-8f9f-43be-83b4-26a7a02c04c9" providerId="ADAL" clId="{7D07F235-8002-4E09-92B8-228825BC9966}" dt="2022-11-13T15:57:24.691" v="1479"/>
          <ac:grpSpMkLst>
            <pc:docMk/>
            <pc:sldMk cId="0" sldId="981"/>
            <ac:grpSpMk id="18" creationId="{546B36BC-7051-4826-A7E2-1D68BAB2E4AD}"/>
          </ac:grpSpMkLst>
        </pc:grpChg>
        <pc:grpChg chg="del mod">
          <ac:chgData name="Hemanth Kumar  Tanneru" userId="e60da0a2-8f9f-43be-83b4-26a7a02c04c9" providerId="ADAL" clId="{7D07F235-8002-4E09-92B8-228825BC9966}" dt="2022-11-13T15:57:44.195" v="1486"/>
          <ac:grpSpMkLst>
            <pc:docMk/>
            <pc:sldMk cId="0" sldId="981"/>
            <ac:grpSpMk id="26" creationId="{F0B747C2-9A6B-4237-9174-D83FDF022DC9}"/>
          </ac:grpSpMkLst>
        </pc:grpChg>
        <pc:grpChg chg="mod">
          <ac:chgData name="Hemanth Kumar  Tanneru" userId="e60da0a2-8f9f-43be-83b4-26a7a02c04c9" providerId="ADAL" clId="{7D07F235-8002-4E09-92B8-228825BC9966}" dt="2022-11-13T15:57:44.195" v="1486"/>
          <ac:grpSpMkLst>
            <pc:docMk/>
            <pc:sldMk cId="0" sldId="981"/>
            <ac:grpSpMk id="28" creationId="{8E3D0DFA-E575-4FC7-8E49-A41E8018794E}"/>
          </ac:grpSpMkLst>
        </pc:grpChg>
        <pc:grpChg chg="mod">
          <ac:chgData name="Hemanth Kumar  Tanneru" userId="e60da0a2-8f9f-43be-83b4-26a7a02c04c9" providerId="ADAL" clId="{7D07F235-8002-4E09-92B8-228825BC9966}" dt="2022-11-13T15:57:47.805" v="1494"/>
          <ac:grpSpMkLst>
            <pc:docMk/>
            <pc:sldMk cId="0" sldId="981"/>
            <ac:grpSpMk id="36" creationId="{7FF7CC8F-5F4D-44FC-B294-D1DCC55BA8A5}"/>
          </ac:grpSpMkLst>
        </pc:grpChg>
        <pc:grpChg chg="mod">
          <ac:chgData name="Hemanth Kumar  Tanneru" userId="e60da0a2-8f9f-43be-83b4-26a7a02c04c9" providerId="ADAL" clId="{7D07F235-8002-4E09-92B8-228825BC9966}" dt="2022-11-13T15:57:51.486" v="1499"/>
          <ac:grpSpMkLst>
            <pc:docMk/>
            <pc:sldMk cId="0" sldId="981"/>
            <ac:grpSpMk id="41" creationId="{4CC10645-ACC5-40FB-8DD2-C35480D9F861}"/>
          </ac:grpSpMkLst>
        </pc:grpChg>
        <pc:grpChg chg="mod">
          <ac:chgData name="Hemanth Kumar  Tanneru" userId="e60da0a2-8f9f-43be-83b4-26a7a02c04c9" providerId="ADAL" clId="{7D07F235-8002-4E09-92B8-228825BC9966}" dt="2022-11-13T16:02:02.674" v="1677"/>
          <ac:grpSpMkLst>
            <pc:docMk/>
            <pc:sldMk cId="0" sldId="981"/>
            <ac:grpSpMk id="49" creationId="{35544406-F5F3-403D-B10F-77B7223B4227}"/>
          </ac:grpSpMkLst>
        </pc:grpChg>
        <pc:inkChg chg="del">
          <ac:chgData name="Hemanth Kumar  Tanneru" userId="e60da0a2-8f9f-43be-83b4-26a7a02c04c9" providerId="ADAL" clId="{7D07F235-8002-4E09-92B8-228825BC9966}" dt="2022-11-13T15:45:41.294" v="1281" actId="478"/>
          <ac:inkMkLst>
            <pc:docMk/>
            <pc:sldMk cId="0" sldId="981"/>
            <ac:inkMk id="4" creationId="{71543AB9-E989-4B9B-93AF-6B35D0132CFA}"/>
          </ac:inkMkLst>
        </pc:inkChg>
        <pc:inkChg chg="del">
          <ac:chgData name="Hemanth Kumar  Tanneru" userId="e60da0a2-8f9f-43be-83b4-26a7a02c04c9" providerId="ADAL" clId="{7D07F235-8002-4E09-92B8-228825BC9966}" dt="2022-11-13T15:45:35.678" v="1280" actId="478"/>
          <ac:inkMkLst>
            <pc:docMk/>
            <pc:sldMk cId="0" sldId="981"/>
            <ac:inkMk id="5" creationId="{54E9B090-C167-4919-85C7-32CCE8E7D5E8}"/>
          </ac:inkMkLst>
        </pc:inkChg>
        <pc:inkChg chg="add">
          <ac:chgData name="Hemanth Kumar  Tanneru" userId="e60da0a2-8f9f-43be-83b4-26a7a02c04c9" providerId="ADAL" clId="{7D07F235-8002-4E09-92B8-228825BC9966}" dt="2022-11-13T15:57:09.368" v="1468" actId="9405"/>
          <ac:inkMkLst>
            <pc:docMk/>
            <pc:sldMk cId="0" sldId="981"/>
            <ac:inkMk id="6" creationId="{122CFB81-1A7D-4477-AFE2-D7BEF19D24A6}"/>
          </ac:inkMkLst>
        </pc:inkChg>
        <pc:inkChg chg="add mod">
          <ac:chgData name="Hemanth Kumar  Tanneru" userId="e60da0a2-8f9f-43be-83b4-26a7a02c04c9" providerId="ADAL" clId="{7D07F235-8002-4E09-92B8-228825BC9966}" dt="2022-11-13T15:57:17.703" v="1471"/>
          <ac:inkMkLst>
            <pc:docMk/>
            <pc:sldMk cId="0" sldId="981"/>
            <ac:inkMk id="7" creationId="{AE80466D-27B1-4C36-9EFC-156E54A2F1BE}"/>
          </ac:inkMkLst>
        </pc:inkChg>
        <pc:inkChg chg="add mod">
          <ac:chgData name="Hemanth Kumar  Tanneru" userId="e60da0a2-8f9f-43be-83b4-26a7a02c04c9" providerId="ADAL" clId="{7D07F235-8002-4E09-92B8-228825BC9966}" dt="2022-11-13T15:57:17.703" v="1471"/>
          <ac:inkMkLst>
            <pc:docMk/>
            <pc:sldMk cId="0" sldId="981"/>
            <ac:inkMk id="8" creationId="{3BF91096-54C0-4022-9B18-D4E0CE79D3D7}"/>
          </ac:inkMkLst>
        </pc:inkChg>
        <pc:inkChg chg="add mod">
          <ac:chgData name="Hemanth Kumar  Tanneru" userId="e60da0a2-8f9f-43be-83b4-26a7a02c04c9" providerId="ADAL" clId="{7D07F235-8002-4E09-92B8-228825BC9966}" dt="2022-11-13T15:57:19.765" v="1474"/>
          <ac:inkMkLst>
            <pc:docMk/>
            <pc:sldMk cId="0" sldId="981"/>
            <ac:inkMk id="11" creationId="{463C2DC5-D421-4283-8AF3-A5C20A2313E1}"/>
          </ac:inkMkLst>
        </pc:inkChg>
        <pc:inkChg chg="add mod">
          <ac:chgData name="Hemanth Kumar  Tanneru" userId="e60da0a2-8f9f-43be-83b4-26a7a02c04c9" providerId="ADAL" clId="{7D07F235-8002-4E09-92B8-228825BC9966}" dt="2022-11-13T15:57:19.765" v="1474"/>
          <ac:inkMkLst>
            <pc:docMk/>
            <pc:sldMk cId="0" sldId="981"/>
            <ac:inkMk id="12" creationId="{DC277C58-CA1D-42C7-9EF9-B7AD96D02216}"/>
          </ac:inkMkLst>
        </pc:inkChg>
        <pc:inkChg chg="add mod">
          <ac:chgData name="Hemanth Kumar  Tanneru" userId="e60da0a2-8f9f-43be-83b4-26a7a02c04c9" providerId="ADAL" clId="{7D07F235-8002-4E09-92B8-228825BC9966}" dt="2022-11-13T15:57:24.691" v="1479"/>
          <ac:inkMkLst>
            <pc:docMk/>
            <pc:sldMk cId="0" sldId="981"/>
            <ac:inkMk id="14" creationId="{982E2AD8-ECEA-4517-9833-D223452414ED}"/>
          </ac:inkMkLst>
        </pc:inkChg>
        <pc:inkChg chg="add mod">
          <ac:chgData name="Hemanth Kumar  Tanneru" userId="e60da0a2-8f9f-43be-83b4-26a7a02c04c9" providerId="ADAL" clId="{7D07F235-8002-4E09-92B8-228825BC9966}" dt="2022-11-13T15:57:24.691" v="1479"/>
          <ac:inkMkLst>
            <pc:docMk/>
            <pc:sldMk cId="0" sldId="981"/>
            <ac:inkMk id="15" creationId="{5B3936B5-8B70-4F55-BB88-A904234581DD}"/>
          </ac:inkMkLst>
        </pc:inkChg>
        <pc:inkChg chg="add">
          <ac:chgData name="Hemanth Kumar  Tanneru" userId="e60da0a2-8f9f-43be-83b4-26a7a02c04c9" providerId="ADAL" clId="{7D07F235-8002-4E09-92B8-228825BC9966}" dt="2022-11-13T15:57:22.768" v="1477" actId="9405"/>
          <ac:inkMkLst>
            <pc:docMk/>
            <pc:sldMk cId="0" sldId="981"/>
            <ac:inkMk id="16" creationId="{2DFB45E6-07CB-4267-8774-065C758B8B2E}"/>
          </ac:inkMkLst>
        </pc:inkChg>
        <pc:inkChg chg="add">
          <ac:chgData name="Hemanth Kumar  Tanneru" userId="e60da0a2-8f9f-43be-83b4-26a7a02c04c9" providerId="ADAL" clId="{7D07F235-8002-4E09-92B8-228825BC9966}" dt="2022-11-13T15:57:23.803" v="1478" actId="9405"/>
          <ac:inkMkLst>
            <pc:docMk/>
            <pc:sldMk cId="0" sldId="981"/>
            <ac:inkMk id="17" creationId="{4A5E11E1-7CC3-4B6F-AEAF-5D55EF2683FF}"/>
          </ac:inkMkLst>
        </pc:inkChg>
        <pc:inkChg chg="add">
          <ac:chgData name="Hemanth Kumar  Tanneru" userId="e60da0a2-8f9f-43be-83b4-26a7a02c04c9" providerId="ADAL" clId="{7D07F235-8002-4E09-92B8-228825BC9966}" dt="2022-11-13T15:57:36.280" v="1480" actId="9405"/>
          <ac:inkMkLst>
            <pc:docMk/>
            <pc:sldMk cId="0" sldId="981"/>
            <ac:inkMk id="19" creationId="{2020B72C-9CD2-49C8-A619-DD489BC482E7}"/>
          </ac:inkMkLst>
        </pc:inkChg>
        <pc:inkChg chg="add">
          <ac:chgData name="Hemanth Kumar  Tanneru" userId="e60da0a2-8f9f-43be-83b4-26a7a02c04c9" providerId="ADAL" clId="{7D07F235-8002-4E09-92B8-228825BC9966}" dt="2022-11-13T15:57:38.366" v="1481" actId="9405"/>
          <ac:inkMkLst>
            <pc:docMk/>
            <pc:sldMk cId="0" sldId="981"/>
            <ac:inkMk id="20" creationId="{AB272E4D-5FA4-41A1-9954-D46A013CABC7}"/>
          </ac:inkMkLst>
        </pc:inkChg>
        <pc:inkChg chg="add mod">
          <ac:chgData name="Hemanth Kumar  Tanneru" userId="e60da0a2-8f9f-43be-83b4-26a7a02c04c9" providerId="ADAL" clId="{7D07F235-8002-4E09-92B8-228825BC9966}" dt="2022-11-13T15:57:44.195" v="1486"/>
          <ac:inkMkLst>
            <pc:docMk/>
            <pc:sldMk cId="0" sldId="981"/>
            <ac:inkMk id="21" creationId="{97B6D405-82AC-4BCC-B5F2-278939CB9823}"/>
          </ac:inkMkLst>
        </pc:inkChg>
        <pc:inkChg chg="add mod">
          <ac:chgData name="Hemanth Kumar  Tanneru" userId="e60da0a2-8f9f-43be-83b4-26a7a02c04c9" providerId="ADAL" clId="{7D07F235-8002-4E09-92B8-228825BC9966}" dt="2022-11-13T15:57:44.195" v="1486"/>
          <ac:inkMkLst>
            <pc:docMk/>
            <pc:sldMk cId="0" sldId="981"/>
            <ac:inkMk id="25" creationId="{B7FDB57A-0CDD-4819-8BDB-ACF1A585538D}"/>
          </ac:inkMkLst>
        </pc:inkChg>
        <pc:inkChg chg="add mod">
          <ac:chgData name="Hemanth Kumar  Tanneru" userId="e60da0a2-8f9f-43be-83b4-26a7a02c04c9" providerId="ADAL" clId="{7D07F235-8002-4E09-92B8-228825BC9966}" dt="2022-11-13T15:57:44.195" v="1486"/>
          <ac:inkMkLst>
            <pc:docMk/>
            <pc:sldMk cId="0" sldId="981"/>
            <ac:inkMk id="27" creationId="{734FD9F6-A779-44A4-A0E6-D62890245BC5}"/>
          </ac:inkMkLst>
        </pc:inkChg>
        <pc:inkChg chg="add mod">
          <ac:chgData name="Hemanth Kumar  Tanneru" userId="e60da0a2-8f9f-43be-83b4-26a7a02c04c9" providerId="ADAL" clId="{7D07F235-8002-4E09-92B8-228825BC9966}" dt="2022-11-13T15:57:47.805" v="1494"/>
          <ac:inkMkLst>
            <pc:docMk/>
            <pc:sldMk cId="0" sldId="981"/>
            <ac:inkMk id="29" creationId="{FEE164E7-30AE-45D3-A805-D11F16DB7DD7}"/>
          </ac:inkMkLst>
        </pc:inkChg>
        <pc:inkChg chg="add mod">
          <ac:chgData name="Hemanth Kumar  Tanneru" userId="e60da0a2-8f9f-43be-83b4-26a7a02c04c9" providerId="ADAL" clId="{7D07F235-8002-4E09-92B8-228825BC9966}" dt="2022-11-13T15:57:47.805" v="1494"/>
          <ac:inkMkLst>
            <pc:docMk/>
            <pc:sldMk cId="0" sldId="981"/>
            <ac:inkMk id="30" creationId="{62A74CD6-6A68-41FE-8EC7-0BB30A756A18}"/>
          </ac:inkMkLst>
        </pc:inkChg>
        <pc:inkChg chg="add mod">
          <ac:chgData name="Hemanth Kumar  Tanneru" userId="e60da0a2-8f9f-43be-83b4-26a7a02c04c9" providerId="ADAL" clId="{7D07F235-8002-4E09-92B8-228825BC9966}" dt="2022-11-13T15:57:47.805" v="1494"/>
          <ac:inkMkLst>
            <pc:docMk/>
            <pc:sldMk cId="0" sldId="981"/>
            <ac:inkMk id="31" creationId="{516224CD-D6CA-49C7-979D-6D3F8641736E}"/>
          </ac:inkMkLst>
        </pc:inkChg>
        <pc:inkChg chg="add mod">
          <ac:chgData name="Hemanth Kumar  Tanneru" userId="e60da0a2-8f9f-43be-83b4-26a7a02c04c9" providerId="ADAL" clId="{7D07F235-8002-4E09-92B8-228825BC9966}" dt="2022-11-13T15:57:47.805" v="1494"/>
          <ac:inkMkLst>
            <pc:docMk/>
            <pc:sldMk cId="0" sldId="981"/>
            <ac:inkMk id="32" creationId="{53CA534B-D047-4B06-B47D-B9279974FD5A}"/>
          </ac:inkMkLst>
        </pc:inkChg>
        <pc:inkChg chg="add mod">
          <ac:chgData name="Hemanth Kumar  Tanneru" userId="e60da0a2-8f9f-43be-83b4-26a7a02c04c9" providerId="ADAL" clId="{7D07F235-8002-4E09-92B8-228825BC9966}" dt="2022-11-13T15:57:47.805" v="1494"/>
          <ac:inkMkLst>
            <pc:docMk/>
            <pc:sldMk cId="0" sldId="981"/>
            <ac:inkMk id="33" creationId="{0AF3D397-E401-4340-A7CD-DF0115A1C2FE}"/>
          </ac:inkMkLst>
        </pc:inkChg>
        <pc:inkChg chg="add mod">
          <ac:chgData name="Hemanth Kumar  Tanneru" userId="e60da0a2-8f9f-43be-83b4-26a7a02c04c9" providerId="ADAL" clId="{7D07F235-8002-4E09-92B8-228825BC9966}" dt="2022-11-13T15:57:47.805" v="1494"/>
          <ac:inkMkLst>
            <pc:docMk/>
            <pc:sldMk cId="0" sldId="981"/>
            <ac:inkMk id="34" creationId="{67CB40D2-BDB8-4A67-BCBA-00E3D04C7387}"/>
          </ac:inkMkLst>
        </pc:inkChg>
        <pc:inkChg chg="add mod">
          <ac:chgData name="Hemanth Kumar  Tanneru" userId="e60da0a2-8f9f-43be-83b4-26a7a02c04c9" providerId="ADAL" clId="{7D07F235-8002-4E09-92B8-228825BC9966}" dt="2022-11-13T15:57:47.805" v="1494"/>
          <ac:inkMkLst>
            <pc:docMk/>
            <pc:sldMk cId="0" sldId="981"/>
            <ac:inkMk id="35" creationId="{81D373FC-BB84-4659-A1FF-BAE27DC0DCCC}"/>
          </ac:inkMkLst>
        </pc:inkChg>
        <pc:inkChg chg="add mod">
          <ac:chgData name="Hemanth Kumar  Tanneru" userId="e60da0a2-8f9f-43be-83b4-26a7a02c04c9" providerId="ADAL" clId="{7D07F235-8002-4E09-92B8-228825BC9966}" dt="2022-11-13T15:57:51.486" v="1499"/>
          <ac:inkMkLst>
            <pc:docMk/>
            <pc:sldMk cId="0" sldId="981"/>
            <ac:inkMk id="37" creationId="{317D76A7-B082-4A28-ADC6-1A7332DAA817}"/>
          </ac:inkMkLst>
        </pc:inkChg>
        <pc:inkChg chg="add mod">
          <ac:chgData name="Hemanth Kumar  Tanneru" userId="e60da0a2-8f9f-43be-83b4-26a7a02c04c9" providerId="ADAL" clId="{7D07F235-8002-4E09-92B8-228825BC9966}" dt="2022-11-13T15:57:51.486" v="1499"/>
          <ac:inkMkLst>
            <pc:docMk/>
            <pc:sldMk cId="0" sldId="981"/>
            <ac:inkMk id="38" creationId="{23020D77-96FD-4D63-8F80-72DF14257D12}"/>
          </ac:inkMkLst>
        </pc:inkChg>
        <pc:inkChg chg="add mod">
          <ac:chgData name="Hemanth Kumar  Tanneru" userId="e60da0a2-8f9f-43be-83b4-26a7a02c04c9" providerId="ADAL" clId="{7D07F235-8002-4E09-92B8-228825BC9966}" dt="2022-11-13T15:57:51.486" v="1499"/>
          <ac:inkMkLst>
            <pc:docMk/>
            <pc:sldMk cId="0" sldId="981"/>
            <ac:inkMk id="39" creationId="{185CDEF3-FD82-47BA-BD7C-DF259584F1DA}"/>
          </ac:inkMkLst>
        </pc:inkChg>
        <pc:inkChg chg="add mod">
          <ac:chgData name="Hemanth Kumar  Tanneru" userId="e60da0a2-8f9f-43be-83b4-26a7a02c04c9" providerId="ADAL" clId="{7D07F235-8002-4E09-92B8-228825BC9966}" dt="2022-11-13T15:57:51.486" v="1499"/>
          <ac:inkMkLst>
            <pc:docMk/>
            <pc:sldMk cId="0" sldId="981"/>
            <ac:inkMk id="40" creationId="{3329A7A3-F494-42F8-8F31-26AB950D227A}"/>
          </ac:inkMkLst>
        </pc:inkChg>
        <pc:inkChg chg="add">
          <ac:chgData name="Hemanth Kumar  Tanneru" userId="e60da0a2-8f9f-43be-83b4-26a7a02c04c9" providerId="ADAL" clId="{7D07F235-8002-4E09-92B8-228825BC9966}" dt="2022-11-13T15:57:58.985" v="1500" actId="9405"/>
          <ac:inkMkLst>
            <pc:docMk/>
            <pc:sldMk cId="0" sldId="981"/>
            <ac:inkMk id="42" creationId="{599FFA64-783A-4D24-98D2-7A7941C6F79E}"/>
          </ac:inkMkLst>
        </pc:inkChg>
        <pc:inkChg chg="add">
          <ac:chgData name="Hemanth Kumar  Tanneru" userId="e60da0a2-8f9f-43be-83b4-26a7a02c04c9" providerId="ADAL" clId="{7D07F235-8002-4E09-92B8-228825BC9966}" dt="2022-11-13T15:58:09.337" v="1501" actId="9405"/>
          <ac:inkMkLst>
            <pc:docMk/>
            <pc:sldMk cId="0" sldId="981"/>
            <ac:inkMk id="43" creationId="{14E3F144-6531-49A8-B3FD-B20D83408D32}"/>
          </ac:inkMkLst>
        </pc:inkChg>
        <pc:inkChg chg="add">
          <ac:chgData name="Hemanth Kumar  Tanneru" userId="e60da0a2-8f9f-43be-83b4-26a7a02c04c9" providerId="ADAL" clId="{7D07F235-8002-4E09-92B8-228825BC9966}" dt="2022-11-13T15:58:09.705" v="1502" actId="9405"/>
          <ac:inkMkLst>
            <pc:docMk/>
            <pc:sldMk cId="0" sldId="981"/>
            <ac:inkMk id="44" creationId="{99399982-ECAB-4712-A983-D211FCDF70E5}"/>
          </ac:inkMkLst>
        </pc:inkChg>
        <pc:inkChg chg="add">
          <ac:chgData name="Hemanth Kumar  Tanneru" userId="e60da0a2-8f9f-43be-83b4-26a7a02c04c9" providerId="ADAL" clId="{7D07F235-8002-4E09-92B8-228825BC9966}" dt="2022-11-13T15:58:10.045" v="1503" actId="9405"/>
          <ac:inkMkLst>
            <pc:docMk/>
            <pc:sldMk cId="0" sldId="981"/>
            <ac:inkMk id="45" creationId="{BE2601FC-AF81-4A00-A768-5098BC570480}"/>
          </ac:inkMkLst>
        </pc:inkChg>
        <pc:inkChg chg="add mod">
          <ac:chgData name="Hemanth Kumar  Tanneru" userId="e60da0a2-8f9f-43be-83b4-26a7a02c04c9" providerId="ADAL" clId="{7D07F235-8002-4E09-92B8-228825BC9966}" dt="2022-11-13T16:02:02.674" v="1677"/>
          <ac:inkMkLst>
            <pc:docMk/>
            <pc:sldMk cId="0" sldId="981"/>
            <ac:inkMk id="46" creationId="{A4FA9470-4C3D-4E17-914C-6E5CB93458F8}"/>
          </ac:inkMkLst>
        </pc:inkChg>
        <pc:inkChg chg="add mod">
          <ac:chgData name="Hemanth Kumar  Tanneru" userId="e60da0a2-8f9f-43be-83b4-26a7a02c04c9" providerId="ADAL" clId="{7D07F235-8002-4E09-92B8-228825BC9966}" dt="2022-11-13T16:02:02.674" v="1677"/>
          <ac:inkMkLst>
            <pc:docMk/>
            <pc:sldMk cId="0" sldId="981"/>
            <ac:inkMk id="47" creationId="{8DA05DA8-D376-4F99-A4D5-14E331660B82}"/>
          </ac:inkMkLst>
        </pc:inkChg>
        <pc:inkChg chg="add mod">
          <ac:chgData name="Hemanth Kumar  Tanneru" userId="e60da0a2-8f9f-43be-83b4-26a7a02c04c9" providerId="ADAL" clId="{7D07F235-8002-4E09-92B8-228825BC9966}" dt="2022-11-13T16:02:02.674" v="1677"/>
          <ac:inkMkLst>
            <pc:docMk/>
            <pc:sldMk cId="0" sldId="981"/>
            <ac:inkMk id="48" creationId="{A7673BBE-54C3-4BC7-8857-782F5D01A99F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02:48.156" v="1687"/>
        <pc:sldMkLst>
          <pc:docMk/>
          <pc:sldMk cId="0" sldId="982"/>
        </pc:sldMkLst>
        <pc:grpChg chg="del mod">
          <ac:chgData name="Hemanth Kumar  Tanneru" userId="e60da0a2-8f9f-43be-83b4-26a7a02c04c9" providerId="ADAL" clId="{7D07F235-8002-4E09-92B8-228825BC9966}" dt="2022-11-13T16:02:41.130" v="1681"/>
          <ac:grpSpMkLst>
            <pc:docMk/>
            <pc:sldMk cId="0" sldId="982"/>
            <ac:grpSpMk id="19" creationId="{632A5CF0-7BD2-46DC-8D25-540904F3E3A8}"/>
          </ac:grpSpMkLst>
        </pc:grpChg>
        <pc:grpChg chg="del mod">
          <ac:chgData name="Hemanth Kumar  Tanneru" userId="e60da0a2-8f9f-43be-83b4-26a7a02c04c9" providerId="ADAL" clId="{7D07F235-8002-4E09-92B8-228825BC9966}" dt="2022-11-13T16:00:41.750" v="1604"/>
          <ac:grpSpMkLst>
            <pc:docMk/>
            <pc:sldMk cId="0" sldId="982"/>
            <ac:grpSpMk id="20" creationId="{BD4817D9-0ABC-4DB7-9DBB-79270AD5C130}"/>
          </ac:grpSpMkLst>
        </pc:grpChg>
        <pc:grpChg chg="del mod">
          <ac:chgData name="Hemanth Kumar  Tanneru" userId="e60da0a2-8f9f-43be-83b4-26a7a02c04c9" providerId="ADAL" clId="{7D07F235-8002-4E09-92B8-228825BC9966}" dt="2022-11-13T16:00:57.228" v="1607"/>
          <ac:grpSpMkLst>
            <pc:docMk/>
            <pc:sldMk cId="0" sldId="982"/>
            <ac:grpSpMk id="23" creationId="{87943CCA-5BEE-4DE6-A126-D9F8FC6ADD3D}"/>
          </ac:grpSpMkLst>
        </pc:grpChg>
        <pc:grpChg chg="mod">
          <ac:chgData name="Hemanth Kumar  Tanneru" userId="e60da0a2-8f9f-43be-83b4-26a7a02c04c9" providerId="ADAL" clId="{7D07F235-8002-4E09-92B8-228825BC9966}" dt="2022-11-13T15:58:31.382" v="1521"/>
          <ac:grpSpMkLst>
            <pc:docMk/>
            <pc:sldMk cId="0" sldId="982"/>
            <ac:grpSpMk id="26" creationId="{3E727C56-4B56-497E-A6AE-B1907CE651CB}"/>
          </ac:grpSpMkLst>
        </pc:grpChg>
        <pc:grpChg chg="mod">
          <ac:chgData name="Hemanth Kumar  Tanneru" userId="e60da0a2-8f9f-43be-83b4-26a7a02c04c9" providerId="ADAL" clId="{7D07F235-8002-4E09-92B8-228825BC9966}" dt="2022-11-13T15:58:42.798" v="1524"/>
          <ac:grpSpMkLst>
            <pc:docMk/>
            <pc:sldMk cId="0" sldId="982"/>
            <ac:grpSpMk id="29" creationId="{7E95649B-BB2A-4EFA-9C07-FA43574D8ECB}"/>
          </ac:grpSpMkLst>
        </pc:grpChg>
        <pc:grpChg chg="mod">
          <ac:chgData name="Hemanth Kumar  Tanneru" userId="e60da0a2-8f9f-43be-83b4-26a7a02c04c9" providerId="ADAL" clId="{7D07F235-8002-4E09-92B8-228825BC9966}" dt="2022-11-13T15:58:55.301" v="1532"/>
          <ac:grpSpMkLst>
            <pc:docMk/>
            <pc:sldMk cId="0" sldId="982"/>
            <ac:grpSpMk id="37" creationId="{CAD04A81-4C53-4FF0-8E9C-FC400274B4D2}"/>
          </ac:grpSpMkLst>
        </pc:grpChg>
        <pc:grpChg chg="mod">
          <ac:chgData name="Hemanth Kumar  Tanneru" userId="e60da0a2-8f9f-43be-83b4-26a7a02c04c9" providerId="ADAL" clId="{7D07F235-8002-4E09-92B8-228825BC9966}" dt="2022-11-13T15:59:05.852" v="1537"/>
          <ac:grpSpMkLst>
            <pc:docMk/>
            <pc:sldMk cId="0" sldId="982"/>
            <ac:grpSpMk id="42" creationId="{1E0DD397-9EBC-4D6C-9CCA-F94D81CE98EE}"/>
          </ac:grpSpMkLst>
        </pc:grpChg>
        <pc:grpChg chg="mod">
          <ac:chgData name="Hemanth Kumar  Tanneru" userId="e60da0a2-8f9f-43be-83b4-26a7a02c04c9" providerId="ADAL" clId="{7D07F235-8002-4E09-92B8-228825BC9966}" dt="2022-11-13T15:59:08.474" v="1540"/>
          <ac:grpSpMkLst>
            <pc:docMk/>
            <pc:sldMk cId="0" sldId="982"/>
            <ac:grpSpMk id="45" creationId="{C3E0F39C-E80D-445C-8922-A49331558DCA}"/>
          </ac:grpSpMkLst>
        </pc:grpChg>
        <pc:grpChg chg="mod">
          <ac:chgData name="Hemanth Kumar  Tanneru" userId="e60da0a2-8f9f-43be-83b4-26a7a02c04c9" providerId="ADAL" clId="{7D07F235-8002-4E09-92B8-228825BC9966}" dt="2022-11-13T15:59:14.737" v="1548"/>
          <ac:grpSpMkLst>
            <pc:docMk/>
            <pc:sldMk cId="0" sldId="982"/>
            <ac:grpSpMk id="53" creationId="{D2E57B5C-7D01-43AF-AFC8-7F0258CC1A5B}"/>
          </ac:grpSpMkLst>
        </pc:grpChg>
        <pc:grpChg chg="mod">
          <ac:chgData name="Hemanth Kumar  Tanneru" userId="e60da0a2-8f9f-43be-83b4-26a7a02c04c9" providerId="ADAL" clId="{7D07F235-8002-4E09-92B8-228825BC9966}" dt="2022-11-13T15:59:17.705" v="1553"/>
          <ac:grpSpMkLst>
            <pc:docMk/>
            <pc:sldMk cId="0" sldId="982"/>
            <ac:grpSpMk id="58" creationId="{C3804332-A4F2-4254-BDC8-80B083D16E4D}"/>
          </ac:grpSpMkLst>
        </pc:grpChg>
        <pc:grpChg chg="mod">
          <ac:chgData name="Hemanth Kumar  Tanneru" userId="e60da0a2-8f9f-43be-83b4-26a7a02c04c9" providerId="ADAL" clId="{7D07F235-8002-4E09-92B8-228825BC9966}" dt="2022-11-13T15:59:17.705" v="1553"/>
          <ac:grpSpMkLst>
            <pc:docMk/>
            <pc:sldMk cId="0" sldId="982"/>
            <ac:grpSpMk id="59" creationId="{072A206C-692D-42B2-BE65-243D70D7B6A1}"/>
          </ac:grpSpMkLst>
        </pc:grpChg>
        <pc:grpChg chg="del mod">
          <ac:chgData name="Hemanth Kumar  Tanneru" userId="e60da0a2-8f9f-43be-83b4-26a7a02c04c9" providerId="ADAL" clId="{7D07F235-8002-4E09-92B8-228825BC9966}" dt="2022-11-13T15:59:20.852" v="1559"/>
          <ac:grpSpMkLst>
            <pc:docMk/>
            <pc:sldMk cId="0" sldId="982"/>
            <ac:grpSpMk id="62" creationId="{F0B55C0E-D5A0-4EE9-91CE-E93FD8968A0E}"/>
          </ac:grpSpMkLst>
        </pc:grpChg>
        <pc:grpChg chg="mod">
          <ac:chgData name="Hemanth Kumar  Tanneru" userId="e60da0a2-8f9f-43be-83b4-26a7a02c04c9" providerId="ADAL" clId="{7D07F235-8002-4E09-92B8-228825BC9966}" dt="2022-11-13T15:59:20.852" v="1559"/>
          <ac:grpSpMkLst>
            <pc:docMk/>
            <pc:sldMk cId="0" sldId="982"/>
            <ac:grpSpMk id="68" creationId="{7539784F-5F23-401E-9F4E-18C1F887B95F}"/>
          </ac:grpSpMkLst>
        </pc:grpChg>
        <pc:grpChg chg="del mod">
          <ac:chgData name="Hemanth Kumar  Tanneru" userId="e60da0a2-8f9f-43be-83b4-26a7a02c04c9" providerId="ADAL" clId="{7D07F235-8002-4E09-92B8-228825BC9966}" dt="2022-11-13T15:59:36.304" v="1567"/>
          <ac:grpSpMkLst>
            <pc:docMk/>
            <pc:sldMk cId="0" sldId="982"/>
            <ac:grpSpMk id="76" creationId="{E791CE55-D019-49E7-BDFF-5EAE87B9B19F}"/>
          </ac:grpSpMkLst>
        </pc:grpChg>
        <pc:grpChg chg="del mod">
          <ac:chgData name="Hemanth Kumar  Tanneru" userId="e60da0a2-8f9f-43be-83b4-26a7a02c04c9" providerId="ADAL" clId="{7D07F235-8002-4E09-92B8-228825BC9966}" dt="2022-11-13T15:59:47.698" v="1579"/>
          <ac:grpSpMkLst>
            <pc:docMk/>
            <pc:sldMk cId="0" sldId="982"/>
            <ac:grpSpMk id="77" creationId="{0B7C7F78-C4E8-42B7-BA7E-36B2359D0DEE}"/>
          </ac:grpSpMkLst>
        </pc:grpChg>
        <pc:grpChg chg="del mod">
          <ac:chgData name="Hemanth Kumar  Tanneru" userId="e60da0a2-8f9f-43be-83b4-26a7a02c04c9" providerId="ADAL" clId="{7D07F235-8002-4E09-92B8-228825BC9966}" dt="2022-11-13T15:59:44.157" v="1577"/>
          <ac:grpSpMkLst>
            <pc:docMk/>
            <pc:sldMk cId="0" sldId="982"/>
            <ac:grpSpMk id="85" creationId="{983C7322-303E-4632-AAF8-B9E9BDF90B49}"/>
          </ac:grpSpMkLst>
        </pc:grpChg>
        <pc:grpChg chg="del mod">
          <ac:chgData name="Hemanth Kumar  Tanneru" userId="e60da0a2-8f9f-43be-83b4-26a7a02c04c9" providerId="ADAL" clId="{7D07F235-8002-4E09-92B8-228825BC9966}" dt="2022-11-13T15:59:47.698" v="1579"/>
          <ac:grpSpMkLst>
            <pc:docMk/>
            <pc:sldMk cId="0" sldId="982"/>
            <ac:grpSpMk id="87" creationId="{4BE86F1D-CB4E-43FC-8944-153B7DD33ED5}"/>
          </ac:grpSpMkLst>
        </pc:grpChg>
        <pc:grpChg chg="mod">
          <ac:chgData name="Hemanth Kumar  Tanneru" userId="e60da0a2-8f9f-43be-83b4-26a7a02c04c9" providerId="ADAL" clId="{7D07F235-8002-4E09-92B8-228825BC9966}" dt="2022-11-13T15:59:47.698" v="1579"/>
          <ac:grpSpMkLst>
            <pc:docMk/>
            <pc:sldMk cId="0" sldId="982"/>
            <ac:grpSpMk id="89" creationId="{6F4D57CD-D17B-422E-BB91-0C9E0F318F16}"/>
          </ac:grpSpMkLst>
        </pc:grpChg>
        <pc:grpChg chg="del mod">
          <ac:chgData name="Hemanth Kumar  Tanneru" userId="e60da0a2-8f9f-43be-83b4-26a7a02c04c9" providerId="ADAL" clId="{7D07F235-8002-4E09-92B8-228825BC9966}" dt="2022-11-13T15:59:55.224" v="1585"/>
          <ac:grpSpMkLst>
            <pc:docMk/>
            <pc:sldMk cId="0" sldId="982"/>
            <ac:grpSpMk id="92" creationId="{0B9C2146-FFC1-4060-A9B2-FB37692233F7}"/>
          </ac:grpSpMkLst>
        </pc:grpChg>
        <pc:grpChg chg="mod">
          <ac:chgData name="Hemanth Kumar  Tanneru" userId="e60da0a2-8f9f-43be-83b4-26a7a02c04c9" providerId="ADAL" clId="{7D07F235-8002-4E09-92B8-228825BC9966}" dt="2022-11-13T15:59:55.224" v="1585"/>
          <ac:grpSpMkLst>
            <pc:docMk/>
            <pc:sldMk cId="0" sldId="982"/>
            <ac:grpSpMk id="95" creationId="{8C342CD1-63AB-417F-A789-6A64DD5DD61E}"/>
          </ac:grpSpMkLst>
        </pc:grpChg>
        <pc:grpChg chg="del mod">
          <ac:chgData name="Hemanth Kumar  Tanneru" userId="e60da0a2-8f9f-43be-83b4-26a7a02c04c9" providerId="ADAL" clId="{7D07F235-8002-4E09-92B8-228825BC9966}" dt="2022-11-13T16:01:42.007" v="1668"/>
          <ac:grpSpMkLst>
            <pc:docMk/>
            <pc:sldMk cId="0" sldId="982"/>
            <ac:grpSpMk id="99" creationId="{1A0F5F38-D95C-4A5E-A3B7-03E2840DF9C4}"/>
          </ac:grpSpMkLst>
        </pc:grpChg>
        <pc:grpChg chg="mod">
          <ac:chgData name="Hemanth Kumar  Tanneru" userId="e60da0a2-8f9f-43be-83b4-26a7a02c04c9" providerId="ADAL" clId="{7D07F235-8002-4E09-92B8-228825BC9966}" dt="2022-11-13T16:00:29.515" v="1600"/>
          <ac:grpSpMkLst>
            <pc:docMk/>
            <pc:sldMk cId="0" sldId="982"/>
            <ac:grpSpMk id="110" creationId="{197D5554-FAB6-45F1-8DCA-0625D80F4036}"/>
          </ac:grpSpMkLst>
        </pc:grpChg>
        <pc:grpChg chg="del mod">
          <ac:chgData name="Hemanth Kumar  Tanneru" userId="e60da0a2-8f9f-43be-83b4-26a7a02c04c9" providerId="ADAL" clId="{7D07F235-8002-4E09-92B8-228825BC9966}" dt="2022-11-13T16:02:41.130" v="1681"/>
          <ac:grpSpMkLst>
            <pc:docMk/>
            <pc:sldMk cId="0" sldId="982"/>
            <ac:grpSpMk id="114" creationId="{F4D88CDA-EA24-474A-83F2-3644A89E06FF}"/>
          </ac:grpSpMkLst>
        </pc:grpChg>
        <pc:grpChg chg="del mod">
          <ac:chgData name="Hemanth Kumar  Tanneru" userId="e60da0a2-8f9f-43be-83b4-26a7a02c04c9" providerId="ADAL" clId="{7D07F235-8002-4E09-92B8-228825BC9966}" dt="2022-11-13T16:02:41.130" v="1681"/>
          <ac:grpSpMkLst>
            <pc:docMk/>
            <pc:sldMk cId="0" sldId="982"/>
            <ac:grpSpMk id="115" creationId="{B6373525-C785-4822-84FD-9282C2B13A7A}"/>
          </ac:grpSpMkLst>
        </pc:grpChg>
        <pc:grpChg chg="mod">
          <ac:chgData name="Hemanth Kumar  Tanneru" userId="e60da0a2-8f9f-43be-83b4-26a7a02c04c9" providerId="ADAL" clId="{7D07F235-8002-4E09-92B8-228825BC9966}" dt="2022-11-13T16:00:57.228" v="1607"/>
          <ac:grpSpMkLst>
            <pc:docMk/>
            <pc:sldMk cId="0" sldId="982"/>
            <ac:grpSpMk id="118" creationId="{E82B8824-E164-469F-A175-C04494F43D8E}"/>
          </ac:grpSpMkLst>
        </pc:grpChg>
        <pc:grpChg chg="del mod">
          <ac:chgData name="Hemanth Kumar  Tanneru" userId="e60da0a2-8f9f-43be-83b4-26a7a02c04c9" providerId="ADAL" clId="{7D07F235-8002-4E09-92B8-228825BC9966}" dt="2022-11-13T16:01:10.164" v="1617"/>
          <ac:grpSpMkLst>
            <pc:docMk/>
            <pc:sldMk cId="0" sldId="982"/>
            <ac:grpSpMk id="122" creationId="{35ADAE39-5E4B-458A-9859-506197EDABDE}"/>
          </ac:grpSpMkLst>
        </pc:grpChg>
        <pc:grpChg chg="del mod">
          <ac:chgData name="Hemanth Kumar  Tanneru" userId="e60da0a2-8f9f-43be-83b4-26a7a02c04c9" providerId="ADAL" clId="{7D07F235-8002-4E09-92B8-228825BC9966}" dt="2022-11-13T16:01:14.636" v="1626"/>
          <ac:grpSpMkLst>
            <pc:docMk/>
            <pc:sldMk cId="0" sldId="982"/>
            <ac:grpSpMk id="128" creationId="{8C3217F7-E17E-4580-BB7C-7403766756C1}"/>
          </ac:grpSpMkLst>
        </pc:grpChg>
        <pc:grpChg chg="mod">
          <ac:chgData name="Hemanth Kumar  Tanneru" userId="e60da0a2-8f9f-43be-83b4-26a7a02c04c9" providerId="ADAL" clId="{7D07F235-8002-4E09-92B8-228825BC9966}" dt="2022-11-13T16:01:14.636" v="1626"/>
          <ac:grpSpMkLst>
            <pc:docMk/>
            <pc:sldMk cId="0" sldId="982"/>
            <ac:grpSpMk id="137" creationId="{E1E94375-EA82-4C06-AC0D-3F2B336E1599}"/>
          </ac:grpSpMkLst>
        </pc:grpChg>
        <pc:grpChg chg="del mod">
          <ac:chgData name="Hemanth Kumar  Tanneru" userId="e60da0a2-8f9f-43be-83b4-26a7a02c04c9" providerId="ADAL" clId="{7D07F235-8002-4E09-92B8-228825BC9966}" dt="2022-11-13T16:01:36.543" v="1665"/>
          <ac:grpSpMkLst>
            <pc:docMk/>
            <pc:sldMk cId="0" sldId="982"/>
            <ac:grpSpMk id="152" creationId="{FB83669A-C27D-4D06-A966-763E2FE2B73C}"/>
          </ac:grpSpMkLst>
        </pc:grpChg>
        <pc:grpChg chg="del mod">
          <ac:chgData name="Hemanth Kumar  Tanneru" userId="e60da0a2-8f9f-43be-83b4-26a7a02c04c9" providerId="ADAL" clId="{7D07F235-8002-4E09-92B8-228825BC9966}" dt="2022-11-13T16:01:28.588" v="1646"/>
          <ac:grpSpMkLst>
            <pc:docMk/>
            <pc:sldMk cId="0" sldId="982"/>
            <ac:grpSpMk id="155" creationId="{BB828478-177F-425C-A947-C16C4D131C29}"/>
          </ac:grpSpMkLst>
        </pc:grpChg>
        <pc:grpChg chg="del mod">
          <ac:chgData name="Hemanth Kumar  Tanneru" userId="e60da0a2-8f9f-43be-83b4-26a7a02c04c9" providerId="ADAL" clId="{7D07F235-8002-4E09-92B8-228825BC9966}" dt="2022-11-13T16:01:36.543" v="1665"/>
          <ac:grpSpMkLst>
            <pc:docMk/>
            <pc:sldMk cId="0" sldId="982"/>
            <ac:grpSpMk id="157" creationId="{5CB2CCFD-A1E7-4828-822A-98E38662AF04}"/>
          </ac:grpSpMkLst>
        </pc:grpChg>
        <pc:grpChg chg="mod">
          <ac:chgData name="Hemanth Kumar  Tanneru" userId="e60da0a2-8f9f-43be-83b4-26a7a02c04c9" providerId="ADAL" clId="{7D07F235-8002-4E09-92B8-228825BC9966}" dt="2022-11-13T16:01:36.543" v="1665"/>
          <ac:grpSpMkLst>
            <pc:docMk/>
            <pc:sldMk cId="0" sldId="982"/>
            <ac:grpSpMk id="176" creationId="{05349947-1A6C-433E-8951-9B1FB844F542}"/>
          </ac:grpSpMkLst>
        </pc:grpChg>
        <pc:grpChg chg="mod">
          <ac:chgData name="Hemanth Kumar  Tanneru" userId="e60da0a2-8f9f-43be-83b4-26a7a02c04c9" providerId="ADAL" clId="{7D07F235-8002-4E09-92B8-228825BC9966}" dt="2022-11-13T16:01:42.007" v="1668"/>
          <ac:grpSpMkLst>
            <pc:docMk/>
            <pc:sldMk cId="0" sldId="982"/>
            <ac:grpSpMk id="179" creationId="{A594EFD2-FD64-4371-9668-6E74BE881E1C}"/>
          </ac:grpSpMkLst>
        </pc:grpChg>
        <pc:grpChg chg="mod">
          <ac:chgData name="Hemanth Kumar  Tanneru" userId="e60da0a2-8f9f-43be-83b4-26a7a02c04c9" providerId="ADAL" clId="{7D07F235-8002-4E09-92B8-228825BC9966}" dt="2022-11-13T16:01:54.569" v="1673"/>
          <ac:grpSpMkLst>
            <pc:docMk/>
            <pc:sldMk cId="0" sldId="982"/>
            <ac:grpSpMk id="184" creationId="{FB590AA6-4044-4DB7-A335-6E347344C0F1}"/>
          </ac:grpSpMkLst>
        </pc:grpChg>
        <pc:grpChg chg="mod">
          <ac:chgData name="Hemanth Kumar  Tanneru" userId="e60da0a2-8f9f-43be-83b4-26a7a02c04c9" providerId="ADAL" clId="{7D07F235-8002-4E09-92B8-228825BC9966}" dt="2022-11-13T16:01:54.569" v="1673"/>
          <ac:grpSpMkLst>
            <pc:docMk/>
            <pc:sldMk cId="0" sldId="982"/>
            <ac:grpSpMk id="185" creationId="{BBEF3206-32DF-43B4-9896-27D9AD3123A0}"/>
          </ac:grpSpMkLst>
        </pc:grpChg>
        <pc:grpChg chg="del mod">
          <ac:chgData name="Hemanth Kumar  Tanneru" userId="e60da0a2-8f9f-43be-83b4-26a7a02c04c9" providerId="ADAL" clId="{7D07F235-8002-4E09-92B8-228825BC9966}" dt="2022-11-13T16:02:42.960" v="1684"/>
          <ac:grpSpMkLst>
            <pc:docMk/>
            <pc:sldMk cId="0" sldId="982"/>
            <ac:grpSpMk id="189" creationId="{9F88479D-04CC-480B-8BC3-1582B5265142}"/>
          </ac:grpSpMkLst>
        </pc:grpChg>
        <pc:grpChg chg="mod">
          <ac:chgData name="Hemanth Kumar  Tanneru" userId="e60da0a2-8f9f-43be-83b4-26a7a02c04c9" providerId="ADAL" clId="{7D07F235-8002-4E09-92B8-228825BC9966}" dt="2022-11-13T16:02:42.960" v="1684"/>
          <ac:grpSpMkLst>
            <pc:docMk/>
            <pc:sldMk cId="0" sldId="982"/>
            <ac:grpSpMk id="192" creationId="{A6411203-E9FD-4927-81F8-5DA5F81E1CEA}"/>
          </ac:grpSpMkLst>
        </pc:grpChg>
        <pc:grpChg chg="mod">
          <ac:chgData name="Hemanth Kumar  Tanneru" userId="e60da0a2-8f9f-43be-83b4-26a7a02c04c9" providerId="ADAL" clId="{7D07F235-8002-4E09-92B8-228825BC9966}" dt="2022-11-13T16:02:48.156" v="1687"/>
          <ac:grpSpMkLst>
            <pc:docMk/>
            <pc:sldMk cId="0" sldId="982"/>
            <ac:grpSpMk id="195" creationId="{85D862E9-AF43-46C6-9084-E0126DD27C6A}"/>
          </ac:grpSpMkLst>
        </pc:grpChg>
        <pc:inkChg chg="del">
          <ac:chgData name="Hemanth Kumar  Tanneru" userId="e60da0a2-8f9f-43be-83b4-26a7a02c04c9" providerId="ADAL" clId="{7D07F235-8002-4E09-92B8-228825BC9966}" dt="2022-11-13T15:46:01.672" v="1282" actId="478"/>
          <ac:inkMkLst>
            <pc:docMk/>
            <pc:sldMk cId="0" sldId="982"/>
            <ac:inkMk id="7" creationId="{D15D2E05-5EFB-418F-A552-A9DE1445DE2B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8" creationId="{E25FC455-AFF9-4D34-9892-99359E3D93EC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9" creationId="{CE397F46-7DEC-4FA5-A32F-B49591BABCF7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0" creationId="{96D4A5D9-C16D-4545-ABB3-F5E0C147A9A9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1" creationId="{9F0E55D1-7A79-4536-97EC-68B071FF3314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2" creationId="{654B91F6-F757-4299-AC0D-C6F8CD120214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3" creationId="{B82A0CEC-5BF7-419E-9B25-D92C7DCDB2E8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4" creationId="{F8E1E46A-C379-43BE-A023-24AF5BBC6987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5" creationId="{019491B8-8A7C-45E2-9834-C8460BEA7489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6" creationId="{3BFE8E02-F8FA-4235-A6C6-C90F2C8B1156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7" creationId="{19D910B0-FD27-44BD-ACFE-C1E0C6E986A2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8" creationId="{5B442832-A38B-4EE7-9D4E-BD1C3539766D}"/>
          </ac:inkMkLst>
        </pc:inkChg>
        <pc:inkChg chg="add mod">
          <ac:chgData name="Hemanth Kumar  Tanneru" userId="e60da0a2-8f9f-43be-83b4-26a7a02c04c9" providerId="ADAL" clId="{7D07F235-8002-4E09-92B8-228825BC9966}" dt="2022-11-13T16:00:57.228" v="1607"/>
          <ac:inkMkLst>
            <pc:docMk/>
            <pc:sldMk cId="0" sldId="982"/>
            <ac:inkMk id="21" creationId="{0BC12094-31A6-4BA0-A49A-6BDF46C6EC2B}"/>
          </ac:inkMkLst>
        </pc:inkChg>
        <pc:inkChg chg="add mod">
          <ac:chgData name="Hemanth Kumar  Tanneru" userId="e60da0a2-8f9f-43be-83b4-26a7a02c04c9" providerId="ADAL" clId="{7D07F235-8002-4E09-92B8-228825BC9966}" dt="2022-11-13T16:00:57.228" v="1607"/>
          <ac:inkMkLst>
            <pc:docMk/>
            <pc:sldMk cId="0" sldId="982"/>
            <ac:inkMk id="22" creationId="{7F97D562-5AAB-4416-BE1D-B6F94121F706}"/>
          </ac:inkMkLst>
        </pc:inkChg>
        <pc:inkChg chg="add mod">
          <ac:chgData name="Hemanth Kumar  Tanneru" userId="e60da0a2-8f9f-43be-83b4-26a7a02c04c9" providerId="ADAL" clId="{7D07F235-8002-4E09-92B8-228825BC9966}" dt="2022-11-13T15:58:31.382" v="1521"/>
          <ac:inkMkLst>
            <pc:docMk/>
            <pc:sldMk cId="0" sldId="982"/>
            <ac:inkMk id="24" creationId="{A95AEF62-8B5A-4E37-B2F9-693E7FB8F9C8}"/>
          </ac:inkMkLst>
        </pc:inkChg>
        <pc:inkChg chg="add mod">
          <ac:chgData name="Hemanth Kumar  Tanneru" userId="e60da0a2-8f9f-43be-83b4-26a7a02c04c9" providerId="ADAL" clId="{7D07F235-8002-4E09-92B8-228825BC9966}" dt="2022-11-13T15:58:31.382" v="1521"/>
          <ac:inkMkLst>
            <pc:docMk/>
            <pc:sldMk cId="0" sldId="982"/>
            <ac:inkMk id="25" creationId="{2DF8BCE5-1A46-44B7-9328-5D6EBA425B5E}"/>
          </ac:inkMkLst>
        </pc:inkChg>
        <pc:inkChg chg="add mod">
          <ac:chgData name="Hemanth Kumar  Tanneru" userId="e60da0a2-8f9f-43be-83b4-26a7a02c04c9" providerId="ADAL" clId="{7D07F235-8002-4E09-92B8-228825BC9966}" dt="2022-11-13T15:58:42.798" v="1524"/>
          <ac:inkMkLst>
            <pc:docMk/>
            <pc:sldMk cId="0" sldId="982"/>
            <ac:inkMk id="27" creationId="{78C74696-973B-456D-A618-233CCEA5E5EB}"/>
          </ac:inkMkLst>
        </pc:inkChg>
        <pc:inkChg chg="add mod">
          <ac:chgData name="Hemanth Kumar  Tanneru" userId="e60da0a2-8f9f-43be-83b4-26a7a02c04c9" providerId="ADAL" clId="{7D07F235-8002-4E09-92B8-228825BC9966}" dt="2022-11-13T15:58:42.798" v="1524"/>
          <ac:inkMkLst>
            <pc:docMk/>
            <pc:sldMk cId="0" sldId="982"/>
            <ac:inkMk id="28" creationId="{D2BA2767-9CF9-4135-A86E-B74CB283A0B4}"/>
          </ac:inkMkLst>
        </pc:inkChg>
        <pc:inkChg chg="add">
          <ac:chgData name="Hemanth Kumar  Tanneru" userId="e60da0a2-8f9f-43be-83b4-26a7a02c04c9" providerId="ADAL" clId="{7D07F235-8002-4E09-92B8-228825BC9966}" dt="2022-11-13T15:58:44.403" v="1525" actId="9405"/>
          <ac:inkMkLst>
            <pc:docMk/>
            <pc:sldMk cId="0" sldId="982"/>
            <ac:inkMk id="30" creationId="{73E799FF-2FF2-4FFF-BCEE-EF5B541368D3}"/>
          </ac:inkMkLst>
        </pc:inkChg>
        <pc:inkChg chg="add">
          <ac:chgData name="Hemanth Kumar  Tanneru" userId="e60da0a2-8f9f-43be-83b4-26a7a02c04c9" providerId="ADAL" clId="{7D07F235-8002-4E09-92B8-228825BC9966}" dt="2022-11-13T15:58:50.787" v="1526" actId="9405"/>
          <ac:inkMkLst>
            <pc:docMk/>
            <pc:sldMk cId="0" sldId="982"/>
            <ac:inkMk id="31" creationId="{FF727DD9-EBD3-418B-BA76-97FB270EFB9C}"/>
          </ac:inkMkLst>
        </pc:inkChg>
        <pc:inkChg chg="add mod">
          <ac:chgData name="Hemanth Kumar  Tanneru" userId="e60da0a2-8f9f-43be-83b4-26a7a02c04c9" providerId="ADAL" clId="{7D07F235-8002-4E09-92B8-228825BC9966}" dt="2022-11-13T15:58:55.301" v="1532"/>
          <ac:inkMkLst>
            <pc:docMk/>
            <pc:sldMk cId="0" sldId="982"/>
            <ac:inkMk id="32" creationId="{C9BDC8E1-2890-4416-AE47-FC2308872A18}"/>
          </ac:inkMkLst>
        </pc:inkChg>
        <pc:inkChg chg="add mod">
          <ac:chgData name="Hemanth Kumar  Tanneru" userId="e60da0a2-8f9f-43be-83b4-26a7a02c04c9" providerId="ADAL" clId="{7D07F235-8002-4E09-92B8-228825BC9966}" dt="2022-11-13T15:58:55.301" v="1532"/>
          <ac:inkMkLst>
            <pc:docMk/>
            <pc:sldMk cId="0" sldId="982"/>
            <ac:inkMk id="33" creationId="{25B8C9D0-2773-471F-B333-0D1710BEC784}"/>
          </ac:inkMkLst>
        </pc:inkChg>
        <pc:inkChg chg="add mod">
          <ac:chgData name="Hemanth Kumar  Tanneru" userId="e60da0a2-8f9f-43be-83b4-26a7a02c04c9" providerId="ADAL" clId="{7D07F235-8002-4E09-92B8-228825BC9966}" dt="2022-11-13T15:58:55.301" v="1532"/>
          <ac:inkMkLst>
            <pc:docMk/>
            <pc:sldMk cId="0" sldId="982"/>
            <ac:inkMk id="34" creationId="{7677ABC6-DCDA-44FB-BC16-0B311ADFC574}"/>
          </ac:inkMkLst>
        </pc:inkChg>
        <pc:inkChg chg="add mod">
          <ac:chgData name="Hemanth Kumar  Tanneru" userId="e60da0a2-8f9f-43be-83b4-26a7a02c04c9" providerId="ADAL" clId="{7D07F235-8002-4E09-92B8-228825BC9966}" dt="2022-11-13T15:58:55.301" v="1532"/>
          <ac:inkMkLst>
            <pc:docMk/>
            <pc:sldMk cId="0" sldId="982"/>
            <ac:inkMk id="35" creationId="{C413E90C-F431-40AD-B936-C5D3A55AB92F}"/>
          </ac:inkMkLst>
        </pc:inkChg>
        <pc:inkChg chg="add mod">
          <ac:chgData name="Hemanth Kumar  Tanneru" userId="e60da0a2-8f9f-43be-83b4-26a7a02c04c9" providerId="ADAL" clId="{7D07F235-8002-4E09-92B8-228825BC9966}" dt="2022-11-13T15:58:55.301" v="1532"/>
          <ac:inkMkLst>
            <pc:docMk/>
            <pc:sldMk cId="0" sldId="982"/>
            <ac:inkMk id="36" creationId="{6394CAD9-E263-4625-B78C-C2D68CBD9824}"/>
          </ac:inkMkLst>
        </pc:inkChg>
        <pc:inkChg chg="add mod">
          <ac:chgData name="Hemanth Kumar  Tanneru" userId="e60da0a2-8f9f-43be-83b4-26a7a02c04c9" providerId="ADAL" clId="{7D07F235-8002-4E09-92B8-228825BC9966}" dt="2022-11-13T15:59:05.852" v="1537"/>
          <ac:inkMkLst>
            <pc:docMk/>
            <pc:sldMk cId="0" sldId="982"/>
            <ac:inkMk id="38" creationId="{FE9F552A-89E7-47BD-A020-9E784B78B210}"/>
          </ac:inkMkLst>
        </pc:inkChg>
        <pc:inkChg chg="add mod">
          <ac:chgData name="Hemanth Kumar  Tanneru" userId="e60da0a2-8f9f-43be-83b4-26a7a02c04c9" providerId="ADAL" clId="{7D07F235-8002-4E09-92B8-228825BC9966}" dt="2022-11-13T15:59:05.852" v="1537"/>
          <ac:inkMkLst>
            <pc:docMk/>
            <pc:sldMk cId="0" sldId="982"/>
            <ac:inkMk id="39" creationId="{188C9813-4CC6-443F-8121-618BC9A30946}"/>
          </ac:inkMkLst>
        </pc:inkChg>
        <pc:inkChg chg="add mod">
          <ac:chgData name="Hemanth Kumar  Tanneru" userId="e60da0a2-8f9f-43be-83b4-26a7a02c04c9" providerId="ADAL" clId="{7D07F235-8002-4E09-92B8-228825BC9966}" dt="2022-11-13T15:59:05.852" v="1537"/>
          <ac:inkMkLst>
            <pc:docMk/>
            <pc:sldMk cId="0" sldId="982"/>
            <ac:inkMk id="40" creationId="{3E34B46A-06E1-4188-AF5B-95292694C290}"/>
          </ac:inkMkLst>
        </pc:inkChg>
        <pc:inkChg chg="add mod">
          <ac:chgData name="Hemanth Kumar  Tanneru" userId="e60da0a2-8f9f-43be-83b4-26a7a02c04c9" providerId="ADAL" clId="{7D07F235-8002-4E09-92B8-228825BC9966}" dt="2022-11-13T15:59:05.852" v="1537"/>
          <ac:inkMkLst>
            <pc:docMk/>
            <pc:sldMk cId="0" sldId="982"/>
            <ac:inkMk id="41" creationId="{C6F16ADA-4674-4778-B346-7AC23AA70704}"/>
          </ac:inkMkLst>
        </pc:inkChg>
        <pc:inkChg chg="add mod">
          <ac:chgData name="Hemanth Kumar  Tanneru" userId="e60da0a2-8f9f-43be-83b4-26a7a02c04c9" providerId="ADAL" clId="{7D07F235-8002-4E09-92B8-228825BC9966}" dt="2022-11-13T15:59:08.474" v="1540"/>
          <ac:inkMkLst>
            <pc:docMk/>
            <pc:sldMk cId="0" sldId="982"/>
            <ac:inkMk id="43" creationId="{E3D52D2B-3DB5-4B64-8CAF-7BA698998336}"/>
          </ac:inkMkLst>
        </pc:inkChg>
        <pc:inkChg chg="add mod">
          <ac:chgData name="Hemanth Kumar  Tanneru" userId="e60da0a2-8f9f-43be-83b4-26a7a02c04c9" providerId="ADAL" clId="{7D07F235-8002-4E09-92B8-228825BC9966}" dt="2022-11-13T15:59:08.474" v="1540"/>
          <ac:inkMkLst>
            <pc:docMk/>
            <pc:sldMk cId="0" sldId="982"/>
            <ac:inkMk id="44" creationId="{98F5EC62-2BE4-4F56-9A91-C8BEEA1551C7}"/>
          </ac:inkMkLst>
        </pc:inkChg>
        <pc:inkChg chg="add mod">
          <ac:chgData name="Hemanth Kumar  Tanneru" userId="e60da0a2-8f9f-43be-83b4-26a7a02c04c9" providerId="ADAL" clId="{7D07F235-8002-4E09-92B8-228825BC9966}" dt="2022-11-13T15:59:14.737" v="1548"/>
          <ac:inkMkLst>
            <pc:docMk/>
            <pc:sldMk cId="0" sldId="982"/>
            <ac:inkMk id="46" creationId="{EBE9E5AF-D8D5-4721-BFB8-F20B34AC048C}"/>
          </ac:inkMkLst>
        </pc:inkChg>
        <pc:inkChg chg="add mod">
          <ac:chgData name="Hemanth Kumar  Tanneru" userId="e60da0a2-8f9f-43be-83b4-26a7a02c04c9" providerId="ADAL" clId="{7D07F235-8002-4E09-92B8-228825BC9966}" dt="2022-11-13T15:59:14.737" v="1548"/>
          <ac:inkMkLst>
            <pc:docMk/>
            <pc:sldMk cId="0" sldId="982"/>
            <ac:inkMk id="47" creationId="{46A21BC4-E3D0-4E3B-B3C6-CBFAE00C8B6F}"/>
          </ac:inkMkLst>
        </pc:inkChg>
        <pc:inkChg chg="add mod">
          <ac:chgData name="Hemanth Kumar  Tanneru" userId="e60da0a2-8f9f-43be-83b4-26a7a02c04c9" providerId="ADAL" clId="{7D07F235-8002-4E09-92B8-228825BC9966}" dt="2022-11-13T15:59:14.737" v="1548"/>
          <ac:inkMkLst>
            <pc:docMk/>
            <pc:sldMk cId="0" sldId="982"/>
            <ac:inkMk id="48" creationId="{7ABC5265-1055-4444-9321-D69037A116BA}"/>
          </ac:inkMkLst>
        </pc:inkChg>
        <pc:inkChg chg="add mod">
          <ac:chgData name="Hemanth Kumar  Tanneru" userId="e60da0a2-8f9f-43be-83b4-26a7a02c04c9" providerId="ADAL" clId="{7D07F235-8002-4E09-92B8-228825BC9966}" dt="2022-11-13T15:59:14.737" v="1548"/>
          <ac:inkMkLst>
            <pc:docMk/>
            <pc:sldMk cId="0" sldId="982"/>
            <ac:inkMk id="49" creationId="{A49E2418-BF52-44D4-8673-B4577311FA6C}"/>
          </ac:inkMkLst>
        </pc:inkChg>
        <pc:inkChg chg="add mod">
          <ac:chgData name="Hemanth Kumar  Tanneru" userId="e60da0a2-8f9f-43be-83b4-26a7a02c04c9" providerId="ADAL" clId="{7D07F235-8002-4E09-92B8-228825BC9966}" dt="2022-11-13T15:59:14.737" v="1548"/>
          <ac:inkMkLst>
            <pc:docMk/>
            <pc:sldMk cId="0" sldId="982"/>
            <ac:inkMk id="50" creationId="{F950D0D9-B5C5-4A39-9DD3-42F2AA26B798}"/>
          </ac:inkMkLst>
        </pc:inkChg>
        <pc:inkChg chg="add mod">
          <ac:chgData name="Hemanth Kumar  Tanneru" userId="e60da0a2-8f9f-43be-83b4-26a7a02c04c9" providerId="ADAL" clId="{7D07F235-8002-4E09-92B8-228825BC9966}" dt="2022-11-13T15:59:14.737" v="1548"/>
          <ac:inkMkLst>
            <pc:docMk/>
            <pc:sldMk cId="0" sldId="982"/>
            <ac:inkMk id="51" creationId="{958D8C13-5BD5-4FEB-8409-3C5319C99A18}"/>
          </ac:inkMkLst>
        </pc:inkChg>
        <pc:inkChg chg="add mod">
          <ac:chgData name="Hemanth Kumar  Tanneru" userId="e60da0a2-8f9f-43be-83b4-26a7a02c04c9" providerId="ADAL" clId="{7D07F235-8002-4E09-92B8-228825BC9966}" dt="2022-11-13T15:59:14.737" v="1548"/>
          <ac:inkMkLst>
            <pc:docMk/>
            <pc:sldMk cId="0" sldId="982"/>
            <ac:inkMk id="52" creationId="{381D0E96-7FFC-4952-8D58-B275F7A92FB0}"/>
          </ac:inkMkLst>
        </pc:inkChg>
        <pc:inkChg chg="add mod">
          <ac:chgData name="Hemanth Kumar  Tanneru" userId="e60da0a2-8f9f-43be-83b4-26a7a02c04c9" providerId="ADAL" clId="{7D07F235-8002-4E09-92B8-228825BC9966}" dt="2022-11-13T15:59:17.705" v="1553"/>
          <ac:inkMkLst>
            <pc:docMk/>
            <pc:sldMk cId="0" sldId="982"/>
            <ac:inkMk id="54" creationId="{63E476A3-D545-4AD8-BC3B-858A39781930}"/>
          </ac:inkMkLst>
        </pc:inkChg>
        <pc:inkChg chg="add mod">
          <ac:chgData name="Hemanth Kumar  Tanneru" userId="e60da0a2-8f9f-43be-83b4-26a7a02c04c9" providerId="ADAL" clId="{7D07F235-8002-4E09-92B8-228825BC9966}" dt="2022-11-13T15:59:17.705" v="1553"/>
          <ac:inkMkLst>
            <pc:docMk/>
            <pc:sldMk cId="0" sldId="982"/>
            <ac:inkMk id="55" creationId="{70CB495D-9E49-4BC2-AB87-4E35206918DB}"/>
          </ac:inkMkLst>
        </pc:inkChg>
        <pc:inkChg chg="add mod">
          <ac:chgData name="Hemanth Kumar  Tanneru" userId="e60da0a2-8f9f-43be-83b4-26a7a02c04c9" providerId="ADAL" clId="{7D07F235-8002-4E09-92B8-228825BC9966}" dt="2022-11-13T15:59:17.705" v="1553"/>
          <ac:inkMkLst>
            <pc:docMk/>
            <pc:sldMk cId="0" sldId="982"/>
            <ac:inkMk id="56" creationId="{C485DE99-C641-4CE0-B28A-7A5A56F5127E}"/>
          </ac:inkMkLst>
        </pc:inkChg>
        <pc:inkChg chg="add mod">
          <ac:chgData name="Hemanth Kumar  Tanneru" userId="e60da0a2-8f9f-43be-83b4-26a7a02c04c9" providerId="ADAL" clId="{7D07F235-8002-4E09-92B8-228825BC9966}" dt="2022-11-13T15:59:17.705" v="1553"/>
          <ac:inkMkLst>
            <pc:docMk/>
            <pc:sldMk cId="0" sldId="982"/>
            <ac:inkMk id="57" creationId="{981410B6-76CB-4992-9E09-51590345E0E0}"/>
          </ac:inkMkLst>
        </pc:inkChg>
        <pc:inkChg chg="add mod">
          <ac:chgData name="Hemanth Kumar  Tanneru" userId="e60da0a2-8f9f-43be-83b4-26a7a02c04c9" providerId="ADAL" clId="{7D07F235-8002-4E09-92B8-228825BC9966}" dt="2022-11-13T15:59:20.852" v="1559"/>
          <ac:inkMkLst>
            <pc:docMk/>
            <pc:sldMk cId="0" sldId="982"/>
            <ac:inkMk id="60" creationId="{5F74ADF8-CBA7-4AB8-9101-93C4E29EB543}"/>
          </ac:inkMkLst>
        </pc:inkChg>
        <pc:inkChg chg="add mod">
          <ac:chgData name="Hemanth Kumar  Tanneru" userId="e60da0a2-8f9f-43be-83b4-26a7a02c04c9" providerId="ADAL" clId="{7D07F235-8002-4E09-92B8-228825BC9966}" dt="2022-11-13T15:59:20.852" v="1559"/>
          <ac:inkMkLst>
            <pc:docMk/>
            <pc:sldMk cId="0" sldId="982"/>
            <ac:inkMk id="61" creationId="{5EF31CC5-AC63-4688-AE39-91BBEE5FA4D8}"/>
          </ac:inkMkLst>
        </pc:inkChg>
        <pc:inkChg chg="add mod">
          <ac:chgData name="Hemanth Kumar  Tanneru" userId="e60da0a2-8f9f-43be-83b4-26a7a02c04c9" providerId="ADAL" clId="{7D07F235-8002-4E09-92B8-228825BC9966}" dt="2022-11-13T15:59:20.852" v="1559"/>
          <ac:inkMkLst>
            <pc:docMk/>
            <pc:sldMk cId="0" sldId="982"/>
            <ac:inkMk id="63" creationId="{5CEB2006-250C-4542-B9DB-28B875D6F353}"/>
          </ac:inkMkLst>
        </pc:inkChg>
        <pc:inkChg chg="add mod">
          <ac:chgData name="Hemanth Kumar  Tanneru" userId="e60da0a2-8f9f-43be-83b4-26a7a02c04c9" providerId="ADAL" clId="{7D07F235-8002-4E09-92B8-228825BC9966}" dt="2022-11-13T15:59:20.852" v="1559"/>
          <ac:inkMkLst>
            <pc:docMk/>
            <pc:sldMk cId="0" sldId="982"/>
            <ac:inkMk id="67" creationId="{0BFB7253-DA46-4B59-858E-4A849F6B6417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69" creationId="{BED2CE0E-0222-41D2-8E6B-318CD2394523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70" creationId="{245437D9-EB78-4AAE-8B3A-CDEE7D5CD415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71" creationId="{23E1BE07-FB10-4CA2-BAEC-154C76AEEEF9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72" creationId="{53B279FE-6180-4E41-AD1D-20D0B63CCC91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73" creationId="{486C7E34-7744-4CFF-ADCC-2A7F868FD2A8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74" creationId="{7C07FA5F-1643-4D66-9468-DEBEFBFB8338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75" creationId="{5B726F8A-CC17-4A7F-B85A-56625F775469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78" creationId="{28B02425-775B-406E-92CD-AD74FDCB1095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79" creationId="{0FC67D44-F1A1-4276-9F11-4C04D113D21C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80" creationId="{527A4BBE-92B0-44A1-93CE-0014543C5E96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81" creationId="{386C28BB-7A4C-4C1E-8609-CBBB295C9EA3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82" creationId="{EC128D3C-9ABF-4DA2-9D38-2E7C8C014377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83" creationId="{1F082EB0-8231-42F8-BA54-134387F0ECA7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84" creationId="{AF0A3567-9D03-4B78-BD63-43860BA42A75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86" creationId="{C1E45F65-EC48-4562-A8E3-7F92015D8F6B}"/>
          </ac:inkMkLst>
        </pc:inkChg>
        <pc:inkChg chg="add mod">
          <ac:chgData name="Hemanth Kumar  Tanneru" userId="e60da0a2-8f9f-43be-83b4-26a7a02c04c9" providerId="ADAL" clId="{7D07F235-8002-4E09-92B8-228825BC9966}" dt="2022-11-13T15:59:47.698" v="1579"/>
          <ac:inkMkLst>
            <pc:docMk/>
            <pc:sldMk cId="0" sldId="982"/>
            <ac:inkMk id="88" creationId="{02022C7D-3762-49BC-B6DC-56CD4CA2985F}"/>
          </ac:inkMkLst>
        </pc:inkChg>
        <pc:inkChg chg="add mod">
          <ac:chgData name="Hemanth Kumar  Tanneru" userId="e60da0a2-8f9f-43be-83b4-26a7a02c04c9" providerId="ADAL" clId="{7D07F235-8002-4E09-92B8-228825BC9966}" dt="2022-11-13T15:59:55.224" v="1585"/>
          <ac:inkMkLst>
            <pc:docMk/>
            <pc:sldMk cId="0" sldId="982"/>
            <ac:inkMk id="90" creationId="{1A1B374F-9A33-4D85-A168-EFF21D7977EE}"/>
          </ac:inkMkLst>
        </pc:inkChg>
        <pc:inkChg chg="add mod">
          <ac:chgData name="Hemanth Kumar  Tanneru" userId="e60da0a2-8f9f-43be-83b4-26a7a02c04c9" providerId="ADAL" clId="{7D07F235-8002-4E09-92B8-228825BC9966}" dt="2022-11-13T15:59:55.224" v="1585"/>
          <ac:inkMkLst>
            <pc:docMk/>
            <pc:sldMk cId="0" sldId="982"/>
            <ac:inkMk id="91" creationId="{14DBD351-2A36-47B3-BF38-A774CF5D3E78}"/>
          </ac:inkMkLst>
        </pc:inkChg>
        <pc:inkChg chg="add mod">
          <ac:chgData name="Hemanth Kumar  Tanneru" userId="e60da0a2-8f9f-43be-83b4-26a7a02c04c9" providerId="ADAL" clId="{7D07F235-8002-4E09-92B8-228825BC9966}" dt="2022-11-13T15:59:55.224" v="1585"/>
          <ac:inkMkLst>
            <pc:docMk/>
            <pc:sldMk cId="0" sldId="982"/>
            <ac:inkMk id="93" creationId="{58C7C6D6-5048-4D98-9BB9-89EAAAE9DAF5}"/>
          </ac:inkMkLst>
        </pc:inkChg>
        <pc:inkChg chg="add mod">
          <ac:chgData name="Hemanth Kumar  Tanneru" userId="e60da0a2-8f9f-43be-83b4-26a7a02c04c9" providerId="ADAL" clId="{7D07F235-8002-4E09-92B8-228825BC9966}" dt="2022-11-13T15:59:55.224" v="1585"/>
          <ac:inkMkLst>
            <pc:docMk/>
            <pc:sldMk cId="0" sldId="982"/>
            <ac:inkMk id="94" creationId="{7FF60970-2983-4556-A275-936F838EEB7A}"/>
          </ac:inkMkLst>
        </pc:inkChg>
        <pc:inkChg chg="add">
          <ac:chgData name="Hemanth Kumar  Tanneru" userId="e60da0a2-8f9f-43be-83b4-26a7a02c04c9" providerId="ADAL" clId="{7D07F235-8002-4E09-92B8-228825BC9966}" dt="2022-11-13T16:00:01.438" v="1586" actId="9405"/>
          <ac:inkMkLst>
            <pc:docMk/>
            <pc:sldMk cId="0" sldId="982"/>
            <ac:inkMk id="96" creationId="{7D3C7EC7-4F80-4895-9658-E5146E2096BA}"/>
          </ac:inkMkLst>
        </pc:inkChg>
        <pc:inkChg chg="add mod">
          <ac:chgData name="Hemanth Kumar  Tanneru" userId="e60da0a2-8f9f-43be-83b4-26a7a02c04c9" providerId="ADAL" clId="{7D07F235-8002-4E09-92B8-228825BC9966}" dt="2022-11-13T16:01:42.007" v="1668"/>
          <ac:inkMkLst>
            <pc:docMk/>
            <pc:sldMk cId="0" sldId="982"/>
            <ac:inkMk id="97" creationId="{82E5B768-6AC3-420A-8169-FB2BA48C6FCE}"/>
          </ac:inkMkLst>
        </pc:inkChg>
        <pc:inkChg chg="add mod">
          <ac:chgData name="Hemanth Kumar  Tanneru" userId="e60da0a2-8f9f-43be-83b4-26a7a02c04c9" providerId="ADAL" clId="{7D07F235-8002-4E09-92B8-228825BC9966}" dt="2022-11-13T16:01:42.007" v="1668"/>
          <ac:inkMkLst>
            <pc:docMk/>
            <pc:sldMk cId="0" sldId="982"/>
            <ac:inkMk id="98" creationId="{A906B124-938E-487C-9660-20FCA422DFDE}"/>
          </ac:inkMkLst>
        </pc:inkChg>
        <pc:inkChg chg="add">
          <ac:chgData name="Hemanth Kumar  Tanneru" userId="e60da0a2-8f9f-43be-83b4-26a7a02c04c9" providerId="ADAL" clId="{7D07F235-8002-4E09-92B8-228825BC9966}" dt="2022-11-13T16:00:09.090" v="1590" actId="9405"/>
          <ac:inkMkLst>
            <pc:docMk/>
            <pc:sldMk cId="0" sldId="982"/>
            <ac:inkMk id="100" creationId="{9C189188-F602-4A14-85F8-68CBC9D27EF3}"/>
          </ac:inkMkLst>
        </pc:inkChg>
        <pc:inkChg chg="add">
          <ac:chgData name="Hemanth Kumar  Tanneru" userId="e60da0a2-8f9f-43be-83b4-26a7a02c04c9" providerId="ADAL" clId="{7D07F235-8002-4E09-92B8-228825BC9966}" dt="2022-11-13T16:00:10.385" v="1591" actId="9405"/>
          <ac:inkMkLst>
            <pc:docMk/>
            <pc:sldMk cId="0" sldId="982"/>
            <ac:inkMk id="101" creationId="{B0DB6AFF-2676-45D9-BCD7-FE6D8B5FCDA0}"/>
          </ac:inkMkLst>
        </pc:inkChg>
        <pc:inkChg chg="add">
          <ac:chgData name="Hemanth Kumar  Tanneru" userId="e60da0a2-8f9f-43be-83b4-26a7a02c04c9" providerId="ADAL" clId="{7D07F235-8002-4E09-92B8-228825BC9966}" dt="2022-11-13T16:00:12.922" v="1592" actId="9405"/>
          <ac:inkMkLst>
            <pc:docMk/>
            <pc:sldMk cId="0" sldId="982"/>
            <ac:inkMk id="102" creationId="{E83F69D5-3CDF-4C43-A387-D1E976F28C4B}"/>
          </ac:inkMkLst>
        </pc:inkChg>
        <pc:inkChg chg="add">
          <ac:chgData name="Hemanth Kumar  Tanneru" userId="e60da0a2-8f9f-43be-83b4-26a7a02c04c9" providerId="ADAL" clId="{7D07F235-8002-4E09-92B8-228825BC9966}" dt="2022-11-13T16:00:18.027" v="1593" actId="9405"/>
          <ac:inkMkLst>
            <pc:docMk/>
            <pc:sldMk cId="0" sldId="982"/>
            <ac:inkMk id="103" creationId="{E9BF2086-FDE1-4D85-8712-B81150D76453}"/>
          </ac:inkMkLst>
        </pc:inkChg>
        <pc:inkChg chg="add">
          <ac:chgData name="Hemanth Kumar  Tanneru" userId="e60da0a2-8f9f-43be-83b4-26a7a02c04c9" providerId="ADAL" clId="{7D07F235-8002-4E09-92B8-228825BC9966}" dt="2022-11-13T16:00:23.710" v="1594" actId="9405"/>
          <ac:inkMkLst>
            <pc:docMk/>
            <pc:sldMk cId="0" sldId="982"/>
            <ac:inkMk id="104" creationId="{FA24A5BD-8ACE-4B05-89C8-4C2C34360F1C}"/>
          </ac:inkMkLst>
        </pc:inkChg>
        <pc:inkChg chg="add">
          <ac:chgData name="Hemanth Kumar  Tanneru" userId="e60da0a2-8f9f-43be-83b4-26a7a02c04c9" providerId="ADAL" clId="{7D07F235-8002-4E09-92B8-228825BC9966}" dt="2022-11-13T16:00:24.425" v="1595" actId="9405"/>
          <ac:inkMkLst>
            <pc:docMk/>
            <pc:sldMk cId="0" sldId="982"/>
            <ac:inkMk id="105" creationId="{6F18C6F2-E4D1-40A3-8460-99D2AA61EFBD}"/>
          </ac:inkMkLst>
        </pc:inkChg>
        <pc:inkChg chg="add">
          <ac:chgData name="Hemanth Kumar  Tanneru" userId="e60da0a2-8f9f-43be-83b4-26a7a02c04c9" providerId="ADAL" clId="{7D07F235-8002-4E09-92B8-228825BC9966}" dt="2022-11-13T16:00:24.920" v="1596" actId="9405"/>
          <ac:inkMkLst>
            <pc:docMk/>
            <pc:sldMk cId="0" sldId="982"/>
            <ac:inkMk id="106" creationId="{BB70B750-C580-4CE1-8AB6-ACADAFECDF64}"/>
          </ac:inkMkLst>
        </pc:inkChg>
        <pc:inkChg chg="add mod">
          <ac:chgData name="Hemanth Kumar  Tanneru" userId="e60da0a2-8f9f-43be-83b4-26a7a02c04c9" providerId="ADAL" clId="{7D07F235-8002-4E09-92B8-228825BC9966}" dt="2022-11-13T16:00:29.515" v="1600"/>
          <ac:inkMkLst>
            <pc:docMk/>
            <pc:sldMk cId="0" sldId="982"/>
            <ac:inkMk id="107" creationId="{A9A5368C-8316-43D6-BCA4-0CCFCE44C3A3}"/>
          </ac:inkMkLst>
        </pc:inkChg>
        <pc:inkChg chg="add mod">
          <ac:chgData name="Hemanth Kumar  Tanneru" userId="e60da0a2-8f9f-43be-83b4-26a7a02c04c9" providerId="ADAL" clId="{7D07F235-8002-4E09-92B8-228825BC9966}" dt="2022-11-13T16:00:29.515" v="1600"/>
          <ac:inkMkLst>
            <pc:docMk/>
            <pc:sldMk cId="0" sldId="982"/>
            <ac:inkMk id="108" creationId="{15BE9BBD-C1B0-4C10-8026-BE3055FAEC97}"/>
          </ac:inkMkLst>
        </pc:inkChg>
        <pc:inkChg chg="add">
          <ac:chgData name="Hemanth Kumar  Tanneru" userId="e60da0a2-8f9f-43be-83b4-26a7a02c04c9" providerId="ADAL" clId="{7D07F235-8002-4E09-92B8-228825BC9966}" dt="2022-11-13T16:00:28.588" v="1599" actId="9405"/>
          <ac:inkMkLst>
            <pc:docMk/>
            <pc:sldMk cId="0" sldId="982"/>
            <ac:inkMk id="109" creationId="{E6CB3EC7-84EC-4A63-967F-14139D63FC21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11" creationId="{DDC27E75-5059-4382-B69D-D4602E65B2B3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12" creationId="{F155D056-CC7D-460B-A86F-78EC3D45DAAC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13" creationId="{3867FC19-90B4-4866-AAFB-A51765D2F073}"/>
          </ac:inkMkLst>
        </pc:inkChg>
        <pc:inkChg chg="add mod">
          <ac:chgData name="Hemanth Kumar  Tanneru" userId="e60da0a2-8f9f-43be-83b4-26a7a02c04c9" providerId="ADAL" clId="{7D07F235-8002-4E09-92B8-228825BC9966}" dt="2022-11-13T16:00:57.228" v="1607"/>
          <ac:inkMkLst>
            <pc:docMk/>
            <pc:sldMk cId="0" sldId="982"/>
            <ac:inkMk id="116" creationId="{D4A0F59C-6623-42C7-9CE6-A4AC84EF71F5}"/>
          </ac:inkMkLst>
        </pc:inkChg>
        <pc:inkChg chg="add mod">
          <ac:chgData name="Hemanth Kumar  Tanneru" userId="e60da0a2-8f9f-43be-83b4-26a7a02c04c9" providerId="ADAL" clId="{7D07F235-8002-4E09-92B8-228825BC9966}" dt="2022-11-13T16:00:57.228" v="1607"/>
          <ac:inkMkLst>
            <pc:docMk/>
            <pc:sldMk cId="0" sldId="982"/>
            <ac:inkMk id="117" creationId="{E31C4394-6B10-4400-B5BC-CE7483694D7C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19" creationId="{80D5A124-2393-43BB-BD73-42FFCC96977A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20" creationId="{D2E32729-E3C3-468A-BAE1-5FB773413CB9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21" creationId="{EAC18B5F-A465-44BD-8C2A-59C08D4487EC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23" creationId="{58267F35-FFD6-4403-9DD6-F11587F566A3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24" creationId="{EF67F65A-E238-4528-9604-6B3B78F69653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25" creationId="{7760AD55-E821-4621-8851-33F3ECA96AF2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26" creationId="{3043533B-3B9A-45B5-AB1C-196CC44EC28A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27" creationId="{A51DFD09-1DC5-4A07-A34F-6660C9BF1812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29" creationId="{A95CF71C-5979-4A32-A58B-25B7DF882B59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30" creationId="{0D54DEE0-11CD-4533-ABFE-78AFE835239A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31" creationId="{545FBB08-11B0-4108-AE19-E96CE2095EDF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32" creationId="{2ECC855E-A0F1-4BEE-A107-89CC3AD9FCE5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33" creationId="{E16D09CA-E5CD-4CB6-BD81-1E3E8ED5CB8F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34" creationId="{E1D155AF-A1ED-4BB9-8D7B-72D9097A1DD2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35" creationId="{2343420A-14EB-4F01-A109-391A09DCBDEA}"/>
          </ac:inkMkLst>
        </pc:inkChg>
        <pc:inkChg chg="add mod">
          <ac:chgData name="Hemanth Kumar  Tanneru" userId="e60da0a2-8f9f-43be-83b4-26a7a02c04c9" providerId="ADAL" clId="{7D07F235-8002-4E09-92B8-228825BC9966}" dt="2022-11-13T16:01:14.636" v="1626"/>
          <ac:inkMkLst>
            <pc:docMk/>
            <pc:sldMk cId="0" sldId="982"/>
            <ac:inkMk id="136" creationId="{AF73579F-41FE-498E-89E4-3058241136A4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38" creationId="{A41BE630-A790-4B66-8CE1-BC79F4BBAF69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39" creationId="{242392FF-E495-42CE-AA84-5DC5DA480926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0" creationId="{98E2A307-1659-4790-82F8-2D3BEEB03F03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1" creationId="{7BB2DDE6-43A3-4DED-9631-CA5084E90EE1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2" creationId="{968B041C-1272-4412-880F-56DA66875706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3" creationId="{2BFCAB19-5509-4323-BE8B-8FB3ECAE1C76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4" creationId="{2021B5DC-C2C8-44C2-AAD5-DB69AADDD6F9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5" creationId="{97A496B0-BA02-4C44-87FD-44797C8665AD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6" creationId="{917322BE-C4F2-4E9A-95AD-D8F1CF598503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7" creationId="{C3747C2D-38BC-4E33-BCC6-31F16939015B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8" creationId="{75C6C43E-A881-455C-A410-75D746DCBBDF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49" creationId="{000BE68E-C95D-4BEC-8119-DB07BA3B9BE2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50" creationId="{E2402030-73F5-40D7-A63F-D72969FE4039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51" creationId="{19F48E02-DB4B-4798-8BF5-F72605B61CCC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53" creationId="{3301CFB9-DDFD-4249-A4FA-36950260C345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54" creationId="{69D86F1C-DEDC-476F-9B3E-272F145B267A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56" creationId="{A348A85D-2EEA-4EA6-A033-40BA43F97632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58" creationId="{E7FCCFA4-DB08-418A-84C7-4863CA1E56AB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59" creationId="{1466E7E7-8C50-47F3-BCDB-AB1F501B21BB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0" creationId="{E843ACEF-CB2B-46C7-8019-A1B9CEB96A9F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1" creationId="{24DBCABD-ED1C-4301-B328-A2A52D9C20E8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2" creationId="{D212445B-27C0-4D28-AF50-C1A5EA714174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3" creationId="{5878737F-9E8D-437C-AD95-F03DAA4D2361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4" creationId="{070C1E2E-90B9-44BB-A076-0333917E1447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5" creationId="{6304F04A-5BCD-49BD-BD90-111C5C9A8EF4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6" creationId="{AA2533BF-5712-48AF-9DE7-104A57402BB0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7" creationId="{D0430ACF-1C7D-4838-BE80-A02A8C408BEE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8" creationId="{95969311-268E-4EB0-940B-065E126CE764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69" creationId="{7F236FD3-E112-4645-A95C-0B8C31A1B8A9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70" creationId="{ED9263C3-C504-49F8-80C1-AC6D236F7DFF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71" creationId="{2AE71450-AE2D-4291-9B95-5C7C80137D0B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72" creationId="{D77F8FDA-604D-4850-9CBB-8147C17E24D3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73" creationId="{8D13B45B-5BAC-4FC4-AE0F-084A3E8FAAA9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74" creationId="{235CF8BD-B094-4EB2-AA67-69D834081E65}"/>
          </ac:inkMkLst>
        </pc:inkChg>
        <pc:inkChg chg="add mod">
          <ac:chgData name="Hemanth Kumar  Tanneru" userId="e60da0a2-8f9f-43be-83b4-26a7a02c04c9" providerId="ADAL" clId="{7D07F235-8002-4E09-92B8-228825BC9966}" dt="2022-11-13T16:01:36.543" v="1665"/>
          <ac:inkMkLst>
            <pc:docMk/>
            <pc:sldMk cId="0" sldId="982"/>
            <ac:inkMk id="175" creationId="{5240A5FF-7FD6-4F0D-AFC3-6262869575DD}"/>
          </ac:inkMkLst>
        </pc:inkChg>
        <pc:inkChg chg="add">
          <ac:chgData name="Hemanth Kumar  Tanneru" userId="e60da0a2-8f9f-43be-83b4-26a7a02c04c9" providerId="ADAL" clId="{7D07F235-8002-4E09-92B8-228825BC9966}" dt="2022-11-13T16:01:38.053" v="1666" actId="9405"/>
          <ac:inkMkLst>
            <pc:docMk/>
            <pc:sldMk cId="0" sldId="982"/>
            <ac:inkMk id="177" creationId="{5803D571-A645-4A90-B715-3C5CDD79690B}"/>
          </ac:inkMkLst>
        </pc:inkChg>
        <pc:inkChg chg="add mod">
          <ac:chgData name="Hemanth Kumar  Tanneru" userId="e60da0a2-8f9f-43be-83b4-26a7a02c04c9" providerId="ADAL" clId="{7D07F235-8002-4E09-92B8-228825BC9966}" dt="2022-11-13T16:01:42.007" v="1668"/>
          <ac:inkMkLst>
            <pc:docMk/>
            <pc:sldMk cId="0" sldId="982"/>
            <ac:inkMk id="178" creationId="{9E7737B9-ADF4-4BA4-80F2-44AD7692B614}"/>
          </ac:inkMkLst>
        </pc:inkChg>
        <pc:inkChg chg="add mod">
          <ac:chgData name="Hemanth Kumar  Tanneru" userId="e60da0a2-8f9f-43be-83b4-26a7a02c04c9" providerId="ADAL" clId="{7D07F235-8002-4E09-92B8-228825BC9966}" dt="2022-11-13T16:01:54.569" v="1673"/>
          <ac:inkMkLst>
            <pc:docMk/>
            <pc:sldMk cId="0" sldId="982"/>
            <ac:inkMk id="180" creationId="{B0D9705E-40E3-46A0-8995-B9E80DFC6B40}"/>
          </ac:inkMkLst>
        </pc:inkChg>
        <pc:inkChg chg="add mod">
          <ac:chgData name="Hemanth Kumar  Tanneru" userId="e60da0a2-8f9f-43be-83b4-26a7a02c04c9" providerId="ADAL" clId="{7D07F235-8002-4E09-92B8-228825BC9966}" dt="2022-11-13T16:01:54.569" v="1673"/>
          <ac:inkMkLst>
            <pc:docMk/>
            <pc:sldMk cId="0" sldId="982"/>
            <ac:inkMk id="181" creationId="{196F50BF-DE17-49F7-BBD5-011B5A46A21C}"/>
          </ac:inkMkLst>
        </pc:inkChg>
        <pc:inkChg chg="add mod">
          <ac:chgData name="Hemanth Kumar  Tanneru" userId="e60da0a2-8f9f-43be-83b4-26a7a02c04c9" providerId="ADAL" clId="{7D07F235-8002-4E09-92B8-228825BC9966}" dt="2022-11-13T16:01:54.569" v="1673"/>
          <ac:inkMkLst>
            <pc:docMk/>
            <pc:sldMk cId="0" sldId="982"/>
            <ac:inkMk id="182" creationId="{0961C7BC-C018-4A67-A604-491CF53FD93A}"/>
          </ac:inkMkLst>
        </pc:inkChg>
        <pc:inkChg chg="add mod">
          <ac:chgData name="Hemanth Kumar  Tanneru" userId="e60da0a2-8f9f-43be-83b4-26a7a02c04c9" providerId="ADAL" clId="{7D07F235-8002-4E09-92B8-228825BC9966}" dt="2022-11-13T16:01:54.569" v="1673"/>
          <ac:inkMkLst>
            <pc:docMk/>
            <pc:sldMk cId="0" sldId="982"/>
            <ac:inkMk id="183" creationId="{595939C9-68D3-4EE2-B63B-DBE0E067F87B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86" creationId="{6C01862B-B867-45E7-8260-3B801B1E398E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87" creationId="{F1A9B924-8126-4048-B385-33B60ECE9751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88" creationId="{3299A384-69F6-4116-B7AD-0B7D814A68D7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90" creationId="{A947B8F4-42F1-42F0-B2F6-7F24BA2BD976}"/>
          </ac:inkMkLst>
        </pc:inkChg>
        <pc:inkChg chg="add mod">
          <ac:chgData name="Hemanth Kumar  Tanneru" userId="e60da0a2-8f9f-43be-83b4-26a7a02c04c9" providerId="ADAL" clId="{7D07F235-8002-4E09-92B8-228825BC9966}" dt="2022-11-13T16:02:42.960" v="1684"/>
          <ac:inkMkLst>
            <pc:docMk/>
            <pc:sldMk cId="0" sldId="982"/>
            <ac:inkMk id="191" creationId="{E6433E61-5B47-4162-823B-E127EB12D514}"/>
          </ac:inkMkLst>
        </pc:inkChg>
        <pc:inkChg chg="add mod">
          <ac:chgData name="Hemanth Kumar  Tanneru" userId="e60da0a2-8f9f-43be-83b4-26a7a02c04c9" providerId="ADAL" clId="{7D07F235-8002-4E09-92B8-228825BC9966}" dt="2022-11-13T16:02:48.156" v="1687"/>
          <ac:inkMkLst>
            <pc:docMk/>
            <pc:sldMk cId="0" sldId="982"/>
            <ac:inkMk id="193" creationId="{D9DAD1AE-7FD8-46DB-982F-AE048DD50E7A}"/>
          </ac:inkMkLst>
        </pc:inkChg>
        <pc:inkChg chg="add mod">
          <ac:chgData name="Hemanth Kumar  Tanneru" userId="e60da0a2-8f9f-43be-83b4-26a7a02c04c9" providerId="ADAL" clId="{7D07F235-8002-4E09-92B8-228825BC9966}" dt="2022-11-13T16:02:48.156" v="1687"/>
          <ac:inkMkLst>
            <pc:docMk/>
            <pc:sldMk cId="0" sldId="982"/>
            <ac:inkMk id="194" creationId="{1645CE82-1294-4A0B-A794-C8205454D7AC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06:42.863" v="1842" actId="9405"/>
        <pc:sldMkLst>
          <pc:docMk/>
          <pc:sldMk cId="0" sldId="983"/>
        </pc:sldMkLst>
        <pc:grpChg chg="mod">
          <ac:chgData name="Hemanth Kumar  Tanneru" userId="e60da0a2-8f9f-43be-83b4-26a7a02c04c9" providerId="ADAL" clId="{7D07F235-8002-4E09-92B8-228825BC9966}" dt="2022-11-13T16:03:26.728" v="1699"/>
          <ac:grpSpMkLst>
            <pc:docMk/>
            <pc:sldMk cId="0" sldId="983"/>
            <ac:grpSpMk id="18" creationId="{9F780B25-0B61-4AE1-BCBA-DBC4DEAB4665}"/>
          </ac:grpSpMkLst>
        </pc:grpChg>
        <pc:grpChg chg="mod">
          <ac:chgData name="Hemanth Kumar  Tanneru" userId="e60da0a2-8f9f-43be-83b4-26a7a02c04c9" providerId="ADAL" clId="{7D07F235-8002-4E09-92B8-228825BC9966}" dt="2022-11-13T16:03:26.728" v="1699"/>
          <ac:grpSpMkLst>
            <pc:docMk/>
            <pc:sldMk cId="0" sldId="983"/>
            <ac:grpSpMk id="19" creationId="{8CDB0E45-BDD1-4E44-B1E2-2B950B4F3900}"/>
          </ac:grpSpMkLst>
        </pc:grpChg>
        <pc:grpChg chg="mod">
          <ac:chgData name="Hemanth Kumar  Tanneru" userId="e60da0a2-8f9f-43be-83b4-26a7a02c04c9" providerId="ADAL" clId="{7D07F235-8002-4E09-92B8-228825BC9966}" dt="2022-11-13T16:03:26.728" v="1699"/>
          <ac:grpSpMkLst>
            <pc:docMk/>
            <pc:sldMk cId="0" sldId="983"/>
            <ac:grpSpMk id="20" creationId="{9404B301-88E0-424E-BE2A-33FA37717DE2}"/>
          </ac:grpSpMkLst>
        </pc:grpChg>
        <pc:grpChg chg="del mod">
          <ac:chgData name="Hemanth Kumar  Tanneru" userId="e60da0a2-8f9f-43be-83b4-26a7a02c04c9" providerId="ADAL" clId="{7D07F235-8002-4E09-92B8-228825BC9966}" dt="2022-11-13T16:05:57.525" v="1809"/>
          <ac:grpSpMkLst>
            <pc:docMk/>
            <pc:sldMk cId="0" sldId="983"/>
            <ac:grpSpMk id="24" creationId="{1D2C58DC-C883-4A07-86FB-7FE125172298}"/>
          </ac:grpSpMkLst>
        </pc:grpChg>
        <pc:grpChg chg="del mod">
          <ac:chgData name="Hemanth Kumar  Tanneru" userId="e60da0a2-8f9f-43be-83b4-26a7a02c04c9" providerId="ADAL" clId="{7D07F235-8002-4E09-92B8-228825BC9966}" dt="2022-11-13T16:03:59.463" v="1726"/>
          <ac:grpSpMkLst>
            <pc:docMk/>
            <pc:sldMk cId="0" sldId="983"/>
            <ac:grpSpMk id="46" creationId="{4831443F-DD2E-43F3-B90F-9B060CB6FC0B}"/>
          </ac:grpSpMkLst>
        </pc:grpChg>
        <pc:grpChg chg="mod">
          <ac:chgData name="Hemanth Kumar  Tanneru" userId="e60da0a2-8f9f-43be-83b4-26a7a02c04c9" providerId="ADAL" clId="{7D07F235-8002-4E09-92B8-228825BC9966}" dt="2022-11-13T16:03:59.463" v="1726"/>
          <ac:grpSpMkLst>
            <pc:docMk/>
            <pc:sldMk cId="0" sldId="983"/>
            <ac:grpSpMk id="48" creationId="{3CD04139-28EF-4F51-9CBA-4F4E8EA26E4F}"/>
          </ac:grpSpMkLst>
        </pc:grpChg>
        <pc:grpChg chg="del mod">
          <ac:chgData name="Hemanth Kumar  Tanneru" userId="e60da0a2-8f9f-43be-83b4-26a7a02c04c9" providerId="ADAL" clId="{7D07F235-8002-4E09-92B8-228825BC9966}" dt="2022-11-13T16:04:13.266" v="1743"/>
          <ac:grpSpMkLst>
            <pc:docMk/>
            <pc:sldMk cId="0" sldId="983"/>
            <ac:grpSpMk id="62" creationId="{B001E258-9E26-4882-BB4B-6BA442466F46}"/>
          </ac:grpSpMkLst>
        </pc:grpChg>
        <pc:grpChg chg="del mod">
          <ac:chgData name="Hemanth Kumar  Tanneru" userId="e60da0a2-8f9f-43be-83b4-26a7a02c04c9" providerId="ADAL" clId="{7D07F235-8002-4E09-92B8-228825BC9966}" dt="2022-11-13T16:04:14.786" v="1746"/>
          <ac:grpSpMkLst>
            <pc:docMk/>
            <pc:sldMk cId="0" sldId="983"/>
            <ac:grpSpMk id="65" creationId="{3F4AF4BE-D85D-4121-887F-A10F9F480F6C}"/>
          </ac:grpSpMkLst>
        </pc:grpChg>
        <pc:grpChg chg="del mod">
          <ac:chgData name="Hemanth Kumar  Tanneru" userId="e60da0a2-8f9f-43be-83b4-26a7a02c04c9" providerId="ADAL" clId="{7D07F235-8002-4E09-92B8-228825BC9966}" dt="2022-11-13T16:04:17.898" v="1750"/>
          <ac:grpSpMkLst>
            <pc:docMk/>
            <pc:sldMk cId="0" sldId="983"/>
            <ac:grpSpMk id="68" creationId="{3C6BC699-2C08-4885-B711-EBB4E72AF08E}"/>
          </ac:grpSpMkLst>
        </pc:grpChg>
        <pc:grpChg chg="mod">
          <ac:chgData name="Hemanth Kumar  Tanneru" userId="e60da0a2-8f9f-43be-83b4-26a7a02c04c9" providerId="ADAL" clId="{7D07F235-8002-4E09-92B8-228825BC9966}" dt="2022-11-13T16:04:17.898" v="1750"/>
          <ac:grpSpMkLst>
            <pc:docMk/>
            <pc:sldMk cId="0" sldId="983"/>
            <ac:grpSpMk id="72" creationId="{35ABF576-7FC5-460A-BEF0-A02443B94920}"/>
          </ac:grpSpMkLst>
        </pc:grpChg>
        <pc:grpChg chg="del mod">
          <ac:chgData name="Hemanth Kumar  Tanneru" userId="e60da0a2-8f9f-43be-83b4-26a7a02c04c9" providerId="ADAL" clId="{7D07F235-8002-4E09-92B8-228825BC9966}" dt="2022-11-13T16:04:29.999" v="1764"/>
          <ac:grpSpMkLst>
            <pc:docMk/>
            <pc:sldMk cId="0" sldId="983"/>
            <ac:grpSpMk id="82" creationId="{C78B66F5-A5B6-4859-8919-AF67028552EC}"/>
          </ac:grpSpMkLst>
        </pc:grpChg>
        <pc:grpChg chg="mod">
          <ac:chgData name="Hemanth Kumar  Tanneru" userId="e60da0a2-8f9f-43be-83b4-26a7a02c04c9" providerId="ADAL" clId="{7D07F235-8002-4E09-92B8-228825BC9966}" dt="2022-11-13T16:04:27.426" v="1760"/>
          <ac:grpSpMkLst>
            <pc:docMk/>
            <pc:sldMk cId="0" sldId="983"/>
            <ac:grpSpMk id="83" creationId="{1EED1155-3824-49C7-B389-C4AAE8031256}"/>
          </ac:grpSpMkLst>
        </pc:grpChg>
        <pc:grpChg chg="mod">
          <ac:chgData name="Hemanth Kumar  Tanneru" userId="e60da0a2-8f9f-43be-83b4-26a7a02c04c9" providerId="ADAL" clId="{7D07F235-8002-4E09-92B8-228825BC9966}" dt="2022-11-13T16:04:29.999" v="1764"/>
          <ac:grpSpMkLst>
            <pc:docMk/>
            <pc:sldMk cId="0" sldId="983"/>
            <ac:grpSpMk id="87" creationId="{85D77238-432C-4DEA-8490-14EE95D779D1}"/>
          </ac:grpSpMkLst>
        </pc:grpChg>
        <pc:grpChg chg="del mod">
          <ac:chgData name="Hemanth Kumar  Tanneru" userId="e60da0a2-8f9f-43be-83b4-26a7a02c04c9" providerId="ADAL" clId="{7D07F235-8002-4E09-92B8-228825BC9966}" dt="2022-11-13T16:05:16.749" v="1786"/>
          <ac:grpSpMkLst>
            <pc:docMk/>
            <pc:sldMk cId="0" sldId="983"/>
            <ac:grpSpMk id="95" creationId="{0A961B5F-C3FD-4528-A97F-FD3A70BC6910}"/>
          </ac:grpSpMkLst>
        </pc:grpChg>
        <pc:grpChg chg="del mod">
          <ac:chgData name="Hemanth Kumar  Tanneru" userId="e60da0a2-8f9f-43be-83b4-26a7a02c04c9" providerId="ADAL" clId="{7D07F235-8002-4E09-92B8-228825BC9966}" dt="2022-11-13T16:05:41.945" v="1794"/>
          <ac:grpSpMkLst>
            <pc:docMk/>
            <pc:sldMk cId="0" sldId="983"/>
            <ac:grpSpMk id="109" creationId="{B0E04295-17A1-4E7F-B08E-D54D900001C9}"/>
          </ac:grpSpMkLst>
        </pc:grpChg>
        <pc:grpChg chg="mod">
          <ac:chgData name="Hemanth Kumar  Tanneru" userId="e60da0a2-8f9f-43be-83b4-26a7a02c04c9" providerId="ADAL" clId="{7D07F235-8002-4E09-92B8-228825BC9966}" dt="2022-11-13T16:05:22.154" v="1791"/>
          <ac:grpSpMkLst>
            <pc:docMk/>
            <pc:sldMk cId="0" sldId="983"/>
            <ac:grpSpMk id="114" creationId="{800AF5E7-50C6-4973-99D8-9FEDE5AA4C09}"/>
          </ac:grpSpMkLst>
        </pc:grpChg>
        <pc:grpChg chg="del mod">
          <ac:chgData name="Hemanth Kumar  Tanneru" userId="e60da0a2-8f9f-43be-83b4-26a7a02c04c9" providerId="ADAL" clId="{7D07F235-8002-4E09-92B8-228825BC9966}" dt="2022-11-13T16:05:43.552" v="1797"/>
          <ac:grpSpMkLst>
            <pc:docMk/>
            <pc:sldMk cId="0" sldId="983"/>
            <ac:grpSpMk id="117" creationId="{85BDD924-07D4-4A24-81AE-088F7B547D10}"/>
          </ac:grpSpMkLst>
        </pc:grpChg>
        <pc:grpChg chg="mod">
          <ac:chgData name="Hemanth Kumar  Tanneru" userId="e60da0a2-8f9f-43be-83b4-26a7a02c04c9" providerId="ADAL" clId="{7D07F235-8002-4E09-92B8-228825BC9966}" dt="2022-11-13T16:05:43.552" v="1797"/>
          <ac:grpSpMkLst>
            <pc:docMk/>
            <pc:sldMk cId="0" sldId="983"/>
            <ac:grpSpMk id="120" creationId="{0F5C1387-F287-47AD-9BB8-AB95638948C0}"/>
          </ac:grpSpMkLst>
        </pc:grpChg>
        <pc:grpChg chg="del mod">
          <ac:chgData name="Hemanth Kumar  Tanneru" userId="e60da0a2-8f9f-43be-83b4-26a7a02c04c9" providerId="ADAL" clId="{7D07F235-8002-4E09-92B8-228825BC9966}" dt="2022-11-13T16:06:06.098" v="1826"/>
          <ac:grpSpMkLst>
            <pc:docMk/>
            <pc:sldMk cId="0" sldId="983"/>
            <ac:grpSpMk id="126" creationId="{74D57D2B-7BDF-4941-900E-82EB8A1B0794}"/>
          </ac:grpSpMkLst>
        </pc:grpChg>
        <pc:grpChg chg="mod">
          <ac:chgData name="Hemanth Kumar  Tanneru" userId="e60da0a2-8f9f-43be-83b4-26a7a02c04c9" providerId="ADAL" clId="{7D07F235-8002-4E09-92B8-228825BC9966}" dt="2022-11-13T16:05:53.862" v="1806"/>
          <ac:grpSpMkLst>
            <pc:docMk/>
            <pc:sldMk cId="0" sldId="983"/>
            <ac:grpSpMk id="129" creationId="{EDC0B13F-D3CC-4512-A86C-AFD1EFB7D19D}"/>
          </ac:grpSpMkLst>
        </pc:grpChg>
        <pc:grpChg chg="mod">
          <ac:chgData name="Hemanth Kumar  Tanneru" userId="e60da0a2-8f9f-43be-83b4-26a7a02c04c9" providerId="ADAL" clId="{7D07F235-8002-4E09-92B8-228825BC9966}" dt="2022-11-13T16:05:57.525" v="1809"/>
          <ac:grpSpMkLst>
            <pc:docMk/>
            <pc:sldMk cId="0" sldId="983"/>
            <ac:grpSpMk id="132" creationId="{06718959-2F2F-416C-9C2B-3BE76F45C3AF}"/>
          </ac:grpSpMkLst>
        </pc:grpChg>
        <pc:grpChg chg="mod">
          <ac:chgData name="Hemanth Kumar  Tanneru" userId="e60da0a2-8f9f-43be-83b4-26a7a02c04c9" providerId="ADAL" clId="{7D07F235-8002-4E09-92B8-228825BC9966}" dt="2022-11-13T16:06:06.098" v="1826"/>
          <ac:grpSpMkLst>
            <pc:docMk/>
            <pc:sldMk cId="0" sldId="983"/>
            <ac:grpSpMk id="149" creationId="{A6AC999A-47BF-4956-8F5C-A24AE86FD316}"/>
          </ac:grpSpMkLst>
        </pc:grpChg>
        <pc:grpChg chg="mod">
          <ac:chgData name="Hemanth Kumar  Tanneru" userId="e60da0a2-8f9f-43be-83b4-26a7a02c04c9" providerId="ADAL" clId="{7D07F235-8002-4E09-92B8-228825BC9966}" dt="2022-11-13T16:06:06.098" v="1826"/>
          <ac:grpSpMkLst>
            <pc:docMk/>
            <pc:sldMk cId="0" sldId="983"/>
            <ac:grpSpMk id="150" creationId="{F955241B-73F6-4138-86E9-4F631CD2D1D6}"/>
          </ac:grpSpMkLst>
        </pc:grpChg>
        <pc:grpChg chg="mod">
          <ac:chgData name="Hemanth Kumar  Tanneru" userId="e60da0a2-8f9f-43be-83b4-26a7a02c04c9" providerId="ADAL" clId="{7D07F235-8002-4E09-92B8-228825BC9966}" dt="2022-11-13T16:06:14.232" v="1837"/>
          <ac:grpSpMkLst>
            <pc:docMk/>
            <pc:sldMk cId="0" sldId="983"/>
            <ac:grpSpMk id="161" creationId="{6AF4298C-A093-4B98-AFFC-3E2F8754F44E}"/>
          </ac:grpSpMkLst>
        </pc:grpChg>
        <pc:grpChg chg="mod">
          <ac:chgData name="Hemanth Kumar  Tanneru" userId="e60da0a2-8f9f-43be-83b4-26a7a02c04c9" providerId="ADAL" clId="{7D07F235-8002-4E09-92B8-228825BC9966}" dt="2022-11-13T16:06:38.603" v="1841"/>
          <ac:grpSpMkLst>
            <pc:docMk/>
            <pc:sldMk cId="0" sldId="983"/>
            <ac:grpSpMk id="165" creationId="{4DACC633-6BD8-4692-8EA5-D7C9672745D3}"/>
          </ac:grpSpMkLst>
        </pc:grpChg>
        <pc:inkChg chg="del">
          <ac:chgData name="Hemanth Kumar  Tanneru" userId="e60da0a2-8f9f-43be-83b4-26a7a02c04c9" providerId="ADAL" clId="{7D07F235-8002-4E09-92B8-228825BC9966}" dt="2022-11-13T15:46:08.236" v="1283" actId="478"/>
          <ac:inkMkLst>
            <pc:docMk/>
            <pc:sldMk cId="0" sldId="983"/>
            <ac:inkMk id="6" creationId="{E48C18E1-194D-4EE5-AAA6-7637103CEF5C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7" creationId="{506EBB52-654C-46D8-BA13-F593A16FDD93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8" creationId="{26A5B6B1-1F28-461C-B4DB-11A05CBC2301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9" creationId="{13DBC312-C9AE-49E1-BE33-A15715784714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10" creationId="{F828D1B2-F8B5-4AC3-8EEE-AFA980580AED}"/>
          </ac:inkMkLst>
        </pc:inkChg>
        <pc:inkChg chg="add">
          <ac:chgData name="Hemanth Kumar  Tanneru" userId="e60da0a2-8f9f-43be-83b4-26a7a02c04c9" providerId="ADAL" clId="{7D07F235-8002-4E09-92B8-228825BC9966}" dt="2022-11-13T16:03:23.432" v="1692" actId="9405"/>
          <ac:inkMkLst>
            <pc:docMk/>
            <pc:sldMk cId="0" sldId="983"/>
            <ac:inkMk id="11" creationId="{6DAAB5EF-D661-4353-98C8-209FB11A90FF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12" creationId="{350AFF00-F292-4C58-A6EF-16BF6BB63D4C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13" creationId="{463286F0-995A-44F9-AB5C-DBB37383A4CD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14" creationId="{5571DB9D-6C18-4A82-AB59-AF1A54E9A3C2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15" creationId="{3D8FAF6E-5718-40F1-ACBA-D7AA24EC569A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16" creationId="{5E67C6CC-D1FD-412A-B4F1-0F0014BD6734}"/>
          </ac:inkMkLst>
        </pc:inkChg>
        <pc:inkChg chg="add mod">
          <ac:chgData name="Hemanth Kumar  Tanneru" userId="e60da0a2-8f9f-43be-83b4-26a7a02c04c9" providerId="ADAL" clId="{7D07F235-8002-4E09-92B8-228825BC9966}" dt="2022-11-13T16:03:26.728" v="1699"/>
          <ac:inkMkLst>
            <pc:docMk/>
            <pc:sldMk cId="0" sldId="983"/>
            <ac:inkMk id="17" creationId="{8CA746BA-94D8-4BDE-A437-9F8E91D91419}"/>
          </ac:inkMkLst>
        </pc:inkChg>
        <pc:inkChg chg="add">
          <ac:chgData name="Hemanth Kumar  Tanneru" userId="e60da0a2-8f9f-43be-83b4-26a7a02c04c9" providerId="ADAL" clId="{7D07F235-8002-4E09-92B8-228825BC9966}" dt="2022-11-13T16:03:35.311" v="1700" actId="9405"/>
          <ac:inkMkLst>
            <pc:docMk/>
            <pc:sldMk cId="0" sldId="983"/>
            <ac:inkMk id="21" creationId="{2246BD0A-EF32-49A2-8B61-4487CB0A697B}"/>
          </ac:inkMkLst>
        </pc:inkChg>
        <pc:inkChg chg="add mod">
          <ac:chgData name="Hemanth Kumar  Tanneru" userId="e60da0a2-8f9f-43be-83b4-26a7a02c04c9" providerId="ADAL" clId="{7D07F235-8002-4E09-92B8-228825BC9966}" dt="2022-11-13T16:05:57.525" v="1809"/>
          <ac:inkMkLst>
            <pc:docMk/>
            <pc:sldMk cId="0" sldId="983"/>
            <ac:inkMk id="22" creationId="{A96E978F-0FD9-4208-8B31-D87F41B4A2F8}"/>
          </ac:inkMkLst>
        </pc:inkChg>
        <pc:inkChg chg="add mod">
          <ac:chgData name="Hemanth Kumar  Tanneru" userId="e60da0a2-8f9f-43be-83b4-26a7a02c04c9" providerId="ADAL" clId="{7D07F235-8002-4E09-92B8-228825BC9966}" dt="2022-11-13T16:05:57.525" v="1809"/>
          <ac:inkMkLst>
            <pc:docMk/>
            <pc:sldMk cId="0" sldId="983"/>
            <ac:inkMk id="23" creationId="{EB26E9B3-214F-4C30-972D-30762328FBB6}"/>
          </ac:inkMkLst>
        </pc:inkChg>
        <pc:inkChg chg="add">
          <ac:chgData name="Hemanth Kumar  Tanneru" userId="e60da0a2-8f9f-43be-83b4-26a7a02c04c9" providerId="ADAL" clId="{7D07F235-8002-4E09-92B8-228825BC9966}" dt="2022-11-13T16:03:47.612" v="1704" actId="9405"/>
          <ac:inkMkLst>
            <pc:docMk/>
            <pc:sldMk cId="0" sldId="983"/>
            <ac:inkMk id="25" creationId="{69D5A059-67FB-4777-9655-A7BEAD1546EE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26" creationId="{DD884D26-89FC-4BB5-9EBE-9AB36D3E687A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27" creationId="{989B595E-D01C-4165-A8D4-4E812D1A48E2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28" creationId="{B6B2EA8E-410A-4FFD-BF9F-66A2BD608BF1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29" creationId="{C0605750-5A22-4C7B-8D23-F9A86195BD64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0" creationId="{95969A8B-74B7-4462-A9F1-5B59CDD1298F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1" creationId="{E9803504-26CA-49FC-92B9-410058CBD87A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2" creationId="{695D130E-5EB4-40A2-8941-A73897CF8602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3" creationId="{8A9CD28F-6FFF-4B28-96C2-71FEC52EBA28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4" creationId="{6C18300F-44A1-4CFE-B924-6F902B3BD77D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5" creationId="{A5C966AA-03D5-40E4-902B-38E441BB7B13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6" creationId="{2AA6C2A9-BB1C-47CB-A940-A4FEBFEF7908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8" creationId="{3CD3B57B-07AA-4B95-B3A3-0A3761480BFF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39" creationId="{D35D7BC5-47DA-481E-8143-64013473E261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40" creationId="{F50B0A18-660A-4995-AA53-072A8307E043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41" creationId="{28BB5D88-BD88-4A23-95DD-FBD40AC3E9A7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42" creationId="{58E7242E-76FA-40DC-8036-3472A5633370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43" creationId="{216AA1B3-7DE6-49E4-9F5E-46ADD966CA21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44" creationId="{6FFB7471-5283-4F1F-B58F-DBFDCB7D1CDF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45" creationId="{11597FCB-6DF0-4E42-B98B-5C26107F1142}"/>
          </ac:inkMkLst>
        </pc:inkChg>
        <pc:inkChg chg="add mod">
          <ac:chgData name="Hemanth Kumar  Tanneru" userId="e60da0a2-8f9f-43be-83b4-26a7a02c04c9" providerId="ADAL" clId="{7D07F235-8002-4E09-92B8-228825BC9966}" dt="2022-11-13T16:03:59.463" v="1726"/>
          <ac:inkMkLst>
            <pc:docMk/>
            <pc:sldMk cId="0" sldId="983"/>
            <ac:inkMk id="47" creationId="{CE8127C8-C97D-40A0-A319-DA555FED9EAF}"/>
          </ac:inkMkLst>
        </pc:inkChg>
        <pc:inkChg chg="add">
          <ac:chgData name="Hemanth Kumar  Tanneru" userId="e60da0a2-8f9f-43be-83b4-26a7a02c04c9" providerId="ADAL" clId="{7D07F235-8002-4E09-92B8-228825BC9966}" dt="2022-11-13T16:04:00.982" v="1727" actId="9405"/>
          <ac:inkMkLst>
            <pc:docMk/>
            <pc:sldMk cId="0" sldId="983"/>
            <ac:inkMk id="49" creationId="{C1CC4D50-E994-4ABF-9F43-7E5C67B5D056}"/>
          </ac:inkMkLst>
        </pc:inkChg>
        <pc:inkChg chg="add">
          <ac:chgData name="Hemanth Kumar  Tanneru" userId="e60da0a2-8f9f-43be-83b4-26a7a02c04c9" providerId="ADAL" clId="{7D07F235-8002-4E09-92B8-228825BC9966}" dt="2022-11-13T16:04:02.073" v="1728" actId="9405"/>
          <ac:inkMkLst>
            <pc:docMk/>
            <pc:sldMk cId="0" sldId="983"/>
            <ac:inkMk id="50" creationId="{B384060B-D8E9-4B96-9ECD-93F0716CC378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1" creationId="{A3DC6973-9C75-445C-84E6-419480E30C80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2" creationId="{59DB0FC2-A907-4246-A729-1B3293C05BE7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3" creationId="{B2B02F35-3C20-4900-991C-774314E16AAB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4" creationId="{DFCF6209-49BC-43E6-AEE6-511A8FDD473A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5" creationId="{7E232ECA-0B91-46A0-9946-8C34448359E4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6" creationId="{453DFE66-08A1-4FD6-8660-CE46232A6B0D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7" creationId="{832F5732-A6D3-4E39-AD68-EFFFF963462A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8" creationId="{E954E885-1D4C-4E78-9BC7-E67BD2510213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59" creationId="{309F3641-2F83-4687-905A-F2DFAECA7CA3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60" creationId="{00E23E35-1B5A-4233-99BA-4A722FD7550F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61" creationId="{0FA0C4D6-D108-428D-A569-16A3655F15AE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63" creationId="{9858CC14-DAB1-4B36-A22B-22B13D1213B2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64" creationId="{15AAD194-E195-482D-AD58-490908D51A81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66" creationId="{9DA87593-D214-4F5F-AF94-C2237BBFA463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67" creationId="{737C0C6C-E6D3-4115-BEE7-933207648008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69" creationId="{A6DD7EA4-CC76-44DE-9005-5F258F6A24BD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70" creationId="{429D9E1A-588C-4B03-A37F-E5E4EEDFB237}"/>
          </ac:inkMkLst>
        </pc:inkChg>
        <pc:inkChg chg="add mod">
          <ac:chgData name="Hemanth Kumar  Tanneru" userId="e60da0a2-8f9f-43be-83b4-26a7a02c04c9" providerId="ADAL" clId="{7D07F235-8002-4E09-92B8-228825BC9966}" dt="2022-11-13T16:04:17.898" v="1750"/>
          <ac:inkMkLst>
            <pc:docMk/>
            <pc:sldMk cId="0" sldId="983"/>
            <ac:inkMk id="71" creationId="{D52FAF67-552A-40B5-9260-3EF8B301BA39}"/>
          </ac:inkMkLst>
        </pc:inkChg>
        <pc:inkChg chg="add mod">
          <ac:chgData name="Hemanth Kumar  Tanneru" userId="e60da0a2-8f9f-43be-83b4-26a7a02c04c9" providerId="ADAL" clId="{7D07F235-8002-4E09-92B8-228825BC9966}" dt="2022-11-13T16:04:27.426" v="1760"/>
          <ac:inkMkLst>
            <pc:docMk/>
            <pc:sldMk cId="0" sldId="983"/>
            <ac:inkMk id="73" creationId="{2CB50836-84A9-4269-9848-24BB2CB0CD38}"/>
          </ac:inkMkLst>
        </pc:inkChg>
        <pc:inkChg chg="add mod">
          <ac:chgData name="Hemanth Kumar  Tanneru" userId="e60da0a2-8f9f-43be-83b4-26a7a02c04c9" providerId="ADAL" clId="{7D07F235-8002-4E09-92B8-228825BC9966}" dt="2022-11-13T16:04:27.426" v="1760"/>
          <ac:inkMkLst>
            <pc:docMk/>
            <pc:sldMk cId="0" sldId="983"/>
            <ac:inkMk id="74" creationId="{2E43BE81-7471-4B98-9500-CF60B18BE0F7}"/>
          </ac:inkMkLst>
        </pc:inkChg>
        <pc:inkChg chg="add mod">
          <ac:chgData name="Hemanth Kumar  Tanneru" userId="e60da0a2-8f9f-43be-83b4-26a7a02c04c9" providerId="ADAL" clId="{7D07F235-8002-4E09-92B8-228825BC9966}" dt="2022-11-13T16:04:27.426" v="1760"/>
          <ac:inkMkLst>
            <pc:docMk/>
            <pc:sldMk cId="0" sldId="983"/>
            <ac:inkMk id="75" creationId="{B10F6084-7D81-4425-B0C7-55F4AE403019}"/>
          </ac:inkMkLst>
        </pc:inkChg>
        <pc:inkChg chg="add mod">
          <ac:chgData name="Hemanth Kumar  Tanneru" userId="e60da0a2-8f9f-43be-83b4-26a7a02c04c9" providerId="ADAL" clId="{7D07F235-8002-4E09-92B8-228825BC9966}" dt="2022-11-13T16:04:27.426" v="1760"/>
          <ac:inkMkLst>
            <pc:docMk/>
            <pc:sldMk cId="0" sldId="983"/>
            <ac:inkMk id="76" creationId="{96070F1B-5552-4FA3-8B78-F4FE177B5A13}"/>
          </ac:inkMkLst>
        </pc:inkChg>
        <pc:inkChg chg="add mod">
          <ac:chgData name="Hemanth Kumar  Tanneru" userId="e60da0a2-8f9f-43be-83b4-26a7a02c04c9" providerId="ADAL" clId="{7D07F235-8002-4E09-92B8-228825BC9966}" dt="2022-11-13T16:04:27.426" v="1760"/>
          <ac:inkMkLst>
            <pc:docMk/>
            <pc:sldMk cId="0" sldId="983"/>
            <ac:inkMk id="77" creationId="{8A0B46C3-2AC8-459A-8E29-957DB580D332}"/>
          </ac:inkMkLst>
        </pc:inkChg>
        <pc:inkChg chg="add mod">
          <ac:chgData name="Hemanth Kumar  Tanneru" userId="e60da0a2-8f9f-43be-83b4-26a7a02c04c9" providerId="ADAL" clId="{7D07F235-8002-4E09-92B8-228825BC9966}" dt="2022-11-13T16:04:29.999" v="1764"/>
          <ac:inkMkLst>
            <pc:docMk/>
            <pc:sldMk cId="0" sldId="983"/>
            <ac:inkMk id="78" creationId="{F19F1B36-B234-4979-BFA0-381AA100840A}"/>
          </ac:inkMkLst>
        </pc:inkChg>
        <pc:inkChg chg="add mod">
          <ac:chgData name="Hemanth Kumar  Tanneru" userId="e60da0a2-8f9f-43be-83b4-26a7a02c04c9" providerId="ADAL" clId="{7D07F235-8002-4E09-92B8-228825BC9966}" dt="2022-11-13T16:04:29.999" v="1764"/>
          <ac:inkMkLst>
            <pc:docMk/>
            <pc:sldMk cId="0" sldId="983"/>
            <ac:inkMk id="79" creationId="{0CE69CBB-6A09-4C26-8665-20FF47433882}"/>
          </ac:inkMkLst>
        </pc:inkChg>
        <pc:inkChg chg="add">
          <ac:chgData name="Hemanth Kumar  Tanneru" userId="e60da0a2-8f9f-43be-83b4-26a7a02c04c9" providerId="ADAL" clId="{7D07F235-8002-4E09-92B8-228825BC9966}" dt="2022-11-13T16:04:25.601" v="1758" actId="9405"/>
          <ac:inkMkLst>
            <pc:docMk/>
            <pc:sldMk cId="0" sldId="983"/>
            <ac:inkMk id="80" creationId="{102F5532-A755-45B3-9388-240C2536C1D0}"/>
          </ac:inkMkLst>
        </pc:inkChg>
        <pc:inkChg chg="add mod">
          <ac:chgData name="Hemanth Kumar  Tanneru" userId="e60da0a2-8f9f-43be-83b4-26a7a02c04c9" providerId="ADAL" clId="{7D07F235-8002-4E09-92B8-228825BC9966}" dt="2022-11-13T16:04:29.999" v="1764"/>
          <ac:inkMkLst>
            <pc:docMk/>
            <pc:sldMk cId="0" sldId="983"/>
            <ac:inkMk id="81" creationId="{EE9F4170-8C5B-4A40-A3E6-FAFF4B38C24D}"/>
          </ac:inkMkLst>
        </pc:inkChg>
        <pc:inkChg chg="add mod">
          <ac:chgData name="Hemanth Kumar  Tanneru" userId="e60da0a2-8f9f-43be-83b4-26a7a02c04c9" providerId="ADAL" clId="{7D07F235-8002-4E09-92B8-228825BC9966}" dt="2022-11-13T16:04:29.999" v="1764"/>
          <ac:inkMkLst>
            <pc:docMk/>
            <pc:sldMk cId="0" sldId="983"/>
            <ac:inkMk id="84" creationId="{803703E4-398B-492A-A5D4-2F0B716E2545}"/>
          </ac:inkMkLst>
        </pc:inkChg>
        <pc:inkChg chg="add mod">
          <ac:chgData name="Hemanth Kumar  Tanneru" userId="e60da0a2-8f9f-43be-83b4-26a7a02c04c9" providerId="ADAL" clId="{7D07F235-8002-4E09-92B8-228825BC9966}" dt="2022-11-13T16:04:29.999" v="1764"/>
          <ac:inkMkLst>
            <pc:docMk/>
            <pc:sldMk cId="0" sldId="983"/>
            <ac:inkMk id="85" creationId="{837EBA20-855E-4234-9B90-1923064F1099}"/>
          </ac:inkMkLst>
        </pc:inkChg>
        <pc:inkChg chg="add mod">
          <ac:chgData name="Hemanth Kumar  Tanneru" userId="e60da0a2-8f9f-43be-83b4-26a7a02c04c9" providerId="ADAL" clId="{7D07F235-8002-4E09-92B8-228825BC9966}" dt="2022-11-13T16:04:29.999" v="1764"/>
          <ac:inkMkLst>
            <pc:docMk/>
            <pc:sldMk cId="0" sldId="983"/>
            <ac:inkMk id="86" creationId="{642FF854-DA71-446E-AD86-25D0677C1A1F}"/>
          </ac:inkMkLst>
        </pc:inkChg>
        <pc:inkChg chg="add">
          <ac:chgData name="Hemanth Kumar  Tanneru" userId="e60da0a2-8f9f-43be-83b4-26a7a02c04c9" providerId="ADAL" clId="{7D07F235-8002-4E09-92B8-228825BC9966}" dt="2022-11-13T16:04:31.351" v="1765" actId="9405"/>
          <ac:inkMkLst>
            <pc:docMk/>
            <pc:sldMk cId="0" sldId="983"/>
            <ac:inkMk id="88" creationId="{38F37675-84B0-4C2D-8B08-35379FDEA424}"/>
          </ac:inkMkLst>
        </pc:inkChg>
        <pc:inkChg chg="add">
          <ac:chgData name="Hemanth Kumar  Tanneru" userId="e60da0a2-8f9f-43be-83b4-26a7a02c04c9" providerId="ADAL" clId="{7D07F235-8002-4E09-92B8-228825BC9966}" dt="2022-11-13T16:04:32.318" v="1766" actId="9405"/>
          <ac:inkMkLst>
            <pc:docMk/>
            <pc:sldMk cId="0" sldId="983"/>
            <ac:inkMk id="89" creationId="{6653D47E-F5D4-4A3D-B44C-876FA9106E54}"/>
          </ac:inkMkLst>
        </pc:inkChg>
        <pc:inkChg chg="add">
          <ac:chgData name="Hemanth Kumar  Tanneru" userId="e60da0a2-8f9f-43be-83b4-26a7a02c04c9" providerId="ADAL" clId="{7D07F235-8002-4E09-92B8-228825BC9966}" dt="2022-11-13T16:04:32.962" v="1767" actId="9405"/>
          <ac:inkMkLst>
            <pc:docMk/>
            <pc:sldMk cId="0" sldId="983"/>
            <ac:inkMk id="90" creationId="{DC393D19-4972-4825-875D-ADE774FD00FB}"/>
          </ac:inkMkLst>
        </pc:inkChg>
        <pc:inkChg chg="add">
          <ac:chgData name="Hemanth Kumar  Tanneru" userId="e60da0a2-8f9f-43be-83b4-26a7a02c04c9" providerId="ADAL" clId="{7D07F235-8002-4E09-92B8-228825BC9966}" dt="2022-11-13T16:04:33.651" v="1768" actId="9405"/>
          <ac:inkMkLst>
            <pc:docMk/>
            <pc:sldMk cId="0" sldId="983"/>
            <ac:inkMk id="91" creationId="{BB2CCD19-2198-49B5-960D-E53F6A5586E3}"/>
          </ac:inkMkLst>
        </pc:inkChg>
        <pc:inkChg chg="add">
          <ac:chgData name="Hemanth Kumar  Tanneru" userId="e60da0a2-8f9f-43be-83b4-26a7a02c04c9" providerId="ADAL" clId="{7D07F235-8002-4E09-92B8-228825BC9966}" dt="2022-11-13T16:04:44.116" v="1769" actId="9405"/>
          <ac:inkMkLst>
            <pc:docMk/>
            <pc:sldMk cId="0" sldId="983"/>
            <ac:inkMk id="92" creationId="{332F2468-3465-4B5B-B0B2-43B2956512B3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93" creationId="{F8F45B3C-45FD-4210-9737-C48F2A374B26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94" creationId="{A1C43970-307D-4D24-B8AC-A66768D1DD5B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96" creationId="{C8CF857E-11B1-4FD1-A9BF-04FA61BDACB3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97" creationId="{0D1CB814-7949-4404-B3E8-4A5F15C777D2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98" creationId="{70A1B84D-1B0B-4546-9F33-251CC9B0B7D5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99" creationId="{42267874-A652-493C-96AF-24B7E510311B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0" creationId="{7F4C9F28-1195-421B-B974-68F5411B7540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1" creationId="{512E97BC-92EA-4975-B6A3-E733D2176D53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2" creationId="{8F186A69-421F-49EC-9F06-7905A4E783EE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3" creationId="{4F3DEBDF-8010-4321-9679-0CE9B4ED3860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4" creationId="{25F3D946-4194-4A2C-9181-63C0CEB4250B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5" creationId="{9850617A-26FF-498C-8209-28B6C3E0E6ED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6" creationId="{F366B1F9-FDE0-4219-A319-5FF93D254BDA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7" creationId="{EC5750AC-9E31-4F26-98CD-B8CE6767B10E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08" creationId="{C6FF3185-599D-4B54-9F4B-20CDB05DF5E3}"/>
          </ac:inkMkLst>
        </pc:inkChg>
        <pc:inkChg chg="add mod">
          <ac:chgData name="Hemanth Kumar  Tanneru" userId="e60da0a2-8f9f-43be-83b4-26a7a02c04c9" providerId="ADAL" clId="{7D07F235-8002-4E09-92B8-228825BC9966}" dt="2022-11-13T16:05:22.154" v="1791"/>
          <ac:inkMkLst>
            <pc:docMk/>
            <pc:sldMk cId="0" sldId="983"/>
            <ac:inkMk id="110" creationId="{484B5678-2708-40DE-BB83-2780A2DDE062}"/>
          </ac:inkMkLst>
        </pc:inkChg>
        <pc:inkChg chg="add mod">
          <ac:chgData name="Hemanth Kumar  Tanneru" userId="e60da0a2-8f9f-43be-83b4-26a7a02c04c9" providerId="ADAL" clId="{7D07F235-8002-4E09-92B8-228825BC9966}" dt="2022-11-13T16:05:22.154" v="1791"/>
          <ac:inkMkLst>
            <pc:docMk/>
            <pc:sldMk cId="0" sldId="983"/>
            <ac:inkMk id="111" creationId="{73CCF5F9-0D39-4983-98C3-0B9DC9B4FE7A}"/>
          </ac:inkMkLst>
        </pc:inkChg>
        <pc:inkChg chg="add mod">
          <ac:chgData name="Hemanth Kumar  Tanneru" userId="e60da0a2-8f9f-43be-83b4-26a7a02c04c9" providerId="ADAL" clId="{7D07F235-8002-4E09-92B8-228825BC9966}" dt="2022-11-13T16:05:22.154" v="1791"/>
          <ac:inkMkLst>
            <pc:docMk/>
            <pc:sldMk cId="0" sldId="983"/>
            <ac:inkMk id="112" creationId="{3240CA93-FCC2-455F-A808-F161DC03651C}"/>
          </ac:inkMkLst>
        </pc:inkChg>
        <pc:inkChg chg="add mod">
          <ac:chgData name="Hemanth Kumar  Tanneru" userId="e60da0a2-8f9f-43be-83b4-26a7a02c04c9" providerId="ADAL" clId="{7D07F235-8002-4E09-92B8-228825BC9966}" dt="2022-11-13T16:05:22.154" v="1791"/>
          <ac:inkMkLst>
            <pc:docMk/>
            <pc:sldMk cId="0" sldId="983"/>
            <ac:inkMk id="113" creationId="{C3913FCF-0616-43E9-8A51-88560A3FB36E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15" creationId="{F3E60E47-0512-4624-8B12-BF27D604AB5D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16" creationId="{F0B0DF13-3867-4A9F-B3E6-5F18965051F5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18" creationId="{401049B2-83B4-4F5E-8EB1-6DAB1E3106CF}"/>
          </ac:inkMkLst>
        </pc:inkChg>
        <pc:inkChg chg="add mod">
          <ac:chgData name="Hemanth Kumar  Tanneru" userId="e60da0a2-8f9f-43be-83b4-26a7a02c04c9" providerId="ADAL" clId="{7D07F235-8002-4E09-92B8-228825BC9966}" dt="2022-11-13T16:05:43.552" v="1797"/>
          <ac:inkMkLst>
            <pc:docMk/>
            <pc:sldMk cId="0" sldId="983"/>
            <ac:inkMk id="119" creationId="{27D680B5-C887-4E1D-BC40-8C34B4EC08A3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21" creationId="{D389320B-CCD3-4650-8E83-73CB196C9829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22" creationId="{7D388175-87E0-4198-98C4-34643AA8D11B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23" creationId="{167A9534-E7BD-4226-AF55-A7AC07140342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24" creationId="{8AE0A033-A4CC-497C-8E77-708B393912B3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25" creationId="{5CABA108-31E7-46BA-931C-EBD35268EC28}"/>
          </ac:inkMkLst>
        </pc:inkChg>
        <pc:inkChg chg="add mod">
          <ac:chgData name="Hemanth Kumar  Tanneru" userId="e60da0a2-8f9f-43be-83b4-26a7a02c04c9" providerId="ADAL" clId="{7D07F235-8002-4E09-92B8-228825BC9966}" dt="2022-11-13T16:05:53.862" v="1806"/>
          <ac:inkMkLst>
            <pc:docMk/>
            <pc:sldMk cId="0" sldId="983"/>
            <ac:inkMk id="127" creationId="{E6A7D392-77FE-4557-A56A-28B13302C4A6}"/>
          </ac:inkMkLst>
        </pc:inkChg>
        <pc:inkChg chg="add mod">
          <ac:chgData name="Hemanth Kumar  Tanneru" userId="e60da0a2-8f9f-43be-83b4-26a7a02c04c9" providerId="ADAL" clId="{7D07F235-8002-4E09-92B8-228825BC9966}" dt="2022-11-13T16:05:53.862" v="1806"/>
          <ac:inkMkLst>
            <pc:docMk/>
            <pc:sldMk cId="0" sldId="983"/>
            <ac:inkMk id="128" creationId="{5564462A-0883-4226-8597-DD3DC823A257}"/>
          </ac:inkMkLst>
        </pc:inkChg>
        <pc:inkChg chg="add mod">
          <ac:chgData name="Hemanth Kumar  Tanneru" userId="e60da0a2-8f9f-43be-83b4-26a7a02c04c9" providerId="ADAL" clId="{7D07F235-8002-4E09-92B8-228825BC9966}" dt="2022-11-13T16:05:57.525" v="1809"/>
          <ac:inkMkLst>
            <pc:docMk/>
            <pc:sldMk cId="0" sldId="983"/>
            <ac:inkMk id="130" creationId="{88DDF30F-C258-4B55-9AAA-3A9EFF492B9B}"/>
          </ac:inkMkLst>
        </pc:inkChg>
        <pc:inkChg chg="add mod">
          <ac:chgData name="Hemanth Kumar  Tanneru" userId="e60da0a2-8f9f-43be-83b4-26a7a02c04c9" providerId="ADAL" clId="{7D07F235-8002-4E09-92B8-228825BC9966}" dt="2022-11-13T16:05:57.525" v="1809"/>
          <ac:inkMkLst>
            <pc:docMk/>
            <pc:sldMk cId="0" sldId="983"/>
            <ac:inkMk id="131" creationId="{10705A52-22E6-42FE-8C78-0B3218F7C9A7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33" creationId="{03ED70D1-4215-4D3F-A06B-C7BD86300B3E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34" creationId="{A30A1708-87BF-487E-9D43-E8A5B00379A3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35" creationId="{4A1F7883-50D1-40FF-9382-DD3F36FFF07D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36" creationId="{D38181A6-77CA-4653-B77F-DF238DD70037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37" creationId="{BDD0D116-4E0F-4CD6-8FDA-575280F54771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38" creationId="{4C2019ED-FFAD-43E2-A2A7-6560B270C349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39" creationId="{A8D8D791-58F3-4827-84D6-E3323019EC04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40" creationId="{5EF2FE85-8D0B-4EC5-ABF5-61DF257664D5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41" creationId="{E47A1D2A-B466-44FF-AE2E-C670CE3D2FB1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42" creationId="{766E58FE-BFC0-4D93-9002-8F498C82DA0C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43" creationId="{C27E8BA8-8EF7-47A9-B1B6-59037E496422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44" creationId="{9161636A-CC12-45D1-9B34-CD6C10EAE393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45" creationId="{54C831BD-E8B1-4688-A675-648367BE619E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46" creationId="{0ADE3B0D-F6DF-4773-8CAA-D5E5BE6CF71E}"/>
          </ac:inkMkLst>
        </pc:inkChg>
        <pc:inkChg chg="add mod">
          <ac:chgData name="Hemanth Kumar  Tanneru" userId="e60da0a2-8f9f-43be-83b4-26a7a02c04c9" providerId="ADAL" clId="{7D07F235-8002-4E09-92B8-228825BC9966}" dt="2022-11-13T16:06:06.098" v="1826"/>
          <ac:inkMkLst>
            <pc:docMk/>
            <pc:sldMk cId="0" sldId="983"/>
            <ac:inkMk id="147" creationId="{37081BE8-4697-4085-9C13-4C96E28CFF57}"/>
          </ac:inkMkLst>
        </pc:inkChg>
        <pc:inkChg chg="add">
          <ac:chgData name="Hemanth Kumar  Tanneru" userId="e60da0a2-8f9f-43be-83b4-26a7a02c04c9" providerId="ADAL" clId="{7D07F235-8002-4E09-92B8-228825BC9966}" dt="2022-11-13T16:06:05.164" v="1825" actId="9405"/>
          <ac:inkMkLst>
            <pc:docMk/>
            <pc:sldMk cId="0" sldId="983"/>
            <ac:inkMk id="148" creationId="{44DC5665-81FF-43B4-AD50-E48CAAD1B1F8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1" creationId="{132CE211-6F89-45C2-BE89-46CA4F16A865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2" creationId="{EA8D0AF6-79F4-4BDC-BA22-7E34582C1782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3" creationId="{56E74ACE-5E3E-4B14-9732-A56424255D12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4" creationId="{C6AEF1AB-BF17-425F-8B7E-7445ECDC689B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5" creationId="{0D8E2D14-B34E-452B-BC48-179CE7D1DE53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6" creationId="{FF18AA8E-FEBD-4C13-B8EE-FB805D91AC07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7" creationId="{878E93EF-F010-4706-ACB7-0A00E6BEADF7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8" creationId="{234F8CB0-FBC2-4753-8990-9BB426F114F8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59" creationId="{F038E573-6FAE-4D3E-B90F-431B44EA70A1}"/>
          </ac:inkMkLst>
        </pc:inkChg>
        <pc:inkChg chg="add mod">
          <ac:chgData name="Hemanth Kumar  Tanneru" userId="e60da0a2-8f9f-43be-83b4-26a7a02c04c9" providerId="ADAL" clId="{7D07F235-8002-4E09-92B8-228825BC9966}" dt="2022-11-13T16:06:14.232" v="1837"/>
          <ac:inkMkLst>
            <pc:docMk/>
            <pc:sldMk cId="0" sldId="983"/>
            <ac:inkMk id="160" creationId="{2BEE3B4C-74F0-4EE9-8F2D-1207330B7465}"/>
          </ac:inkMkLst>
        </pc:inkChg>
        <pc:inkChg chg="add mod">
          <ac:chgData name="Hemanth Kumar  Tanneru" userId="e60da0a2-8f9f-43be-83b4-26a7a02c04c9" providerId="ADAL" clId="{7D07F235-8002-4E09-92B8-228825BC9966}" dt="2022-11-13T16:06:38.603" v="1841"/>
          <ac:inkMkLst>
            <pc:docMk/>
            <pc:sldMk cId="0" sldId="983"/>
            <ac:inkMk id="162" creationId="{E9DC24F8-5D53-45F3-8B50-32B99DFE98B2}"/>
          </ac:inkMkLst>
        </pc:inkChg>
        <pc:inkChg chg="add mod">
          <ac:chgData name="Hemanth Kumar  Tanneru" userId="e60da0a2-8f9f-43be-83b4-26a7a02c04c9" providerId="ADAL" clId="{7D07F235-8002-4E09-92B8-228825BC9966}" dt="2022-11-13T16:06:38.603" v="1841"/>
          <ac:inkMkLst>
            <pc:docMk/>
            <pc:sldMk cId="0" sldId="983"/>
            <ac:inkMk id="163" creationId="{64D5D516-C13A-4B23-8310-82B985E3E108}"/>
          </ac:inkMkLst>
        </pc:inkChg>
        <pc:inkChg chg="add mod">
          <ac:chgData name="Hemanth Kumar  Tanneru" userId="e60da0a2-8f9f-43be-83b4-26a7a02c04c9" providerId="ADAL" clId="{7D07F235-8002-4E09-92B8-228825BC9966}" dt="2022-11-13T16:06:38.603" v="1841"/>
          <ac:inkMkLst>
            <pc:docMk/>
            <pc:sldMk cId="0" sldId="983"/>
            <ac:inkMk id="164" creationId="{1F33E80E-F29C-44BA-9E37-660B7853C87F}"/>
          </ac:inkMkLst>
        </pc:inkChg>
        <pc:inkChg chg="add">
          <ac:chgData name="Hemanth Kumar  Tanneru" userId="e60da0a2-8f9f-43be-83b4-26a7a02c04c9" providerId="ADAL" clId="{7D07F235-8002-4E09-92B8-228825BC9966}" dt="2022-11-13T16:06:42.863" v="1842" actId="9405"/>
          <ac:inkMkLst>
            <pc:docMk/>
            <pc:sldMk cId="0" sldId="983"/>
            <ac:inkMk id="166" creationId="{5096A0E1-13C0-4E68-B781-DD1B3377920E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08:27.496" v="1932"/>
        <pc:sldMkLst>
          <pc:docMk/>
          <pc:sldMk cId="0" sldId="984"/>
        </pc:sldMkLst>
        <pc:grpChg chg="del mod">
          <ac:chgData name="Hemanth Kumar  Tanneru" userId="e60da0a2-8f9f-43be-83b4-26a7a02c04c9" providerId="ADAL" clId="{7D07F235-8002-4E09-92B8-228825BC9966}" dt="2022-11-13T16:07:06.259" v="1855"/>
          <ac:grpSpMkLst>
            <pc:docMk/>
            <pc:sldMk cId="0" sldId="984"/>
            <ac:grpSpMk id="15" creationId="{76A2C165-8B80-461F-80C4-02E2C634929E}"/>
          </ac:grpSpMkLst>
        </pc:grpChg>
        <pc:grpChg chg="mod">
          <ac:chgData name="Hemanth Kumar  Tanneru" userId="e60da0a2-8f9f-43be-83b4-26a7a02c04c9" providerId="ADAL" clId="{7D07F235-8002-4E09-92B8-228825BC9966}" dt="2022-11-13T16:07:06.259" v="1855"/>
          <ac:grpSpMkLst>
            <pc:docMk/>
            <pc:sldMk cId="0" sldId="984"/>
            <ac:grpSpMk id="18" creationId="{3BAF0059-323D-4F66-9106-A6EBE3579072}"/>
          </ac:grpSpMkLst>
        </pc:grpChg>
        <pc:grpChg chg="mod">
          <ac:chgData name="Hemanth Kumar  Tanneru" userId="e60da0a2-8f9f-43be-83b4-26a7a02c04c9" providerId="ADAL" clId="{7D07F235-8002-4E09-92B8-228825BC9966}" dt="2022-11-13T16:07:15.230" v="1861"/>
          <ac:grpSpMkLst>
            <pc:docMk/>
            <pc:sldMk cId="0" sldId="984"/>
            <ac:grpSpMk id="25" creationId="{5C0CEED6-8215-4EC9-8B94-674313B46DA6}"/>
          </ac:grpSpMkLst>
        </pc:grpChg>
        <pc:grpChg chg="mod">
          <ac:chgData name="Hemanth Kumar  Tanneru" userId="e60da0a2-8f9f-43be-83b4-26a7a02c04c9" providerId="ADAL" clId="{7D07F235-8002-4E09-92B8-228825BC9966}" dt="2022-11-13T16:07:19.216" v="1864"/>
          <ac:grpSpMkLst>
            <pc:docMk/>
            <pc:sldMk cId="0" sldId="984"/>
            <ac:grpSpMk id="28" creationId="{450AA3C2-6E02-464C-A646-785415FC939D}"/>
          </ac:grpSpMkLst>
        </pc:grpChg>
        <pc:grpChg chg="mod">
          <ac:chgData name="Hemanth Kumar  Tanneru" userId="e60da0a2-8f9f-43be-83b4-26a7a02c04c9" providerId="ADAL" clId="{7D07F235-8002-4E09-92B8-228825BC9966}" dt="2022-11-13T16:07:22.737" v="1868"/>
          <ac:grpSpMkLst>
            <pc:docMk/>
            <pc:sldMk cId="0" sldId="984"/>
            <ac:grpSpMk id="32" creationId="{80A59629-AEBE-4EBA-BB97-FFE38692B966}"/>
          </ac:grpSpMkLst>
        </pc:grpChg>
        <pc:grpChg chg="mod">
          <ac:chgData name="Hemanth Kumar  Tanneru" userId="e60da0a2-8f9f-43be-83b4-26a7a02c04c9" providerId="ADAL" clId="{7D07F235-8002-4E09-92B8-228825BC9966}" dt="2022-11-13T16:07:35.585" v="1872"/>
          <ac:grpSpMkLst>
            <pc:docMk/>
            <pc:sldMk cId="0" sldId="984"/>
            <ac:grpSpMk id="36" creationId="{5668A7E1-A508-41FD-B5FD-5E44390E838F}"/>
          </ac:grpSpMkLst>
        </pc:grpChg>
        <pc:grpChg chg="del mod">
          <ac:chgData name="Hemanth Kumar  Tanneru" userId="e60da0a2-8f9f-43be-83b4-26a7a02c04c9" providerId="ADAL" clId="{7D07F235-8002-4E09-92B8-228825BC9966}" dt="2022-11-13T16:07:53.961" v="1898"/>
          <ac:grpSpMkLst>
            <pc:docMk/>
            <pc:sldMk cId="0" sldId="984"/>
            <ac:grpSpMk id="59" creationId="{A74F55FD-F38F-46B0-9532-B72CB96858E4}"/>
          </ac:grpSpMkLst>
        </pc:grpChg>
        <pc:grpChg chg="mod">
          <ac:chgData name="Hemanth Kumar  Tanneru" userId="e60da0a2-8f9f-43be-83b4-26a7a02c04c9" providerId="ADAL" clId="{7D07F235-8002-4E09-92B8-228825BC9966}" dt="2022-11-13T16:07:51.179" v="1895"/>
          <ac:grpSpMkLst>
            <pc:docMk/>
            <pc:sldMk cId="0" sldId="984"/>
            <ac:grpSpMk id="60" creationId="{B8FE903B-6670-4882-A49E-A2E73453B93C}"/>
          </ac:grpSpMkLst>
        </pc:grpChg>
        <pc:grpChg chg="mod">
          <ac:chgData name="Hemanth Kumar  Tanneru" userId="e60da0a2-8f9f-43be-83b4-26a7a02c04c9" providerId="ADAL" clId="{7D07F235-8002-4E09-92B8-228825BC9966}" dt="2022-11-13T16:07:51.179" v="1895"/>
          <ac:grpSpMkLst>
            <pc:docMk/>
            <pc:sldMk cId="0" sldId="984"/>
            <ac:grpSpMk id="61" creationId="{C597AF08-712E-49A9-BF91-05AC65F2ECF5}"/>
          </ac:grpSpMkLst>
        </pc:grpChg>
        <pc:grpChg chg="del mod">
          <ac:chgData name="Hemanth Kumar  Tanneru" userId="e60da0a2-8f9f-43be-83b4-26a7a02c04c9" providerId="ADAL" clId="{7D07F235-8002-4E09-92B8-228825BC9966}" dt="2022-11-13T16:08:12.354" v="1919"/>
          <ac:grpSpMkLst>
            <pc:docMk/>
            <pc:sldMk cId="0" sldId="984"/>
            <ac:grpSpMk id="64" creationId="{AA11BA8F-498B-46AC-9DD3-30FF8752ED5D}"/>
          </ac:grpSpMkLst>
        </pc:grpChg>
        <pc:grpChg chg="del mod">
          <ac:chgData name="Hemanth Kumar  Tanneru" userId="e60da0a2-8f9f-43be-83b4-26a7a02c04c9" providerId="ADAL" clId="{7D07F235-8002-4E09-92B8-228825BC9966}" dt="2022-11-13T16:08:02.750" v="1906"/>
          <ac:grpSpMkLst>
            <pc:docMk/>
            <pc:sldMk cId="0" sldId="984"/>
            <ac:grpSpMk id="70" creationId="{60470E67-6328-4C7F-8A9E-A3580FFDE076}"/>
          </ac:grpSpMkLst>
        </pc:grpChg>
        <pc:grpChg chg="del mod">
          <ac:chgData name="Hemanth Kumar  Tanneru" userId="e60da0a2-8f9f-43be-83b4-26a7a02c04c9" providerId="ADAL" clId="{7D07F235-8002-4E09-92B8-228825BC9966}" dt="2022-11-13T16:08:02.750" v="1906"/>
          <ac:grpSpMkLst>
            <pc:docMk/>
            <pc:sldMk cId="0" sldId="984"/>
            <ac:grpSpMk id="71" creationId="{7CA24287-FDFE-4DFD-8656-F71BABF58C6B}"/>
          </ac:grpSpMkLst>
        </pc:grpChg>
        <pc:grpChg chg="mod">
          <ac:chgData name="Hemanth Kumar  Tanneru" userId="e60da0a2-8f9f-43be-83b4-26a7a02c04c9" providerId="ADAL" clId="{7D07F235-8002-4E09-92B8-228825BC9966}" dt="2022-11-13T16:08:02.750" v="1906"/>
          <ac:grpSpMkLst>
            <pc:docMk/>
            <pc:sldMk cId="0" sldId="984"/>
            <ac:grpSpMk id="73" creationId="{19679A38-AFE7-4A19-AEC9-414AE119AC38}"/>
          </ac:grpSpMkLst>
        </pc:grpChg>
        <pc:grpChg chg="del mod">
          <ac:chgData name="Hemanth Kumar  Tanneru" userId="e60da0a2-8f9f-43be-83b4-26a7a02c04c9" providerId="ADAL" clId="{7D07F235-8002-4E09-92B8-228825BC9966}" dt="2022-11-13T16:08:08.329" v="1911"/>
          <ac:grpSpMkLst>
            <pc:docMk/>
            <pc:sldMk cId="0" sldId="984"/>
            <ac:grpSpMk id="76" creationId="{E78F26ED-833B-46C6-80A4-078591E4566F}"/>
          </ac:grpSpMkLst>
        </pc:grpChg>
        <pc:grpChg chg="mod">
          <ac:chgData name="Hemanth Kumar  Tanneru" userId="e60da0a2-8f9f-43be-83b4-26a7a02c04c9" providerId="ADAL" clId="{7D07F235-8002-4E09-92B8-228825BC9966}" dt="2022-11-13T16:08:08.329" v="1911"/>
          <ac:grpSpMkLst>
            <pc:docMk/>
            <pc:sldMk cId="0" sldId="984"/>
            <ac:grpSpMk id="78" creationId="{E34819F3-F968-4C04-9EC3-C8EDDA0D8EB1}"/>
          </ac:grpSpMkLst>
        </pc:grpChg>
        <pc:grpChg chg="del mod">
          <ac:chgData name="Hemanth Kumar  Tanneru" userId="e60da0a2-8f9f-43be-83b4-26a7a02c04c9" providerId="ADAL" clId="{7D07F235-8002-4E09-92B8-228825BC9966}" dt="2022-11-13T16:08:12.354" v="1919"/>
          <ac:grpSpMkLst>
            <pc:docMk/>
            <pc:sldMk cId="0" sldId="984"/>
            <ac:grpSpMk id="83" creationId="{3DCE8D8A-B86A-4A31-8DF3-3B2858F8F38C}"/>
          </ac:grpSpMkLst>
        </pc:grpChg>
        <pc:grpChg chg="mod">
          <ac:chgData name="Hemanth Kumar  Tanneru" userId="e60da0a2-8f9f-43be-83b4-26a7a02c04c9" providerId="ADAL" clId="{7D07F235-8002-4E09-92B8-228825BC9966}" dt="2022-11-13T16:08:12.354" v="1919"/>
          <ac:grpSpMkLst>
            <pc:docMk/>
            <pc:sldMk cId="0" sldId="984"/>
            <ac:grpSpMk id="86" creationId="{8AF821BE-B058-42A9-B968-B0055419EC66}"/>
          </ac:grpSpMkLst>
        </pc:grpChg>
        <pc:grpChg chg="del mod">
          <ac:chgData name="Hemanth Kumar  Tanneru" userId="e60da0a2-8f9f-43be-83b4-26a7a02c04c9" providerId="ADAL" clId="{7D07F235-8002-4E09-92B8-228825BC9966}" dt="2022-11-13T16:08:20.933" v="1929"/>
          <ac:grpSpMkLst>
            <pc:docMk/>
            <pc:sldMk cId="0" sldId="984"/>
            <ac:grpSpMk id="92" creationId="{37E85C0B-C623-4B2E-AE22-CBF2757B15E6}"/>
          </ac:grpSpMkLst>
        </pc:grpChg>
        <pc:grpChg chg="del mod">
          <ac:chgData name="Hemanth Kumar  Tanneru" userId="e60da0a2-8f9f-43be-83b4-26a7a02c04c9" providerId="ADAL" clId="{7D07F235-8002-4E09-92B8-228825BC9966}" dt="2022-11-13T16:08:27.496" v="1932"/>
          <ac:grpSpMkLst>
            <pc:docMk/>
            <pc:sldMk cId="0" sldId="984"/>
            <ac:grpSpMk id="96" creationId="{A1A8F1D1-BA3D-4A73-BC1F-1C00D2CB3823}"/>
          </ac:grpSpMkLst>
        </pc:grpChg>
        <pc:grpChg chg="mod">
          <ac:chgData name="Hemanth Kumar  Tanneru" userId="e60da0a2-8f9f-43be-83b4-26a7a02c04c9" providerId="ADAL" clId="{7D07F235-8002-4E09-92B8-228825BC9966}" dt="2022-11-13T16:08:27.496" v="1932"/>
          <ac:grpSpMkLst>
            <pc:docMk/>
            <pc:sldMk cId="0" sldId="984"/>
            <ac:grpSpMk id="99" creationId="{B2AA3378-1150-4BDE-9096-4D0C99E8F4E8}"/>
          </ac:grpSpMkLst>
        </pc:grpChg>
        <pc:inkChg chg="del">
          <ac:chgData name="Hemanth Kumar  Tanneru" userId="e60da0a2-8f9f-43be-83b4-26a7a02c04c9" providerId="ADAL" clId="{7D07F235-8002-4E09-92B8-228825BC9966}" dt="2022-11-13T15:46:13.101" v="1284" actId="478"/>
          <ac:inkMkLst>
            <pc:docMk/>
            <pc:sldMk cId="0" sldId="984"/>
            <ac:inkMk id="5" creationId="{E82C3A6B-BC44-4F36-B6C7-8B06319B68DA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6" creationId="{BF8DFEFD-2319-4E89-837B-CD752347ACDD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7" creationId="{66E2F36A-3146-425C-8C9C-4B0E54AB2691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8" creationId="{D4C1DF55-71D7-4D18-89C9-DDD991F99584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9" creationId="{9DECD095-33ED-4289-8906-E197B870D27D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10" creationId="{85993D46-0AEB-45B6-9F91-93A34029234F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11" creationId="{9A5E93AA-A345-4E2A-815F-26765757DFD1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12" creationId="{7B2ED0FB-409C-4CC1-BFE8-C0D918A2C6CC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13" creationId="{F10D12D4-81CB-4F93-955D-A10A1FCB32F7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14" creationId="{516AEC5D-23F1-41B1-90F8-EEBF763EE0B4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16" creationId="{B91027BA-1FBF-4F35-AC4D-807F0FB4B75F}"/>
          </ac:inkMkLst>
        </pc:inkChg>
        <pc:inkChg chg="add mod">
          <ac:chgData name="Hemanth Kumar  Tanneru" userId="e60da0a2-8f9f-43be-83b4-26a7a02c04c9" providerId="ADAL" clId="{7D07F235-8002-4E09-92B8-228825BC9966}" dt="2022-11-13T16:07:06.259" v="1855"/>
          <ac:inkMkLst>
            <pc:docMk/>
            <pc:sldMk cId="0" sldId="984"/>
            <ac:inkMk id="17" creationId="{E97D45CC-496D-47C9-AEFE-930DA275A342}"/>
          </ac:inkMkLst>
        </pc:inkChg>
        <pc:inkChg chg="add">
          <ac:chgData name="Hemanth Kumar  Tanneru" userId="e60da0a2-8f9f-43be-83b4-26a7a02c04c9" providerId="ADAL" clId="{7D07F235-8002-4E09-92B8-228825BC9966}" dt="2022-11-13T16:07:07.362" v="1856" actId="9405"/>
          <ac:inkMkLst>
            <pc:docMk/>
            <pc:sldMk cId="0" sldId="984"/>
            <ac:inkMk id="19" creationId="{C98C50D3-A473-4E8E-8817-55AB3B5B6E6B}"/>
          </ac:inkMkLst>
        </pc:inkChg>
        <pc:inkChg chg="add">
          <ac:chgData name="Hemanth Kumar  Tanneru" userId="e60da0a2-8f9f-43be-83b4-26a7a02c04c9" providerId="ADAL" clId="{7D07F235-8002-4E09-92B8-228825BC9966}" dt="2022-11-13T16:07:10.667" v="1857" actId="9405"/>
          <ac:inkMkLst>
            <pc:docMk/>
            <pc:sldMk cId="0" sldId="984"/>
            <ac:inkMk id="20" creationId="{A3966C1B-72CB-4D82-8FA8-2B0F6E32927C}"/>
          </ac:inkMkLst>
        </pc:inkChg>
        <pc:inkChg chg="add">
          <ac:chgData name="Hemanth Kumar  Tanneru" userId="e60da0a2-8f9f-43be-83b4-26a7a02c04c9" providerId="ADAL" clId="{7D07F235-8002-4E09-92B8-228825BC9966}" dt="2022-11-13T16:07:12.299" v="1858" actId="9405"/>
          <ac:inkMkLst>
            <pc:docMk/>
            <pc:sldMk cId="0" sldId="984"/>
            <ac:inkMk id="22" creationId="{AE7AD638-E0F5-479C-872B-072316FC2D34}"/>
          </ac:inkMkLst>
        </pc:inkChg>
        <pc:inkChg chg="add mod">
          <ac:chgData name="Hemanth Kumar  Tanneru" userId="e60da0a2-8f9f-43be-83b4-26a7a02c04c9" providerId="ADAL" clId="{7D07F235-8002-4E09-92B8-228825BC9966}" dt="2022-11-13T16:07:15.230" v="1861"/>
          <ac:inkMkLst>
            <pc:docMk/>
            <pc:sldMk cId="0" sldId="984"/>
            <ac:inkMk id="23" creationId="{A1B5D10B-B752-4F52-914A-2AA68ADD61F9}"/>
          </ac:inkMkLst>
        </pc:inkChg>
        <pc:inkChg chg="add mod">
          <ac:chgData name="Hemanth Kumar  Tanneru" userId="e60da0a2-8f9f-43be-83b4-26a7a02c04c9" providerId="ADAL" clId="{7D07F235-8002-4E09-92B8-228825BC9966}" dt="2022-11-13T16:07:15.230" v="1861"/>
          <ac:inkMkLst>
            <pc:docMk/>
            <pc:sldMk cId="0" sldId="984"/>
            <ac:inkMk id="24" creationId="{9C784B0C-7ECB-4D4F-8727-BAE75F65CC44}"/>
          </ac:inkMkLst>
        </pc:inkChg>
        <pc:inkChg chg="add mod">
          <ac:chgData name="Hemanth Kumar  Tanneru" userId="e60da0a2-8f9f-43be-83b4-26a7a02c04c9" providerId="ADAL" clId="{7D07F235-8002-4E09-92B8-228825BC9966}" dt="2022-11-13T16:07:19.216" v="1864"/>
          <ac:inkMkLst>
            <pc:docMk/>
            <pc:sldMk cId="0" sldId="984"/>
            <ac:inkMk id="26" creationId="{321B7741-EFD8-412C-8B28-B4CBC248A132}"/>
          </ac:inkMkLst>
        </pc:inkChg>
        <pc:inkChg chg="add mod">
          <ac:chgData name="Hemanth Kumar  Tanneru" userId="e60da0a2-8f9f-43be-83b4-26a7a02c04c9" providerId="ADAL" clId="{7D07F235-8002-4E09-92B8-228825BC9966}" dt="2022-11-13T16:07:19.216" v="1864"/>
          <ac:inkMkLst>
            <pc:docMk/>
            <pc:sldMk cId="0" sldId="984"/>
            <ac:inkMk id="27" creationId="{8056AD02-D0F2-4928-853C-EB7C58FDF10A}"/>
          </ac:inkMkLst>
        </pc:inkChg>
        <pc:inkChg chg="add">
          <ac:chgData name="Hemanth Kumar  Tanneru" userId="e60da0a2-8f9f-43be-83b4-26a7a02c04c9" providerId="ADAL" clId="{7D07F235-8002-4E09-92B8-228825BC9966}" dt="2022-11-13T16:07:20.091" v="1865" actId="9405"/>
          <ac:inkMkLst>
            <pc:docMk/>
            <pc:sldMk cId="0" sldId="984"/>
            <ac:inkMk id="29" creationId="{60D87B4E-9D43-4625-8C8E-D34CFD73FEB0}"/>
          </ac:inkMkLst>
        </pc:inkChg>
        <pc:inkChg chg="add mod">
          <ac:chgData name="Hemanth Kumar  Tanneru" userId="e60da0a2-8f9f-43be-83b4-26a7a02c04c9" providerId="ADAL" clId="{7D07F235-8002-4E09-92B8-228825BC9966}" dt="2022-11-13T16:07:22.737" v="1868"/>
          <ac:inkMkLst>
            <pc:docMk/>
            <pc:sldMk cId="0" sldId="984"/>
            <ac:inkMk id="30" creationId="{5CFDEAAC-B1E9-4E33-AD3B-7B94D7E8EE9F}"/>
          </ac:inkMkLst>
        </pc:inkChg>
        <pc:inkChg chg="add mod">
          <ac:chgData name="Hemanth Kumar  Tanneru" userId="e60da0a2-8f9f-43be-83b4-26a7a02c04c9" providerId="ADAL" clId="{7D07F235-8002-4E09-92B8-228825BC9966}" dt="2022-11-13T16:07:22.737" v="1868"/>
          <ac:inkMkLst>
            <pc:docMk/>
            <pc:sldMk cId="0" sldId="984"/>
            <ac:inkMk id="31" creationId="{F1F587EC-9E51-4920-A993-A2ED4A00ADF0}"/>
          </ac:inkMkLst>
        </pc:inkChg>
        <pc:inkChg chg="add">
          <ac:chgData name="Hemanth Kumar  Tanneru" userId="e60da0a2-8f9f-43be-83b4-26a7a02c04c9" providerId="ADAL" clId="{7D07F235-8002-4E09-92B8-228825BC9966}" dt="2022-11-13T16:07:25.694" v="1869" actId="9405"/>
          <ac:inkMkLst>
            <pc:docMk/>
            <pc:sldMk cId="0" sldId="984"/>
            <ac:inkMk id="33" creationId="{05C45C58-69ED-45EE-B91F-F4374FB4457C}"/>
          </ac:inkMkLst>
        </pc:inkChg>
        <pc:inkChg chg="add mod">
          <ac:chgData name="Hemanth Kumar  Tanneru" userId="e60da0a2-8f9f-43be-83b4-26a7a02c04c9" providerId="ADAL" clId="{7D07F235-8002-4E09-92B8-228825BC9966}" dt="2022-11-13T16:07:35.585" v="1872"/>
          <ac:inkMkLst>
            <pc:docMk/>
            <pc:sldMk cId="0" sldId="984"/>
            <ac:inkMk id="34" creationId="{4E521D8D-89BF-4978-8898-C95ED9669C57}"/>
          </ac:inkMkLst>
        </pc:inkChg>
        <pc:inkChg chg="add mod">
          <ac:chgData name="Hemanth Kumar  Tanneru" userId="e60da0a2-8f9f-43be-83b4-26a7a02c04c9" providerId="ADAL" clId="{7D07F235-8002-4E09-92B8-228825BC9966}" dt="2022-11-13T16:07:35.585" v="1872"/>
          <ac:inkMkLst>
            <pc:docMk/>
            <pc:sldMk cId="0" sldId="984"/>
            <ac:inkMk id="35" creationId="{562B29BD-D48D-47F3-BD69-0945044C2A01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37" creationId="{70ECECD5-FA44-4D8D-BBE8-2728669D1722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38" creationId="{8BE2BA99-9D7D-4521-B205-2BF845578588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39" creationId="{5D72F456-3BF3-48AA-83B2-E3E28750F3F9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0" creationId="{F2AD6790-3CDF-4A68-898F-A24D2E4045FF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1" creationId="{C37F4936-D653-4404-9E83-C5F911B717C4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2" creationId="{B6BF854C-4CA9-4C6B-924B-272AAC231701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3" creationId="{E392DC20-361D-4CD9-8941-01A45EEDC9BF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4" creationId="{7808E9CD-8A07-4A8F-B7A4-5995BA3F3A5C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5" creationId="{19FE8781-A52B-4ED0-BE92-5F9E30E3CFAD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6" creationId="{F2E2D17D-4C5F-483D-A871-4B6B0CFF2A81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7" creationId="{63288F28-1FDA-4FED-A51E-E8B43143C759}"/>
          </ac:inkMkLst>
        </pc:inkChg>
        <pc:inkChg chg="add mod">
          <ac:chgData name="Hemanth Kumar  Tanneru" userId="e60da0a2-8f9f-43be-83b4-26a7a02c04c9" providerId="ADAL" clId="{7D07F235-8002-4E09-92B8-228825BC9966}" dt="2022-11-13T16:07:51.179" v="1895"/>
          <ac:inkMkLst>
            <pc:docMk/>
            <pc:sldMk cId="0" sldId="984"/>
            <ac:inkMk id="48" creationId="{28324C11-5985-4E43-9DD1-EF73455A0527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49" creationId="{59ABD006-9DD7-4287-86A5-0C116B62EB24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0" creationId="{4A7599FB-75CD-4421-9588-6A3BBDE60C68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1" creationId="{B2FFA9F8-A2E0-4323-BC25-2D4BC18E38D7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2" creationId="{77AC5D54-954B-4432-87B9-6D4718A3B485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3" creationId="{776BB377-315B-4655-A0CD-33838BDC877E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4" creationId="{D866A0AB-55ED-4BF2-A7F3-75D0FA60B41D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5" creationId="{D1DF8864-9A16-483B-A9ED-E74DC7D5AED3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6" creationId="{807CD8D3-FC09-477E-AF39-398B73E17D04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7" creationId="{CBA9CB13-88D6-4206-B775-5FBDBC8F0441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58" creationId="{E224FB9D-949D-4E48-88D2-14B46AE4905F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62" creationId="{88A51F51-0AD2-4513-8C05-D4EAD340B197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63" creationId="{6ACEDE77-DCA1-4B98-B21D-7818E9A7575D}"/>
          </ac:inkMkLst>
        </pc:inkChg>
        <pc:inkChg chg="add mod">
          <ac:chgData name="Hemanth Kumar  Tanneru" userId="e60da0a2-8f9f-43be-83b4-26a7a02c04c9" providerId="ADAL" clId="{7D07F235-8002-4E09-92B8-228825BC9966}" dt="2022-11-13T16:08:02.750" v="1906"/>
          <ac:inkMkLst>
            <pc:docMk/>
            <pc:sldMk cId="0" sldId="984"/>
            <ac:inkMk id="65" creationId="{84BF86A9-5D7C-46D5-B56D-B6E3ED393294}"/>
          </ac:inkMkLst>
        </pc:inkChg>
        <pc:inkChg chg="add mod">
          <ac:chgData name="Hemanth Kumar  Tanneru" userId="e60da0a2-8f9f-43be-83b4-26a7a02c04c9" providerId="ADAL" clId="{7D07F235-8002-4E09-92B8-228825BC9966}" dt="2022-11-13T16:08:02.750" v="1906"/>
          <ac:inkMkLst>
            <pc:docMk/>
            <pc:sldMk cId="0" sldId="984"/>
            <ac:inkMk id="66" creationId="{3E773C2D-47C5-4573-8F25-EB3AA8D9E12E}"/>
          </ac:inkMkLst>
        </pc:inkChg>
        <pc:inkChg chg="add mod">
          <ac:chgData name="Hemanth Kumar  Tanneru" userId="e60da0a2-8f9f-43be-83b4-26a7a02c04c9" providerId="ADAL" clId="{7D07F235-8002-4E09-92B8-228825BC9966}" dt="2022-11-13T16:08:02.750" v="1906"/>
          <ac:inkMkLst>
            <pc:docMk/>
            <pc:sldMk cId="0" sldId="984"/>
            <ac:inkMk id="67" creationId="{90585467-7ECA-479B-9FB5-CE283FCBC681}"/>
          </ac:inkMkLst>
        </pc:inkChg>
        <pc:inkChg chg="add mod">
          <ac:chgData name="Hemanth Kumar  Tanneru" userId="e60da0a2-8f9f-43be-83b4-26a7a02c04c9" providerId="ADAL" clId="{7D07F235-8002-4E09-92B8-228825BC9966}" dt="2022-11-13T16:08:02.750" v="1906"/>
          <ac:inkMkLst>
            <pc:docMk/>
            <pc:sldMk cId="0" sldId="984"/>
            <ac:inkMk id="68" creationId="{FE89D231-1D0F-4330-B901-68F6E6D2421D}"/>
          </ac:inkMkLst>
        </pc:inkChg>
        <pc:inkChg chg="add">
          <ac:chgData name="Hemanth Kumar  Tanneru" userId="e60da0a2-8f9f-43be-83b4-26a7a02c04c9" providerId="ADAL" clId="{7D07F235-8002-4E09-92B8-228825BC9966}" dt="2022-11-13T16:08:00.746" v="1903" actId="9405"/>
          <ac:inkMkLst>
            <pc:docMk/>
            <pc:sldMk cId="0" sldId="984"/>
            <ac:inkMk id="69" creationId="{98604EA3-2F7F-46E3-8F3A-6567EF90DD05}"/>
          </ac:inkMkLst>
        </pc:inkChg>
        <pc:inkChg chg="add mod">
          <ac:chgData name="Hemanth Kumar  Tanneru" userId="e60da0a2-8f9f-43be-83b4-26a7a02c04c9" providerId="ADAL" clId="{7D07F235-8002-4E09-92B8-228825BC9966}" dt="2022-11-13T16:08:02.750" v="1906"/>
          <ac:inkMkLst>
            <pc:docMk/>
            <pc:sldMk cId="0" sldId="984"/>
            <ac:inkMk id="72" creationId="{AAADE73E-9FA8-41C5-9DEF-ED7F74CC5621}"/>
          </ac:inkMkLst>
        </pc:inkChg>
        <pc:inkChg chg="add mod">
          <ac:chgData name="Hemanth Kumar  Tanneru" userId="e60da0a2-8f9f-43be-83b4-26a7a02c04c9" providerId="ADAL" clId="{7D07F235-8002-4E09-92B8-228825BC9966}" dt="2022-11-13T16:08:08.329" v="1911"/>
          <ac:inkMkLst>
            <pc:docMk/>
            <pc:sldMk cId="0" sldId="984"/>
            <ac:inkMk id="74" creationId="{9CFB6B63-C888-491F-8063-C85D6F0EC83B}"/>
          </ac:inkMkLst>
        </pc:inkChg>
        <pc:inkChg chg="add mod">
          <ac:chgData name="Hemanth Kumar  Tanneru" userId="e60da0a2-8f9f-43be-83b4-26a7a02c04c9" providerId="ADAL" clId="{7D07F235-8002-4E09-92B8-228825BC9966}" dt="2022-11-13T16:08:08.329" v="1911"/>
          <ac:inkMkLst>
            <pc:docMk/>
            <pc:sldMk cId="0" sldId="984"/>
            <ac:inkMk id="75" creationId="{99D3D3FB-AB7D-4611-90B3-C3F79C88C411}"/>
          </ac:inkMkLst>
        </pc:inkChg>
        <pc:inkChg chg="add mod">
          <ac:chgData name="Hemanth Kumar  Tanneru" userId="e60da0a2-8f9f-43be-83b4-26a7a02c04c9" providerId="ADAL" clId="{7D07F235-8002-4E09-92B8-228825BC9966}" dt="2022-11-13T16:08:08.329" v="1911"/>
          <ac:inkMkLst>
            <pc:docMk/>
            <pc:sldMk cId="0" sldId="984"/>
            <ac:inkMk id="77" creationId="{8A8F5826-42F6-44B9-8181-A67ED5A6DEA5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79" creationId="{FAC89B8B-0100-415C-AA93-2D12B557345B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80" creationId="{7A676134-C4BD-4DF5-82F3-A009A0D3861F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81" creationId="{941C0095-8090-4AFA-89F6-850EE06C2D70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82" creationId="{57CA8798-D7E5-4F64-8B05-0F6BD13C5EC9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84" creationId="{EB0B46F2-23B7-45E1-8AF1-1D274A6FC8CB}"/>
          </ac:inkMkLst>
        </pc:inkChg>
        <pc:inkChg chg="add mod">
          <ac:chgData name="Hemanth Kumar  Tanneru" userId="e60da0a2-8f9f-43be-83b4-26a7a02c04c9" providerId="ADAL" clId="{7D07F235-8002-4E09-92B8-228825BC9966}" dt="2022-11-13T16:08:12.354" v="1919"/>
          <ac:inkMkLst>
            <pc:docMk/>
            <pc:sldMk cId="0" sldId="984"/>
            <ac:inkMk id="85" creationId="{265E6F59-0307-4B79-94AD-0D8B48375FDA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87" creationId="{C0523D6E-4FF3-4E10-BB0D-3339E37AB14C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88" creationId="{38AECD61-4BC7-4B14-9E2B-F1669FB2EA58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89" creationId="{40DD6168-6FCC-4BE9-9D1D-189791AD7194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90" creationId="{02B3CD16-821C-41AC-979B-3B72F795040D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91" creationId="{5E26121B-E103-43ED-9E25-AE9A9CB8514F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93" creationId="{BDFDAEB5-B560-40E6-93FF-929BB50B3B62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94" creationId="{4AFF8298-ED8D-4352-8E22-B79E818D304C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95" creationId="{77267B53-E04B-459B-B636-5408E6AB3091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97" creationId="{AEED6F8F-4259-4924-ABAB-80347F4B5EEB}"/>
          </ac:inkMkLst>
        </pc:inkChg>
        <pc:inkChg chg="add mod">
          <ac:chgData name="Hemanth Kumar  Tanneru" userId="e60da0a2-8f9f-43be-83b4-26a7a02c04c9" providerId="ADAL" clId="{7D07F235-8002-4E09-92B8-228825BC9966}" dt="2022-11-13T16:08:27.496" v="1932"/>
          <ac:inkMkLst>
            <pc:docMk/>
            <pc:sldMk cId="0" sldId="984"/>
            <ac:inkMk id="98" creationId="{06BC7573-880B-4DCF-82BB-934C625CB492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12:04.599" v="2122"/>
        <pc:sldMkLst>
          <pc:docMk/>
          <pc:sldMk cId="0" sldId="985"/>
        </pc:sldMkLst>
        <pc:grpChg chg="del mod">
          <ac:chgData name="Hemanth Kumar  Tanneru" userId="e60da0a2-8f9f-43be-83b4-26a7a02c04c9" providerId="ADAL" clId="{7D07F235-8002-4E09-92B8-228825BC9966}" dt="2022-11-13T16:08:45.733" v="1952"/>
          <ac:grpSpMkLst>
            <pc:docMk/>
            <pc:sldMk cId="0" sldId="985"/>
            <ac:grpSpMk id="22" creationId="{5936B7F1-DA74-4A4D-95CC-475621262E2E}"/>
          </ac:grpSpMkLst>
        </pc:grpChg>
        <pc:grpChg chg="del mod">
          <ac:chgData name="Hemanth Kumar  Tanneru" userId="e60da0a2-8f9f-43be-83b4-26a7a02c04c9" providerId="ADAL" clId="{7D07F235-8002-4E09-92B8-228825BC9966}" dt="2022-11-13T16:08:48.238" v="1958"/>
          <ac:grpSpMkLst>
            <pc:docMk/>
            <pc:sldMk cId="0" sldId="985"/>
            <ac:grpSpMk id="24" creationId="{6B90818D-0B60-4144-97E4-A97895EA4983}"/>
          </ac:grpSpMkLst>
        </pc:grpChg>
        <pc:grpChg chg="del mod">
          <ac:chgData name="Hemanth Kumar  Tanneru" userId="e60da0a2-8f9f-43be-83b4-26a7a02c04c9" providerId="ADAL" clId="{7D07F235-8002-4E09-92B8-228825BC9966}" dt="2022-11-13T16:08:49.986" v="1960"/>
          <ac:grpSpMkLst>
            <pc:docMk/>
            <pc:sldMk cId="0" sldId="985"/>
            <ac:grpSpMk id="30" creationId="{789F6A86-E82E-4789-A22F-691B3374F408}"/>
          </ac:grpSpMkLst>
        </pc:grpChg>
        <pc:grpChg chg="del mod">
          <ac:chgData name="Hemanth Kumar  Tanneru" userId="e60da0a2-8f9f-43be-83b4-26a7a02c04c9" providerId="ADAL" clId="{7D07F235-8002-4E09-92B8-228825BC9966}" dt="2022-11-13T16:10:49.619" v="2051"/>
          <ac:grpSpMkLst>
            <pc:docMk/>
            <pc:sldMk cId="0" sldId="985"/>
            <ac:grpSpMk id="32" creationId="{82C25C52-7616-4D8A-BC33-BDBFC07B84B7}"/>
          </ac:grpSpMkLst>
        </pc:grpChg>
        <pc:grpChg chg="mod">
          <ac:chgData name="Hemanth Kumar  Tanneru" userId="e60da0a2-8f9f-43be-83b4-26a7a02c04c9" providerId="ADAL" clId="{7D07F235-8002-4E09-92B8-228825BC9966}" dt="2022-11-13T16:09:01.193" v="1966"/>
          <ac:grpSpMkLst>
            <pc:docMk/>
            <pc:sldMk cId="0" sldId="985"/>
            <ac:grpSpMk id="38" creationId="{3C01B752-577E-4A0C-84ED-81DD85DE07A0}"/>
          </ac:grpSpMkLst>
        </pc:grpChg>
        <pc:grpChg chg="del mod">
          <ac:chgData name="Hemanth Kumar  Tanneru" userId="e60da0a2-8f9f-43be-83b4-26a7a02c04c9" providerId="ADAL" clId="{7D07F235-8002-4E09-92B8-228825BC9966}" dt="2022-11-13T16:09:31.572" v="2012"/>
          <ac:grpSpMkLst>
            <pc:docMk/>
            <pc:sldMk cId="0" sldId="985"/>
            <ac:grpSpMk id="49" creationId="{AC6A54A8-BA70-4E2A-8285-540C38A7F675}"/>
          </ac:grpSpMkLst>
        </pc:grpChg>
        <pc:grpChg chg="del mod">
          <ac:chgData name="Hemanth Kumar  Tanneru" userId="e60da0a2-8f9f-43be-83b4-26a7a02c04c9" providerId="ADAL" clId="{7D07F235-8002-4E09-92B8-228825BC9966}" dt="2022-11-13T16:09:31.572" v="2012"/>
          <ac:grpSpMkLst>
            <pc:docMk/>
            <pc:sldMk cId="0" sldId="985"/>
            <ac:grpSpMk id="83" creationId="{A10F9843-2671-4C21-A102-253C972A06CC}"/>
          </ac:grpSpMkLst>
        </pc:grpChg>
        <pc:grpChg chg="mod">
          <ac:chgData name="Hemanth Kumar  Tanneru" userId="e60da0a2-8f9f-43be-83b4-26a7a02c04c9" providerId="ADAL" clId="{7D07F235-8002-4E09-92B8-228825BC9966}" dt="2022-11-13T16:09:31.572" v="2012"/>
          <ac:grpSpMkLst>
            <pc:docMk/>
            <pc:sldMk cId="0" sldId="985"/>
            <ac:grpSpMk id="85" creationId="{179F2405-4B7C-4B49-869E-2BE8ED70CA14}"/>
          </ac:grpSpMkLst>
        </pc:grpChg>
        <pc:grpChg chg="mod">
          <ac:chgData name="Hemanth Kumar  Tanneru" userId="e60da0a2-8f9f-43be-83b4-26a7a02c04c9" providerId="ADAL" clId="{7D07F235-8002-4E09-92B8-228825BC9966}" dt="2022-11-13T16:09:59.943" v="2017"/>
          <ac:grpSpMkLst>
            <pc:docMk/>
            <pc:sldMk cId="0" sldId="985"/>
            <ac:grpSpMk id="90" creationId="{B9C2B5A7-9A2A-4FFE-85C1-0AC63FEF8984}"/>
          </ac:grpSpMkLst>
        </pc:grpChg>
        <pc:grpChg chg="del mod">
          <ac:chgData name="Hemanth Kumar  Tanneru" userId="e60da0a2-8f9f-43be-83b4-26a7a02c04c9" providerId="ADAL" clId="{7D07F235-8002-4E09-92B8-228825BC9966}" dt="2022-11-13T16:10:19.274" v="2039"/>
          <ac:grpSpMkLst>
            <pc:docMk/>
            <pc:sldMk cId="0" sldId="985"/>
            <ac:grpSpMk id="110" creationId="{C42B7BB6-9C7F-4A9C-A8BA-54002A0AF83A}"/>
          </ac:grpSpMkLst>
        </pc:grpChg>
        <pc:grpChg chg="del mod">
          <ac:chgData name="Hemanth Kumar  Tanneru" userId="e60da0a2-8f9f-43be-83b4-26a7a02c04c9" providerId="ADAL" clId="{7D07F235-8002-4E09-92B8-228825BC9966}" dt="2022-11-13T16:10:20.538" v="2041"/>
          <ac:grpSpMkLst>
            <pc:docMk/>
            <pc:sldMk cId="0" sldId="985"/>
            <ac:grpSpMk id="112" creationId="{84DDC5D7-F8B4-475E-B496-9EEEDD5F237F}"/>
          </ac:grpSpMkLst>
        </pc:grpChg>
        <pc:grpChg chg="mod">
          <ac:chgData name="Hemanth Kumar  Tanneru" userId="e60da0a2-8f9f-43be-83b4-26a7a02c04c9" providerId="ADAL" clId="{7D07F235-8002-4E09-92B8-228825BC9966}" dt="2022-11-13T16:10:20.538" v="2041"/>
          <ac:grpSpMkLst>
            <pc:docMk/>
            <pc:sldMk cId="0" sldId="985"/>
            <ac:grpSpMk id="114" creationId="{A8DC949F-C2B1-4485-BE7B-6CD461C19FA4}"/>
          </ac:grpSpMkLst>
        </pc:grpChg>
        <pc:grpChg chg="mod">
          <ac:chgData name="Hemanth Kumar  Tanneru" userId="e60da0a2-8f9f-43be-83b4-26a7a02c04c9" providerId="ADAL" clId="{7D07F235-8002-4E09-92B8-228825BC9966}" dt="2022-11-13T16:10:35.027" v="2045"/>
          <ac:grpSpMkLst>
            <pc:docMk/>
            <pc:sldMk cId="0" sldId="985"/>
            <ac:grpSpMk id="118" creationId="{10B6460A-B9D5-4C00-9096-82E8F9D026FA}"/>
          </ac:grpSpMkLst>
        </pc:grpChg>
        <pc:grpChg chg="mod">
          <ac:chgData name="Hemanth Kumar  Tanneru" userId="e60da0a2-8f9f-43be-83b4-26a7a02c04c9" providerId="ADAL" clId="{7D07F235-8002-4E09-92B8-228825BC9966}" dt="2022-11-13T16:10:49.619" v="2051"/>
          <ac:grpSpMkLst>
            <pc:docMk/>
            <pc:sldMk cId="0" sldId="985"/>
            <ac:grpSpMk id="124" creationId="{EE6F3BB5-C5E9-4734-AD70-92EDDE42DFBD}"/>
          </ac:grpSpMkLst>
        </pc:grpChg>
        <pc:grpChg chg="del mod">
          <ac:chgData name="Hemanth Kumar  Tanneru" userId="e60da0a2-8f9f-43be-83b4-26a7a02c04c9" providerId="ADAL" clId="{7D07F235-8002-4E09-92B8-228825BC9966}" dt="2022-11-13T16:11:06.651" v="2065"/>
          <ac:grpSpMkLst>
            <pc:docMk/>
            <pc:sldMk cId="0" sldId="985"/>
            <ac:grpSpMk id="130" creationId="{8D07DABD-DEDD-41BA-BCBD-2A5AACBAD391}"/>
          </ac:grpSpMkLst>
        </pc:grpChg>
        <pc:grpChg chg="del mod">
          <ac:chgData name="Hemanth Kumar  Tanneru" userId="e60da0a2-8f9f-43be-83b4-26a7a02c04c9" providerId="ADAL" clId="{7D07F235-8002-4E09-92B8-228825BC9966}" dt="2022-11-13T16:11:10.389" v="2069"/>
          <ac:grpSpMkLst>
            <pc:docMk/>
            <pc:sldMk cId="0" sldId="985"/>
            <ac:grpSpMk id="138" creationId="{6A8B0D3E-81F9-4E57-905A-CD66BB51424C}"/>
          </ac:grpSpMkLst>
        </pc:grpChg>
        <pc:grpChg chg="del mod">
          <ac:chgData name="Hemanth Kumar  Tanneru" userId="e60da0a2-8f9f-43be-83b4-26a7a02c04c9" providerId="ADAL" clId="{7D07F235-8002-4E09-92B8-228825BC9966}" dt="2022-11-13T16:11:19.116" v="2081"/>
          <ac:grpSpMkLst>
            <pc:docMk/>
            <pc:sldMk cId="0" sldId="985"/>
            <ac:grpSpMk id="142" creationId="{614D76B4-6F75-44D5-B47C-92508D09DE66}"/>
          </ac:grpSpMkLst>
        </pc:grpChg>
        <pc:grpChg chg="del mod">
          <ac:chgData name="Hemanth Kumar  Tanneru" userId="e60da0a2-8f9f-43be-83b4-26a7a02c04c9" providerId="ADAL" clId="{7D07F235-8002-4E09-92B8-228825BC9966}" dt="2022-11-13T16:11:14.942" v="2074"/>
          <ac:grpSpMkLst>
            <pc:docMk/>
            <pc:sldMk cId="0" sldId="985"/>
            <ac:grpSpMk id="145" creationId="{EA97889E-02BB-4B41-B486-57E8AD96D405}"/>
          </ac:grpSpMkLst>
        </pc:grpChg>
        <pc:grpChg chg="del mod">
          <ac:chgData name="Hemanth Kumar  Tanneru" userId="e60da0a2-8f9f-43be-83b4-26a7a02c04c9" providerId="ADAL" clId="{7D07F235-8002-4E09-92B8-228825BC9966}" dt="2022-11-13T16:11:19.116" v="2081"/>
          <ac:grpSpMkLst>
            <pc:docMk/>
            <pc:sldMk cId="0" sldId="985"/>
            <ac:grpSpMk id="147" creationId="{5CDDF76A-BDAD-4E82-A938-8F9E3410F27C}"/>
          </ac:grpSpMkLst>
        </pc:grpChg>
        <pc:grpChg chg="mod">
          <ac:chgData name="Hemanth Kumar  Tanneru" userId="e60da0a2-8f9f-43be-83b4-26a7a02c04c9" providerId="ADAL" clId="{7D07F235-8002-4E09-92B8-228825BC9966}" dt="2022-11-13T16:11:19.116" v="2081"/>
          <ac:grpSpMkLst>
            <pc:docMk/>
            <pc:sldMk cId="0" sldId="985"/>
            <ac:grpSpMk id="154" creationId="{716673E8-323B-4073-9924-62160321E3B1}"/>
          </ac:grpSpMkLst>
        </pc:grpChg>
        <pc:grpChg chg="mod">
          <ac:chgData name="Hemanth Kumar  Tanneru" userId="e60da0a2-8f9f-43be-83b4-26a7a02c04c9" providerId="ADAL" clId="{7D07F235-8002-4E09-92B8-228825BC9966}" dt="2022-11-13T16:11:26.480" v="2084"/>
          <ac:grpSpMkLst>
            <pc:docMk/>
            <pc:sldMk cId="0" sldId="985"/>
            <ac:grpSpMk id="157" creationId="{A272834C-DFCA-487A-A02B-DC6ED5298F51}"/>
          </ac:grpSpMkLst>
        </pc:grpChg>
        <pc:grpChg chg="del mod">
          <ac:chgData name="Hemanth Kumar  Tanneru" userId="e60da0a2-8f9f-43be-83b4-26a7a02c04c9" providerId="ADAL" clId="{7D07F235-8002-4E09-92B8-228825BC9966}" dt="2022-11-13T16:11:36.734" v="2092"/>
          <ac:grpSpMkLst>
            <pc:docMk/>
            <pc:sldMk cId="0" sldId="985"/>
            <ac:grpSpMk id="162" creationId="{2BBBA522-D420-4991-9606-D57C06B3B9EF}"/>
          </ac:grpSpMkLst>
        </pc:grpChg>
        <pc:grpChg chg="del mod">
          <ac:chgData name="Hemanth Kumar  Tanneru" userId="e60da0a2-8f9f-43be-83b4-26a7a02c04c9" providerId="ADAL" clId="{7D07F235-8002-4E09-92B8-228825BC9966}" dt="2022-11-13T16:11:51.186" v="2099"/>
          <ac:grpSpMkLst>
            <pc:docMk/>
            <pc:sldMk cId="0" sldId="985"/>
            <ac:grpSpMk id="165" creationId="{13680822-61DE-474F-9AA6-67856C5AF280}"/>
          </ac:grpSpMkLst>
        </pc:grpChg>
        <pc:grpChg chg="del mod">
          <ac:chgData name="Hemanth Kumar  Tanneru" userId="e60da0a2-8f9f-43be-83b4-26a7a02c04c9" providerId="ADAL" clId="{7D07F235-8002-4E09-92B8-228825BC9966}" dt="2022-11-13T16:11:57.349" v="2112"/>
          <ac:grpSpMkLst>
            <pc:docMk/>
            <pc:sldMk cId="0" sldId="985"/>
            <ac:grpSpMk id="168" creationId="{29A68343-5250-40D0-BADC-23061D835F74}"/>
          </ac:grpSpMkLst>
        </pc:grpChg>
        <pc:grpChg chg="mod">
          <ac:chgData name="Hemanth Kumar  Tanneru" userId="e60da0a2-8f9f-43be-83b4-26a7a02c04c9" providerId="ADAL" clId="{7D07F235-8002-4E09-92B8-228825BC9966}" dt="2022-11-13T16:11:57.349" v="2112"/>
          <ac:grpSpMkLst>
            <pc:docMk/>
            <pc:sldMk cId="0" sldId="985"/>
            <ac:grpSpMk id="181" creationId="{31C3A497-9951-4B93-81E1-D597760D3414}"/>
          </ac:grpSpMkLst>
        </pc:grpChg>
        <pc:grpChg chg="del mod">
          <ac:chgData name="Hemanth Kumar  Tanneru" userId="e60da0a2-8f9f-43be-83b4-26a7a02c04c9" providerId="ADAL" clId="{7D07F235-8002-4E09-92B8-228825BC9966}" dt="2022-11-13T16:12:04.599" v="2122"/>
          <ac:grpSpMkLst>
            <pc:docMk/>
            <pc:sldMk cId="0" sldId="985"/>
            <ac:grpSpMk id="188" creationId="{2A240DA0-9D82-4159-9C16-9DDC3CA23A48}"/>
          </ac:grpSpMkLst>
        </pc:grpChg>
        <pc:grpChg chg="mod">
          <ac:chgData name="Hemanth Kumar  Tanneru" userId="e60da0a2-8f9f-43be-83b4-26a7a02c04c9" providerId="ADAL" clId="{7D07F235-8002-4E09-92B8-228825BC9966}" dt="2022-11-13T16:12:04.599" v="2122"/>
          <ac:grpSpMkLst>
            <pc:docMk/>
            <pc:sldMk cId="0" sldId="985"/>
            <ac:grpSpMk id="191" creationId="{93AD34C4-3EC3-42FB-A3B7-6E99FF85D993}"/>
          </ac:grpSpMkLst>
        </pc:grpChg>
        <pc:inkChg chg="del">
          <ac:chgData name="Hemanth Kumar  Tanneru" userId="e60da0a2-8f9f-43be-83b4-26a7a02c04c9" providerId="ADAL" clId="{7D07F235-8002-4E09-92B8-228825BC9966}" dt="2022-11-13T15:46:24.777" v="1285" actId="478"/>
          <ac:inkMkLst>
            <pc:docMk/>
            <pc:sldMk cId="0" sldId="985"/>
            <ac:inkMk id="4" creationId="{8E6B36AB-3FC0-4094-BC11-D05449D2E89F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5" creationId="{E4CA081E-D46B-4042-81C7-6421099AF683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6" creationId="{0B1E8BDC-5E82-4C9C-82C6-270E07E833AC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7" creationId="{2EE709E9-6542-4D63-96D4-BCCA40263691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8" creationId="{5E54A8F2-9A52-4F35-A840-8B970A336BC6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9" creationId="{2BC14E58-B8C7-46B5-B570-83F58BBBD264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0" creationId="{DA91C4CD-0CE9-464C-851F-F342BB6E0A2F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1" creationId="{6FACB0AA-9964-4167-88FE-394358DA8DAC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2" creationId="{CF0C4B2D-1290-4EBF-8E58-B77E1E2B026D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3" creationId="{6317A2AE-218E-4BE1-AD39-381626234F08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4" creationId="{C658DBDB-57C5-49DE-8669-790EDB3F6918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5" creationId="{62320109-B8A2-4986-A54F-57BC8E88AD4A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6" creationId="{F4B6C75E-4E0B-4781-A4BB-738E0FD1FFA2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7" creationId="{32F51695-F73B-4732-9CAA-47D3A7C7B377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8" creationId="{FFA72FD1-8E84-459E-8A4D-F23D62B5B147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9" creationId="{5FC7CE32-F44E-428C-81C9-11803944C400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20" creationId="{A73B21AB-E4D9-4DB1-B391-92FED0668DA6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21" creationId="{718B647E-1B96-4863-B1F1-ADA040A14FBD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23" creationId="{283B00F2-6487-40CB-B6C9-366A681FC74E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25" creationId="{32966D40-AE3B-4AA9-88CC-FDD989EAE3A6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26" creationId="{85D8F3F4-8440-4EF7-B3DC-57FD87139B56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27" creationId="{5889E2CC-8FF4-40F2-8997-67AEE9D0D8F2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28" creationId="{796F26D2-FE7F-4264-8287-CEECF1407495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29" creationId="{06AE73F9-FDE6-4022-867B-20D5C8467325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31" creationId="{FFCB6F30-EBAC-46DD-9C5D-664C1B3F8B3B}"/>
          </ac:inkMkLst>
        </pc:inkChg>
        <pc:inkChg chg="add">
          <ac:chgData name="Hemanth Kumar  Tanneru" userId="e60da0a2-8f9f-43be-83b4-26a7a02c04c9" providerId="ADAL" clId="{7D07F235-8002-4E09-92B8-228825BC9966}" dt="2022-11-13T16:08:53.080" v="1961" actId="9405"/>
          <ac:inkMkLst>
            <pc:docMk/>
            <pc:sldMk cId="0" sldId="985"/>
            <ac:inkMk id="33" creationId="{618DE5AC-D132-49D2-8875-636824D2F5F6}"/>
          </ac:inkMkLst>
        </pc:inkChg>
        <pc:inkChg chg="add mod">
          <ac:chgData name="Hemanth Kumar  Tanneru" userId="e60da0a2-8f9f-43be-83b4-26a7a02c04c9" providerId="ADAL" clId="{7D07F235-8002-4E09-92B8-228825BC9966}" dt="2022-11-13T16:09:01.193" v="1966"/>
          <ac:inkMkLst>
            <pc:docMk/>
            <pc:sldMk cId="0" sldId="985"/>
            <ac:inkMk id="34" creationId="{D12CE03B-8A0A-4CEB-AA69-730CFB7E4D34}"/>
          </ac:inkMkLst>
        </pc:inkChg>
        <pc:inkChg chg="add mod">
          <ac:chgData name="Hemanth Kumar  Tanneru" userId="e60da0a2-8f9f-43be-83b4-26a7a02c04c9" providerId="ADAL" clId="{7D07F235-8002-4E09-92B8-228825BC9966}" dt="2022-11-13T16:09:01.193" v="1966"/>
          <ac:inkMkLst>
            <pc:docMk/>
            <pc:sldMk cId="0" sldId="985"/>
            <ac:inkMk id="35" creationId="{9C54892A-943D-4F92-9EA7-15CBD791C2E1}"/>
          </ac:inkMkLst>
        </pc:inkChg>
        <pc:inkChg chg="add mod">
          <ac:chgData name="Hemanth Kumar  Tanneru" userId="e60da0a2-8f9f-43be-83b4-26a7a02c04c9" providerId="ADAL" clId="{7D07F235-8002-4E09-92B8-228825BC9966}" dt="2022-11-13T16:09:01.193" v="1966"/>
          <ac:inkMkLst>
            <pc:docMk/>
            <pc:sldMk cId="0" sldId="985"/>
            <ac:inkMk id="36" creationId="{1808F482-22D8-4872-B9CA-3DB33CE8B528}"/>
          </ac:inkMkLst>
        </pc:inkChg>
        <pc:inkChg chg="add mod">
          <ac:chgData name="Hemanth Kumar  Tanneru" userId="e60da0a2-8f9f-43be-83b4-26a7a02c04c9" providerId="ADAL" clId="{7D07F235-8002-4E09-92B8-228825BC9966}" dt="2022-11-13T16:09:01.193" v="1966"/>
          <ac:inkMkLst>
            <pc:docMk/>
            <pc:sldMk cId="0" sldId="985"/>
            <ac:inkMk id="37" creationId="{90CC722F-523F-42D2-B921-46D23D20BB03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39" creationId="{1FB8E6AC-9B40-4FFC-A339-07AF043C2714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0" creationId="{E8420FBB-7984-4418-805B-15FE40103A55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1" creationId="{1A35428A-4AF7-4EF3-B6B1-DFAC91A51483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2" creationId="{AE35CD85-50F0-4E44-A9AB-A8D005B48F9D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3" creationId="{C9078CE7-4381-4CE8-A514-489927A66211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4" creationId="{09C09543-FEB8-4BB3-B367-764E3722F275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5" creationId="{F9612F43-B6AA-466B-8869-3C1315C0F72B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6" creationId="{DF9F4DF3-D39D-438F-8369-7EF015F96E4D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7" creationId="{DBA212AE-1166-4750-BC1B-F0FF690D4EF4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48" creationId="{52BFDBA0-1955-466F-8138-32025EB2D029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0" creationId="{A4359C1A-07D1-45BB-98B4-5EAD9B079AF8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1" creationId="{4B8F05C9-0355-417A-8789-6AA587AE9CB3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2" creationId="{A8D0A561-4529-46B0-AC5E-ECB1084689DC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3" creationId="{FDC958ED-E438-46E6-B530-D25352A19C5B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4" creationId="{F3C09A88-D6CD-4853-80D6-6E2E2018398B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5" creationId="{2AC63ACF-D833-4347-B4A9-A99E5508D963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6" creationId="{F0D3EE07-7ED5-4623-AC73-C30D54E6858C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7" creationId="{85E7EEBA-5ACB-4C4A-BF0D-DCFDBCB4E7E9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59" creationId="{CC9631AD-D7E2-45EA-96BD-A2C8C866DA8E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0" creationId="{6FBB8B83-929B-44B4-86C1-7FF07B7BDDA2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1" creationId="{05BD4058-E2A8-4A3B-A0D4-3A51C22322CE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2" creationId="{E0FCE1C1-2AF1-4D70-B1E9-70C4771CABC3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3" creationId="{F6FBFAED-BEB9-45D6-A327-C03B3F09FA6D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4" creationId="{7105B27F-BD5A-4396-9229-B178407AF424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5" creationId="{2B915DFC-BA4A-49DA-8437-2159272A636F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6" creationId="{139DC475-59FF-44CE-ADF2-54C7A842B0BD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7" creationId="{04AF3F97-4303-4BC1-B562-2F9706B81F10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8" creationId="{2456437A-405E-4A54-B3BD-BA5F867A8327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69" creationId="{77F787B3-3096-40BC-9F73-25A9058AD4BA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0" creationId="{C14D1D65-E1F5-4EAB-9034-67AD55B0201F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1" creationId="{A9CA71C9-9EDE-413F-B58A-F0CEF1999F14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2" creationId="{2A69984A-AAF6-4153-ABD9-D5AFA99B9ED1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3" creationId="{71584146-DD4D-4C76-A9F8-913C1B8BE7A0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4" creationId="{AFDF9E68-4F9A-4238-87D7-34C9D819BB3C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5" creationId="{28EDBB14-DBF5-4EC7-B4F8-E3609AA2226E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6" creationId="{2679CF43-F475-4D16-9682-2DD96C3CF7EF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7" creationId="{75A9BE97-1AB3-4277-861E-3EA47BFB9CDD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8" creationId="{B9C0DFFE-4269-42B9-9606-363252415A26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79" creationId="{BE3D3244-E29A-425F-8AA4-B8C0C6E88484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80" creationId="{5DA2DBB6-7527-47C8-9B51-F81686CEC07D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81" creationId="{3E10EE3A-F146-4652-919D-0C561B73FE36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82" creationId="{A8AE3AB8-BA0C-4FF5-B455-D10137C2FFD8}"/>
          </ac:inkMkLst>
        </pc:inkChg>
        <pc:inkChg chg="add mod">
          <ac:chgData name="Hemanth Kumar  Tanneru" userId="e60da0a2-8f9f-43be-83b4-26a7a02c04c9" providerId="ADAL" clId="{7D07F235-8002-4E09-92B8-228825BC9966}" dt="2022-11-13T16:09:31.572" v="2012"/>
          <ac:inkMkLst>
            <pc:docMk/>
            <pc:sldMk cId="0" sldId="985"/>
            <ac:inkMk id="84" creationId="{1FF5B3B7-3EC8-4C8D-B434-EB7B6238EF87}"/>
          </ac:inkMkLst>
        </pc:inkChg>
        <pc:inkChg chg="add">
          <ac:chgData name="Hemanth Kumar  Tanneru" userId="e60da0a2-8f9f-43be-83b4-26a7a02c04c9" providerId="ADAL" clId="{7D07F235-8002-4E09-92B8-228825BC9966}" dt="2022-11-13T16:09:53.154" v="2013" actId="9405"/>
          <ac:inkMkLst>
            <pc:docMk/>
            <pc:sldMk cId="0" sldId="985"/>
            <ac:inkMk id="86" creationId="{06AD622F-2608-4530-BCC4-D8EC486854BD}"/>
          </ac:inkMkLst>
        </pc:inkChg>
        <pc:inkChg chg="add">
          <ac:chgData name="Hemanth Kumar  Tanneru" userId="e60da0a2-8f9f-43be-83b4-26a7a02c04c9" providerId="ADAL" clId="{7D07F235-8002-4E09-92B8-228825BC9966}" dt="2022-11-13T16:09:54.393" v="2014" actId="9405"/>
          <ac:inkMkLst>
            <pc:docMk/>
            <pc:sldMk cId="0" sldId="985"/>
            <ac:inkMk id="87" creationId="{B948EAEE-374F-414B-8784-E673E5541A9D}"/>
          </ac:inkMkLst>
        </pc:inkChg>
        <pc:inkChg chg="add mod">
          <ac:chgData name="Hemanth Kumar  Tanneru" userId="e60da0a2-8f9f-43be-83b4-26a7a02c04c9" providerId="ADAL" clId="{7D07F235-8002-4E09-92B8-228825BC9966}" dt="2022-11-13T16:09:59.943" v="2017"/>
          <ac:inkMkLst>
            <pc:docMk/>
            <pc:sldMk cId="0" sldId="985"/>
            <ac:inkMk id="88" creationId="{638D9DEB-8577-4A43-A63C-7C8EEEF0F0B4}"/>
          </ac:inkMkLst>
        </pc:inkChg>
        <pc:inkChg chg="add mod">
          <ac:chgData name="Hemanth Kumar  Tanneru" userId="e60da0a2-8f9f-43be-83b4-26a7a02c04c9" providerId="ADAL" clId="{7D07F235-8002-4E09-92B8-228825BC9966}" dt="2022-11-13T16:09:59.943" v="2017"/>
          <ac:inkMkLst>
            <pc:docMk/>
            <pc:sldMk cId="0" sldId="985"/>
            <ac:inkMk id="89" creationId="{C4D7E561-2297-4F49-BD17-931639380BB9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91" creationId="{BB3D6DF2-280C-4B0F-9F12-6FAE6BCDC5C4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92" creationId="{C85E6F27-066A-4532-8F19-B10B3634978D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93" creationId="{0647B83D-CBE6-415A-A4D2-BCCCDC217824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94" creationId="{2E94101E-B2A1-4AAC-9C0C-FD20EF43BCBF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95" creationId="{65550F09-4805-4AB3-9B5B-6A5E9250027B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96" creationId="{CF9F04F3-FF0A-495C-A8D8-7387BBC28695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97" creationId="{7EDA0A0D-F26E-4F8D-9A32-95116477B3FE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98" creationId="{5AB42005-1C57-4799-9AAA-290498A1014E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99" creationId="{838D9D6E-B365-4DE6-8B27-3E63A87EF9AD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0" creationId="{92A43FA4-1881-4DF6-866A-5AD1AAFB598F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1" creationId="{E240E101-B0ED-41A8-91B4-E5741CFDDA4D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2" creationId="{381D05B9-519C-4150-B0C9-B025BCD53BD9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3" creationId="{241DB8AC-D6D2-4C2F-ACD3-5134BE68B36D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4" creationId="{99069F2D-CCC2-476E-BBC1-7B4F3EA7DF73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5" creationId="{1BD31AB0-1BA4-4EA6-868F-66F035D37D68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6" creationId="{6051C8ED-C35F-43B7-848E-88E90CFC49C6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7" creationId="{F0909715-1687-4A44-9A3C-B9AC58A8D1E2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8" creationId="{7C651758-27DD-4605-8383-E45E5C2F8F00}"/>
          </ac:inkMkLst>
        </pc:inkChg>
        <pc:inkChg chg="add mod">
          <ac:chgData name="Hemanth Kumar  Tanneru" userId="e60da0a2-8f9f-43be-83b4-26a7a02c04c9" providerId="ADAL" clId="{7D07F235-8002-4E09-92B8-228825BC9966}" dt="2022-11-13T16:10:19.274" v="2039"/>
          <ac:inkMkLst>
            <pc:docMk/>
            <pc:sldMk cId="0" sldId="985"/>
            <ac:inkMk id="109" creationId="{82F92AAE-9301-4AA9-B15F-30C08C08CD4A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111" creationId="{19A4C551-8F78-44ED-A380-903D1B8182E6}"/>
          </ac:inkMkLst>
        </pc:inkChg>
        <pc:inkChg chg="add mod">
          <ac:chgData name="Hemanth Kumar  Tanneru" userId="e60da0a2-8f9f-43be-83b4-26a7a02c04c9" providerId="ADAL" clId="{7D07F235-8002-4E09-92B8-228825BC9966}" dt="2022-11-13T16:10:20.538" v="2041"/>
          <ac:inkMkLst>
            <pc:docMk/>
            <pc:sldMk cId="0" sldId="985"/>
            <ac:inkMk id="113" creationId="{450C93E5-AFAC-46DA-81AE-ECBA7385A132}"/>
          </ac:inkMkLst>
        </pc:inkChg>
        <pc:inkChg chg="add">
          <ac:chgData name="Hemanth Kumar  Tanneru" userId="e60da0a2-8f9f-43be-83b4-26a7a02c04c9" providerId="ADAL" clId="{7D07F235-8002-4E09-92B8-228825BC9966}" dt="2022-11-13T16:10:22.879" v="2042" actId="9405"/>
          <ac:inkMkLst>
            <pc:docMk/>
            <pc:sldMk cId="0" sldId="985"/>
            <ac:inkMk id="115" creationId="{B81741F6-39D8-422E-B57C-380F737327E4}"/>
          </ac:inkMkLst>
        </pc:inkChg>
        <pc:inkChg chg="add mod">
          <ac:chgData name="Hemanth Kumar  Tanneru" userId="e60da0a2-8f9f-43be-83b4-26a7a02c04c9" providerId="ADAL" clId="{7D07F235-8002-4E09-92B8-228825BC9966}" dt="2022-11-13T16:10:35.027" v="2045"/>
          <ac:inkMkLst>
            <pc:docMk/>
            <pc:sldMk cId="0" sldId="985"/>
            <ac:inkMk id="116" creationId="{E43660BB-952D-4771-9C0B-7F17DD6F18DE}"/>
          </ac:inkMkLst>
        </pc:inkChg>
        <pc:inkChg chg="add mod">
          <ac:chgData name="Hemanth Kumar  Tanneru" userId="e60da0a2-8f9f-43be-83b4-26a7a02c04c9" providerId="ADAL" clId="{7D07F235-8002-4E09-92B8-228825BC9966}" dt="2022-11-13T16:10:35.027" v="2045"/>
          <ac:inkMkLst>
            <pc:docMk/>
            <pc:sldMk cId="0" sldId="985"/>
            <ac:inkMk id="117" creationId="{55D5C3F4-02DA-47B2-BF7B-24DFF82745E0}"/>
          </ac:inkMkLst>
        </pc:inkChg>
        <pc:inkChg chg="add">
          <ac:chgData name="Hemanth Kumar  Tanneru" userId="e60da0a2-8f9f-43be-83b4-26a7a02c04c9" providerId="ADAL" clId="{7D07F235-8002-4E09-92B8-228825BC9966}" dt="2022-11-13T16:10:37.084" v="2046" actId="9405"/>
          <ac:inkMkLst>
            <pc:docMk/>
            <pc:sldMk cId="0" sldId="985"/>
            <ac:inkMk id="119" creationId="{EDDCB298-F2C0-4476-9576-31BE3246F94C}"/>
          </ac:inkMkLst>
        </pc:inkChg>
        <pc:inkChg chg="add">
          <ac:chgData name="Hemanth Kumar  Tanneru" userId="e60da0a2-8f9f-43be-83b4-26a7a02c04c9" providerId="ADAL" clId="{7D07F235-8002-4E09-92B8-228825BC9966}" dt="2022-11-13T16:10:40.369" v="2047" actId="9405"/>
          <ac:inkMkLst>
            <pc:docMk/>
            <pc:sldMk cId="0" sldId="985"/>
            <ac:inkMk id="120" creationId="{60637280-DF8B-4A9A-A9E3-61C19CDDC1BF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21" creationId="{B63108F8-2E55-4193-B4D0-311B8466CA6D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22" creationId="{7BEF6928-8B0A-418F-82A8-B0D62CBBA3E8}"/>
          </ac:inkMkLst>
        </pc:inkChg>
        <pc:inkChg chg="add mod">
          <ac:chgData name="Hemanth Kumar  Tanneru" userId="e60da0a2-8f9f-43be-83b4-26a7a02c04c9" providerId="ADAL" clId="{7D07F235-8002-4E09-92B8-228825BC9966}" dt="2022-11-13T16:10:49.619" v="2051"/>
          <ac:inkMkLst>
            <pc:docMk/>
            <pc:sldMk cId="0" sldId="985"/>
            <ac:inkMk id="123" creationId="{BA84E627-5FB1-4AD3-ABEF-0F808BBF6FB5}"/>
          </ac:inkMkLst>
        </pc:inkChg>
        <pc:inkChg chg="add">
          <ac:chgData name="Hemanth Kumar  Tanneru" userId="e60da0a2-8f9f-43be-83b4-26a7a02c04c9" providerId="ADAL" clId="{7D07F235-8002-4E09-92B8-228825BC9966}" dt="2022-11-13T16:10:57.043" v="2052" actId="9405"/>
          <ac:inkMkLst>
            <pc:docMk/>
            <pc:sldMk cId="0" sldId="985"/>
            <ac:inkMk id="125" creationId="{236026A9-8DFD-4C76-A89E-07DD0508EB5E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26" creationId="{874EB13A-F392-4CFF-B205-F5463A20033F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27" creationId="{D0D8E919-B14B-45C1-B153-4528D7BDDE0E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28" creationId="{F104B9E1-8689-4B3C-BF3A-841365053B50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29" creationId="{BC7A0484-5AFE-4A9D-B616-0E53DF27CE8B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31" creationId="{ED5B793F-236D-4918-965F-AEAAE0A9EB4F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32" creationId="{A842DD03-AC82-4062-8601-92D9194355B4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33" creationId="{060C5879-5F92-492A-A0A8-D590E42636A8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34" creationId="{5234DAEF-7E63-4724-95F7-F2C16A7A822E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35" creationId="{EC3676AD-F83E-4850-8B8B-6A9623F10B11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36" creationId="{B02F5020-7FDE-469C-B133-62AD9EB2092A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37" creationId="{F2251533-CF54-4EBD-A036-39BA2EB165DE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39" creationId="{0EE43D1C-9502-478B-9D64-DF8533606DA0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40" creationId="{33708392-1C43-4125-B56E-1CDAA5D46B30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41" creationId="{1468E8B3-0D22-4D54-A979-A336D50D3E4C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43" creationId="{06457329-F5A4-4F0D-8C60-29F5E0CC541C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44" creationId="{5CDD9007-A494-40A0-A961-070215CEE47B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46" creationId="{072DEFB9-E73C-4CA1-85B7-377C4B19117B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48" creationId="{58F21780-60FA-42E8-A5CF-391F53D235B0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49" creationId="{4649D3B0-A77F-48A0-960E-B4258EB1CECD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50" creationId="{9FE36021-02B0-419C-9FAE-04343E7019F5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51" creationId="{43812A24-DC47-410E-AF45-13BC24637217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52" creationId="{5CB5E75F-1A9A-4339-96F3-8F77316FDC6B}"/>
          </ac:inkMkLst>
        </pc:inkChg>
        <pc:inkChg chg="add mod">
          <ac:chgData name="Hemanth Kumar  Tanneru" userId="e60da0a2-8f9f-43be-83b4-26a7a02c04c9" providerId="ADAL" clId="{7D07F235-8002-4E09-92B8-228825BC9966}" dt="2022-11-13T16:11:19.116" v="2081"/>
          <ac:inkMkLst>
            <pc:docMk/>
            <pc:sldMk cId="0" sldId="985"/>
            <ac:inkMk id="153" creationId="{392DE25A-A083-43A7-BBCC-73191175F344}"/>
          </ac:inkMkLst>
        </pc:inkChg>
        <pc:inkChg chg="add mod">
          <ac:chgData name="Hemanth Kumar  Tanneru" userId="e60da0a2-8f9f-43be-83b4-26a7a02c04c9" providerId="ADAL" clId="{7D07F235-8002-4E09-92B8-228825BC9966}" dt="2022-11-13T16:11:26.480" v="2084"/>
          <ac:inkMkLst>
            <pc:docMk/>
            <pc:sldMk cId="0" sldId="985"/>
            <ac:inkMk id="155" creationId="{21B5DE22-EB87-4E65-9C45-7896C3FD34E0}"/>
          </ac:inkMkLst>
        </pc:inkChg>
        <pc:inkChg chg="add mod">
          <ac:chgData name="Hemanth Kumar  Tanneru" userId="e60da0a2-8f9f-43be-83b4-26a7a02c04c9" providerId="ADAL" clId="{7D07F235-8002-4E09-92B8-228825BC9966}" dt="2022-11-13T16:11:26.480" v="2084"/>
          <ac:inkMkLst>
            <pc:docMk/>
            <pc:sldMk cId="0" sldId="985"/>
            <ac:inkMk id="156" creationId="{5E3E4E08-71BD-4E2C-9230-000B653700AC}"/>
          </ac:inkMkLst>
        </pc:inkChg>
        <pc:inkChg chg="add del mod">
          <ac:chgData name="Hemanth Kumar  Tanneru" userId="e60da0a2-8f9f-43be-83b4-26a7a02c04c9" providerId="ADAL" clId="{7D07F235-8002-4E09-92B8-228825BC9966}" dt="2022-11-13T16:11:36.734" v="2093"/>
          <ac:inkMkLst>
            <pc:docMk/>
            <pc:sldMk cId="0" sldId="985"/>
            <ac:inkMk id="158" creationId="{F7EE4EB5-805A-4495-A341-67FD5FB8AAF3}"/>
          </ac:inkMkLst>
        </pc:inkChg>
        <pc:inkChg chg="add del mod">
          <ac:chgData name="Hemanth Kumar  Tanneru" userId="e60da0a2-8f9f-43be-83b4-26a7a02c04c9" providerId="ADAL" clId="{7D07F235-8002-4E09-92B8-228825BC9966}" dt="2022-11-13T16:11:36.733" v="2091"/>
          <ac:inkMkLst>
            <pc:docMk/>
            <pc:sldMk cId="0" sldId="985"/>
            <ac:inkMk id="159" creationId="{FF6EFA38-E08C-47B0-8AD0-9F2C586DBF23}"/>
          </ac:inkMkLst>
        </pc:inkChg>
        <pc:inkChg chg="add del mod">
          <ac:chgData name="Hemanth Kumar  Tanneru" userId="e60da0a2-8f9f-43be-83b4-26a7a02c04c9" providerId="ADAL" clId="{7D07F235-8002-4E09-92B8-228825BC9966}" dt="2022-11-13T16:11:36.734" v="2092"/>
          <ac:inkMkLst>
            <pc:docMk/>
            <pc:sldMk cId="0" sldId="985"/>
            <ac:inkMk id="160" creationId="{B8C7F570-140A-4CC3-AC58-D352D66F1779}"/>
          </ac:inkMkLst>
        </pc:inkChg>
        <pc:inkChg chg="add del mod">
          <ac:chgData name="Hemanth Kumar  Tanneru" userId="e60da0a2-8f9f-43be-83b4-26a7a02c04c9" providerId="ADAL" clId="{7D07F235-8002-4E09-92B8-228825BC9966}" dt="2022-11-13T16:11:36.733" v="2090"/>
          <ac:inkMkLst>
            <pc:docMk/>
            <pc:sldMk cId="0" sldId="985"/>
            <ac:inkMk id="161" creationId="{D8B886CD-5E46-4CE1-B2D9-D2762EE88FCE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63" creationId="{21F35B70-FF00-46E7-B05A-887943FBE122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64" creationId="{5FABEB85-8A1F-4DD4-91E5-8FFDAFB14515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66" creationId="{202623BC-7880-492A-82C6-DC0D829CAECB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67" creationId="{38F80295-7F93-4112-B040-B5A96FF300AE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69" creationId="{FF85F56D-3132-466C-BA25-0F0E8DFED941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0" creationId="{CB23D493-4A67-4844-B50A-D3818E2D410E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1" creationId="{0BDB33EC-D1E2-4655-ABBB-D24C0F67971E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2" creationId="{F8E1AD88-8CD5-4993-B0F1-E89501672785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3" creationId="{89C3F2C8-28EA-4AB8-9A2A-DF55BD80CE0E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4" creationId="{894AD85C-BF35-4B95-A3CE-88F5FB718582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5" creationId="{4CC6FEB6-7124-4B8B-A081-7B3723C80420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6" creationId="{288B9569-502C-4326-AE50-35F08BF8B891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7" creationId="{C22EDD92-9BAE-4B91-AD0D-59893569279B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8" creationId="{8D795F8C-6A77-4BAA-92DD-747BF0E2FE63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79" creationId="{7D6270D3-9930-4169-A578-30AAC58D26CE}"/>
          </ac:inkMkLst>
        </pc:inkChg>
        <pc:inkChg chg="add mod">
          <ac:chgData name="Hemanth Kumar  Tanneru" userId="e60da0a2-8f9f-43be-83b4-26a7a02c04c9" providerId="ADAL" clId="{7D07F235-8002-4E09-92B8-228825BC9966}" dt="2022-11-13T16:11:57.349" v="2112"/>
          <ac:inkMkLst>
            <pc:docMk/>
            <pc:sldMk cId="0" sldId="985"/>
            <ac:inkMk id="180" creationId="{AF893576-44A5-40EC-8A97-AF8A637ACE3B}"/>
          </ac:inkMkLst>
        </pc:inkChg>
        <pc:inkChg chg="add mod">
          <ac:chgData name="Hemanth Kumar  Tanneru" userId="e60da0a2-8f9f-43be-83b4-26a7a02c04c9" providerId="ADAL" clId="{7D07F235-8002-4E09-92B8-228825BC9966}" dt="2022-11-13T16:12:04.599" v="2122"/>
          <ac:inkMkLst>
            <pc:docMk/>
            <pc:sldMk cId="0" sldId="985"/>
            <ac:inkMk id="182" creationId="{B20742F8-5941-4175-A2EC-BF5ACEC7BF33}"/>
          </ac:inkMkLst>
        </pc:inkChg>
        <pc:inkChg chg="add mod">
          <ac:chgData name="Hemanth Kumar  Tanneru" userId="e60da0a2-8f9f-43be-83b4-26a7a02c04c9" providerId="ADAL" clId="{7D07F235-8002-4E09-92B8-228825BC9966}" dt="2022-11-13T16:12:04.599" v="2122"/>
          <ac:inkMkLst>
            <pc:docMk/>
            <pc:sldMk cId="0" sldId="985"/>
            <ac:inkMk id="183" creationId="{227CCE28-66C3-41A1-A838-7A92F78DB709}"/>
          </ac:inkMkLst>
        </pc:inkChg>
        <pc:inkChg chg="add mod">
          <ac:chgData name="Hemanth Kumar  Tanneru" userId="e60da0a2-8f9f-43be-83b4-26a7a02c04c9" providerId="ADAL" clId="{7D07F235-8002-4E09-92B8-228825BC9966}" dt="2022-11-13T16:12:04.599" v="2122"/>
          <ac:inkMkLst>
            <pc:docMk/>
            <pc:sldMk cId="0" sldId="985"/>
            <ac:inkMk id="184" creationId="{9169E1DD-EC22-41D1-ABEE-D849E7FCB983}"/>
          </ac:inkMkLst>
        </pc:inkChg>
        <pc:inkChg chg="add mod">
          <ac:chgData name="Hemanth Kumar  Tanneru" userId="e60da0a2-8f9f-43be-83b4-26a7a02c04c9" providerId="ADAL" clId="{7D07F235-8002-4E09-92B8-228825BC9966}" dt="2022-11-13T16:12:04.599" v="2122"/>
          <ac:inkMkLst>
            <pc:docMk/>
            <pc:sldMk cId="0" sldId="985"/>
            <ac:inkMk id="185" creationId="{7084CB0D-0338-4783-8165-025F8F68126F}"/>
          </ac:inkMkLst>
        </pc:inkChg>
        <pc:inkChg chg="add mod">
          <ac:chgData name="Hemanth Kumar  Tanneru" userId="e60da0a2-8f9f-43be-83b4-26a7a02c04c9" providerId="ADAL" clId="{7D07F235-8002-4E09-92B8-228825BC9966}" dt="2022-11-13T16:12:04.599" v="2122"/>
          <ac:inkMkLst>
            <pc:docMk/>
            <pc:sldMk cId="0" sldId="985"/>
            <ac:inkMk id="186" creationId="{BAA4059A-F836-4176-AFA4-B311F2329635}"/>
          </ac:inkMkLst>
        </pc:inkChg>
        <pc:inkChg chg="add mod">
          <ac:chgData name="Hemanth Kumar  Tanneru" userId="e60da0a2-8f9f-43be-83b4-26a7a02c04c9" providerId="ADAL" clId="{7D07F235-8002-4E09-92B8-228825BC9966}" dt="2022-11-13T16:12:04.599" v="2122"/>
          <ac:inkMkLst>
            <pc:docMk/>
            <pc:sldMk cId="0" sldId="985"/>
            <ac:inkMk id="187" creationId="{B0C337A7-9322-4C74-8E55-D813D449EC02}"/>
          </ac:inkMkLst>
        </pc:inkChg>
        <pc:inkChg chg="add mod">
          <ac:chgData name="Hemanth Kumar  Tanneru" userId="e60da0a2-8f9f-43be-83b4-26a7a02c04c9" providerId="ADAL" clId="{7D07F235-8002-4E09-92B8-228825BC9966}" dt="2022-11-13T16:12:04.599" v="2122"/>
          <ac:inkMkLst>
            <pc:docMk/>
            <pc:sldMk cId="0" sldId="985"/>
            <ac:inkMk id="189" creationId="{AA219DBF-01B4-49BC-A5FA-88CCA2DD4015}"/>
          </ac:inkMkLst>
        </pc:inkChg>
        <pc:inkChg chg="add">
          <ac:chgData name="Hemanth Kumar  Tanneru" userId="e60da0a2-8f9f-43be-83b4-26a7a02c04c9" providerId="ADAL" clId="{7D07F235-8002-4E09-92B8-228825BC9966}" dt="2022-11-13T16:12:03.623" v="2121" actId="9405"/>
          <ac:inkMkLst>
            <pc:docMk/>
            <pc:sldMk cId="0" sldId="985"/>
            <ac:inkMk id="190" creationId="{2A378752-01D9-4A37-BEB4-225DE91841B6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13:36.487" v="2247"/>
        <pc:sldMkLst>
          <pc:docMk/>
          <pc:sldMk cId="0" sldId="986"/>
        </pc:sldMkLst>
        <pc:grpChg chg="del mod">
          <ac:chgData name="Hemanth Kumar  Tanneru" userId="e60da0a2-8f9f-43be-83b4-26a7a02c04c9" providerId="ADAL" clId="{7D07F235-8002-4E09-92B8-228825BC9966}" dt="2022-11-13T16:12:33.423" v="2153"/>
          <ac:grpSpMkLst>
            <pc:docMk/>
            <pc:sldMk cId="0" sldId="986"/>
            <ac:grpSpMk id="16" creationId="{CA261270-904A-45CA-8319-0235F6B89337}"/>
          </ac:grpSpMkLst>
        </pc:grpChg>
        <pc:grpChg chg="del mod">
          <ac:chgData name="Hemanth Kumar  Tanneru" userId="e60da0a2-8f9f-43be-83b4-26a7a02c04c9" providerId="ADAL" clId="{7D07F235-8002-4E09-92B8-228825BC9966}" dt="2022-11-13T16:12:19.809" v="2136"/>
          <ac:grpSpMkLst>
            <pc:docMk/>
            <pc:sldMk cId="0" sldId="986"/>
            <ac:grpSpMk id="19" creationId="{BDF78BB7-8F96-4BFA-A3EC-F0D874C5EB4B}"/>
          </ac:grpSpMkLst>
        </pc:grpChg>
        <pc:grpChg chg="del mod">
          <ac:chgData name="Hemanth Kumar  Tanneru" userId="e60da0a2-8f9f-43be-83b4-26a7a02c04c9" providerId="ADAL" clId="{7D07F235-8002-4E09-92B8-228825BC9966}" dt="2022-11-13T16:12:33.423" v="2153"/>
          <ac:grpSpMkLst>
            <pc:docMk/>
            <pc:sldMk cId="0" sldId="986"/>
            <ac:grpSpMk id="30" creationId="{9CDADE89-A351-499F-AD47-7FD04F2B3035}"/>
          </ac:grpSpMkLst>
        </pc:grpChg>
        <pc:grpChg chg="del mod">
          <ac:chgData name="Hemanth Kumar  Tanneru" userId="e60da0a2-8f9f-43be-83b4-26a7a02c04c9" providerId="ADAL" clId="{7D07F235-8002-4E09-92B8-228825BC9966}" dt="2022-11-13T16:12:33.423" v="2153"/>
          <ac:grpSpMkLst>
            <pc:docMk/>
            <pc:sldMk cId="0" sldId="986"/>
            <ac:grpSpMk id="31" creationId="{E9708098-AC0F-442F-BB81-D7536A449A8F}"/>
          </ac:grpSpMkLst>
        </pc:grpChg>
        <pc:grpChg chg="del mod">
          <ac:chgData name="Hemanth Kumar  Tanneru" userId="e60da0a2-8f9f-43be-83b4-26a7a02c04c9" providerId="ADAL" clId="{7D07F235-8002-4E09-92B8-228825BC9966}" dt="2022-11-13T16:12:33.423" v="2153"/>
          <ac:grpSpMkLst>
            <pc:docMk/>
            <pc:sldMk cId="0" sldId="986"/>
            <ac:grpSpMk id="48" creationId="{44BCC010-FAAF-4086-BA18-B4F4A12033F6}"/>
          </ac:grpSpMkLst>
        </pc:grpChg>
        <pc:grpChg chg="mod">
          <ac:chgData name="Hemanth Kumar  Tanneru" userId="e60da0a2-8f9f-43be-83b4-26a7a02c04c9" providerId="ADAL" clId="{7D07F235-8002-4E09-92B8-228825BC9966}" dt="2022-11-13T16:12:33.423" v="2153"/>
          <ac:grpSpMkLst>
            <pc:docMk/>
            <pc:sldMk cId="0" sldId="986"/>
            <ac:grpSpMk id="49" creationId="{3215DCE4-EB8F-451A-A848-400C0470FCE3}"/>
          </ac:grpSpMkLst>
        </pc:grpChg>
        <pc:grpChg chg="del mod">
          <ac:chgData name="Hemanth Kumar  Tanneru" userId="e60da0a2-8f9f-43be-83b4-26a7a02c04c9" providerId="ADAL" clId="{7D07F235-8002-4E09-92B8-228825BC9966}" dt="2022-11-13T16:12:40.588" v="2162"/>
          <ac:grpSpMkLst>
            <pc:docMk/>
            <pc:sldMk cId="0" sldId="986"/>
            <ac:grpSpMk id="53" creationId="{B12C03DE-EF61-46DF-A776-A3F63E3BF867}"/>
          </ac:grpSpMkLst>
        </pc:grpChg>
        <pc:grpChg chg="mod">
          <ac:chgData name="Hemanth Kumar  Tanneru" userId="e60da0a2-8f9f-43be-83b4-26a7a02c04c9" providerId="ADAL" clId="{7D07F235-8002-4E09-92B8-228825BC9966}" dt="2022-11-13T16:12:40.588" v="2162"/>
          <ac:grpSpMkLst>
            <pc:docMk/>
            <pc:sldMk cId="0" sldId="986"/>
            <ac:grpSpMk id="58" creationId="{1CA2D659-418A-4C64-8D7E-5D7BDCA89D79}"/>
          </ac:grpSpMkLst>
        </pc:grpChg>
        <pc:grpChg chg="mod">
          <ac:chgData name="Hemanth Kumar  Tanneru" userId="e60da0a2-8f9f-43be-83b4-26a7a02c04c9" providerId="ADAL" clId="{7D07F235-8002-4E09-92B8-228825BC9966}" dt="2022-11-13T16:12:40.588" v="2162"/>
          <ac:grpSpMkLst>
            <pc:docMk/>
            <pc:sldMk cId="0" sldId="986"/>
            <ac:grpSpMk id="59" creationId="{A7F3162C-13D0-4B6B-8862-FDBE2B5E51EC}"/>
          </ac:grpSpMkLst>
        </pc:grpChg>
        <pc:grpChg chg="del mod">
          <ac:chgData name="Hemanth Kumar  Tanneru" userId="e60da0a2-8f9f-43be-83b4-26a7a02c04c9" providerId="ADAL" clId="{7D07F235-8002-4E09-92B8-228825BC9966}" dt="2022-11-13T16:12:57.761" v="2193"/>
          <ac:grpSpMkLst>
            <pc:docMk/>
            <pc:sldMk cId="0" sldId="986"/>
            <ac:grpSpMk id="62" creationId="{D7DE9099-1BE0-4348-A8A9-7EA9E35B9E5B}"/>
          </ac:grpSpMkLst>
        </pc:grpChg>
        <pc:grpChg chg="mod">
          <ac:chgData name="Hemanth Kumar  Tanneru" userId="e60da0a2-8f9f-43be-83b4-26a7a02c04c9" providerId="ADAL" clId="{7D07F235-8002-4E09-92B8-228825BC9966}" dt="2022-11-13T16:12:43.943" v="2170"/>
          <ac:grpSpMkLst>
            <pc:docMk/>
            <pc:sldMk cId="0" sldId="986"/>
            <ac:grpSpMk id="67" creationId="{AD198864-4204-4466-B317-CEC8A5D03484}"/>
          </ac:grpSpMkLst>
        </pc:grpChg>
        <pc:grpChg chg="del mod">
          <ac:chgData name="Hemanth Kumar  Tanneru" userId="e60da0a2-8f9f-43be-83b4-26a7a02c04c9" providerId="ADAL" clId="{7D07F235-8002-4E09-92B8-228825BC9966}" dt="2022-11-13T16:12:49.921" v="2180"/>
          <ac:grpSpMkLst>
            <pc:docMk/>
            <pc:sldMk cId="0" sldId="986"/>
            <ac:grpSpMk id="70" creationId="{30776341-E2DB-4DD2-A291-20B4219D747D}"/>
          </ac:grpSpMkLst>
        </pc:grpChg>
        <pc:grpChg chg="del mod">
          <ac:chgData name="Hemanth Kumar  Tanneru" userId="e60da0a2-8f9f-43be-83b4-26a7a02c04c9" providerId="ADAL" clId="{7D07F235-8002-4E09-92B8-228825BC9966}" dt="2022-11-13T16:12:57.761" v="2193"/>
          <ac:grpSpMkLst>
            <pc:docMk/>
            <pc:sldMk cId="0" sldId="986"/>
            <ac:grpSpMk id="77" creationId="{26511192-908B-4683-8CC4-597B2C0C36D7}"/>
          </ac:grpSpMkLst>
        </pc:grpChg>
        <pc:grpChg chg="del mod">
          <ac:chgData name="Hemanth Kumar  Tanneru" userId="e60da0a2-8f9f-43be-83b4-26a7a02c04c9" providerId="ADAL" clId="{7D07F235-8002-4E09-92B8-228825BC9966}" dt="2022-11-13T16:12:57.761" v="2193"/>
          <ac:grpSpMkLst>
            <pc:docMk/>
            <pc:sldMk cId="0" sldId="986"/>
            <ac:grpSpMk id="78" creationId="{323E1A48-6209-4C6B-BB9B-3BBA7425AA65}"/>
          </ac:grpSpMkLst>
        </pc:grpChg>
        <pc:grpChg chg="mod">
          <ac:chgData name="Hemanth Kumar  Tanneru" userId="e60da0a2-8f9f-43be-83b4-26a7a02c04c9" providerId="ADAL" clId="{7D07F235-8002-4E09-92B8-228825BC9966}" dt="2022-11-13T16:12:49.921" v="2180"/>
          <ac:grpSpMkLst>
            <pc:docMk/>
            <pc:sldMk cId="0" sldId="986"/>
            <ac:grpSpMk id="79" creationId="{66918931-86BD-4DC7-96E5-01D7AEE6532C}"/>
          </ac:grpSpMkLst>
        </pc:grpChg>
        <pc:grpChg chg="mod">
          <ac:chgData name="Hemanth Kumar  Tanneru" userId="e60da0a2-8f9f-43be-83b4-26a7a02c04c9" providerId="ADAL" clId="{7D07F235-8002-4E09-92B8-228825BC9966}" dt="2022-11-13T16:12:57.761" v="2193"/>
          <ac:grpSpMkLst>
            <pc:docMk/>
            <pc:sldMk cId="0" sldId="986"/>
            <ac:grpSpMk id="92" creationId="{4B6864DE-8C24-4747-9A80-409C4BF523DC}"/>
          </ac:grpSpMkLst>
        </pc:grpChg>
        <pc:grpChg chg="mod">
          <ac:chgData name="Hemanth Kumar  Tanneru" userId="e60da0a2-8f9f-43be-83b4-26a7a02c04c9" providerId="ADAL" clId="{7D07F235-8002-4E09-92B8-228825BC9966}" dt="2022-11-13T16:12:57.761" v="2193"/>
          <ac:grpSpMkLst>
            <pc:docMk/>
            <pc:sldMk cId="0" sldId="986"/>
            <ac:grpSpMk id="93" creationId="{3A6B785A-1FCD-40A4-85C1-4ED26D45CF77}"/>
          </ac:grpSpMkLst>
        </pc:grpChg>
        <pc:grpChg chg="mod">
          <ac:chgData name="Hemanth Kumar  Tanneru" userId="e60da0a2-8f9f-43be-83b4-26a7a02c04c9" providerId="ADAL" clId="{7D07F235-8002-4E09-92B8-228825BC9966}" dt="2022-11-13T16:13:03.642" v="2200"/>
          <ac:grpSpMkLst>
            <pc:docMk/>
            <pc:sldMk cId="0" sldId="986"/>
            <ac:grpSpMk id="100" creationId="{5092FB12-BB96-4AB0-8882-82B0EAC3E348}"/>
          </ac:grpSpMkLst>
        </pc:grpChg>
        <pc:grpChg chg="mod">
          <ac:chgData name="Hemanth Kumar  Tanneru" userId="e60da0a2-8f9f-43be-83b4-26a7a02c04c9" providerId="ADAL" clId="{7D07F235-8002-4E09-92B8-228825BC9966}" dt="2022-11-13T16:13:03.642" v="2200"/>
          <ac:grpSpMkLst>
            <pc:docMk/>
            <pc:sldMk cId="0" sldId="986"/>
            <ac:grpSpMk id="101" creationId="{9CD8C18D-CF1B-4056-BA45-89D99F855FF2}"/>
          </ac:grpSpMkLst>
        </pc:grpChg>
        <pc:grpChg chg="del mod">
          <ac:chgData name="Hemanth Kumar  Tanneru" userId="e60da0a2-8f9f-43be-83b4-26a7a02c04c9" providerId="ADAL" clId="{7D07F235-8002-4E09-92B8-228825BC9966}" dt="2022-11-13T16:13:16.789" v="2222"/>
          <ac:grpSpMkLst>
            <pc:docMk/>
            <pc:sldMk cId="0" sldId="986"/>
            <ac:grpSpMk id="120" creationId="{C383EB87-FC7F-4F6B-80A7-E6092A047169}"/>
          </ac:grpSpMkLst>
        </pc:grpChg>
        <pc:grpChg chg="mod">
          <ac:chgData name="Hemanth Kumar  Tanneru" userId="e60da0a2-8f9f-43be-83b4-26a7a02c04c9" providerId="ADAL" clId="{7D07F235-8002-4E09-92B8-228825BC9966}" dt="2022-11-13T16:13:16.789" v="2222"/>
          <ac:grpSpMkLst>
            <pc:docMk/>
            <pc:sldMk cId="0" sldId="986"/>
            <ac:grpSpMk id="123" creationId="{00FDA051-8978-4EFC-A6D2-8DD073B2118A}"/>
          </ac:grpSpMkLst>
        </pc:grpChg>
        <pc:grpChg chg="del mod">
          <ac:chgData name="Hemanth Kumar  Tanneru" userId="e60da0a2-8f9f-43be-83b4-26a7a02c04c9" providerId="ADAL" clId="{7D07F235-8002-4E09-92B8-228825BC9966}" dt="2022-11-13T16:13:31.591" v="2239"/>
          <ac:grpSpMkLst>
            <pc:docMk/>
            <pc:sldMk cId="0" sldId="986"/>
            <ac:grpSpMk id="126" creationId="{3A7BF80C-3AD9-46F7-8034-D15DBBED8A80}"/>
          </ac:grpSpMkLst>
        </pc:grpChg>
        <pc:grpChg chg="del mod">
          <ac:chgData name="Hemanth Kumar  Tanneru" userId="e60da0a2-8f9f-43be-83b4-26a7a02c04c9" providerId="ADAL" clId="{7D07F235-8002-4E09-92B8-228825BC9966}" dt="2022-11-13T16:13:36.487" v="2247"/>
          <ac:grpSpMkLst>
            <pc:docMk/>
            <pc:sldMk cId="0" sldId="986"/>
            <ac:grpSpMk id="140" creationId="{8E8D7F47-D482-4ED4-BDFD-EC8FD2AE1C79}"/>
          </ac:grpSpMkLst>
        </pc:grpChg>
        <pc:grpChg chg="mod">
          <ac:chgData name="Hemanth Kumar  Tanneru" userId="e60da0a2-8f9f-43be-83b4-26a7a02c04c9" providerId="ADAL" clId="{7D07F235-8002-4E09-92B8-228825BC9966}" dt="2022-11-13T16:13:36.487" v="2247"/>
          <ac:grpSpMkLst>
            <pc:docMk/>
            <pc:sldMk cId="0" sldId="986"/>
            <ac:grpSpMk id="148" creationId="{D893963D-E63C-4D67-89FA-7F144BDA74F1}"/>
          </ac:grpSpMkLst>
        </pc:grpChg>
        <pc:inkChg chg="del">
          <ac:chgData name="Hemanth Kumar  Tanneru" userId="e60da0a2-8f9f-43be-83b4-26a7a02c04c9" providerId="ADAL" clId="{7D07F235-8002-4E09-92B8-228825BC9966}" dt="2022-11-13T15:46:32.373" v="1286" actId="478"/>
          <ac:inkMkLst>
            <pc:docMk/>
            <pc:sldMk cId="0" sldId="986"/>
            <ac:inkMk id="6" creationId="{023275C9-541F-49D7-AE23-E0EF47DECA95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12" creationId="{D8D851D7-A43B-4D71-A622-478251717E2C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15" creationId="{E857FD4F-9971-44C9-85FC-16487C3AF01C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17" creationId="{06B52A6A-A384-461C-9330-6F4045840397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18" creationId="{7EE7D91D-789F-4698-9E9D-341F8E85A983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20" creationId="{B3245963-8D60-4FD4-88A1-17C15F8B4F55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21" creationId="{111B5790-C0A2-4AE6-8C0E-5B186801A7D1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22" creationId="{1FBAD2D2-D8CB-4D40-B87E-9387A27263C0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23" creationId="{8E07D9C4-C3F6-4AD2-995D-CA0652614102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24" creationId="{C1E44888-D518-4C3E-B7CF-75BBFF74DC72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25" creationId="{B2E00C41-36FC-4C8E-8BFD-C626D8F412D1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28" creationId="{3ABB7ECB-DEA9-45F0-BDEF-0CBE6824844E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32" creationId="{838EE056-42E5-4B44-B01B-2CA55EA7ED58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33" creationId="{663A7AB6-2936-459C-A26E-EDD03D232832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34" creationId="{FB3EFDF7-1962-446D-A228-23F875724638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35" creationId="{60F042A3-274A-4760-A47A-53E0A931CDD0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36" creationId="{260566ED-7D15-4825-8340-494F03D7BB52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37" creationId="{8DB46DE9-8509-4093-961E-D695499D3C77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38" creationId="{F047885D-D78E-41AB-8CF5-3C1F66A2540C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39" creationId="{C3D7911F-29A9-4048-9E42-ECBD3103BF29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40" creationId="{EE08BCCD-191C-4F7A-8FB9-A62316ABFB02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41" creationId="{F78CC84E-DF0E-448C-A1A5-E6EF1A9A4B56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42" creationId="{35C761C3-8304-4AB7-82A0-87740C9A7081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43" creationId="{EB33333E-DA23-4475-A169-A0DC4B3F436B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44" creationId="{A387B9F4-5F92-4016-A32F-1CE2D3730104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45" creationId="{F211B141-6971-40FE-A46A-B381BAD777D3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46" creationId="{A41FF152-7732-4BA4-9720-C5D69803845D}"/>
          </ac:inkMkLst>
        </pc:inkChg>
        <pc:inkChg chg="add mod">
          <ac:chgData name="Hemanth Kumar  Tanneru" userId="e60da0a2-8f9f-43be-83b4-26a7a02c04c9" providerId="ADAL" clId="{7D07F235-8002-4E09-92B8-228825BC9966}" dt="2022-11-13T16:12:33.423" v="2153"/>
          <ac:inkMkLst>
            <pc:docMk/>
            <pc:sldMk cId="0" sldId="986"/>
            <ac:inkMk id="47" creationId="{F67E5AB2-A1CA-4471-AD6E-0C9EE0095872}"/>
          </ac:inkMkLst>
        </pc:inkChg>
        <pc:inkChg chg="add mod">
          <ac:chgData name="Hemanth Kumar  Tanneru" userId="e60da0a2-8f9f-43be-83b4-26a7a02c04c9" providerId="ADAL" clId="{7D07F235-8002-4E09-92B8-228825BC9966}" dt="2022-11-13T16:12:40.588" v="2162"/>
          <ac:inkMkLst>
            <pc:docMk/>
            <pc:sldMk cId="0" sldId="986"/>
            <ac:inkMk id="50" creationId="{19936169-9C9B-4376-8A9B-9AAD72F7284D}"/>
          </ac:inkMkLst>
        </pc:inkChg>
        <pc:inkChg chg="add mod">
          <ac:chgData name="Hemanth Kumar  Tanneru" userId="e60da0a2-8f9f-43be-83b4-26a7a02c04c9" providerId="ADAL" clId="{7D07F235-8002-4E09-92B8-228825BC9966}" dt="2022-11-13T16:12:40.588" v="2162"/>
          <ac:inkMkLst>
            <pc:docMk/>
            <pc:sldMk cId="0" sldId="986"/>
            <ac:inkMk id="51" creationId="{FAFA313C-B819-427E-88A0-46F7A823D41E}"/>
          </ac:inkMkLst>
        </pc:inkChg>
        <pc:inkChg chg="add mod">
          <ac:chgData name="Hemanth Kumar  Tanneru" userId="e60da0a2-8f9f-43be-83b4-26a7a02c04c9" providerId="ADAL" clId="{7D07F235-8002-4E09-92B8-228825BC9966}" dt="2022-11-13T16:12:40.588" v="2162"/>
          <ac:inkMkLst>
            <pc:docMk/>
            <pc:sldMk cId="0" sldId="986"/>
            <ac:inkMk id="52" creationId="{824050BA-AE11-46BB-948B-2290DD14707A}"/>
          </ac:inkMkLst>
        </pc:inkChg>
        <pc:inkChg chg="add mod">
          <ac:chgData name="Hemanth Kumar  Tanneru" userId="e60da0a2-8f9f-43be-83b4-26a7a02c04c9" providerId="ADAL" clId="{7D07F235-8002-4E09-92B8-228825BC9966}" dt="2022-11-13T16:12:40.588" v="2162"/>
          <ac:inkMkLst>
            <pc:docMk/>
            <pc:sldMk cId="0" sldId="986"/>
            <ac:inkMk id="54" creationId="{87A6EF68-199B-42A9-916D-4EBA7A50713F}"/>
          </ac:inkMkLst>
        </pc:inkChg>
        <pc:inkChg chg="add mod">
          <ac:chgData name="Hemanth Kumar  Tanneru" userId="e60da0a2-8f9f-43be-83b4-26a7a02c04c9" providerId="ADAL" clId="{7D07F235-8002-4E09-92B8-228825BC9966}" dt="2022-11-13T16:12:40.588" v="2162"/>
          <ac:inkMkLst>
            <pc:docMk/>
            <pc:sldMk cId="0" sldId="986"/>
            <ac:inkMk id="55" creationId="{2D1E0E0B-47BC-47F7-826D-3E3FB33FE516}"/>
          </ac:inkMkLst>
        </pc:inkChg>
        <pc:inkChg chg="add mod">
          <ac:chgData name="Hemanth Kumar  Tanneru" userId="e60da0a2-8f9f-43be-83b4-26a7a02c04c9" providerId="ADAL" clId="{7D07F235-8002-4E09-92B8-228825BC9966}" dt="2022-11-13T16:12:40.588" v="2162"/>
          <ac:inkMkLst>
            <pc:docMk/>
            <pc:sldMk cId="0" sldId="986"/>
            <ac:inkMk id="56" creationId="{7B5CA2C7-BDBE-4F16-97F0-134192A1F19C}"/>
          </ac:inkMkLst>
        </pc:inkChg>
        <pc:inkChg chg="add mod">
          <ac:chgData name="Hemanth Kumar  Tanneru" userId="e60da0a2-8f9f-43be-83b4-26a7a02c04c9" providerId="ADAL" clId="{7D07F235-8002-4E09-92B8-228825BC9966}" dt="2022-11-13T16:12:40.588" v="2162"/>
          <ac:inkMkLst>
            <pc:docMk/>
            <pc:sldMk cId="0" sldId="986"/>
            <ac:inkMk id="57" creationId="{A7D7E116-813A-4F74-B056-229EDBE4CE10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60" creationId="{CB0A6D7D-D07B-4315-AE6F-76D7512C61C0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61" creationId="{7DCDDE93-F3B7-4F49-A144-F660236A2C48}"/>
          </ac:inkMkLst>
        </pc:inkChg>
        <pc:inkChg chg="add mod">
          <ac:chgData name="Hemanth Kumar  Tanneru" userId="e60da0a2-8f9f-43be-83b4-26a7a02c04c9" providerId="ADAL" clId="{7D07F235-8002-4E09-92B8-228825BC9966}" dt="2022-11-13T16:12:43.943" v="2170"/>
          <ac:inkMkLst>
            <pc:docMk/>
            <pc:sldMk cId="0" sldId="986"/>
            <ac:inkMk id="63" creationId="{97B17673-C46E-4A19-B7F3-7C0878F8C466}"/>
          </ac:inkMkLst>
        </pc:inkChg>
        <pc:inkChg chg="add mod">
          <ac:chgData name="Hemanth Kumar  Tanneru" userId="e60da0a2-8f9f-43be-83b4-26a7a02c04c9" providerId="ADAL" clId="{7D07F235-8002-4E09-92B8-228825BC9966}" dt="2022-11-13T16:12:43.943" v="2170"/>
          <ac:inkMkLst>
            <pc:docMk/>
            <pc:sldMk cId="0" sldId="986"/>
            <ac:inkMk id="64" creationId="{24C32143-60C1-431A-8FF6-95D6467A0611}"/>
          </ac:inkMkLst>
        </pc:inkChg>
        <pc:inkChg chg="add mod">
          <ac:chgData name="Hemanth Kumar  Tanneru" userId="e60da0a2-8f9f-43be-83b4-26a7a02c04c9" providerId="ADAL" clId="{7D07F235-8002-4E09-92B8-228825BC9966}" dt="2022-11-13T16:12:43.943" v="2170"/>
          <ac:inkMkLst>
            <pc:docMk/>
            <pc:sldMk cId="0" sldId="986"/>
            <ac:inkMk id="65" creationId="{C2A1D42F-6D16-4DED-86E4-2AD77A6C901C}"/>
          </ac:inkMkLst>
        </pc:inkChg>
        <pc:inkChg chg="add mod">
          <ac:chgData name="Hemanth Kumar  Tanneru" userId="e60da0a2-8f9f-43be-83b4-26a7a02c04c9" providerId="ADAL" clId="{7D07F235-8002-4E09-92B8-228825BC9966}" dt="2022-11-13T16:12:43.943" v="2170"/>
          <ac:inkMkLst>
            <pc:docMk/>
            <pc:sldMk cId="0" sldId="986"/>
            <ac:inkMk id="66" creationId="{7EA1DEB2-1D0B-47BB-B38A-190ED422C854}"/>
          </ac:inkMkLst>
        </pc:inkChg>
        <pc:inkChg chg="add mod">
          <ac:chgData name="Hemanth Kumar  Tanneru" userId="e60da0a2-8f9f-43be-83b4-26a7a02c04c9" providerId="ADAL" clId="{7D07F235-8002-4E09-92B8-228825BC9966}" dt="2022-11-13T16:12:49.921" v="2180"/>
          <ac:inkMkLst>
            <pc:docMk/>
            <pc:sldMk cId="0" sldId="986"/>
            <ac:inkMk id="68" creationId="{7D33F765-585A-4E06-BDE6-FB4467C2AFD1}"/>
          </ac:inkMkLst>
        </pc:inkChg>
        <pc:inkChg chg="add mod">
          <ac:chgData name="Hemanth Kumar  Tanneru" userId="e60da0a2-8f9f-43be-83b4-26a7a02c04c9" providerId="ADAL" clId="{7D07F235-8002-4E09-92B8-228825BC9966}" dt="2022-11-13T16:12:49.921" v="2180"/>
          <ac:inkMkLst>
            <pc:docMk/>
            <pc:sldMk cId="0" sldId="986"/>
            <ac:inkMk id="69" creationId="{18014910-B321-41B9-8846-C32CB45C926E}"/>
          </ac:inkMkLst>
        </pc:inkChg>
        <pc:inkChg chg="add mod">
          <ac:chgData name="Hemanth Kumar  Tanneru" userId="e60da0a2-8f9f-43be-83b4-26a7a02c04c9" providerId="ADAL" clId="{7D07F235-8002-4E09-92B8-228825BC9966}" dt="2022-11-13T16:12:49.921" v="2180"/>
          <ac:inkMkLst>
            <pc:docMk/>
            <pc:sldMk cId="0" sldId="986"/>
            <ac:inkMk id="71" creationId="{AC6F5B9C-E9B4-473F-8C1A-661D570C83A2}"/>
          </ac:inkMkLst>
        </pc:inkChg>
        <pc:inkChg chg="add mod">
          <ac:chgData name="Hemanth Kumar  Tanneru" userId="e60da0a2-8f9f-43be-83b4-26a7a02c04c9" providerId="ADAL" clId="{7D07F235-8002-4E09-92B8-228825BC9966}" dt="2022-11-13T16:12:49.921" v="2180"/>
          <ac:inkMkLst>
            <pc:docMk/>
            <pc:sldMk cId="0" sldId="986"/>
            <ac:inkMk id="72" creationId="{83456A59-13FF-4B62-AE77-4991258FD45D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73" creationId="{D0DB4EEB-520B-4F6A-9921-029362269588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74" creationId="{698A6FF7-66E0-44F7-955A-868306F64E43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75" creationId="{B6AEF507-C43D-482E-809D-E81E3D91F033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76" creationId="{65C3A4EB-C1FD-47B0-A8CB-0634CAF3BF6B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0" creationId="{75F948D6-F2CA-4FCC-AF31-24CC87DAB81D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1" creationId="{B346C2E3-D1E2-4A72-A71D-3EE6EF846E98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2" creationId="{D110C91E-ACA6-4925-8B01-1BAE931DAD2D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3" creationId="{FA3FE0ED-9671-4685-B9F0-44DF17BA20C0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4" creationId="{DC7F36AB-CB8E-42CC-BCD1-0197B7717151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5" creationId="{C4A73E7C-CE92-4D35-8127-4BD3D34F6F7F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6" creationId="{EF0C9B31-3148-43DD-9710-B64C22BD214D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7" creationId="{F293C96F-C439-40A3-8631-4687960AD133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8" creationId="{88712A88-F9B2-406F-9E14-926E8E90DB78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89" creationId="{155B0B15-A697-4BB0-93E6-F413A2A9891C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90" creationId="{D3E55D2C-AEF0-4BAE-A7B2-35CB87DEFAD2}"/>
          </ac:inkMkLst>
        </pc:inkChg>
        <pc:inkChg chg="add mod">
          <ac:chgData name="Hemanth Kumar  Tanneru" userId="e60da0a2-8f9f-43be-83b4-26a7a02c04c9" providerId="ADAL" clId="{7D07F235-8002-4E09-92B8-228825BC9966}" dt="2022-11-13T16:12:57.761" v="2193"/>
          <ac:inkMkLst>
            <pc:docMk/>
            <pc:sldMk cId="0" sldId="986"/>
            <ac:inkMk id="91" creationId="{8642FD96-F23B-4E25-964C-C87DD26D2E29}"/>
          </ac:inkMkLst>
        </pc:inkChg>
        <pc:inkChg chg="add mod">
          <ac:chgData name="Hemanth Kumar  Tanneru" userId="e60da0a2-8f9f-43be-83b4-26a7a02c04c9" providerId="ADAL" clId="{7D07F235-8002-4E09-92B8-228825BC9966}" dt="2022-11-13T16:13:03.642" v="2200"/>
          <ac:inkMkLst>
            <pc:docMk/>
            <pc:sldMk cId="0" sldId="986"/>
            <ac:inkMk id="94" creationId="{90AE0D6C-59B2-4986-AC30-6E661C1E2DC4}"/>
          </ac:inkMkLst>
        </pc:inkChg>
        <pc:inkChg chg="add mod">
          <ac:chgData name="Hemanth Kumar  Tanneru" userId="e60da0a2-8f9f-43be-83b4-26a7a02c04c9" providerId="ADAL" clId="{7D07F235-8002-4E09-92B8-228825BC9966}" dt="2022-11-13T16:13:03.642" v="2200"/>
          <ac:inkMkLst>
            <pc:docMk/>
            <pc:sldMk cId="0" sldId="986"/>
            <ac:inkMk id="95" creationId="{0CE8477A-CC16-42B0-B33C-6C1B9E41D814}"/>
          </ac:inkMkLst>
        </pc:inkChg>
        <pc:inkChg chg="add mod">
          <ac:chgData name="Hemanth Kumar  Tanneru" userId="e60da0a2-8f9f-43be-83b4-26a7a02c04c9" providerId="ADAL" clId="{7D07F235-8002-4E09-92B8-228825BC9966}" dt="2022-11-13T16:13:03.642" v="2200"/>
          <ac:inkMkLst>
            <pc:docMk/>
            <pc:sldMk cId="0" sldId="986"/>
            <ac:inkMk id="96" creationId="{5D1C0CFF-4F22-4317-A5E5-4252D8A64CA8}"/>
          </ac:inkMkLst>
        </pc:inkChg>
        <pc:inkChg chg="add mod">
          <ac:chgData name="Hemanth Kumar  Tanneru" userId="e60da0a2-8f9f-43be-83b4-26a7a02c04c9" providerId="ADAL" clId="{7D07F235-8002-4E09-92B8-228825BC9966}" dt="2022-11-13T16:13:03.642" v="2200"/>
          <ac:inkMkLst>
            <pc:docMk/>
            <pc:sldMk cId="0" sldId="986"/>
            <ac:inkMk id="97" creationId="{A6DDF361-4167-4C3D-82ED-D8C4612CD27A}"/>
          </ac:inkMkLst>
        </pc:inkChg>
        <pc:inkChg chg="add mod">
          <ac:chgData name="Hemanth Kumar  Tanneru" userId="e60da0a2-8f9f-43be-83b4-26a7a02c04c9" providerId="ADAL" clId="{7D07F235-8002-4E09-92B8-228825BC9966}" dt="2022-11-13T16:13:03.642" v="2200"/>
          <ac:inkMkLst>
            <pc:docMk/>
            <pc:sldMk cId="0" sldId="986"/>
            <ac:inkMk id="98" creationId="{90289246-4B84-4309-9765-4E6461C1F762}"/>
          </ac:inkMkLst>
        </pc:inkChg>
        <pc:inkChg chg="add mod">
          <ac:chgData name="Hemanth Kumar  Tanneru" userId="e60da0a2-8f9f-43be-83b4-26a7a02c04c9" providerId="ADAL" clId="{7D07F235-8002-4E09-92B8-228825BC9966}" dt="2022-11-13T16:13:03.642" v="2200"/>
          <ac:inkMkLst>
            <pc:docMk/>
            <pc:sldMk cId="0" sldId="986"/>
            <ac:inkMk id="99" creationId="{C934EF99-1FDA-47FF-A0E7-DF741C492A89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02" creationId="{BE2D2F7F-B349-4B99-AFF8-350F31841631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03" creationId="{9F5390E4-A3E2-43D1-8D71-FFFAC512A8A9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04" creationId="{84C898D1-888A-4197-8DBD-5BE5D59A28DF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05" creationId="{3305A867-F3FA-49AA-8870-FF5A81F92128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06" creationId="{3218C82D-EB61-4903-A3EA-9897CE235994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07" creationId="{4573CE25-05AA-44A3-BA0B-22DDD3BBE5F8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08" creationId="{B354CC26-A66D-4E1D-9F6F-6FE1FFE33D7D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09" creationId="{E617E757-8F8F-407E-9939-E868A401EC4F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0" creationId="{E246EDEB-571A-4D51-804F-F90F36128924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1" creationId="{F8DF7569-F7AC-4C2E-BF25-08B89399A84B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2" creationId="{89D5E73E-3E04-4699-9E60-A81E2908A9F3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3" creationId="{C4634C27-3FBF-436F-9D99-243A86BEB902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4" creationId="{56E5759C-0747-4EBF-857A-91D3DDD18127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5" creationId="{506A8B25-2901-4578-B1C8-7991374958A8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6" creationId="{CC6C72C7-6836-48C9-A0F9-73BC7646E545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7" creationId="{5CEC7046-2470-47CA-8E74-6FCD84054123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8" creationId="{DFB20DFB-268F-4827-81C7-82B4958D2406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19" creationId="{42BD03E2-0A2C-4F30-88A0-73ABB17ECC5A}"/>
          </ac:inkMkLst>
        </pc:inkChg>
        <pc:inkChg chg="add">
          <ac:chgData name="Hemanth Kumar  Tanneru" userId="e60da0a2-8f9f-43be-83b4-26a7a02c04c9" providerId="ADAL" clId="{7D07F235-8002-4E09-92B8-228825BC9966}" dt="2022-11-13T16:13:14.831" v="2220" actId="9405"/>
          <ac:inkMkLst>
            <pc:docMk/>
            <pc:sldMk cId="0" sldId="986"/>
            <ac:inkMk id="121" creationId="{8E70A95E-F5F5-4350-8A8A-89339268377A}"/>
          </ac:inkMkLst>
        </pc:inkChg>
        <pc:inkChg chg="add mod">
          <ac:chgData name="Hemanth Kumar  Tanneru" userId="e60da0a2-8f9f-43be-83b4-26a7a02c04c9" providerId="ADAL" clId="{7D07F235-8002-4E09-92B8-228825BC9966}" dt="2022-11-13T16:13:16.789" v="2222"/>
          <ac:inkMkLst>
            <pc:docMk/>
            <pc:sldMk cId="0" sldId="986"/>
            <ac:inkMk id="122" creationId="{BE8ACC1E-7C12-482E-BB27-4BF7CED8F2D7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24" creationId="{B057D5D0-5317-4F8B-BA20-72B2D471E54A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25" creationId="{FCE169B5-DB2D-423A-8D09-C393ACC3FA6E}"/>
          </ac:inkMkLst>
        </pc:inkChg>
        <pc:inkChg chg="add">
          <ac:chgData name="Hemanth Kumar  Tanneru" userId="e60da0a2-8f9f-43be-83b4-26a7a02c04c9" providerId="ADAL" clId="{7D07F235-8002-4E09-92B8-228825BC9966}" dt="2022-11-13T16:13:24.251" v="2226" actId="9405"/>
          <ac:inkMkLst>
            <pc:docMk/>
            <pc:sldMk cId="0" sldId="986"/>
            <ac:inkMk id="127" creationId="{7A098CB3-263D-4B36-8D76-A6159246ABB0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28" creationId="{E4EB81F6-29E6-4CFE-8570-F944D1215D84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29" creationId="{507163A6-D160-4A7F-83A3-56CA584930C3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0" creationId="{A6484CDC-5A9F-4FC9-80DB-4E52AD36F964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1" creationId="{EFF4A717-4115-4475-BDE7-96AB6418EC8F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2" creationId="{6C4D9BE5-3ED5-4BBC-8AF8-61F3FB5F5B37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3" creationId="{CC998811-4652-4108-AA67-EE9A1B5DAC52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4" creationId="{31E389A6-B53D-43C8-AC3B-ACFA791A15BF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5" creationId="{CEB99158-271D-4566-8F36-534095A0F34B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6" creationId="{A5060B05-3F55-4990-A8C1-9378EA82D19E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7" creationId="{ECE933A7-7FEC-4959-8895-4B01EB0F4A7C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8" creationId="{9F095A52-7007-4210-B1CE-640A9D593873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39" creationId="{8AFD2D74-CA9C-4538-9408-A18A3E9BF806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41" creationId="{3C1ABD35-40BD-4D7D-8461-2C26CC3485A2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42" creationId="{9C384DDD-4576-4998-8676-9EC5EB162A35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43" creationId="{549853A9-8E8F-491E-9DF9-D3A9777AD73A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44" creationId="{41B5D7C8-2DEF-4A7C-9239-A64F3EAA0634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45" creationId="{7A85BA47-EB81-4F10-8E40-5D2013AF648E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46" creationId="{EF0A6626-0065-4205-A137-3E9101D43973}"/>
          </ac:inkMkLst>
        </pc:inkChg>
        <pc:inkChg chg="add mod">
          <ac:chgData name="Hemanth Kumar  Tanneru" userId="e60da0a2-8f9f-43be-83b4-26a7a02c04c9" providerId="ADAL" clId="{7D07F235-8002-4E09-92B8-228825BC9966}" dt="2022-11-13T16:13:36.487" v="2247"/>
          <ac:inkMkLst>
            <pc:docMk/>
            <pc:sldMk cId="0" sldId="986"/>
            <ac:inkMk id="147" creationId="{B136FD42-2C74-49FF-98B2-18F455CA8430}"/>
          </ac:inkMkLst>
        </pc:inkChg>
      </pc:sldChg>
      <pc:sldChg chg="addSp modSp mod">
        <pc:chgData name="Hemanth Kumar  Tanneru" userId="e60da0a2-8f9f-43be-83b4-26a7a02c04c9" providerId="ADAL" clId="{7D07F235-8002-4E09-92B8-228825BC9966}" dt="2022-11-13T16:15:29.394" v="2286"/>
        <pc:sldMkLst>
          <pc:docMk/>
          <pc:sldMk cId="0" sldId="987"/>
        </pc:sldMkLst>
        <pc:grpChg chg="mod">
          <ac:chgData name="Hemanth Kumar  Tanneru" userId="e60da0a2-8f9f-43be-83b4-26a7a02c04c9" providerId="ADAL" clId="{7D07F235-8002-4E09-92B8-228825BC9966}" dt="2022-11-13T16:14:46.555" v="2256"/>
          <ac:grpSpMkLst>
            <pc:docMk/>
            <pc:sldMk cId="0" sldId="987"/>
            <ac:grpSpMk id="184" creationId="{29719A8B-ECB3-47B1-B469-8AB73BB7FC0F}"/>
          </ac:grpSpMkLst>
        </pc:grpChg>
        <pc:grpChg chg="mod">
          <ac:chgData name="Hemanth Kumar  Tanneru" userId="e60da0a2-8f9f-43be-83b4-26a7a02c04c9" providerId="ADAL" clId="{7D07F235-8002-4E09-92B8-228825BC9966}" dt="2022-11-13T16:15:01.739" v="2260"/>
          <ac:grpSpMkLst>
            <pc:docMk/>
            <pc:sldMk cId="0" sldId="987"/>
            <ac:grpSpMk id="188" creationId="{423D3B46-223F-4DD3-8A62-99E6467AA91A}"/>
          </ac:grpSpMkLst>
        </pc:grpChg>
        <pc:grpChg chg="mod">
          <ac:chgData name="Hemanth Kumar  Tanneru" userId="e60da0a2-8f9f-43be-83b4-26a7a02c04c9" providerId="ADAL" clId="{7D07F235-8002-4E09-92B8-228825BC9966}" dt="2022-11-13T16:15:03.011" v="2263"/>
          <ac:grpSpMkLst>
            <pc:docMk/>
            <pc:sldMk cId="0" sldId="987"/>
            <ac:grpSpMk id="191" creationId="{C712AA4D-C47B-4413-BBA1-2377E65BE8FF}"/>
          </ac:grpSpMkLst>
        </pc:grpChg>
        <pc:grpChg chg="mod">
          <ac:chgData name="Hemanth Kumar  Tanneru" userId="e60da0a2-8f9f-43be-83b4-26a7a02c04c9" providerId="ADAL" clId="{7D07F235-8002-4E09-92B8-228825BC9966}" dt="2022-11-13T16:15:23.024" v="2274"/>
          <ac:grpSpMkLst>
            <pc:docMk/>
            <pc:sldMk cId="0" sldId="987"/>
            <ac:grpSpMk id="202" creationId="{73162109-3233-4D1D-819F-069786A669C4}"/>
          </ac:grpSpMkLst>
        </pc:grpChg>
        <pc:grpChg chg="mod">
          <ac:chgData name="Hemanth Kumar  Tanneru" userId="e60da0a2-8f9f-43be-83b4-26a7a02c04c9" providerId="ADAL" clId="{7D07F235-8002-4E09-92B8-228825BC9966}" dt="2022-11-13T16:15:23.024" v="2274"/>
          <ac:grpSpMkLst>
            <pc:docMk/>
            <pc:sldMk cId="0" sldId="987"/>
            <ac:grpSpMk id="203" creationId="{7A2BA7A7-6735-49BB-A4EF-32A0AA7C8717}"/>
          </ac:grpSpMkLst>
        </pc:grpChg>
        <pc:grpChg chg="mod">
          <ac:chgData name="Hemanth Kumar  Tanneru" userId="e60da0a2-8f9f-43be-83b4-26a7a02c04c9" providerId="ADAL" clId="{7D07F235-8002-4E09-92B8-228825BC9966}" dt="2022-11-13T16:15:25.809" v="2280"/>
          <ac:grpSpMkLst>
            <pc:docMk/>
            <pc:sldMk cId="0" sldId="987"/>
            <ac:grpSpMk id="209" creationId="{73951BF6-DE6E-4FD7-ABD3-9DB09AC2EE59}"/>
          </ac:grpSpMkLst>
        </pc:grpChg>
        <pc:grpChg chg="mod">
          <ac:chgData name="Hemanth Kumar  Tanneru" userId="e60da0a2-8f9f-43be-83b4-26a7a02c04c9" providerId="ADAL" clId="{7D07F235-8002-4E09-92B8-228825BC9966}" dt="2022-11-13T16:15:25.809" v="2280"/>
          <ac:grpSpMkLst>
            <pc:docMk/>
            <pc:sldMk cId="0" sldId="987"/>
            <ac:grpSpMk id="210" creationId="{65D497AE-2C65-4440-96FC-891283666DB6}"/>
          </ac:grpSpMkLst>
        </pc:grpChg>
        <pc:grpChg chg="mod">
          <ac:chgData name="Hemanth Kumar  Tanneru" userId="e60da0a2-8f9f-43be-83b4-26a7a02c04c9" providerId="ADAL" clId="{7D07F235-8002-4E09-92B8-228825BC9966}" dt="2022-11-13T16:15:29.394" v="2286"/>
          <ac:grpSpMkLst>
            <pc:docMk/>
            <pc:sldMk cId="0" sldId="987"/>
            <ac:grpSpMk id="216" creationId="{7675645E-1411-4642-BB6C-DE041A6DDAE9}"/>
          </ac:grpSpMkLst>
        </pc:grpChg>
        <pc:inkChg chg="mod">
          <ac:chgData name="Hemanth Kumar  Tanneru" userId="e60da0a2-8f9f-43be-83b4-26a7a02c04c9" providerId="ADAL" clId="{7D07F235-8002-4E09-92B8-228825BC9966}" dt="2022-11-13T16:14:32.866" v="2253"/>
          <ac:inkMkLst>
            <pc:docMk/>
            <pc:sldMk cId="0" sldId="987"/>
            <ac:inkMk id="181" creationId="{61DDA142-0E6F-4070-8A15-18C660325210}"/>
          </ac:inkMkLst>
        </pc:inkChg>
        <pc:inkChg chg="add mod">
          <ac:chgData name="Hemanth Kumar  Tanneru" userId="e60da0a2-8f9f-43be-83b4-26a7a02c04c9" providerId="ADAL" clId="{7D07F235-8002-4E09-92B8-228825BC9966}" dt="2022-11-13T16:14:46.555" v="2256"/>
          <ac:inkMkLst>
            <pc:docMk/>
            <pc:sldMk cId="0" sldId="987"/>
            <ac:inkMk id="182" creationId="{390B7CEB-0FAE-40BD-8284-0906A55B4724}"/>
          </ac:inkMkLst>
        </pc:inkChg>
        <pc:inkChg chg="add mod">
          <ac:chgData name="Hemanth Kumar  Tanneru" userId="e60da0a2-8f9f-43be-83b4-26a7a02c04c9" providerId="ADAL" clId="{7D07F235-8002-4E09-92B8-228825BC9966}" dt="2022-11-13T16:14:46.555" v="2256"/>
          <ac:inkMkLst>
            <pc:docMk/>
            <pc:sldMk cId="0" sldId="987"/>
            <ac:inkMk id="183" creationId="{152F4754-EB67-46D5-B378-79066EACD1C6}"/>
          </ac:inkMkLst>
        </pc:inkChg>
        <pc:inkChg chg="add">
          <ac:chgData name="Hemanth Kumar  Tanneru" userId="e60da0a2-8f9f-43be-83b4-26a7a02c04c9" providerId="ADAL" clId="{7D07F235-8002-4E09-92B8-228825BC9966}" dt="2022-11-13T16:14:51.642" v="2257" actId="9405"/>
          <ac:inkMkLst>
            <pc:docMk/>
            <pc:sldMk cId="0" sldId="987"/>
            <ac:inkMk id="185" creationId="{DAA18AD1-8830-4435-BBCC-FC5851695F3B}"/>
          </ac:inkMkLst>
        </pc:inkChg>
        <pc:inkChg chg="add mod">
          <ac:chgData name="Hemanth Kumar  Tanneru" userId="e60da0a2-8f9f-43be-83b4-26a7a02c04c9" providerId="ADAL" clId="{7D07F235-8002-4E09-92B8-228825BC9966}" dt="2022-11-13T16:15:01.739" v="2260"/>
          <ac:inkMkLst>
            <pc:docMk/>
            <pc:sldMk cId="0" sldId="987"/>
            <ac:inkMk id="186" creationId="{510461ED-B218-4DEC-9854-10EBB68F9279}"/>
          </ac:inkMkLst>
        </pc:inkChg>
        <pc:inkChg chg="add mod">
          <ac:chgData name="Hemanth Kumar  Tanneru" userId="e60da0a2-8f9f-43be-83b4-26a7a02c04c9" providerId="ADAL" clId="{7D07F235-8002-4E09-92B8-228825BC9966}" dt="2022-11-13T16:15:01.739" v="2260"/>
          <ac:inkMkLst>
            <pc:docMk/>
            <pc:sldMk cId="0" sldId="987"/>
            <ac:inkMk id="187" creationId="{50120A7B-6500-4EA8-8271-2DC019833800}"/>
          </ac:inkMkLst>
        </pc:inkChg>
        <pc:inkChg chg="add mod">
          <ac:chgData name="Hemanth Kumar  Tanneru" userId="e60da0a2-8f9f-43be-83b4-26a7a02c04c9" providerId="ADAL" clId="{7D07F235-8002-4E09-92B8-228825BC9966}" dt="2022-11-13T16:15:03.011" v="2263"/>
          <ac:inkMkLst>
            <pc:docMk/>
            <pc:sldMk cId="0" sldId="987"/>
            <ac:inkMk id="189" creationId="{C06DAA4F-BA45-497B-8F5F-76A7216A4825}"/>
          </ac:inkMkLst>
        </pc:inkChg>
        <pc:inkChg chg="add mod">
          <ac:chgData name="Hemanth Kumar  Tanneru" userId="e60da0a2-8f9f-43be-83b4-26a7a02c04c9" providerId="ADAL" clId="{7D07F235-8002-4E09-92B8-228825BC9966}" dt="2022-11-13T16:15:03.011" v="2263"/>
          <ac:inkMkLst>
            <pc:docMk/>
            <pc:sldMk cId="0" sldId="987"/>
            <ac:inkMk id="190" creationId="{4EBA58FE-F7D7-4602-B966-11D0E72B4ED8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192" creationId="{2965E59D-3AAD-4479-A1EC-356BFD0B1868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193" creationId="{8EBB3D34-79CB-48D0-9FE4-8A6B55B0AE80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194" creationId="{7A7D314E-D9EC-4965-8603-59FCC42E4709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195" creationId="{89DF99C7-0EB6-4250-BF35-1C029DAA3974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196" creationId="{AEA6B2F3-D1E7-4293-AE04-32235539875F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197" creationId="{89CDD55A-D9F9-4517-8AB2-792422D51975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198" creationId="{BF05A7A3-2FCC-4A82-A2B7-73F82B6F9C70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199" creationId="{0546F179-1A83-4D03-AA43-367F2D378519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200" creationId="{D9B8F46A-6D65-4A44-BF4E-557EFAE2E1A7}"/>
          </ac:inkMkLst>
        </pc:inkChg>
        <pc:inkChg chg="add mod">
          <ac:chgData name="Hemanth Kumar  Tanneru" userId="e60da0a2-8f9f-43be-83b4-26a7a02c04c9" providerId="ADAL" clId="{7D07F235-8002-4E09-92B8-228825BC9966}" dt="2022-11-13T16:15:23.024" v="2274"/>
          <ac:inkMkLst>
            <pc:docMk/>
            <pc:sldMk cId="0" sldId="987"/>
            <ac:inkMk id="201" creationId="{97CBD30E-3068-419F-9E63-9EBD91814D96}"/>
          </ac:inkMkLst>
        </pc:inkChg>
        <pc:inkChg chg="add mod">
          <ac:chgData name="Hemanth Kumar  Tanneru" userId="e60da0a2-8f9f-43be-83b4-26a7a02c04c9" providerId="ADAL" clId="{7D07F235-8002-4E09-92B8-228825BC9966}" dt="2022-11-13T16:15:25.809" v="2280"/>
          <ac:inkMkLst>
            <pc:docMk/>
            <pc:sldMk cId="0" sldId="987"/>
            <ac:inkMk id="204" creationId="{84C6A2B4-45D2-4999-AE1E-A370E60DA1FA}"/>
          </ac:inkMkLst>
        </pc:inkChg>
        <pc:inkChg chg="add mod">
          <ac:chgData name="Hemanth Kumar  Tanneru" userId="e60da0a2-8f9f-43be-83b4-26a7a02c04c9" providerId="ADAL" clId="{7D07F235-8002-4E09-92B8-228825BC9966}" dt="2022-11-13T16:15:25.809" v="2280"/>
          <ac:inkMkLst>
            <pc:docMk/>
            <pc:sldMk cId="0" sldId="987"/>
            <ac:inkMk id="205" creationId="{DFFFEC02-FA66-4D56-A9C6-FD3C01A6FEEB}"/>
          </ac:inkMkLst>
        </pc:inkChg>
        <pc:inkChg chg="add mod">
          <ac:chgData name="Hemanth Kumar  Tanneru" userId="e60da0a2-8f9f-43be-83b4-26a7a02c04c9" providerId="ADAL" clId="{7D07F235-8002-4E09-92B8-228825BC9966}" dt="2022-11-13T16:15:25.809" v="2280"/>
          <ac:inkMkLst>
            <pc:docMk/>
            <pc:sldMk cId="0" sldId="987"/>
            <ac:inkMk id="206" creationId="{110E5D2F-0072-4BD0-AD5E-4CF23982C66C}"/>
          </ac:inkMkLst>
        </pc:inkChg>
        <pc:inkChg chg="add mod">
          <ac:chgData name="Hemanth Kumar  Tanneru" userId="e60da0a2-8f9f-43be-83b4-26a7a02c04c9" providerId="ADAL" clId="{7D07F235-8002-4E09-92B8-228825BC9966}" dt="2022-11-13T16:15:25.809" v="2280"/>
          <ac:inkMkLst>
            <pc:docMk/>
            <pc:sldMk cId="0" sldId="987"/>
            <ac:inkMk id="207" creationId="{A1466AF1-3E3A-493B-9B1B-4AB7E67F2F19}"/>
          </ac:inkMkLst>
        </pc:inkChg>
        <pc:inkChg chg="add mod">
          <ac:chgData name="Hemanth Kumar  Tanneru" userId="e60da0a2-8f9f-43be-83b4-26a7a02c04c9" providerId="ADAL" clId="{7D07F235-8002-4E09-92B8-228825BC9966}" dt="2022-11-13T16:15:25.809" v="2280"/>
          <ac:inkMkLst>
            <pc:docMk/>
            <pc:sldMk cId="0" sldId="987"/>
            <ac:inkMk id="208" creationId="{A597DAFC-6E12-424E-90E1-1653C532648E}"/>
          </ac:inkMkLst>
        </pc:inkChg>
        <pc:inkChg chg="add mod">
          <ac:chgData name="Hemanth Kumar  Tanneru" userId="e60da0a2-8f9f-43be-83b4-26a7a02c04c9" providerId="ADAL" clId="{7D07F235-8002-4E09-92B8-228825BC9966}" dt="2022-11-13T16:15:29.394" v="2286"/>
          <ac:inkMkLst>
            <pc:docMk/>
            <pc:sldMk cId="0" sldId="987"/>
            <ac:inkMk id="211" creationId="{8D485BAF-5444-42C3-861B-6123DB8B0DE5}"/>
          </ac:inkMkLst>
        </pc:inkChg>
        <pc:inkChg chg="add mod">
          <ac:chgData name="Hemanth Kumar  Tanneru" userId="e60da0a2-8f9f-43be-83b4-26a7a02c04c9" providerId="ADAL" clId="{7D07F235-8002-4E09-92B8-228825BC9966}" dt="2022-11-13T16:15:29.394" v="2286"/>
          <ac:inkMkLst>
            <pc:docMk/>
            <pc:sldMk cId="0" sldId="987"/>
            <ac:inkMk id="212" creationId="{3E727D29-B25B-443C-AAD4-D80480429656}"/>
          </ac:inkMkLst>
        </pc:inkChg>
        <pc:inkChg chg="add mod">
          <ac:chgData name="Hemanth Kumar  Tanneru" userId="e60da0a2-8f9f-43be-83b4-26a7a02c04c9" providerId="ADAL" clId="{7D07F235-8002-4E09-92B8-228825BC9966}" dt="2022-11-13T16:15:29.394" v="2286"/>
          <ac:inkMkLst>
            <pc:docMk/>
            <pc:sldMk cId="0" sldId="987"/>
            <ac:inkMk id="213" creationId="{50B4CACD-71C7-4532-96AE-674F99C86451}"/>
          </ac:inkMkLst>
        </pc:inkChg>
        <pc:inkChg chg="add mod">
          <ac:chgData name="Hemanth Kumar  Tanneru" userId="e60da0a2-8f9f-43be-83b4-26a7a02c04c9" providerId="ADAL" clId="{7D07F235-8002-4E09-92B8-228825BC9966}" dt="2022-11-13T16:15:29.394" v="2286"/>
          <ac:inkMkLst>
            <pc:docMk/>
            <pc:sldMk cId="0" sldId="987"/>
            <ac:inkMk id="214" creationId="{41C9D8E3-74DC-4594-9922-99659F0205EA}"/>
          </ac:inkMkLst>
        </pc:inkChg>
        <pc:inkChg chg="add mod">
          <ac:chgData name="Hemanth Kumar  Tanneru" userId="e60da0a2-8f9f-43be-83b4-26a7a02c04c9" providerId="ADAL" clId="{7D07F235-8002-4E09-92B8-228825BC9966}" dt="2022-11-13T16:15:29.394" v="2286"/>
          <ac:inkMkLst>
            <pc:docMk/>
            <pc:sldMk cId="0" sldId="987"/>
            <ac:inkMk id="215" creationId="{4F3BECE8-4469-45FF-AD44-93EF5EF54240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17:10.084" v="2370"/>
        <pc:sldMkLst>
          <pc:docMk/>
          <pc:sldMk cId="0" sldId="988"/>
        </pc:sldMkLst>
        <pc:grpChg chg="mod">
          <ac:chgData name="Hemanth Kumar  Tanneru" userId="e60da0a2-8f9f-43be-83b4-26a7a02c04c9" providerId="ADAL" clId="{7D07F235-8002-4E09-92B8-228825BC9966}" dt="2022-11-13T16:16:04.018" v="2295"/>
          <ac:grpSpMkLst>
            <pc:docMk/>
            <pc:sldMk cId="0" sldId="988"/>
            <ac:grpSpMk id="17" creationId="{8F244700-17B7-436C-ACDA-65F5A2CFCFD6}"/>
          </ac:grpSpMkLst>
        </pc:grpChg>
        <pc:grpChg chg="mod">
          <ac:chgData name="Hemanth Kumar  Tanneru" userId="e60da0a2-8f9f-43be-83b4-26a7a02c04c9" providerId="ADAL" clId="{7D07F235-8002-4E09-92B8-228825BC9966}" dt="2022-11-13T16:16:22.929" v="2309"/>
          <ac:grpSpMkLst>
            <pc:docMk/>
            <pc:sldMk cId="0" sldId="988"/>
            <ac:grpSpMk id="31" creationId="{64714FBE-360A-4293-9D57-9F2833C0F7AF}"/>
          </ac:grpSpMkLst>
        </pc:grpChg>
        <pc:grpChg chg="del mod">
          <ac:chgData name="Hemanth Kumar  Tanneru" userId="e60da0a2-8f9f-43be-83b4-26a7a02c04c9" providerId="ADAL" clId="{7D07F235-8002-4E09-92B8-228825BC9966}" dt="2022-11-13T16:16:34.878" v="2329"/>
          <ac:grpSpMkLst>
            <pc:docMk/>
            <pc:sldMk cId="0" sldId="988"/>
            <ac:grpSpMk id="38" creationId="{45D9709F-45BF-40AC-83C4-3091C81AF62A}"/>
          </ac:grpSpMkLst>
        </pc:grpChg>
        <pc:grpChg chg="mod">
          <ac:chgData name="Hemanth Kumar  Tanneru" userId="e60da0a2-8f9f-43be-83b4-26a7a02c04c9" providerId="ADAL" clId="{7D07F235-8002-4E09-92B8-228825BC9966}" dt="2022-11-13T16:16:27.606" v="2316"/>
          <ac:grpSpMkLst>
            <pc:docMk/>
            <pc:sldMk cId="0" sldId="988"/>
            <ac:grpSpMk id="44" creationId="{60F019ED-C051-43AF-AD5F-870EEFB8E31C}"/>
          </ac:grpSpMkLst>
        </pc:grpChg>
        <pc:grpChg chg="mod">
          <ac:chgData name="Hemanth Kumar  Tanneru" userId="e60da0a2-8f9f-43be-83b4-26a7a02c04c9" providerId="ADAL" clId="{7D07F235-8002-4E09-92B8-228825BC9966}" dt="2022-11-13T16:16:34.878" v="2329"/>
          <ac:grpSpMkLst>
            <pc:docMk/>
            <pc:sldMk cId="0" sldId="988"/>
            <ac:grpSpMk id="57" creationId="{3C71DA81-D25F-4ED5-9544-34AAB60AB331}"/>
          </ac:grpSpMkLst>
        </pc:grpChg>
        <pc:grpChg chg="del mod">
          <ac:chgData name="Hemanth Kumar  Tanneru" userId="e60da0a2-8f9f-43be-83b4-26a7a02c04c9" providerId="ADAL" clId="{7D07F235-8002-4E09-92B8-228825BC9966}" dt="2022-11-13T16:16:47.262" v="2340"/>
          <ac:grpSpMkLst>
            <pc:docMk/>
            <pc:sldMk cId="0" sldId="988"/>
            <ac:grpSpMk id="68" creationId="{5B0286B7-F808-4AF5-B4A4-0E4B1EE2573D}"/>
          </ac:grpSpMkLst>
        </pc:grpChg>
        <pc:grpChg chg="del mod">
          <ac:chgData name="Hemanth Kumar  Tanneru" userId="e60da0a2-8f9f-43be-83b4-26a7a02c04c9" providerId="ADAL" clId="{7D07F235-8002-4E09-92B8-228825BC9966}" dt="2022-11-13T16:17:07.966" v="2366"/>
          <ac:grpSpMkLst>
            <pc:docMk/>
            <pc:sldMk cId="0" sldId="988"/>
            <ac:grpSpMk id="69" creationId="{1F57D5F5-7864-4159-8481-F3426DB91B58}"/>
          </ac:grpSpMkLst>
        </pc:grpChg>
        <pc:grpChg chg="del mod">
          <ac:chgData name="Hemanth Kumar  Tanneru" userId="e60da0a2-8f9f-43be-83b4-26a7a02c04c9" providerId="ADAL" clId="{7D07F235-8002-4E09-92B8-228825BC9966}" dt="2022-11-13T16:17:07.966" v="2366"/>
          <ac:grpSpMkLst>
            <pc:docMk/>
            <pc:sldMk cId="0" sldId="988"/>
            <ac:grpSpMk id="75" creationId="{3D8BE04E-377E-4585-A4A8-D702321A61B8}"/>
          </ac:grpSpMkLst>
        </pc:grpChg>
        <pc:grpChg chg="mod">
          <ac:chgData name="Hemanth Kumar  Tanneru" userId="e60da0a2-8f9f-43be-83b4-26a7a02c04c9" providerId="ADAL" clId="{7D07F235-8002-4E09-92B8-228825BC9966}" dt="2022-11-13T16:17:07.966" v="2366"/>
          <ac:grpSpMkLst>
            <pc:docMk/>
            <pc:sldMk cId="0" sldId="988"/>
            <ac:grpSpMk id="95" creationId="{275AC7A6-829C-44E6-AEA8-F933A06FB7A2}"/>
          </ac:grpSpMkLst>
        </pc:grpChg>
        <pc:grpChg chg="mod">
          <ac:chgData name="Hemanth Kumar  Tanneru" userId="e60da0a2-8f9f-43be-83b4-26a7a02c04c9" providerId="ADAL" clId="{7D07F235-8002-4E09-92B8-228825BC9966}" dt="2022-11-13T16:17:07.966" v="2366"/>
          <ac:grpSpMkLst>
            <pc:docMk/>
            <pc:sldMk cId="0" sldId="988"/>
            <ac:grpSpMk id="96" creationId="{48889F98-75EE-4346-8C89-9BAF2788B52F}"/>
          </ac:grpSpMkLst>
        </pc:grpChg>
        <pc:grpChg chg="mod">
          <ac:chgData name="Hemanth Kumar  Tanneru" userId="e60da0a2-8f9f-43be-83b4-26a7a02c04c9" providerId="ADAL" clId="{7D07F235-8002-4E09-92B8-228825BC9966}" dt="2022-11-13T16:17:10.084" v="2370"/>
          <ac:grpSpMkLst>
            <pc:docMk/>
            <pc:sldMk cId="0" sldId="988"/>
            <ac:grpSpMk id="100" creationId="{F73F475C-4539-4100-930A-A268B05B3E9A}"/>
          </ac:grpSpMkLst>
        </pc:grpChg>
        <pc:inkChg chg="del mod">
          <ac:chgData name="Hemanth Kumar  Tanneru" userId="e60da0a2-8f9f-43be-83b4-26a7a02c04c9" providerId="ADAL" clId="{7D07F235-8002-4E09-92B8-228825BC9966}" dt="2022-11-13T15:46:59.577" v="1290"/>
          <ac:inkMkLst>
            <pc:docMk/>
            <pc:sldMk cId="0" sldId="988"/>
            <ac:inkMk id="4" creationId="{87BE2CC3-6608-47B0-9DCF-F15752735A61}"/>
          </ac:inkMkLst>
        </pc:inkChg>
        <pc:inkChg chg="add">
          <ac:chgData name="Hemanth Kumar  Tanneru" userId="e60da0a2-8f9f-43be-83b4-26a7a02c04c9" providerId="ADAL" clId="{7D07F235-8002-4E09-92B8-228825BC9966}" dt="2022-11-13T16:15:38.316" v="2287" actId="9405"/>
          <ac:inkMkLst>
            <pc:docMk/>
            <pc:sldMk cId="0" sldId="988"/>
            <ac:inkMk id="5" creationId="{2E6EC4DC-04E3-4D60-9A38-772220B538C0}"/>
          </ac:inkMkLst>
        </pc:inkChg>
        <pc:inkChg chg="add">
          <ac:chgData name="Hemanth Kumar  Tanneru" userId="e60da0a2-8f9f-43be-83b4-26a7a02c04c9" providerId="ADAL" clId="{7D07F235-8002-4E09-92B8-228825BC9966}" dt="2022-11-13T16:15:39.034" v="2288" actId="9405"/>
          <ac:inkMkLst>
            <pc:docMk/>
            <pc:sldMk cId="0" sldId="988"/>
            <ac:inkMk id="6" creationId="{71D0DEEF-9735-4292-8626-E4838DE309DC}"/>
          </ac:inkMkLst>
        </pc:inkChg>
        <pc:inkChg chg="add">
          <ac:chgData name="Hemanth Kumar  Tanneru" userId="e60da0a2-8f9f-43be-83b4-26a7a02c04c9" providerId="ADAL" clId="{7D07F235-8002-4E09-92B8-228825BC9966}" dt="2022-11-13T16:15:40.662" v="2289" actId="9405"/>
          <ac:inkMkLst>
            <pc:docMk/>
            <pc:sldMk cId="0" sldId="988"/>
            <ac:inkMk id="7" creationId="{EDC38A7C-3958-44D2-BAD8-DCAB39AA30AA}"/>
          </ac:inkMkLst>
        </pc:inkChg>
        <pc:inkChg chg="add">
          <ac:chgData name="Hemanth Kumar  Tanneru" userId="e60da0a2-8f9f-43be-83b4-26a7a02c04c9" providerId="ADAL" clId="{7D07F235-8002-4E09-92B8-228825BC9966}" dt="2022-11-13T16:15:41.377" v="2290" actId="9405"/>
          <ac:inkMkLst>
            <pc:docMk/>
            <pc:sldMk cId="0" sldId="988"/>
            <ac:inkMk id="8" creationId="{65290090-5918-4033-B4B7-4B2ABA33FC48}"/>
          </ac:inkMkLst>
        </pc:inkChg>
        <pc:inkChg chg="add">
          <ac:chgData name="Hemanth Kumar  Tanneru" userId="e60da0a2-8f9f-43be-83b4-26a7a02c04c9" providerId="ADAL" clId="{7D07F235-8002-4E09-92B8-228825BC9966}" dt="2022-11-13T16:15:56.375" v="2291" actId="9405"/>
          <ac:inkMkLst>
            <pc:docMk/>
            <pc:sldMk cId="0" sldId="988"/>
            <ac:inkMk id="13" creationId="{F78C82B9-5343-40E1-90FA-AF42BEC9AA9E}"/>
          </ac:inkMkLst>
        </pc:inkChg>
        <pc:inkChg chg="add">
          <ac:chgData name="Hemanth Kumar  Tanneru" userId="e60da0a2-8f9f-43be-83b4-26a7a02c04c9" providerId="ADAL" clId="{7D07F235-8002-4E09-92B8-228825BC9966}" dt="2022-11-13T16:15:57.060" v="2292" actId="9405"/>
          <ac:inkMkLst>
            <pc:docMk/>
            <pc:sldMk cId="0" sldId="988"/>
            <ac:inkMk id="14" creationId="{240B149A-8E0F-41E0-8598-AF8AA78D5C3A}"/>
          </ac:inkMkLst>
        </pc:inkChg>
        <pc:inkChg chg="add mod">
          <ac:chgData name="Hemanth Kumar  Tanneru" userId="e60da0a2-8f9f-43be-83b4-26a7a02c04c9" providerId="ADAL" clId="{7D07F235-8002-4E09-92B8-228825BC9966}" dt="2022-11-13T16:16:04.018" v="2295"/>
          <ac:inkMkLst>
            <pc:docMk/>
            <pc:sldMk cId="0" sldId="988"/>
            <ac:inkMk id="15" creationId="{F9B5EE23-4D68-4ADE-B87C-99D685949ACE}"/>
          </ac:inkMkLst>
        </pc:inkChg>
        <pc:inkChg chg="add mod">
          <ac:chgData name="Hemanth Kumar  Tanneru" userId="e60da0a2-8f9f-43be-83b4-26a7a02c04c9" providerId="ADAL" clId="{7D07F235-8002-4E09-92B8-228825BC9966}" dt="2022-11-13T16:16:04.018" v="2295"/>
          <ac:inkMkLst>
            <pc:docMk/>
            <pc:sldMk cId="0" sldId="988"/>
            <ac:inkMk id="16" creationId="{A057ADEA-4C56-449A-A546-58A873AE88D9}"/>
          </ac:inkMkLst>
        </pc:inkChg>
        <pc:inkChg chg="add">
          <ac:chgData name="Hemanth Kumar  Tanneru" userId="e60da0a2-8f9f-43be-83b4-26a7a02c04c9" providerId="ADAL" clId="{7D07F235-8002-4E09-92B8-228825BC9966}" dt="2022-11-13T16:16:05.350" v="2296" actId="9405"/>
          <ac:inkMkLst>
            <pc:docMk/>
            <pc:sldMk cId="0" sldId="988"/>
            <ac:inkMk id="18" creationId="{89A53679-5C5C-4B3D-BBEC-D52589A8C3FF}"/>
          </ac:inkMkLst>
        </pc:inkChg>
        <pc:inkChg chg="add">
          <ac:chgData name="Hemanth Kumar  Tanneru" userId="e60da0a2-8f9f-43be-83b4-26a7a02c04c9" providerId="ADAL" clId="{7D07F235-8002-4E09-92B8-228825BC9966}" dt="2022-11-13T16:16:10.637" v="2297" actId="9405"/>
          <ac:inkMkLst>
            <pc:docMk/>
            <pc:sldMk cId="0" sldId="988"/>
            <ac:inkMk id="19" creationId="{752B5357-F9E1-4930-8C40-AF8070EAA8E2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0" creationId="{B6EB095B-2300-4796-BA38-56F8BF7DC4D1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1" creationId="{15F28806-732C-402C-9EBD-93B40A5878C9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2" creationId="{4F2397C7-BBD8-4DD5-9DC0-3DACAC5D2536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3" creationId="{1E280696-51CB-4EC9-A458-9AB7A22FB047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4" creationId="{FB79FC55-C1A0-462F-AD23-B934998AD337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5" creationId="{C541CD96-621B-474B-AC67-BF5F9A03E979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6" creationId="{CF7F756A-66A2-41C8-AAE8-B0B69F35813F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7" creationId="{EC2F4C0A-13F0-49A3-8E64-A66357560956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8" creationId="{7C9ACFF9-8A2D-4E43-948C-A005ECD105B8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29" creationId="{D51D4CEE-49B2-41CB-ABB3-35C905D76C4B}"/>
          </ac:inkMkLst>
        </pc:inkChg>
        <pc:inkChg chg="add mod">
          <ac:chgData name="Hemanth Kumar  Tanneru" userId="e60da0a2-8f9f-43be-83b4-26a7a02c04c9" providerId="ADAL" clId="{7D07F235-8002-4E09-92B8-228825BC9966}" dt="2022-11-13T16:16:22.929" v="2309"/>
          <ac:inkMkLst>
            <pc:docMk/>
            <pc:sldMk cId="0" sldId="988"/>
            <ac:inkMk id="30" creationId="{0B3B92D2-DD05-48E2-A183-3A8DBAADE8ED}"/>
          </ac:inkMkLst>
        </pc:inkChg>
        <pc:inkChg chg="add mod">
          <ac:chgData name="Hemanth Kumar  Tanneru" userId="e60da0a2-8f9f-43be-83b4-26a7a02c04c9" providerId="ADAL" clId="{7D07F235-8002-4E09-92B8-228825BC9966}" dt="2022-11-13T16:16:27.606" v="2316"/>
          <ac:inkMkLst>
            <pc:docMk/>
            <pc:sldMk cId="0" sldId="988"/>
            <ac:inkMk id="32" creationId="{27484D6F-DE04-4884-A541-844A2B19FC8E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33" creationId="{31DE1D1F-4ED9-47AE-BE9E-6E6F036792AC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34" creationId="{29A9DDC1-F5F5-40CC-9EE1-4CC4E295FD5E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35" creationId="{96C0D4CE-387D-4E05-A711-ACF8B00AAB71}"/>
          </ac:inkMkLst>
        </pc:inkChg>
        <pc:inkChg chg="add mod">
          <ac:chgData name="Hemanth Kumar  Tanneru" userId="e60da0a2-8f9f-43be-83b4-26a7a02c04c9" providerId="ADAL" clId="{7D07F235-8002-4E09-92B8-228825BC9966}" dt="2022-11-13T16:16:27.606" v="2316"/>
          <ac:inkMkLst>
            <pc:docMk/>
            <pc:sldMk cId="0" sldId="988"/>
            <ac:inkMk id="36" creationId="{6AB94F81-039B-4226-BFDB-05E67E11D38D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37" creationId="{9AAC15BA-865D-4CB7-8183-46F799B01FEE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45" creationId="{EE7DFD23-80C7-45E7-8650-6356C9FC913C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46" creationId="{632DCCB6-D920-4B9E-84FB-F2E77C808EB6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47" creationId="{443BB165-C041-4B7A-A131-04B6051FA3E6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48" creationId="{5181BADD-A733-439F-8862-A86B3772E81B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49" creationId="{20850405-7F9E-4FA4-89C3-6A4A04370B51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50" creationId="{81DE1E14-BAE3-4CED-8C5D-06F2BFE0E3B4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51" creationId="{FBBA2A19-1511-4913-B5E6-9A7E664B4AB1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52" creationId="{7F907641-D752-44AD-AEB9-63C5EF2157FA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53" creationId="{94FD1DB7-6FAE-48AC-A8E5-E67DE2C63949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54" creationId="{E4BEEC0C-F43D-4200-BA47-8EA4D5397D45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55" creationId="{DDF15434-4E70-4970-86C6-3748F009DE8E}"/>
          </ac:inkMkLst>
        </pc:inkChg>
        <pc:inkChg chg="add mod">
          <ac:chgData name="Hemanth Kumar  Tanneru" userId="e60da0a2-8f9f-43be-83b4-26a7a02c04c9" providerId="ADAL" clId="{7D07F235-8002-4E09-92B8-228825BC9966}" dt="2022-11-13T16:16:34.878" v="2329"/>
          <ac:inkMkLst>
            <pc:docMk/>
            <pc:sldMk cId="0" sldId="988"/>
            <ac:inkMk id="56" creationId="{E83DE920-1EE4-44BD-95A0-88C76B7F5C24}"/>
          </ac:inkMkLst>
        </pc:inkChg>
        <pc:inkChg chg="add">
          <ac:chgData name="Hemanth Kumar  Tanneru" userId="e60da0a2-8f9f-43be-83b4-26a7a02c04c9" providerId="ADAL" clId="{7D07F235-8002-4E09-92B8-228825BC9966}" dt="2022-11-13T16:16:35.323" v="2330" actId="9405"/>
          <ac:inkMkLst>
            <pc:docMk/>
            <pc:sldMk cId="0" sldId="988"/>
            <ac:inkMk id="58" creationId="{0C1C514D-EA25-46F1-AB00-6EE76CD47EE0}"/>
          </ac:inkMkLst>
        </pc:inkChg>
        <pc:inkChg chg="add">
          <ac:chgData name="Hemanth Kumar  Tanneru" userId="e60da0a2-8f9f-43be-83b4-26a7a02c04c9" providerId="ADAL" clId="{7D07F235-8002-4E09-92B8-228825BC9966}" dt="2022-11-13T16:16:36.180" v="2331" actId="9405"/>
          <ac:inkMkLst>
            <pc:docMk/>
            <pc:sldMk cId="0" sldId="988"/>
            <ac:inkMk id="59" creationId="{EB41BE1E-A5C2-4403-BF66-9E641B165816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60" creationId="{0FBF262E-F393-4390-A724-FA1E0D1EBAFD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61" creationId="{256F9436-AD14-4384-81A8-F82F51C279ED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62" creationId="{73605ADC-EA36-4F16-9C87-6116131D0C1B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63" creationId="{1A4F43B2-9A3A-4FC6-B9DC-8287069A39FE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64" creationId="{0D285853-23DF-43F9-ACDF-D97B6AD682B6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65" creationId="{1A84E921-6A09-4784-8E39-ABB81A178C9F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66" creationId="{87FCEC88-3483-4271-9E9F-6DFD9496A7FD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67" creationId="{D032E480-18E8-4EFF-B220-E16CA26D5DE6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0" creationId="{C169137B-B9D5-4027-ABF0-5390DBDB7950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1" creationId="{BE4BD506-4AD9-4B97-9CE1-6B477A0DA945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2" creationId="{1A572213-79F4-4A1C-B691-5A4CE335847F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3" creationId="{F7986194-11CD-47FF-A690-BAF1F012AF02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4" creationId="{0D237D77-FF78-49B1-8AEB-F8E89FE9497D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6" creationId="{AE323311-B10B-49F7-9DFD-040C7A66F0EF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7" creationId="{4548CAC2-68EE-4D5A-8D0D-A052147C3072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8" creationId="{C2F44E0E-E068-431B-BCEE-D48E57F2C443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79" creationId="{89DFB8AB-A761-4322-9C80-2AC9E56AFD65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0" creationId="{62E17EDA-67F8-4497-9915-29BF53A51C90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1" creationId="{5C9BE0B4-0938-4B64-8334-25A452EEE284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2" creationId="{D0EC055D-EBC0-4C50-86DF-C66259D425A4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3" creationId="{35CF74D5-71D7-4301-BA39-071F8E16C37C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4" creationId="{8C23898E-FF4B-4DC9-9FEB-A1BB88C80E34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5" creationId="{681223BA-A19C-4D23-87EF-1BA4848FD66D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6" creationId="{A2A72416-A5B5-4657-BDBA-CB5E49761500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7" creationId="{5FEDD04C-663A-4F7C-9E6E-F9692C2DC66C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8" creationId="{0B40E46B-5FA6-41A8-8171-51ACFF459A01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89" creationId="{7AE4C245-2020-4CE4-9CF0-9C936E10525F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90" creationId="{8763B235-D721-4C05-A5DF-DCF80B57F427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91" creationId="{F069A7C4-8716-4156-8B50-E6D472A75327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92" creationId="{2E0362FB-0182-4F4D-A11C-7D18C1224B63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93" creationId="{EFAF1089-17E8-4432-A395-7B0E62B0C668}"/>
          </ac:inkMkLst>
        </pc:inkChg>
        <pc:inkChg chg="add mod">
          <ac:chgData name="Hemanth Kumar  Tanneru" userId="e60da0a2-8f9f-43be-83b4-26a7a02c04c9" providerId="ADAL" clId="{7D07F235-8002-4E09-92B8-228825BC9966}" dt="2022-11-13T16:17:07.966" v="2366"/>
          <ac:inkMkLst>
            <pc:docMk/>
            <pc:sldMk cId="0" sldId="988"/>
            <ac:inkMk id="94" creationId="{DC92DDE3-D23A-4449-8C04-854E0EE0098F}"/>
          </ac:inkMkLst>
        </pc:inkChg>
        <pc:inkChg chg="add">
          <ac:chgData name="Hemanth Kumar  Tanneru" userId="e60da0a2-8f9f-43be-83b4-26a7a02c04c9" providerId="ADAL" clId="{7D07F235-8002-4E09-92B8-228825BC9966}" dt="2022-11-13T16:17:08.023" v="2367" actId="9405"/>
          <ac:inkMkLst>
            <pc:docMk/>
            <pc:sldMk cId="0" sldId="988"/>
            <ac:inkMk id="97" creationId="{468BB642-6D3C-47B0-9E54-9CE04DDC0C35}"/>
          </ac:inkMkLst>
        </pc:inkChg>
        <pc:inkChg chg="add mod">
          <ac:chgData name="Hemanth Kumar  Tanneru" userId="e60da0a2-8f9f-43be-83b4-26a7a02c04c9" providerId="ADAL" clId="{7D07F235-8002-4E09-92B8-228825BC9966}" dt="2022-11-13T16:17:10.084" v="2370"/>
          <ac:inkMkLst>
            <pc:docMk/>
            <pc:sldMk cId="0" sldId="988"/>
            <ac:inkMk id="98" creationId="{68CDA179-44C2-41DB-BA16-B0A7609A0C37}"/>
          </ac:inkMkLst>
        </pc:inkChg>
        <pc:inkChg chg="add mod">
          <ac:chgData name="Hemanth Kumar  Tanneru" userId="e60da0a2-8f9f-43be-83b4-26a7a02c04c9" providerId="ADAL" clId="{7D07F235-8002-4E09-92B8-228825BC9966}" dt="2022-11-13T16:17:10.084" v="2370"/>
          <ac:inkMkLst>
            <pc:docMk/>
            <pc:sldMk cId="0" sldId="988"/>
            <ac:inkMk id="99" creationId="{51282153-608A-4E7E-93C0-7D9737E4DFB1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18:20.644" v="2405" actId="9405"/>
        <pc:sldMkLst>
          <pc:docMk/>
          <pc:sldMk cId="0" sldId="989"/>
        </pc:sldMkLst>
        <pc:grpChg chg="del mod">
          <ac:chgData name="Hemanth Kumar  Tanneru" userId="e60da0a2-8f9f-43be-83b4-26a7a02c04c9" providerId="ADAL" clId="{7D07F235-8002-4E09-92B8-228825BC9966}" dt="2022-11-13T16:17:49.994" v="2376"/>
          <ac:grpSpMkLst>
            <pc:docMk/>
            <pc:sldMk cId="0" sldId="989"/>
            <ac:grpSpMk id="7" creationId="{68CBA6F9-532E-4F4C-A5C5-245E3687794C}"/>
          </ac:grpSpMkLst>
        </pc:grpChg>
        <pc:grpChg chg="mod">
          <ac:chgData name="Hemanth Kumar  Tanneru" userId="e60da0a2-8f9f-43be-83b4-26a7a02c04c9" providerId="ADAL" clId="{7D07F235-8002-4E09-92B8-228825BC9966}" dt="2022-11-13T16:17:49.994" v="2376"/>
          <ac:grpSpMkLst>
            <pc:docMk/>
            <pc:sldMk cId="0" sldId="989"/>
            <ac:grpSpMk id="14" creationId="{3BA1A0E2-01F7-410F-BDB3-BE27FAB321F6}"/>
          </ac:grpSpMkLst>
        </pc:grpChg>
        <pc:grpChg chg="mod">
          <ac:chgData name="Hemanth Kumar  Tanneru" userId="e60da0a2-8f9f-43be-83b4-26a7a02c04c9" providerId="ADAL" clId="{7D07F235-8002-4E09-92B8-228825BC9966}" dt="2022-11-13T16:17:57.354" v="2380"/>
          <ac:grpSpMkLst>
            <pc:docMk/>
            <pc:sldMk cId="0" sldId="989"/>
            <ac:grpSpMk id="18" creationId="{29A96448-4FDB-413C-8D6A-D9A4D6C5A3FE}"/>
          </ac:grpSpMkLst>
        </pc:grpChg>
        <pc:grpChg chg="mod">
          <ac:chgData name="Hemanth Kumar  Tanneru" userId="e60da0a2-8f9f-43be-83b4-26a7a02c04c9" providerId="ADAL" clId="{7D07F235-8002-4E09-92B8-228825BC9966}" dt="2022-11-13T16:18:02.888" v="2383"/>
          <ac:grpSpMkLst>
            <pc:docMk/>
            <pc:sldMk cId="0" sldId="989"/>
            <ac:grpSpMk id="21" creationId="{1D36AF6E-B8EB-40DC-A3CD-1513D1349B0B}"/>
          </ac:grpSpMkLst>
        </pc:grpChg>
        <pc:grpChg chg="mod">
          <ac:chgData name="Hemanth Kumar  Tanneru" userId="e60da0a2-8f9f-43be-83b4-26a7a02c04c9" providerId="ADAL" clId="{7D07F235-8002-4E09-92B8-228825BC9966}" dt="2022-11-13T16:18:13.327" v="2391"/>
          <ac:grpSpMkLst>
            <pc:docMk/>
            <pc:sldMk cId="0" sldId="989"/>
            <ac:grpSpMk id="29" creationId="{9385ECE8-4A64-4ED4-92AC-71A22CE08279}"/>
          </ac:grpSpMkLst>
        </pc:grpChg>
        <pc:grpChg chg="mod">
          <ac:chgData name="Hemanth Kumar  Tanneru" userId="e60da0a2-8f9f-43be-83b4-26a7a02c04c9" providerId="ADAL" clId="{7D07F235-8002-4E09-92B8-228825BC9966}" dt="2022-11-13T16:18:19.545" v="2404"/>
          <ac:grpSpMkLst>
            <pc:docMk/>
            <pc:sldMk cId="0" sldId="989"/>
            <ac:grpSpMk id="47" creationId="{3D593BFE-33CA-48F3-B775-A4EDF17DB2F1}"/>
          </ac:grpSpMkLst>
        </pc:grpChg>
        <pc:inkChg chg="add mod">
          <ac:chgData name="Hemanth Kumar  Tanneru" userId="e60da0a2-8f9f-43be-83b4-26a7a02c04c9" providerId="ADAL" clId="{7D07F235-8002-4E09-92B8-228825BC9966}" dt="2022-11-13T16:17:49.994" v="2376"/>
          <ac:inkMkLst>
            <pc:docMk/>
            <pc:sldMk cId="0" sldId="989"/>
            <ac:inkMk id="5" creationId="{FD54FE35-B107-4873-A02D-E88B81D483ED}"/>
          </ac:inkMkLst>
        </pc:inkChg>
        <pc:inkChg chg="add mod">
          <ac:chgData name="Hemanth Kumar  Tanneru" userId="e60da0a2-8f9f-43be-83b4-26a7a02c04c9" providerId="ADAL" clId="{7D07F235-8002-4E09-92B8-228825BC9966}" dt="2022-11-13T16:17:49.994" v="2376"/>
          <ac:inkMkLst>
            <pc:docMk/>
            <pc:sldMk cId="0" sldId="989"/>
            <ac:inkMk id="6" creationId="{46A4FEDD-4E17-482C-8EB1-6CD65DF9024E}"/>
          </ac:inkMkLst>
        </pc:inkChg>
        <pc:inkChg chg="add">
          <ac:chgData name="Hemanth Kumar  Tanneru" userId="e60da0a2-8f9f-43be-83b4-26a7a02c04c9" providerId="ADAL" clId="{7D07F235-8002-4E09-92B8-228825BC9966}" dt="2022-11-13T16:17:47.106" v="2374" actId="9405"/>
          <ac:inkMkLst>
            <pc:docMk/>
            <pc:sldMk cId="0" sldId="989"/>
            <ac:inkMk id="8" creationId="{0BA09C1D-E57A-487B-935A-1F49D383D8B6}"/>
          </ac:inkMkLst>
        </pc:inkChg>
        <pc:inkChg chg="add mod">
          <ac:chgData name="Hemanth Kumar  Tanneru" userId="e60da0a2-8f9f-43be-83b4-26a7a02c04c9" providerId="ADAL" clId="{7D07F235-8002-4E09-92B8-228825BC9966}" dt="2022-11-13T16:17:49.994" v="2376"/>
          <ac:inkMkLst>
            <pc:docMk/>
            <pc:sldMk cId="0" sldId="989"/>
            <ac:inkMk id="13" creationId="{B7D9B20B-09A6-46C6-9955-09DAEEF8DC7D}"/>
          </ac:inkMkLst>
        </pc:inkChg>
        <pc:inkChg chg="add">
          <ac:chgData name="Hemanth Kumar  Tanneru" userId="e60da0a2-8f9f-43be-83b4-26a7a02c04c9" providerId="ADAL" clId="{7D07F235-8002-4E09-92B8-228825BC9966}" dt="2022-11-13T16:17:52.466" v="2377" actId="9405"/>
          <ac:inkMkLst>
            <pc:docMk/>
            <pc:sldMk cId="0" sldId="989"/>
            <ac:inkMk id="15" creationId="{B8F25682-1472-4A9E-B9F9-47DDA7429154}"/>
          </ac:inkMkLst>
        </pc:inkChg>
        <pc:inkChg chg="add mod">
          <ac:chgData name="Hemanth Kumar  Tanneru" userId="e60da0a2-8f9f-43be-83b4-26a7a02c04c9" providerId="ADAL" clId="{7D07F235-8002-4E09-92B8-228825BC9966}" dt="2022-11-13T16:17:57.354" v="2380"/>
          <ac:inkMkLst>
            <pc:docMk/>
            <pc:sldMk cId="0" sldId="989"/>
            <ac:inkMk id="16" creationId="{4C356529-8EE1-4F7F-88A0-3D618892D835}"/>
          </ac:inkMkLst>
        </pc:inkChg>
        <pc:inkChg chg="add mod">
          <ac:chgData name="Hemanth Kumar  Tanneru" userId="e60da0a2-8f9f-43be-83b4-26a7a02c04c9" providerId="ADAL" clId="{7D07F235-8002-4E09-92B8-228825BC9966}" dt="2022-11-13T16:17:57.354" v="2380"/>
          <ac:inkMkLst>
            <pc:docMk/>
            <pc:sldMk cId="0" sldId="989"/>
            <ac:inkMk id="17" creationId="{BE1482A2-FDBC-4741-9419-DB60939E964B}"/>
          </ac:inkMkLst>
        </pc:inkChg>
        <pc:inkChg chg="add mod">
          <ac:chgData name="Hemanth Kumar  Tanneru" userId="e60da0a2-8f9f-43be-83b4-26a7a02c04c9" providerId="ADAL" clId="{7D07F235-8002-4E09-92B8-228825BC9966}" dt="2022-11-13T16:18:02.888" v="2383"/>
          <ac:inkMkLst>
            <pc:docMk/>
            <pc:sldMk cId="0" sldId="989"/>
            <ac:inkMk id="19" creationId="{CC1922D0-CECB-4BD5-AD86-8C83D5F409DF}"/>
          </ac:inkMkLst>
        </pc:inkChg>
        <pc:inkChg chg="add mod">
          <ac:chgData name="Hemanth Kumar  Tanneru" userId="e60da0a2-8f9f-43be-83b4-26a7a02c04c9" providerId="ADAL" clId="{7D07F235-8002-4E09-92B8-228825BC9966}" dt="2022-11-13T16:18:02.888" v="2383"/>
          <ac:inkMkLst>
            <pc:docMk/>
            <pc:sldMk cId="0" sldId="989"/>
            <ac:inkMk id="20" creationId="{22AF9D6B-9887-427A-94C1-120334CE2D7C}"/>
          </ac:inkMkLst>
        </pc:inkChg>
        <pc:inkChg chg="add">
          <ac:chgData name="Hemanth Kumar  Tanneru" userId="e60da0a2-8f9f-43be-83b4-26a7a02c04c9" providerId="ADAL" clId="{7D07F235-8002-4E09-92B8-228825BC9966}" dt="2022-11-13T16:18:05.110" v="2384" actId="9405"/>
          <ac:inkMkLst>
            <pc:docMk/>
            <pc:sldMk cId="0" sldId="989"/>
            <ac:inkMk id="22" creationId="{55857DB0-46C5-49B2-885A-5C36F0C71DD5}"/>
          </ac:inkMkLst>
        </pc:inkChg>
        <pc:inkChg chg="add">
          <ac:chgData name="Hemanth Kumar  Tanneru" userId="e60da0a2-8f9f-43be-83b4-26a7a02c04c9" providerId="ADAL" clId="{7D07F235-8002-4E09-92B8-228825BC9966}" dt="2022-11-13T16:18:06.441" v="2385" actId="9405"/>
          <ac:inkMkLst>
            <pc:docMk/>
            <pc:sldMk cId="0" sldId="989"/>
            <ac:inkMk id="23" creationId="{61649ED4-A20E-41A7-A3B5-07EB33D99B58}"/>
          </ac:inkMkLst>
        </pc:inkChg>
        <pc:inkChg chg="add">
          <ac:chgData name="Hemanth Kumar  Tanneru" userId="e60da0a2-8f9f-43be-83b4-26a7a02c04c9" providerId="ADAL" clId="{7D07F235-8002-4E09-92B8-228825BC9966}" dt="2022-11-13T16:18:09.710" v="2386" actId="9405"/>
          <ac:inkMkLst>
            <pc:docMk/>
            <pc:sldMk cId="0" sldId="989"/>
            <ac:inkMk id="24" creationId="{7755348D-E094-423B-92BF-2586CBAE93D4}"/>
          </ac:inkMkLst>
        </pc:inkChg>
        <pc:inkChg chg="add mod">
          <ac:chgData name="Hemanth Kumar  Tanneru" userId="e60da0a2-8f9f-43be-83b4-26a7a02c04c9" providerId="ADAL" clId="{7D07F235-8002-4E09-92B8-228825BC9966}" dt="2022-11-13T16:18:13.327" v="2391"/>
          <ac:inkMkLst>
            <pc:docMk/>
            <pc:sldMk cId="0" sldId="989"/>
            <ac:inkMk id="25" creationId="{58DDF2E9-7A71-4F79-B1F3-654B23ADBA8A}"/>
          </ac:inkMkLst>
        </pc:inkChg>
        <pc:inkChg chg="add mod">
          <ac:chgData name="Hemanth Kumar  Tanneru" userId="e60da0a2-8f9f-43be-83b4-26a7a02c04c9" providerId="ADAL" clId="{7D07F235-8002-4E09-92B8-228825BC9966}" dt="2022-11-13T16:18:13.327" v="2391"/>
          <ac:inkMkLst>
            <pc:docMk/>
            <pc:sldMk cId="0" sldId="989"/>
            <ac:inkMk id="26" creationId="{2B8033A8-C999-4E80-AC47-0838B75576C1}"/>
          </ac:inkMkLst>
        </pc:inkChg>
        <pc:inkChg chg="add mod">
          <ac:chgData name="Hemanth Kumar  Tanneru" userId="e60da0a2-8f9f-43be-83b4-26a7a02c04c9" providerId="ADAL" clId="{7D07F235-8002-4E09-92B8-228825BC9966}" dt="2022-11-13T16:18:13.327" v="2391"/>
          <ac:inkMkLst>
            <pc:docMk/>
            <pc:sldMk cId="0" sldId="989"/>
            <ac:inkMk id="27" creationId="{70D1648F-A48D-49F9-8EFF-F026AC0DB6E0}"/>
          </ac:inkMkLst>
        </pc:inkChg>
        <pc:inkChg chg="add mod">
          <ac:chgData name="Hemanth Kumar  Tanneru" userId="e60da0a2-8f9f-43be-83b4-26a7a02c04c9" providerId="ADAL" clId="{7D07F235-8002-4E09-92B8-228825BC9966}" dt="2022-11-13T16:18:13.327" v="2391"/>
          <ac:inkMkLst>
            <pc:docMk/>
            <pc:sldMk cId="0" sldId="989"/>
            <ac:inkMk id="28" creationId="{7258BB41-B53E-4AE6-A67F-9AB690975254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30" creationId="{7C1BA61F-0EEA-4193-AEF4-F58DC7133967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31" creationId="{D4088909-FCA2-4400-ADCE-D6A51973D104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36" creationId="{F5D3E498-91DD-44E9-AD1E-87C5B8B9852A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37" creationId="{377B1E24-9659-4AF2-9A51-09A303256338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39" creationId="{F4A99884-176E-4784-9CF7-5BE87E64EBF7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40" creationId="{93CECF76-3151-437A-B3EC-F2690F86E056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41" creationId="{FAA37390-8BCF-43F5-BCCF-3A3BA1D0590C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42" creationId="{735A04E4-07CF-4F45-B156-97C7A9355E30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43" creationId="{7AF2355F-8261-442F-807C-BC4D64855712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44" creationId="{8BD29F77-6A1D-4FEA-AA9B-BBD3154FE587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45" creationId="{D460105B-5243-4A21-B42D-488E48B15D7A}"/>
          </ac:inkMkLst>
        </pc:inkChg>
        <pc:inkChg chg="add mod">
          <ac:chgData name="Hemanth Kumar  Tanneru" userId="e60da0a2-8f9f-43be-83b4-26a7a02c04c9" providerId="ADAL" clId="{7D07F235-8002-4E09-92B8-228825BC9966}" dt="2022-11-13T16:18:19.545" v="2404"/>
          <ac:inkMkLst>
            <pc:docMk/>
            <pc:sldMk cId="0" sldId="989"/>
            <ac:inkMk id="46" creationId="{4F78257D-9BCC-4C32-A7EC-8725A70A2FAB}"/>
          </ac:inkMkLst>
        </pc:inkChg>
        <pc:inkChg chg="add">
          <ac:chgData name="Hemanth Kumar  Tanneru" userId="e60da0a2-8f9f-43be-83b4-26a7a02c04c9" providerId="ADAL" clId="{7D07F235-8002-4E09-92B8-228825BC9966}" dt="2022-11-13T16:18:20.644" v="2405" actId="9405"/>
          <ac:inkMkLst>
            <pc:docMk/>
            <pc:sldMk cId="0" sldId="989"/>
            <ac:inkMk id="48" creationId="{747EFD3A-2DF4-4BD1-A7E2-20E6B889FADC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18:40.834" v="2433"/>
        <pc:sldMkLst>
          <pc:docMk/>
          <pc:sldMk cId="0" sldId="990"/>
        </pc:sldMkLst>
        <pc:grpChg chg="mod">
          <ac:chgData name="Hemanth Kumar  Tanneru" userId="e60da0a2-8f9f-43be-83b4-26a7a02c04c9" providerId="ADAL" clId="{7D07F235-8002-4E09-92B8-228825BC9966}" dt="2022-11-13T16:18:25.151" v="2408"/>
          <ac:grpSpMkLst>
            <pc:docMk/>
            <pc:sldMk cId="0" sldId="990"/>
            <ac:grpSpMk id="7" creationId="{7028CCC3-7E0C-461A-A75A-C07067A77E68}"/>
          </ac:grpSpMkLst>
        </pc:grpChg>
        <pc:grpChg chg="del mod">
          <ac:chgData name="Hemanth Kumar  Tanneru" userId="e60da0a2-8f9f-43be-83b4-26a7a02c04c9" providerId="ADAL" clId="{7D07F235-8002-4E09-92B8-228825BC9966}" dt="2022-11-13T16:18:31.875" v="2422"/>
          <ac:grpSpMkLst>
            <pc:docMk/>
            <pc:sldMk cId="0" sldId="990"/>
            <ac:grpSpMk id="18" creationId="{7228A4DE-B0FD-4D7C-AAE5-7D5D0AF4203F}"/>
          </ac:grpSpMkLst>
        </pc:grpChg>
        <pc:grpChg chg="mod">
          <ac:chgData name="Hemanth Kumar  Tanneru" userId="e60da0a2-8f9f-43be-83b4-26a7a02c04c9" providerId="ADAL" clId="{7D07F235-8002-4E09-92B8-228825BC9966}" dt="2022-11-13T16:18:31.875" v="2422"/>
          <ac:grpSpMkLst>
            <pc:docMk/>
            <pc:sldMk cId="0" sldId="990"/>
            <ac:grpSpMk id="25" creationId="{ABE76FEB-83AB-453D-B083-EDEC558BCAA5}"/>
          </ac:grpSpMkLst>
        </pc:grpChg>
        <pc:grpChg chg="del mod">
          <ac:chgData name="Hemanth Kumar  Tanneru" userId="e60da0a2-8f9f-43be-83b4-26a7a02c04c9" providerId="ADAL" clId="{7D07F235-8002-4E09-92B8-228825BC9966}" dt="2022-11-13T16:18:38.453" v="2430"/>
          <ac:grpSpMkLst>
            <pc:docMk/>
            <pc:sldMk cId="0" sldId="990"/>
            <ac:grpSpMk id="26" creationId="{480D1D79-25BE-416B-A425-32D54A1D9348}"/>
          </ac:grpSpMkLst>
        </pc:grpChg>
        <pc:grpChg chg="mod">
          <ac:chgData name="Hemanth Kumar  Tanneru" userId="e60da0a2-8f9f-43be-83b4-26a7a02c04c9" providerId="ADAL" clId="{7D07F235-8002-4E09-92B8-228825BC9966}" dt="2022-11-13T16:18:35.472" v="2425"/>
          <ac:grpSpMkLst>
            <pc:docMk/>
            <pc:sldMk cId="0" sldId="990"/>
            <ac:grpSpMk id="29" creationId="{CE1C0281-284D-4FCD-8A3C-2185FDC4DD38}"/>
          </ac:grpSpMkLst>
        </pc:grpChg>
        <pc:grpChg chg="mod">
          <ac:chgData name="Hemanth Kumar  Tanneru" userId="e60da0a2-8f9f-43be-83b4-26a7a02c04c9" providerId="ADAL" clId="{7D07F235-8002-4E09-92B8-228825BC9966}" dt="2022-11-13T16:18:38.453" v="2430"/>
          <ac:grpSpMkLst>
            <pc:docMk/>
            <pc:sldMk cId="0" sldId="990"/>
            <ac:grpSpMk id="39" creationId="{45807DDF-8045-418A-86AC-6C60EFED2848}"/>
          </ac:grpSpMkLst>
        </pc:grpChg>
        <pc:grpChg chg="mod">
          <ac:chgData name="Hemanth Kumar  Tanneru" userId="e60da0a2-8f9f-43be-83b4-26a7a02c04c9" providerId="ADAL" clId="{7D07F235-8002-4E09-92B8-228825BC9966}" dt="2022-11-13T16:18:38.453" v="2430"/>
          <ac:grpSpMkLst>
            <pc:docMk/>
            <pc:sldMk cId="0" sldId="990"/>
            <ac:grpSpMk id="40" creationId="{1C9AD505-D6A1-42F8-B61C-99024E821277}"/>
          </ac:grpSpMkLst>
        </pc:grpChg>
        <pc:grpChg chg="mod">
          <ac:chgData name="Hemanth Kumar  Tanneru" userId="e60da0a2-8f9f-43be-83b4-26a7a02c04c9" providerId="ADAL" clId="{7D07F235-8002-4E09-92B8-228825BC9966}" dt="2022-11-13T16:18:40.834" v="2433"/>
          <ac:grpSpMkLst>
            <pc:docMk/>
            <pc:sldMk cId="0" sldId="990"/>
            <ac:grpSpMk id="43" creationId="{3A9FA267-F0A8-4BAC-A1F5-8C4B71CD1D8A}"/>
          </ac:grpSpMkLst>
        </pc:grpChg>
        <pc:inkChg chg="add mod">
          <ac:chgData name="Hemanth Kumar  Tanneru" userId="e60da0a2-8f9f-43be-83b4-26a7a02c04c9" providerId="ADAL" clId="{7D07F235-8002-4E09-92B8-228825BC9966}" dt="2022-11-13T16:18:25.151" v="2408"/>
          <ac:inkMkLst>
            <pc:docMk/>
            <pc:sldMk cId="0" sldId="990"/>
            <ac:inkMk id="4" creationId="{195CFA9F-E83E-4045-B278-D4068260EEA4}"/>
          </ac:inkMkLst>
        </pc:inkChg>
        <pc:inkChg chg="add mod">
          <ac:chgData name="Hemanth Kumar  Tanneru" userId="e60da0a2-8f9f-43be-83b4-26a7a02c04c9" providerId="ADAL" clId="{7D07F235-8002-4E09-92B8-228825BC9966}" dt="2022-11-13T16:18:25.151" v="2408"/>
          <ac:inkMkLst>
            <pc:docMk/>
            <pc:sldMk cId="0" sldId="990"/>
            <ac:inkMk id="6" creationId="{688F79CF-5E49-4ABC-84C2-7F4F165531B5}"/>
          </ac:inkMkLst>
        </pc:inkChg>
        <pc:inkChg chg="add mod">
          <ac:chgData name="Hemanth Kumar  Tanneru" userId="e60da0a2-8f9f-43be-83b4-26a7a02c04c9" providerId="ADAL" clId="{7D07F235-8002-4E09-92B8-228825BC9966}" dt="2022-11-13T16:18:31.875" v="2422"/>
          <ac:inkMkLst>
            <pc:docMk/>
            <pc:sldMk cId="0" sldId="990"/>
            <ac:inkMk id="8" creationId="{9BE617B2-CBB3-4BCF-BCB6-A96C003780F0}"/>
          </ac:inkMkLst>
        </pc:inkChg>
        <pc:inkChg chg="add mod">
          <ac:chgData name="Hemanth Kumar  Tanneru" userId="e60da0a2-8f9f-43be-83b4-26a7a02c04c9" providerId="ADAL" clId="{7D07F235-8002-4E09-92B8-228825BC9966}" dt="2022-11-13T16:18:31.875" v="2422"/>
          <ac:inkMkLst>
            <pc:docMk/>
            <pc:sldMk cId="0" sldId="990"/>
            <ac:inkMk id="13" creationId="{0583782E-1A5A-45DC-AE0B-A90A84FCAD56}"/>
          </ac:inkMkLst>
        </pc:inkChg>
        <pc:inkChg chg="add mod">
          <ac:chgData name="Hemanth Kumar  Tanneru" userId="e60da0a2-8f9f-43be-83b4-26a7a02c04c9" providerId="ADAL" clId="{7D07F235-8002-4E09-92B8-228825BC9966}" dt="2022-11-13T16:18:31.875" v="2422"/>
          <ac:inkMkLst>
            <pc:docMk/>
            <pc:sldMk cId="0" sldId="990"/>
            <ac:inkMk id="14" creationId="{3A792CBA-BD5A-4D40-A0ED-E4F83E40CE50}"/>
          </ac:inkMkLst>
        </pc:inkChg>
        <pc:inkChg chg="add mod">
          <ac:chgData name="Hemanth Kumar  Tanneru" userId="e60da0a2-8f9f-43be-83b4-26a7a02c04c9" providerId="ADAL" clId="{7D07F235-8002-4E09-92B8-228825BC9966}" dt="2022-11-13T16:18:31.875" v="2422"/>
          <ac:inkMkLst>
            <pc:docMk/>
            <pc:sldMk cId="0" sldId="990"/>
            <ac:inkMk id="15" creationId="{BE738576-4C66-4867-B9F3-A810DF688252}"/>
          </ac:inkMkLst>
        </pc:inkChg>
        <pc:inkChg chg="add mod">
          <ac:chgData name="Hemanth Kumar  Tanneru" userId="e60da0a2-8f9f-43be-83b4-26a7a02c04c9" providerId="ADAL" clId="{7D07F235-8002-4E09-92B8-228825BC9966}" dt="2022-11-13T16:18:31.875" v="2422"/>
          <ac:inkMkLst>
            <pc:docMk/>
            <pc:sldMk cId="0" sldId="990"/>
            <ac:inkMk id="16" creationId="{C769315F-06D8-4B51-BCDF-A370794D9F42}"/>
          </ac:inkMkLst>
        </pc:inkChg>
        <pc:inkChg chg="add mod">
          <ac:chgData name="Hemanth Kumar  Tanneru" userId="e60da0a2-8f9f-43be-83b4-26a7a02c04c9" providerId="ADAL" clId="{7D07F235-8002-4E09-92B8-228825BC9966}" dt="2022-11-13T16:18:31.875" v="2422"/>
          <ac:inkMkLst>
            <pc:docMk/>
            <pc:sldMk cId="0" sldId="990"/>
            <ac:inkMk id="17" creationId="{F54806B7-51CE-4EB4-851E-AE06E09CDF70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19" creationId="{76DE41D8-72DD-40A0-964C-DD8D9F254CEB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20" creationId="{C8DD7CDF-4FFC-4AA9-B066-0B3C08428B84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21" creationId="{43778577-E44D-4734-8651-9574FE95C8C0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22" creationId="{13FC7644-31FA-4CA3-8313-7D3794631F87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23" creationId="{0580FDF5-9AEE-4223-A0C3-35AF6D0C46E6}"/>
          </ac:inkMkLst>
        </pc:inkChg>
        <pc:inkChg chg="add mod">
          <ac:chgData name="Hemanth Kumar  Tanneru" userId="e60da0a2-8f9f-43be-83b4-26a7a02c04c9" providerId="ADAL" clId="{7D07F235-8002-4E09-92B8-228825BC9966}" dt="2022-11-13T16:18:31.875" v="2422"/>
          <ac:inkMkLst>
            <pc:docMk/>
            <pc:sldMk cId="0" sldId="990"/>
            <ac:inkMk id="24" creationId="{6DDB0582-CBB1-4FD0-9BE9-4415D4FF4B79}"/>
          </ac:inkMkLst>
        </pc:inkChg>
        <pc:inkChg chg="add mod">
          <ac:chgData name="Hemanth Kumar  Tanneru" userId="e60da0a2-8f9f-43be-83b4-26a7a02c04c9" providerId="ADAL" clId="{7D07F235-8002-4E09-92B8-228825BC9966}" dt="2022-11-13T16:18:35.472" v="2425"/>
          <ac:inkMkLst>
            <pc:docMk/>
            <pc:sldMk cId="0" sldId="990"/>
            <ac:inkMk id="27" creationId="{9182471B-6AC7-4556-B9E3-BB7643210009}"/>
          </ac:inkMkLst>
        </pc:inkChg>
        <pc:inkChg chg="add mod">
          <ac:chgData name="Hemanth Kumar  Tanneru" userId="e60da0a2-8f9f-43be-83b4-26a7a02c04c9" providerId="ADAL" clId="{7D07F235-8002-4E09-92B8-228825BC9966}" dt="2022-11-13T16:18:35.472" v="2425"/>
          <ac:inkMkLst>
            <pc:docMk/>
            <pc:sldMk cId="0" sldId="990"/>
            <ac:inkMk id="28" creationId="{8D60CCE8-67A2-4873-81CD-15FA667FDE43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30" creationId="{D3C7769D-3C44-4D0E-AEE2-AF1C1742481C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31" creationId="{6688A5FD-F5F3-42B6-AF1A-74F364F47E83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32" creationId="{C221A18C-A5E3-4B87-B163-176CF6E26EFA}"/>
          </ac:inkMkLst>
        </pc:inkChg>
        <pc:inkChg chg="add mod">
          <ac:chgData name="Hemanth Kumar  Tanneru" userId="e60da0a2-8f9f-43be-83b4-26a7a02c04c9" providerId="ADAL" clId="{7D07F235-8002-4E09-92B8-228825BC9966}" dt="2022-11-13T16:18:38.453" v="2430"/>
          <ac:inkMkLst>
            <pc:docMk/>
            <pc:sldMk cId="0" sldId="990"/>
            <ac:inkMk id="33" creationId="{1E0149BB-90A4-4407-B25C-9991D3192FF0}"/>
          </ac:inkMkLst>
        </pc:inkChg>
        <pc:inkChg chg="add mod">
          <ac:chgData name="Hemanth Kumar  Tanneru" userId="e60da0a2-8f9f-43be-83b4-26a7a02c04c9" providerId="ADAL" clId="{7D07F235-8002-4E09-92B8-228825BC9966}" dt="2022-11-13T16:18:40.834" v="2433"/>
          <ac:inkMkLst>
            <pc:docMk/>
            <pc:sldMk cId="0" sldId="990"/>
            <ac:inkMk id="41" creationId="{1BD27403-6EEE-4177-A6FB-B3E7842CD1F4}"/>
          </ac:inkMkLst>
        </pc:inkChg>
        <pc:inkChg chg="add mod">
          <ac:chgData name="Hemanth Kumar  Tanneru" userId="e60da0a2-8f9f-43be-83b4-26a7a02c04c9" providerId="ADAL" clId="{7D07F235-8002-4E09-92B8-228825BC9966}" dt="2022-11-13T16:18:40.834" v="2433"/>
          <ac:inkMkLst>
            <pc:docMk/>
            <pc:sldMk cId="0" sldId="990"/>
            <ac:inkMk id="42" creationId="{C62D3DFF-6665-471A-A8F1-2D8DDC1A4BED}"/>
          </ac:inkMkLst>
        </pc:inkChg>
      </pc:sldChg>
      <pc:sldChg chg="addSp modSp mod">
        <pc:chgData name="Hemanth Kumar  Tanneru" userId="e60da0a2-8f9f-43be-83b4-26a7a02c04c9" providerId="ADAL" clId="{7D07F235-8002-4E09-92B8-228825BC9966}" dt="2022-11-13T16:19:01.482" v="2450"/>
        <pc:sldMkLst>
          <pc:docMk/>
          <pc:sldMk cId="0" sldId="991"/>
        </pc:sldMkLst>
        <pc:grpChg chg="mod">
          <ac:chgData name="Hemanth Kumar  Tanneru" userId="e60da0a2-8f9f-43be-83b4-26a7a02c04c9" providerId="ADAL" clId="{7D07F235-8002-4E09-92B8-228825BC9966}" dt="2022-11-13T16:18:54.633" v="2443"/>
          <ac:grpSpMkLst>
            <pc:docMk/>
            <pc:sldMk cId="0" sldId="991"/>
            <ac:grpSpMk id="14" creationId="{E77DC622-2209-47E4-8944-ABEF304247CC}"/>
          </ac:grpSpMkLst>
        </pc:grpChg>
        <pc:grpChg chg="mod">
          <ac:chgData name="Hemanth Kumar  Tanneru" userId="e60da0a2-8f9f-43be-83b4-26a7a02c04c9" providerId="ADAL" clId="{7D07F235-8002-4E09-92B8-228825BC9966}" dt="2022-11-13T16:18:56.587" v="2446"/>
          <ac:grpSpMkLst>
            <pc:docMk/>
            <pc:sldMk cId="0" sldId="991"/>
            <ac:grpSpMk id="17" creationId="{9DE47534-E580-4E76-A5F9-5D44DECAB8F1}"/>
          </ac:grpSpMkLst>
        </pc:grpChg>
        <pc:grpChg chg="mod">
          <ac:chgData name="Hemanth Kumar  Tanneru" userId="e60da0a2-8f9f-43be-83b4-26a7a02c04c9" providerId="ADAL" clId="{7D07F235-8002-4E09-92B8-228825BC9966}" dt="2022-11-13T16:19:01.482" v="2450"/>
          <ac:grpSpMkLst>
            <pc:docMk/>
            <pc:sldMk cId="0" sldId="991"/>
            <ac:grpSpMk id="26" creationId="{6AA2A2B7-E80E-4B9E-B6A2-CEC81DF24E92}"/>
          </ac:grpSpMkLst>
        </pc:grp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5" creationId="{7304450C-6AEC-45AB-B3E7-D395AD80BAFA}"/>
          </ac:inkMkLst>
        </pc:ink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6" creationId="{141CBC83-BB5E-4DC3-AA8F-F4D171216EB7}"/>
          </ac:inkMkLst>
        </pc:ink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7" creationId="{BE2F676B-70A7-4335-A8B5-C0554077E632}"/>
          </ac:inkMkLst>
        </pc:ink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8" creationId="{DD75CE96-D524-47EA-B3B6-24A949A153A2}"/>
          </ac:inkMkLst>
        </pc:ink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9" creationId="{091FF363-A7B7-4799-992C-67CCA681FA51}"/>
          </ac:inkMkLst>
        </pc:ink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10" creationId="{418DB553-F9CF-4F92-904D-16451276DA2A}"/>
          </ac:inkMkLst>
        </pc:ink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11" creationId="{E05A55BF-BFE1-4DA2-BB15-8D620535B20B}"/>
          </ac:inkMkLst>
        </pc:ink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12" creationId="{EE51990B-C433-451A-965E-1B950757E1C5}"/>
          </ac:inkMkLst>
        </pc:inkChg>
        <pc:inkChg chg="add mod">
          <ac:chgData name="Hemanth Kumar  Tanneru" userId="e60da0a2-8f9f-43be-83b4-26a7a02c04c9" providerId="ADAL" clId="{7D07F235-8002-4E09-92B8-228825BC9966}" dt="2022-11-13T16:18:54.633" v="2443"/>
          <ac:inkMkLst>
            <pc:docMk/>
            <pc:sldMk cId="0" sldId="991"/>
            <ac:inkMk id="13" creationId="{2404AEBC-383C-4670-9775-D146F1539287}"/>
          </ac:inkMkLst>
        </pc:inkChg>
        <pc:inkChg chg="add mod">
          <ac:chgData name="Hemanth Kumar  Tanneru" userId="e60da0a2-8f9f-43be-83b4-26a7a02c04c9" providerId="ADAL" clId="{7D07F235-8002-4E09-92B8-228825BC9966}" dt="2022-11-13T16:18:56.587" v="2446"/>
          <ac:inkMkLst>
            <pc:docMk/>
            <pc:sldMk cId="0" sldId="991"/>
            <ac:inkMk id="15" creationId="{617653EA-9D09-4A9B-8F7A-33F4550B9B27}"/>
          </ac:inkMkLst>
        </pc:inkChg>
        <pc:inkChg chg="add mod">
          <ac:chgData name="Hemanth Kumar  Tanneru" userId="e60da0a2-8f9f-43be-83b4-26a7a02c04c9" providerId="ADAL" clId="{7D07F235-8002-4E09-92B8-228825BC9966}" dt="2022-11-13T16:18:56.587" v="2446"/>
          <ac:inkMkLst>
            <pc:docMk/>
            <pc:sldMk cId="0" sldId="991"/>
            <ac:inkMk id="16" creationId="{A5011024-D948-4163-8703-60B471353127}"/>
          </ac:inkMkLst>
        </pc:inkChg>
        <pc:inkChg chg="add">
          <ac:chgData name="Hemanth Kumar  Tanneru" userId="e60da0a2-8f9f-43be-83b4-26a7a02c04c9" providerId="ADAL" clId="{7D07F235-8002-4E09-92B8-228825BC9966}" dt="2022-11-13T16:18:58.185" v="2447" actId="9405"/>
          <ac:inkMkLst>
            <pc:docMk/>
            <pc:sldMk cId="0" sldId="991"/>
            <ac:inkMk id="23" creationId="{481A180B-95BF-43D1-B93C-5DE237D04658}"/>
          </ac:inkMkLst>
        </pc:inkChg>
        <pc:inkChg chg="add mod">
          <ac:chgData name="Hemanth Kumar  Tanneru" userId="e60da0a2-8f9f-43be-83b4-26a7a02c04c9" providerId="ADAL" clId="{7D07F235-8002-4E09-92B8-228825BC9966}" dt="2022-11-13T16:19:01.482" v="2450"/>
          <ac:inkMkLst>
            <pc:docMk/>
            <pc:sldMk cId="0" sldId="991"/>
            <ac:inkMk id="24" creationId="{35419CC5-FB54-482A-8610-01672843E76D}"/>
          </ac:inkMkLst>
        </pc:inkChg>
        <pc:inkChg chg="add mod">
          <ac:chgData name="Hemanth Kumar  Tanneru" userId="e60da0a2-8f9f-43be-83b4-26a7a02c04c9" providerId="ADAL" clId="{7D07F235-8002-4E09-92B8-228825BC9966}" dt="2022-11-13T16:19:01.482" v="2450"/>
          <ac:inkMkLst>
            <pc:docMk/>
            <pc:sldMk cId="0" sldId="991"/>
            <ac:inkMk id="25" creationId="{D3E089CC-F52F-458C-B28D-8147BDBD79AA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20:12.178" v="2541"/>
        <pc:sldMkLst>
          <pc:docMk/>
          <pc:sldMk cId="0" sldId="992"/>
        </pc:sldMkLst>
        <pc:grpChg chg="mod">
          <ac:chgData name="Hemanth Kumar  Tanneru" userId="e60da0a2-8f9f-43be-83b4-26a7a02c04c9" providerId="ADAL" clId="{7D07F235-8002-4E09-92B8-228825BC9966}" dt="2022-11-13T16:19:06.838" v="2454"/>
          <ac:grpSpMkLst>
            <pc:docMk/>
            <pc:sldMk cId="0" sldId="992"/>
            <ac:grpSpMk id="10" creationId="{DDF8E003-3905-4736-BADB-7AABED199978}"/>
          </ac:grpSpMkLst>
        </pc:grpChg>
        <pc:grpChg chg="del mod">
          <ac:chgData name="Hemanth Kumar  Tanneru" userId="e60da0a2-8f9f-43be-83b4-26a7a02c04c9" providerId="ADAL" clId="{7D07F235-8002-4E09-92B8-228825BC9966}" dt="2022-11-13T16:19:17.402" v="2467"/>
          <ac:grpSpMkLst>
            <pc:docMk/>
            <pc:sldMk cId="0" sldId="992"/>
            <ac:grpSpMk id="21" creationId="{DE88F65D-50CE-4B8F-9D7D-E03379897014}"/>
          </ac:grpSpMkLst>
        </pc:grpChg>
        <pc:grpChg chg="del mod">
          <ac:chgData name="Hemanth Kumar  Tanneru" userId="e60da0a2-8f9f-43be-83b4-26a7a02c04c9" providerId="ADAL" clId="{7D07F235-8002-4E09-92B8-228825BC9966}" dt="2022-11-13T16:19:20.767" v="2473"/>
          <ac:grpSpMkLst>
            <pc:docMk/>
            <pc:sldMk cId="0" sldId="992"/>
            <ac:grpSpMk id="29" creationId="{5AFDE937-C41B-43DF-B576-98886003D2FB}"/>
          </ac:grpSpMkLst>
        </pc:grpChg>
        <pc:grpChg chg="mod">
          <ac:chgData name="Hemanth Kumar  Tanneru" userId="e60da0a2-8f9f-43be-83b4-26a7a02c04c9" providerId="ADAL" clId="{7D07F235-8002-4E09-92B8-228825BC9966}" dt="2022-11-13T16:19:29.316" v="2485"/>
          <ac:grpSpMkLst>
            <pc:docMk/>
            <pc:sldMk cId="0" sldId="992"/>
            <ac:grpSpMk id="40" creationId="{886C7DD3-AAB9-478A-BBD2-5DB3523BEADC}"/>
          </ac:grpSpMkLst>
        </pc:grpChg>
        <pc:grpChg chg="mod">
          <ac:chgData name="Hemanth Kumar  Tanneru" userId="e60da0a2-8f9f-43be-83b4-26a7a02c04c9" providerId="ADAL" clId="{7D07F235-8002-4E09-92B8-228825BC9966}" dt="2022-11-13T16:19:29.316" v="2485"/>
          <ac:grpSpMkLst>
            <pc:docMk/>
            <pc:sldMk cId="0" sldId="992"/>
            <ac:grpSpMk id="41" creationId="{6164E6F4-95D2-4BBF-9F15-2D356E8000DF}"/>
          </ac:grpSpMkLst>
        </pc:grpChg>
        <pc:grpChg chg="mod">
          <ac:chgData name="Hemanth Kumar  Tanneru" userId="e60da0a2-8f9f-43be-83b4-26a7a02c04c9" providerId="ADAL" clId="{7D07F235-8002-4E09-92B8-228825BC9966}" dt="2022-11-13T16:19:29.316" v="2485"/>
          <ac:grpSpMkLst>
            <pc:docMk/>
            <pc:sldMk cId="0" sldId="992"/>
            <ac:grpSpMk id="42" creationId="{D42B3ED6-94DE-4D76-AC59-3467F19D98B1}"/>
          </ac:grpSpMkLst>
        </pc:grpChg>
        <pc:grpChg chg="mod">
          <ac:chgData name="Hemanth Kumar  Tanneru" userId="e60da0a2-8f9f-43be-83b4-26a7a02c04c9" providerId="ADAL" clId="{7D07F235-8002-4E09-92B8-228825BC9966}" dt="2022-11-13T16:19:29.316" v="2485"/>
          <ac:grpSpMkLst>
            <pc:docMk/>
            <pc:sldMk cId="0" sldId="992"/>
            <ac:grpSpMk id="43" creationId="{32239523-0B12-45D3-B448-49AC12C50443}"/>
          </ac:grpSpMkLst>
        </pc:grpChg>
        <pc:grpChg chg="mod">
          <ac:chgData name="Hemanth Kumar  Tanneru" userId="e60da0a2-8f9f-43be-83b4-26a7a02c04c9" providerId="ADAL" clId="{7D07F235-8002-4E09-92B8-228825BC9966}" dt="2022-11-13T16:19:29.316" v="2485"/>
          <ac:grpSpMkLst>
            <pc:docMk/>
            <pc:sldMk cId="0" sldId="992"/>
            <ac:grpSpMk id="44" creationId="{C53E2FE8-E6BD-4319-9686-DDBF855DEDD3}"/>
          </ac:grpSpMkLst>
        </pc:grpChg>
        <pc:grpChg chg="mod">
          <ac:chgData name="Hemanth Kumar  Tanneru" userId="e60da0a2-8f9f-43be-83b4-26a7a02c04c9" providerId="ADAL" clId="{7D07F235-8002-4E09-92B8-228825BC9966}" dt="2022-11-13T16:19:32.131" v="2490"/>
          <ac:grpSpMkLst>
            <pc:docMk/>
            <pc:sldMk cId="0" sldId="992"/>
            <ac:grpSpMk id="49" creationId="{1A06947E-E666-46EF-A379-380C9244B54A}"/>
          </ac:grpSpMkLst>
        </pc:grpChg>
        <pc:grpChg chg="del mod">
          <ac:chgData name="Hemanth Kumar  Tanneru" userId="e60da0a2-8f9f-43be-83b4-26a7a02c04c9" providerId="ADAL" clId="{7D07F235-8002-4E09-92B8-228825BC9966}" dt="2022-11-13T16:19:42.963" v="2510"/>
          <ac:grpSpMkLst>
            <pc:docMk/>
            <pc:sldMk cId="0" sldId="992"/>
            <ac:grpSpMk id="61" creationId="{70FC54E4-FD8F-46B0-B6FB-8C6BE8F40F0B}"/>
          </ac:grpSpMkLst>
        </pc:grpChg>
        <pc:grpChg chg="mod">
          <ac:chgData name="Hemanth Kumar  Tanneru" userId="e60da0a2-8f9f-43be-83b4-26a7a02c04c9" providerId="ADAL" clId="{7D07F235-8002-4E09-92B8-228825BC9966}" dt="2022-11-13T16:19:37.983" v="2502"/>
          <ac:grpSpMkLst>
            <pc:docMk/>
            <pc:sldMk cId="0" sldId="992"/>
            <ac:grpSpMk id="62" creationId="{EFE856A1-D820-4650-B319-9A477B6DE329}"/>
          </ac:grpSpMkLst>
        </pc:grpChg>
        <pc:grpChg chg="mod">
          <ac:chgData name="Hemanth Kumar  Tanneru" userId="e60da0a2-8f9f-43be-83b4-26a7a02c04c9" providerId="ADAL" clId="{7D07F235-8002-4E09-92B8-228825BC9966}" dt="2022-11-13T16:19:42.963" v="2510"/>
          <ac:grpSpMkLst>
            <pc:docMk/>
            <pc:sldMk cId="0" sldId="992"/>
            <ac:grpSpMk id="70" creationId="{CA7BB9C8-AE02-4DEC-AD9B-EA93B4C8E844}"/>
          </ac:grpSpMkLst>
        </pc:grpChg>
        <pc:grpChg chg="mod">
          <ac:chgData name="Hemanth Kumar  Tanneru" userId="e60da0a2-8f9f-43be-83b4-26a7a02c04c9" providerId="ADAL" clId="{7D07F235-8002-4E09-92B8-228825BC9966}" dt="2022-11-13T16:19:42.963" v="2510"/>
          <ac:grpSpMkLst>
            <pc:docMk/>
            <pc:sldMk cId="0" sldId="992"/>
            <ac:grpSpMk id="71" creationId="{FA4E345A-3ED9-4514-A1FC-486C3E337E5A}"/>
          </ac:grpSpMkLst>
        </pc:grpChg>
        <pc:grpChg chg="mod">
          <ac:chgData name="Hemanth Kumar  Tanneru" userId="e60da0a2-8f9f-43be-83b4-26a7a02c04c9" providerId="ADAL" clId="{7D07F235-8002-4E09-92B8-228825BC9966}" dt="2022-11-13T16:19:42.963" v="2510"/>
          <ac:grpSpMkLst>
            <pc:docMk/>
            <pc:sldMk cId="0" sldId="992"/>
            <ac:grpSpMk id="72" creationId="{8F648B4D-5C1D-4891-B390-05A26A526465}"/>
          </ac:grpSpMkLst>
        </pc:grpChg>
        <pc:grpChg chg="mod">
          <ac:chgData name="Hemanth Kumar  Tanneru" userId="e60da0a2-8f9f-43be-83b4-26a7a02c04c9" providerId="ADAL" clId="{7D07F235-8002-4E09-92B8-228825BC9966}" dt="2022-11-13T16:19:54.686" v="2519"/>
          <ac:grpSpMkLst>
            <pc:docMk/>
            <pc:sldMk cId="0" sldId="992"/>
            <ac:grpSpMk id="81" creationId="{CF32D112-40AA-470F-BAE5-0B6F493D37BA}"/>
          </ac:grpSpMkLst>
        </pc:grpChg>
        <pc:grpChg chg="mod">
          <ac:chgData name="Hemanth Kumar  Tanneru" userId="e60da0a2-8f9f-43be-83b4-26a7a02c04c9" providerId="ADAL" clId="{7D07F235-8002-4E09-92B8-228825BC9966}" dt="2022-11-13T16:20:01.099" v="2523"/>
          <ac:grpSpMkLst>
            <pc:docMk/>
            <pc:sldMk cId="0" sldId="992"/>
            <ac:grpSpMk id="85" creationId="{FB84D640-B56E-4ED2-A3CC-F452A2D1558D}"/>
          </ac:grpSpMkLst>
        </pc:grpChg>
        <pc:grpChg chg="mod">
          <ac:chgData name="Hemanth Kumar  Tanneru" userId="e60da0a2-8f9f-43be-83b4-26a7a02c04c9" providerId="ADAL" clId="{7D07F235-8002-4E09-92B8-228825BC9966}" dt="2022-11-13T16:20:05.641" v="2528"/>
          <ac:grpSpMkLst>
            <pc:docMk/>
            <pc:sldMk cId="0" sldId="992"/>
            <ac:grpSpMk id="90" creationId="{EDA94108-DB7B-4B9D-A9BC-066132F6A63D}"/>
          </ac:grpSpMkLst>
        </pc:grpChg>
        <pc:grpChg chg="mod">
          <ac:chgData name="Hemanth Kumar  Tanneru" userId="e60da0a2-8f9f-43be-83b4-26a7a02c04c9" providerId="ADAL" clId="{7D07F235-8002-4E09-92B8-228825BC9966}" dt="2022-11-13T16:20:07.613" v="2531"/>
          <ac:grpSpMkLst>
            <pc:docMk/>
            <pc:sldMk cId="0" sldId="992"/>
            <ac:grpSpMk id="93" creationId="{6B706B49-DEA6-430C-84CA-C70A622F55F7}"/>
          </ac:grpSpMkLst>
        </pc:grpChg>
        <pc:grpChg chg="mod">
          <ac:chgData name="Hemanth Kumar  Tanneru" userId="e60da0a2-8f9f-43be-83b4-26a7a02c04c9" providerId="ADAL" clId="{7D07F235-8002-4E09-92B8-228825BC9966}" dt="2022-11-13T16:20:12.178" v="2541"/>
          <ac:grpSpMkLst>
            <pc:docMk/>
            <pc:sldMk cId="0" sldId="992"/>
            <ac:grpSpMk id="103" creationId="{BD076F6E-9C7E-437A-9F73-0853ABB5FD85}"/>
          </ac:grpSpMkLst>
        </pc:grpChg>
        <pc:grpChg chg="mod">
          <ac:chgData name="Hemanth Kumar  Tanneru" userId="e60da0a2-8f9f-43be-83b4-26a7a02c04c9" providerId="ADAL" clId="{7D07F235-8002-4E09-92B8-228825BC9966}" dt="2022-11-13T16:20:12.178" v="2541"/>
          <ac:grpSpMkLst>
            <pc:docMk/>
            <pc:sldMk cId="0" sldId="992"/>
            <ac:grpSpMk id="104" creationId="{5CED2139-5AF2-4596-98D6-3FEF865D62C9}"/>
          </ac:grpSpMkLst>
        </pc:grpChg>
        <pc:inkChg chg="del">
          <ac:chgData name="Hemanth Kumar  Tanneru" userId="e60da0a2-8f9f-43be-83b4-26a7a02c04c9" providerId="ADAL" clId="{7D07F235-8002-4E09-92B8-228825BC9966}" dt="2022-11-13T15:47:17.060" v="1292" actId="478"/>
          <ac:inkMkLst>
            <pc:docMk/>
            <pc:sldMk cId="0" sldId="992"/>
            <ac:inkMk id="4" creationId="{973A1757-B099-4F8E-B792-AB63DEFF8CC8}"/>
          </ac:inkMkLst>
        </pc:inkChg>
        <pc:inkChg chg="del mod">
          <ac:chgData name="Hemanth Kumar  Tanneru" userId="e60da0a2-8f9f-43be-83b4-26a7a02c04c9" providerId="ADAL" clId="{7D07F235-8002-4E09-92B8-228825BC9966}" dt="2022-11-13T15:47:21.762" v="1294" actId="478"/>
          <ac:inkMkLst>
            <pc:docMk/>
            <pc:sldMk cId="0" sldId="992"/>
            <ac:inkMk id="5" creationId="{59F04C09-4D38-44EF-B6A8-3F9D562E552B}"/>
          </ac:inkMkLst>
        </pc:inkChg>
        <pc:inkChg chg="del">
          <ac:chgData name="Hemanth Kumar  Tanneru" userId="e60da0a2-8f9f-43be-83b4-26a7a02c04c9" providerId="ADAL" clId="{7D07F235-8002-4E09-92B8-228825BC9966}" dt="2022-11-13T15:47:19.395" v="1293" actId="478"/>
          <ac:inkMkLst>
            <pc:docMk/>
            <pc:sldMk cId="0" sldId="992"/>
            <ac:inkMk id="6" creationId="{268EB608-622A-4D31-AA68-3E92D19FEA59}"/>
          </ac:inkMkLst>
        </pc:inkChg>
        <pc:inkChg chg="add">
          <ac:chgData name="Hemanth Kumar  Tanneru" userId="e60da0a2-8f9f-43be-83b4-26a7a02c04c9" providerId="ADAL" clId="{7D07F235-8002-4E09-92B8-228825BC9966}" dt="2022-11-13T16:19:04.353" v="2451" actId="9405"/>
          <ac:inkMkLst>
            <pc:docMk/>
            <pc:sldMk cId="0" sldId="992"/>
            <ac:inkMk id="7" creationId="{735153F1-E7A5-444E-999B-789BDD0B3C6F}"/>
          </ac:inkMkLst>
        </pc:inkChg>
        <pc:inkChg chg="add mod">
          <ac:chgData name="Hemanth Kumar  Tanneru" userId="e60da0a2-8f9f-43be-83b4-26a7a02c04c9" providerId="ADAL" clId="{7D07F235-8002-4E09-92B8-228825BC9966}" dt="2022-11-13T16:19:06.838" v="2454"/>
          <ac:inkMkLst>
            <pc:docMk/>
            <pc:sldMk cId="0" sldId="992"/>
            <ac:inkMk id="8" creationId="{A026935F-D9C3-4E25-B1FD-2ED50DF7B52C}"/>
          </ac:inkMkLst>
        </pc:inkChg>
        <pc:inkChg chg="add mod">
          <ac:chgData name="Hemanth Kumar  Tanneru" userId="e60da0a2-8f9f-43be-83b4-26a7a02c04c9" providerId="ADAL" clId="{7D07F235-8002-4E09-92B8-228825BC9966}" dt="2022-11-13T16:19:06.838" v="2454"/>
          <ac:inkMkLst>
            <pc:docMk/>
            <pc:sldMk cId="0" sldId="992"/>
            <ac:inkMk id="9" creationId="{ACA1CC87-2F40-4A53-91D0-63B3C2226B9E}"/>
          </ac:inkMkLst>
        </pc:inkChg>
        <pc:inkChg chg="add">
          <ac:chgData name="Hemanth Kumar  Tanneru" userId="e60da0a2-8f9f-43be-83b4-26a7a02c04c9" providerId="ADAL" clId="{7D07F235-8002-4E09-92B8-228825BC9966}" dt="2022-11-13T16:19:08.929" v="2455" actId="9405"/>
          <ac:inkMkLst>
            <pc:docMk/>
            <pc:sldMk cId="0" sldId="992"/>
            <ac:inkMk id="11" creationId="{A1BA47CB-605D-43B5-8B1C-C70D210D73BB}"/>
          </ac:inkMkLst>
        </pc:inkChg>
        <pc:inkChg chg="add">
          <ac:chgData name="Hemanth Kumar  Tanneru" userId="e60da0a2-8f9f-43be-83b4-26a7a02c04c9" providerId="ADAL" clId="{7D07F235-8002-4E09-92B8-228825BC9966}" dt="2022-11-13T16:19:10.061" v="2456" actId="9405"/>
          <ac:inkMkLst>
            <pc:docMk/>
            <pc:sldMk cId="0" sldId="992"/>
            <ac:inkMk id="12" creationId="{6D66983D-56C2-474C-80C8-3A5DE83144AA}"/>
          </ac:inkMkLst>
        </pc:inkChg>
        <pc:inkChg chg="add">
          <ac:chgData name="Hemanth Kumar  Tanneru" userId="e60da0a2-8f9f-43be-83b4-26a7a02c04c9" providerId="ADAL" clId="{7D07F235-8002-4E09-92B8-228825BC9966}" dt="2022-11-13T16:19:12.153" v="2457" actId="9405"/>
          <ac:inkMkLst>
            <pc:docMk/>
            <pc:sldMk cId="0" sldId="992"/>
            <ac:inkMk id="13" creationId="{24297761-7E69-483F-BDF9-712C6D6DAC8C}"/>
          </ac:inkMkLst>
        </pc:inkChg>
        <pc:inkChg chg="add">
          <ac:chgData name="Hemanth Kumar  Tanneru" userId="e60da0a2-8f9f-43be-83b4-26a7a02c04c9" providerId="ADAL" clId="{7D07F235-8002-4E09-92B8-228825BC9966}" dt="2022-11-13T16:19:13.169" v="2458" actId="9405"/>
          <ac:inkMkLst>
            <pc:docMk/>
            <pc:sldMk cId="0" sldId="992"/>
            <ac:inkMk id="14" creationId="{F5240F67-5CDD-4562-8C03-AF591D2B3D4B}"/>
          </ac:inkMkLst>
        </pc:inkChg>
        <pc:inkChg chg="add del mod">
          <ac:chgData name="Hemanth Kumar  Tanneru" userId="e60da0a2-8f9f-43be-83b4-26a7a02c04c9" providerId="ADAL" clId="{7D07F235-8002-4E09-92B8-228825BC9966}" dt="2022-11-13T16:19:20.767" v="2471"/>
          <ac:inkMkLst>
            <pc:docMk/>
            <pc:sldMk cId="0" sldId="992"/>
            <ac:inkMk id="15" creationId="{CAEB37B6-8AF8-4EDC-96D8-58A758716EB3}"/>
          </ac:inkMkLst>
        </pc:inkChg>
        <pc:inkChg chg="add del mod">
          <ac:chgData name="Hemanth Kumar  Tanneru" userId="e60da0a2-8f9f-43be-83b4-26a7a02c04c9" providerId="ADAL" clId="{7D07F235-8002-4E09-92B8-228825BC9966}" dt="2022-11-13T16:19:20.767" v="2474"/>
          <ac:inkMkLst>
            <pc:docMk/>
            <pc:sldMk cId="0" sldId="992"/>
            <ac:inkMk id="16" creationId="{3CF111FF-EBE3-4B3B-812D-A60CD311C279}"/>
          </ac:inkMkLst>
        </pc:inkChg>
        <pc:inkChg chg="add del mod">
          <ac:chgData name="Hemanth Kumar  Tanneru" userId="e60da0a2-8f9f-43be-83b4-26a7a02c04c9" providerId="ADAL" clId="{7D07F235-8002-4E09-92B8-228825BC9966}" dt="2022-11-13T16:19:20.767" v="2473"/>
          <ac:inkMkLst>
            <pc:docMk/>
            <pc:sldMk cId="0" sldId="992"/>
            <ac:inkMk id="17" creationId="{EFBD4D60-7816-4E0D-8BDC-62AADC27D665}"/>
          </ac:inkMkLst>
        </pc:inkChg>
        <pc:inkChg chg="add del mod">
          <ac:chgData name="Hemanth Kumar  Tanneru" userId="e60da0a2-8f9f-43be-83b4-26a7a02c04c9" providerId="ADAL" clId="{7D07F235-8002-4E09-92B8-228825BC9966}" dt="2022-11-13T16:19:20.766" v="2468"/>
          <ac:inkMkLst>
            <pc:docMk/>
            <pc:sldMk cId="0" sldId="992"/>
            <ac:inkMk id="18" creationId="{18E4571E-97E2-4E02-B891-98D947F89442}"/>
          </ac:inkMkLst>
        </pc:inkChg>
        <pc:inkChg chg="add del mod">
          <ac:chgData name="Hemanth Kumar  Tanneru" userId="e60da0a2-8f9f-43be-83b4-26a7a02c04c9" providerId="ADAL" clId="{7D07F235-8002-4E09-92B8-228825BC9966}" dt="2022-11-13T16:19:20.766" v="2469"/>
          <ac:inkMkLst>
            <pc:docMk/>
            <pc:sldMk cId="0" sldId="992"/>
            <ac:inkMk id="19" creationId="{ADB06015-2B79-4B17-A2FC-E5CD0B2842EE}"/>
          </ac:inkMkLst>
        </pc:inkChg>
        <pc:inkChg chg="add del mod">
          <ac:chgData name="Hemanth Kumar  Tanneru" userId="e60da0a2-8f9f-43be-83b4-26a7a02c04c9" providerId="ADAL" clId="{7D07F235-8002-4E09-92B8-228825BC9966}" dt="2022-11-13T16:19:20.766" v="2470"/>
          <ac:inkMkLst>
            <pc:docMk/>
            <pc:sldMk cId="0" sldId="992"/>
            <ac:inkMk id="20" creationId="{859E23D1-FB72-49F8-A0CF-8D13309843DC}"/>
          </ac:inkMkLst>
        </pc:inkChg>
        <pc:inkChg chg="add del mod">
          <ac:chgData name="Hemanth Kumar  Tanneru" userId="e60da0a2-8f9f-43be-83b4-26a7a02c04c9" providerId="ADAL" clId="{7D07F235-8002-4E09-92B8-228825BC9966}" dt="2022-11-13T16:19:20.767" v="2472"/>
          <ac:inkMkLst>
            <pc:docMk/>
            <pc:sldMk cId="0" sldId="992"/>
            <ac:inkMk id="22" creationId="{D77F49E2-09F7-4F98-A8C7-02A163D5857D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0" creationId="{C7851BC1-7242-4ED8-B402-AB1A71EAE986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1" creationId="{EDB561C8-745F-4960-A810-E40B612265B5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2" creationId="{DA820CAD-E135-47E9-996F-E66A4FEDEC8C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3" creationId="{281A1304-ABC0-4817-8112-330501787DCB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4" creationId="{BF8FDFD3-BA56-413A-AE8B-F59155F373B1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5" creationId="{94F8363A-A441-464A-8494-745C4ADF9669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6" creationId="{BCF7FCE5-0CCA-4BD3-94E6-E64FA87EE900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7" creationId="{7248E81E-F19D-45E3-A502-271A78F7A7A1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8" creationId="{7B2F8D2A-A6B6-47C7-AD56-52D213EDB984}"/>
          </ac:inkMkLst>
        </pc:inkChg>
        <pc:inkChg chg="add mod">
          <ac:chgData name="Hemanth Kumar  Tanneru" userId="e60da0a2-8f9f-43be-83b4-26a7a02c04c9" providerId="ADAL" clId="{7D07F235-8002-4E09-92B8-228825BC9966}" dt="2022-11-13T16:19:29.316" v="2485"/>
          <ac:inkMkLst>
            <pc:docMk/>
            <pc:sldMk cId="0" sldId="992"/>
            <ac:inkMk id="39" creationId="{AD0A503E-DE4C-47CA-99BA-1B942B73024F}"/>
          </ac:inkMkLst>
        </pc:inkChg>
        <pc:inkChg chg="add mod">
          <ac:chgData name="Hemanth Kumar  Tanneru" userId="e60da0a2-8f9f-43be-83b4-26a7a02c04c9" providerId="ADAL" clId="{7D07F235-8002-4E09-92B8-228825BC9966}" dt="2022-11-13T16:19:32.131" v="2490"/>
          <ac:inkMkLst>
            <pc:docMk/>
            <pc:sldMk cId="0" sldId="992"/>
            <ac:inkMk id="45" creationId="{9BFA2EE0-AC81-4AFE-99DD-9CD243E6EA1C}"/>
          </ac:inkMkLst>
        </pc:inkChg>
        <pc:inkChg chg="add mod">
          <ac:chgData name="Hemanth Kumar  Tanneru" userId="e60da0a2-8f9f-43be-83b4-26a7a02c04c9" providerId="ADAL" clId="{7D07F235-8002-4E09-92B8-228825BC9966}" dt="2022-11-13T16:19:32.131" v="2490"/>
          <ac:inkMkLst>
            <pc:docMk/>
            <pc:sldMk cId="0" sldId="992"/>
            <ac:inkMk id="46" creationId="{6364978B-B817-467C-834E-786830DA9DF6}"/>
          </ac:inkMkLst>
        </pc:inkChg>
        <pc:inkChg chg="add">
          <ac:chgData name="Hemanth Kumar  Tanneru" userId="e60da0a2-8f9f-43be-83b4-26a7a02c04c9" providerId="ADAL" clId="{7D07F235-8002-4E09-92B8-228825BC9966}" dt="2022-11-13T16:19:30.901" v="2488" actId="9405"/>
          <ac:inkMkLst>
            <pc:docMk/>
            <pc:sldMk cId="0" sldId="992"/>
            <ac:inkMk id="47" creationId="{5C4C7EEA-8A54-4B05-B848-0B70D13BED14}"/>
          </ac:inkMkLst>
        </pc:inkChg>
        <pc:inkChg chg="add">
          <ac:chgData name="Hemanth Kumar  Tanneru" userId="e60da0a2-8f9f-43be-83b4-26a7a02c04c9" providerId="ADAL" clId="{7D07F235-8002-4E09-92B8-228825BC9966}" dt="2022-11-13T16:19:31.632" v="2489" actId="9405"/>
          <ac:inkMkLst>
            <pc:docMk/>
            <pc:sldMk cId="0" sldId="992"/>
            <ac:inkMk id="48" creationId="{73A91884-DE19-495F-88A6-C4DA2BAF07B5}"/>
          </ac:inkMkLst>
        </pc:inkChg>
        <pc:inkChg chg="add mod">
          <ac:chgData name="Hemanth Kumar  Tanneru" userId="e60da0a2-8f9f-43be-83b4-26a7a02c04c9" providerId="ADAL" clId="{7D07F235-8002-4E09-92B8-228825BC9966}" dt="2022-11-13T16:19:37.983" v="2502"/>
          <ac:inkMkLst>
            <pc:docMk/>
            <pc:sldMk cId="0" sldId="992"/>
            <ac:inkMk id="50" creationId="{25FC5527-37A8-4172-A72B-89360B9C20A9}"/>
          </ac:inkMkLst>
        </pc:inkChg>
        <pc:inkChg chg="add mod">
          <ac:chgData name="Hemanth Kumar  Tanneru" userId="e60da0a2-8f9f-43be-83b4-26a7a02c04c9" providerId="ADAL" clId="{7D07F235-8002-4E09-92B8-228825BC9966}" dt="2022-11-13T16:19:37.983" v="2502"/>
          <ac:inkMkLst>
            <pc:docMk/>
            <pc:sldMk cId="0" sldId="992"/>
            <ac:inkMk id="51" creationId="{A52EEE4E-E64F-4EAD-92FB-584026298C27}"/>
          </ac:inkMkLst>
        </pc:inkChg>
        <pc:inkChg chg="add mod">
          <ac:chgData name="Hemanth Kumar  Tanneru" userId="e60da0a2-8f9f-43be-83b4-26a7a02c04c9" providerId="ADAL" clId="{7D07F235-8002-4E09-92B8-228825BC9966}" dt="2022-11-13T16:19:37.983" v="2502"/>
          <ac:inkMkLst>
            <pc:docMk/>
            <pc:sldMk cId="0" sldId="992"/>
            <ac:inkMk id="52" creationId="{5557929E-48C7-4769-8C1A-73822FDFECD9}"/>
          </ac:inkMkLst>
        </pc:inkChg>
        <pc:inkChg chg="add mod">
          <ac:chgData name="Hemanth Kumar  Tanneru" userId="e60da0a2-8f9f-43be-83b4-26a7a02c04c9" providerId="ADAL" clId="{7D07F235-8002-4E09-92B8-228825BC9966}" dt="2022-11-13T16:19:37.983" v="2502"/>
          <ac:inkMkLst>
            <pc:docMk/>
            <pc:sldMk cId="0" sldId="992"/>
            <ac:inkMk id="53" creationId="{353296F6-AF53-467A-9B81-402D415EFDBE}"/>
          </ac:inkMkLst>
        </pc:inkChg>
        <pc:inkChg chg="add mod">
          <ac:chgData name="Hemanth Kumar  Tanneru" userId="e60da0a2-8f9f-43be-83b4-26a7a02c04c9" providerId="ADAL" clId="{7D07F235-8002-4E09-92B8-228825BC9966}" dt="2022-11-13T16:19:37.983" v="2502"/>
          <ac:inkMkLst>
            <pc:docMk/>
            <pc:sldMk cId="0" sldId="992"/>
            <ac:inkMk id="54" creationId="{E65EF7BE-1032-41FA-855C-30C23EB316D6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55" creationId="{555C0E5A-5E97-46A2-94D9-14727EB5370C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56" creationId="{54E2A5FD-63E4-4A09-A836-97B41CBACDCC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57" creationId="{CCE33204-8192-4C65-8D96-34A9722AEFC9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58" creationId="{D2F2A88A-7603-49A1-AF2E-2E275D62E636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59" creationId="{D3C23866-DCDF-40A8-9889-5DDC37CCA7C8}"/>
          </ac:inkMkLst>
        </pc:inkChg>
        <pc:inkChg chg="add">
          <ac:chgData name="Hemanth Kumar  Tanneru" userId="e60da0a2-8f9f-43be-83b4-26a7a02c04c9" providerId="ADAL" clId="{7D07F235-8002-4E09-92B8-228825BC9966}" dt="2022-11-13T16:19:37.254" v="2501" actId="9405"/>
          <ac:inkMkLst>
            <pc:docMk/>
            <pc:sldMk cId="0" sldId="992"/>
            <ac:inkMk id="60" creationId="{442BE5EC-DAF3-4143-840C-128A86C95B1C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63" creationId="{BD9C5EED-5AE2-4683-AA57-FFD4A259A13D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64" creationId="{DEC24AB2-0128-4DEF-A2B5-88FD8978613A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65" creationId="{684DBE27-D9F8-4751-A420-198B8C494607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66" creationId="{CBEAECED-6BA2-4933-A114-89B27FFDB695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67" creationId="{BF18A8DC-53A1-473B-BD36-D53FC9CCA2A8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68" creationId="{B3162C6F-C9C6-4832-87C9-24B88F2936E1}"/>
          </ac:inkMkLst>
        </pc:inkChg>
        <pc:inkChg chg="add mod">
          <ac:chgData name="Hemanth Kumar  Tanneru" userId="e60da0a2-8f9f-43be-83b4-26a7a02c04c9" providerId="ADAL" clId="{7D07F235-8002-4E09-92B8-228825BC9966}" dt="2022-11-13T16:19:42.963" v="2510"/>
          <ac:inkMkLst>
            <pc:docMk/>
            <pc:sldMk cId="0" sldId="992"/>
            <ac:inkMk id="69" creationId="{5D939EB8-C0C5-4D5A-A572-E66DDD28C4F2}"/>
          </ac:inkMkLst>
        </pc:inkChg>
        <pc:inkChg chg="add mod">
          <ac:chgData name="Hemanth Kumar  Tanneru" userId="e60da0a2-8f9f-43be-83b4-26a7a02c04c9" providerId="ADAL" clId="{7D07F235-8002-4E09-92B8-228825BC9966}" dt="2022-11-13T16:19:54.686" v="2519"/>
          <ac:inkMkLst>
            <pc:docMk/>
            <pc:sldMk cId="0" sldId="992"/>
            <ac:inkMk id="73" creationId="{A78312A0-A378-4AFD-BFC5-C09C8316F4A9}"/>
          </ac:inkMkLst>
        </pc:inkChg>
        <pc:inkChg chg="add mod">
          <ac:chgData name="Hemanth Kumar  Tanneru" userId="e60da0a2-8f9f-43be-83b4-26a7a02c04c9" providerId="ADAL" clId="{7D07F235-8002-4E09-92B8-228825BC9966}" dt="2022-11-13T16:19:54.686" v="2519"/>
          <ac:inkMkLst>
            <pc:docMk/>
            <pc:sldMk cId="0" sldId="992"/>
            <ac:inkMk id="74" creationId="{1DFD7397-B628-4D6B-8D84-323AFC883364}"/>
          </ac:inkMkLst>
        </pc:inkChg>
        <pc:inkChg chg="add mod">
          <ac:chgData name="Hemanth Kumar  Tanneru" userId="e60da0a2-8f9f-43be-83b4-26a7a02c04c9" providerId="ADAL" clId="{7D07F235-8002-4E09-92B8-228825BC9966}" dt="2022-11-13T16:19:54.686" v="2519"/>
          <ac:inkMkLst>
            <pc:docMk/>
            <pc:sldMk cId="0" sldId="992"/>
            <ac:inkMk id="75" creationId="{F0195782-8FBC-486C-A731-9BECB862A4C9}"/>
          </ac:inkMkLst>
        </pc:inkChg>
        <pc:inkChg chg="add mod">
          <ac:chgData name="Hemanth Kumar  Tanneru" userId="e60da0a2-8f9f-43be-83b4-26a7a02c04c9" providerId="ADAL" clId="{7D07F235-8002-4E09-92B8-228825BC9966}" dt="2022-11-13T16:19:54.686" v="2519"/>
          <ac:inkMkLst>
            <pc:docMk/>
            <pc:sldMk cId="0" sldId="992"/>
            <ac:inkMk id="76" creationId="{7B04AB8E-C868-48E6-BCCC-255128A42923}"/>
          </ac:inkMkLst>
        </pc:inkChg>
        <pc:inkChg chg="add mod">
          <ac:chgData name="Hemanth Kumar  Tanneru" userId="e60da0a2-8f9f-43be-83b4-26a7a02c04c9" providerId="ADAL" clId="{7D07F235-8002-4E09-92B8-228825BC9966}" dt="2022-11-13T16:19:54.686" v="2519"/>
          <ac:inkMkLst>
            <pc:docMk/>
            <pc:sldMk cId="0" sldId="992"/>
            <ac:inkMk id="77" creationId="{CE4540FF-BF25-44B8-A57C-0059BB74C986}"/>
          </ac:inkMkLst>
        </pc:inkChg>
        <pc:inkChg chg="add mod">
          <ac:chgData name="Hemanth Kumar  Tanneru" userId="e60da0a2-8f9f-43be-83b4-26a7a02c04c9" providerId="ADAL" clId="{7D07F235-8002-4E09-92B8-228825BC9966}" dt="2022-11-13T16:19:54.686" v="2519"/>
          <ac:inkMkLst>
            <pc:docMk/>
            <pc:sldMk cId="0" sldId="992"/>
            <ac:inkMk id="78" creationId="{D807E08D-8B43-4E73-9C47-A52C497183B1}"/>
          </ac:inkMkLst>
        </pc:inkChg>
        <pc:inkChg chg="add">
          <ac:chgData name="Hemanth Kumar  Tanneru" userId="e60da0a2-8f9f-43be-83b4-26a7a02c04c9" providerId="ADAL" clId="{7D07F235-8002-4E09-92B8-228825BC9966}" dt="2022-11-13T16:19:53.160" v="2517" actId="9405"/>
          <ac:inkMkLst>
            <pc:docMk/>
            <pc:sldMk cId="0" sldId="992"/>
            <ac:inkMk id="79" creationId="{7B749A94-C12E-4382-996F-68EFDD12C1CF}"/>
          </ac:inkMkLst>
        </pc:inkChg>
        <pc:inkChg chg="add">
          <ac:chgData name="Hemanth Kumar  Tanneru" userId="e60da0a2-8f9f-43be-83b4-26a7a02c04c9" providerId="ADAL" clId="{7D07F235-8002-4E09-92B8-228825BC9966}" dt="2022-11-13T16:19:53.737" v="2518" actId="9405"/>
          <ac:inkMkLst>
            <pc:docMk/>
            <pc:sldMk cId="0" sldId="992"/>
            <ac:inkMk id="80" creationId="{579C1619-716C-4E23-8657-3B1F67EBB77B}"/>
          </ac:inkMkLst>
        </pc:inkChg>
        <pc:inkChg chg="add mod">
          <ac:chgData name="Hemanth Kumar  Tanneru" userId="e60da0a2-8f9f-43be-83b4-26a7a02c04c9" providerId="ADAL" clId="{7D07F235-8002-4E09-92B8-228825BC9966}" dt="2022-11-13T16:20:01.099" v="2523"/>
          <ac:inkMkLst>
            <pc:docMk/>
            <pc:sldMk cId="0" sldId="992"/>
            <ac:inkMk id="82" creationId="{1B22208E-159D-4A32-B519-F64C71D9C2D2}"/>
          </ac:inkMkLst>
        </pc:inkChg>
        <pc:inkChg chg="add mod">
          <ac:chgData name="Hemanth Kumar  Tanneru" userId="e60da0a2-8f9f-43be-83b4-26a7a02c04c9" providerId="ADAL" clId="{7D07F235-8002-4E09-92B8-228825BC9966}" dt="2022-11-13T16:20:01.099" v="2523"/>
          <ac:inkMkLst>
            <pc:docMk/>
            <pc:sldMk cId="0" sldId="992"/>
            <ac:inkMk id="83" creationId="{42D2B9B2-83D5-46D9-95B8-69DACC253000}"/>
          </ac:inkMkLst>
        </pc:inkChg>
        <pc:inkChg chg="add mod">
          <ac:chgData name="Hemanth Kumar  Tanneru" userId="e60da0a2-8f9f-43be-83b4-26a7a02c04c9" providerId="ADAL" clId="{7D07F235-8002-4E09-92B8-228825BC9966}" dt="2022-11-13T16:20:01.099" v="2523"/>
          <ac:inkMkLst>
            <pc:docMk/>
            <pc:sldMk cId="0" sldId="992"/>
            <ac:inkMk id="84" creationId="{FB1C3666-0D57-4A0F-BEE9-17F1C37C60FA}"/>
          </ac:inkMkLst>
        </pc:inkChg>
        <pc:inkChg chg="add mod">
          <ac:chgData name="Hemanth Kumar  Tanneru" userId="e60da0a2-8f9f-43be-83b4-26a7a02c04c9" providerId="ADAL" clId="{7D07F235-8002-4E09-92B8-228825BC9966}" dt="2022-11-13T16:20:05.641" v="2528"/>
          <ac:inkMkLst>
            <pc:docMk/>
            <pc:sldMk cId="0" sldId="992"/>
            <ac:inkMk id="86" creationId="{7D222090-3B20-48F8-A9E8-2CE53FF22272}"/>
          </ac:inkMkLst>
        </pc:inkChg>
        <pc:inkChg chg="add mod">
          <ac:chgData name="Hemanth Kumar  Tanneru" userId="e60da0a2-8f9f-43be-83b4-26a7a02c04c9" providerId="ADAL" clId="{7D07F235-8002-4E09-92B8-228825BC9966}" dt="2022-11-13T16:20:05.641" v="2528"/>
          <ac:inkMkLst>
            <pc:docMk/>
            <pc:sldMk cId="0" sldId="992"/>
            <ac:inkMk id="87" creationId="{19F52724-55F9-48E1-9583-0304B232FB93}"/>
          </ac:inkMkLst>
        </pc:inkChg>
        <pc:inkChg chg="add mod">
          <ac:chgData name="Hemanth Kumar  Tanneru" userId="e60da0a2-8f9f-43be-83b4-26a7a02c04c9" providerId="ADAL" clId="{7D07F235-8002-4E09-92B8-228825BC9966}" dt="2022-11-13T16:20:05.641" v="2528"/>
          <ac:inkMkLst>
            <pc:docMk/>
            <pc:sldMk cId="0" sldId="992"/>
            <ac:inkMk id="88" creationId="{A1E6893A-C10F-45C9-8470-B3CE88C3A6EA}"/>
          </ac:inkMkLst>
        </pc:inkChg>
        <pc:inkChg chg="add mod">
          <ac:chgData name="Hemanth Kumar  Tanneru" userId="e60da0a2-8f9f-43be-83b4-26a7a02c04c9" providerId="ADAL" clId="{7D07F235-8002-4E09-92B8-228825BC9966}" dt="2022-11-13T16:20:05.641" v="2528"/>
          <ac:inkMkLst>
            <pc:docMk/>
            <pc:sldMk cId="0" sldId="992"/>
            <ac:inkMk id="89" creationId="{8A607803-BA96-4A08-BE7C-191FAA50CFCB}"/>
          </ac:inkMkLst>
        </pc:inkChg>
        <pc:inkChg chg="add mod">
          <ac:chgData name="Hemanth Kumar  Tanneru" userId="e60da0a2-8f9f-43be-83b4-26a7a02c04c9" providerId="ADAL" clId="{7D07F235-8002-4E09-92B8-228825BC9966}" dt="2022-11-13T16:20:07.613" v="2531"/>
          <ac:inkMkLst>
            <pc:docMk/>
            <pc:sldMk cId="0" sldId="992"/>
            <ac:inkMk id="91" creationId="{3D0B9A65-CB7D-49A1-96AB-536C9498328D}"/>
          </ac:inkMkLst>
        </pc:inkChg>
        <pc:inkChg chg="add mod">
          <ac:chgData name="Hemanth Kumar  Tanneru" userId="e60da0a2-8f9f-43be-83b4-26a7a02c04c9" providerId="ADAL" clId="{7D07F235-8002-4E09-92B8-228825BC9966}" dt="2022-11-13T16:20:07.613" v="2531"/>
          <ac:inkMkLst>
            <pc:docMk/>
            <pc:sldMk cId="0" sldId="992"/>
            <ac:inkMk id="92" creationId="{67352062-4240-4212-AEA5-EDF5A0CD22F7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94" creationId="{E4616E8E-8D24-4BD7-9335-5E515E29F73E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95" creationId="{EDCC1EA6-5CC7-41DE-89F2-7042417662C4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96" creationId="{06B8E76A-3FD3-42C6-9DA8-AB9DE08E8CBE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97" creationId="{03761097-7379-419D-8217-7DFC9853FD01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98" creationId="{E86488BB-5FF8-4AFC-9FC6-B589737FD6C7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99" creationId="{3A8B570B-B7B0-4423-85EE-88BDB4366A11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100" creationId="{F8F09A8E-CB74-40F0-AAB7-C0783347DE71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101" creationId="{E5733D28-17BD-469F-83A9-8AD0FAF2F0E2}"/>
          </ac:inkMkLst>
        </pc:inkChg>
        <pc:inkChg chg="add mod">
          <ac:chgData name="Hemanth Kumar  Tanneru" userId="e60da0a2-8f9f-43be-83b4-26a7a02c04c9" providerId="ADAL" clId="{7D07F235-8002-4E09-92B8-228825BC9966}" dt="2022-11-13T16:20:12.178" v="2541"/>
          <ac:inkMkLst>
            <pc:docMk/>
            <pc:sldMk cId="0" sldId="992"/>
            <ac:inkMk id="102" creationId="{818F6B89-4487-4B3C-8E13-948D4847C908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23:04.315" v="2698"/>
        <pc:sldMkLst>
          <pc:docMk/>
          <pc:sldMk cId="0" sldId="993"/>
        </pc:sldMkLst>
        <pc:grpChg chg="del mod">
          <ac:chgData name="Hemanth Kumar  Tanneru" userId="e60da0a2-8f9f-43be-83b4-26a7a02c04c9" providerId="ADAL" clId="{7D07F235-8002-4E09-92B8-228825BC9966}" dt="2022-11-13T16:20:26.195" v="2549"/>
          <ac:grpSpMkLst>
            <pc:docMk/>
            <pc:sldMk cId="0" sldId="993"/>
            <ac:grpSpMk id="7" creationId="{9E95BFC1-9608-4B32-8C25-DA0C5ACFAEAD}"/>
          </ac:grpSpMkLst>
        </pc:grpChg>
        <pc:grpChg chg="del mod">
          <ac:chgData name="Hemanth Kumar  Tanneru" userId="e60da0a2-8f9f-43be-83b4-26a7a02c04c9" providerId="ADAL" clId="{7D07F235-8002-4E09-92B8-228825BC9966}" dt="2022-11-13T16:21:17.765" v="2606"/>
          <ac:grpSpMkLst>
            <pc:docMk/>
            <pc:sldMk cId="0" sldId="993"/>
            <ac:grpSpMk id="12" creationId="{7E563D64-BBFD-4BF4-A9B8-63DAC72C1768}"/>
          </ac:grpSpMkLst>
        </pc:grpChg>
        <pc:grpChg chg="del mod">
          <ac:chgData name="Hemanth Kumar  Tanneru" userId="e60da0a2-8f9f-43be-83b4-26a7a02c04c9" providerId="ADAL" clId="{7D07F235-8002-4E09-92B8-228825BC9966}" dt="2022-11-13T16:20:43.621" v="2570"/>
          <ac:grpSpMkLst>
            <pc:docMk/>
            <pc:sldMk cId="0" sldId="993"/>
            <ac:grpSpMk id="16" creationId="{7EF4CF5C-B2CD-4BD6-A15B-DB6962CDCEE6}"/>
          </ac:grpSpMkLst>
        </pc:grpChg>
        <pc:grpChg chg="del mod">
          <ac:chgData name="Hemanth Kumar  Tanneru" userId="e60da0a2-8f9f-43be-83b4-26a7a02c04c9" providerId="ADAL" clId="{7D07F235-8002-4E09-92B8-228825BC9966}" dt="2022-11-13T16:20:44.703" v="2573"/>
          <ac:grpSpMkLst>
            <pc:docMk/>
            <pc:sldMk cId="0" sldId="993"/>
            <ac:grpSpMk id="33" creationId="{318E1432-FFBA-40A0-ABB3-E53F774426EB}"/>
          </ac:grpSpMkLst>
        </pc:grpChg>
        <pc:grpChg chg="mod">
          <ac:chgData name="Hemanth Kumar  Tanneru" userId="e60da0a2-8f9f-43be-83b4-26a7a02c04c9" providerId="ADAL" clId="{7D07F235-8002-4E09-92B8-228825BC9966}" dt="2022-11-13T16:20:43.621" v="2570"/>
          <ac:grpSpMkLst>
            <pc:docMk/>
            <pc:sldMk cId="0" sldId="993"/>
            <ac:grpSpMk id="34" creationId="{F8E7C514-E415-4BD3-A10C-B91C5DCCEA91}"/>
          </ac:grpSpMkLst>
        </pc:grpChg>
        <pc:grpChg chg="del mod">
          <ac:chgData name="Hemanth Kumar  Tanneru" userId="e60da0a2-8f9f-43be-83b4-26a7a02c04c9" providerId="ADAL" clId="{7D07F235-8002-4E09-92B8-228825BC9966}" dt="2022-11-13T16:20:54.800" v="2576"/>
          <ac:grpSpMkLst>
            <pc:docMk/>
            <pc:sldMk cId="0" sldId="993"/>
            <ac:grpSpMk id="37" creationId="{E4BF0660-7FFD-49CA-BCA8-E5AD58F866DD}"/>
          </ac:grpSpMkLst>
        </pc:grpChg>
        <pc:grpChg chg="del mod">
          <ac:chgData name="Hemanth Kumar  Tanneru" userId="e60da0a2-8f9f-43be-83b4-26a7a02c04c9" providerId="ADAL" clId="{7D07F235-8002-4E09-92B8-228825BC9966}" dt="2022-11-13T16:21:01.870" v="2589"/>
          <ac:grpSpMkLst>
            <pc:docMk/>
            <pc:sldMk cId="0" sldId="993"/>
            <ac:grpSpMk id="40" creationId="{537DD7BA-D042-4B26-B9DD-F608FE609661}"/>
          </ac:grpSpMkLst>
        </pc:grpChg>
        <pc:grpChg chg="del mod">
          <ac:chgData name="Hemanth Kumar  Tanneru" userId="e60da0a2-8f9f-43be-83b4-26a7a02c04c9" providerId="ADAL" clId="{7D07F235-8002-4E09-92B8-228825BC9966}" dt="2022-11-13T16:21:01.870" v="2589"/>
          <ac:grpSpMkLst>
            <pc:docMk/>
            <pc:sldMk cId="0" sldId="993"/>
            <ac:grpSpMk id="43" creationId="{6D300150-506B-4652-B7FE-26580B999AEE}"/>
          </ac:grpSpMkLst>
        </pc:grpChg>
        <pc:grpChg chg="del mod">
          <ac:chgData name="Hemanth Kumar  Tanneru" userId="e60da0a2-8f9f-43be-83b4-26a7a02c04c9" providerId="ADAL" clId="{7D07F235-8002-4E09-92B8-228825BC9966}" dt="2022-11-13T16:21:06.941" v="2599"/>
          <ac:grpSpMkLst>
            <pc:docMk/>
            <pc:sldMk cId="0" sldId="993"/>
            <ac:grpSpMk id="54" creationId="{1D2FCA5C-119A-470B-833E-C0C487AF835B}"/>
          </ac:grpSpMkLst>
        </pc:grpChg>
        <pc:grpChg chg="mod">
          <ac:chgData name="Hemanth Kumar  Tanneru" userId="e60da0a2-8f9f-43be-83b4-26a7a02c04c9" providerId="ADAL" clId="{7D07F235-8002-4E09-92B8-228825BC9966}" dt="2022-11-13T16:21:01.870" v="2589"/>
          <ac:grpSpMkLst>
            <pc:docMk/>
            <pc:sldMk cId="0" sldId="993"/>
            <ac:grpSpMk id="55" creationId="{B5EECF50-0CEE-4E2B-8807-4A0C733522D9}"/>
          </ac:grpSpMkLst>
        </pc:grpChg>
        <pc:grpChg chg="mod">
          <ac:chgData name="Hemanth Kumar  Tanneru" userId="e60da0a2-8f9f-43be-83b4-26a7a02c04c9" providerId="ADAL" clId="{7D07F235-8002-4E09-92B8-228825BC9966}" dt="2022-11-13T16:21:06.941" v="2599"/>
          <ac:grpSpMkLst>
            <pc:docMk/>
            <pc:sldMk cId="0" sldId="993"/>
            <ac:grpSpMk id="65" creationId="{A7B50D77-7889-4F90-A0EF-72D0627F4A79}"/>
          </ac:grpSpMkLst>
        </pc:grpChg>
        <pc:grpChg chg="mod">
          <ac:chgData name="Hemanth Kumar  Tanneru" userId="e60da0a2-8f9f-43be-83b4-26a7a02c04c9" providerId="ADAL" clId="{7D07F235-8002-4E09-92B8-228825BC9966}" dt="2022-11-13T16:21:09.401" v="2602"/>
          <ac:grpSpMkLst>
            <pc:docMk/>
            <pc:sldMk cId="0" sldId="993"/>
            <ac:grpSpMk id="68" creationId="{D5F98E79-4195-47E2-BA2F-D839B1AC91DA}"/>
          </ac:grpSpMkLst>
        </pc:grpChg>
        <pc:grpChg chg="del mod">
          <ac:chgData name="Hemanth Kumar  Tanneru" userId="e60da0a2-8f9f-43be-83b4-26a7a02c04c9" providerId="ADAL" clId="{7D07F235-8002-4E09-92B8-228825BC9966}" dt="2022-11-13T16:22:58.224" v="2696"/>
          <ac:grpSpMkLst>
            <pc:docMk/>
            <pc:sldMk cId="0" sldId="993"/>
            <ac:grpSpMk id="72" creationId="{76233E22-34D7-4D1D-B19F-17F5CCED10EE}"/>
          </ac:grpSpMkLst>
        </pc:grpChg>
        <pc:grpChg chg="del mod">
          <ac:chgData name="Hemanth Kumar  Tanneru" userId="e60da0a2-8f9f-43be-83b4-26a7a02c04c9" providerId="ADAL" clId="{7D07F235-8002-4E09-92B8-228825BC9966}" dt="2022-11-13T16:22:19.472" v="2666"/>
          <ac:grpSpMkLst>
            <pc:docMk/>
            <pc:sldMk cId="0" sldId="993"/>
            <ac:grpSpMk id="77" creationId="{2C579CC3-DFF3-4C6E-9CB4-00BE84EFDC47}"/>
          </ac:grpSpMkLst>
        </pc:grpChg>
        <pc:grpChg chg="del mod">
          <ac:chgData name="Hemanth Kumar  Tanneru" userId="e60da0a2-8f9f-43be-83b4-26a7a02c04c9" providerId="ADAL" clId="{7D07F235-8002-4E09-92B8-228825BC9966}" dt="2022-11-13T16:22:19.472" v="2666"/>
          <ac:grpSpMkLst>
            <pc:docMk/>
            <pc:sldMk cId="0" sldId="993"/>
            <ac:grpSpMk id="78" creationId="{0E165378-70D3-4A27-B174-4C45DE5E1BC2}"/>
          </ac:grpSpMkLst>
        </pc:grpChg>
        <pc:grpChg chg="mod">
          <ac:chgData name="Hemanth Kumar  Tanneru" userId="e60da0a2-8f9f-43be-83b4-26a7a02c04c9" providerId="ADAL" clId="{7D07F235-8002-4E09-92B8-228825BC9966}" dt="2022-11-13T16:21:29.272" v="2620"/>
          <ac:grpSpMkLst>
            <pc:docMk/>
            <pc:sldMk cId="0" sldId="993"/>
            <ac:grpSpMk id="87" creationId="{09A675D5-566A-49F9-8736-1D96559AB3AE}"/>
          </ac:grpSpMkLst>
        </pc:grpChg>
        <pc:grpChg chg="mod">
          <ac:chgData name="Hemanth Kumar  Tanneru" userId="e60da0a2-8f9f-43be-83b4-26a7a02c04c9" providerId="ADAL" clId="{7D07F235-8002-4E09-92B8-228825BC9966}" dt="2022-11-13T16:21:29.272" v="2620"/>
          <ac:grpSpMkLst>
            <pc:docMk/>
            <pc:sldMk cId="0" sldId="993"/>
            <ac:grpSpMk id="88" creationId="{8680D034-A88E-419D-BAE9-6B5FB2622086}"/>
          </ac:grpSpMkLst>
        </pc:grpChg>
        <pc:grpChg chg="del mod">
          <ac:chgData name="Hemanth Kumar  Tanneru" userId="e60da0a2-8f9f-43be-83b4-26a7a02c04c9" providerId="ADAL" clId="{7D07F235-8002-4E09-92B8-228825BC9966}" dt="2022-11-13T16:22:19.472" v="2666"/>
          <ac:grpSpMkLst>
            <pc:docMk/>
            <pc:sldMk cId="0" sldId="993"/>
            <ac:grpSpMk id="89" creationId="{4C720B82-A384-4BED-AF08-225632A1FACB}"/>
          </ac:grpSpMkLst>
        </pc:grpChg>
        <pc:grpChg chg="del mod">
          <ac:chgData name="Hemanth Kumar  Tanneru" userId="e60da0a2-8f9f-43be-83b4-26a7a02c04c9" providerId="ADAL" clId="{7D07F235-8002-4E09-92B8-228825BC9966}" dt="2022-11-13T16:22:19.472" v="2666"/>
          <ac:grpSpMkLst>
            <pc:docMk/>
            <pc:sldMk cId="0" sldId="993"/>
            <ac:grpSpMk id="90" creationId="{B59B0E25-1F73-47D6-89AF-7B8673C85839}"/>
          </ac:grpSpMkLst>
        </pc:grpChg>
        <pc:grpChg chg="del mod">
          <ac:chgData name="Hemanth Kumar  Tanneru" userId="e60da0a2-8f9f-43be-83b4-26a7a02c04c9" providerId="ADAL" clId="{7D07F235-8002-4E09-92B8-228825BC9966}" dt="2022-11-13T16:21:37.707" v="2633"/>
          <ac:grpSpMkLst>
            <pc:docMk/>
            <pc:sldMk cId="0" sldId="993"/>
            <ac:grpSpMk id="96" creationId="{4E2E07F6-F994-42BC-AF02-CA1F2F22D323}"/>
          </ac:grpSpMkLst>
        </pc:grpChg>
        <pc:grpChg chg="del mod">
          <ac:chgData name="Hemanth Kumar  Tanneru" userId="e60da0a2-8f9f-43be-83b4-26a7a02c04c9" providerId="ADAL" clId="{7D07F235-8002-4E09-92B8-228825BC9966}" dt="2022-11-13T16:21:37.707" v="2633"/>
          <ac:grpSpMkLst>
            <pc:docMk/>
            <pc:sldMk cId="0" sldId="993"/>
            <ac:grpSpMk id="97" creationId="{90126232-84E6-4773-861A-E66801637DA8}"/>
          </ac:grpSpMkLst>
        </pc:grpChg>
        <pc:grpChg chg="del mod">
          <ac:chgData name="Hemanth Kumar  Tanneru" userId="e60da0a2-8f9f-43be-83b4-26a7a02c04c9" providerId="ADAL" clId="{7D07F235-8002-4E09-92B8-228825BC9966}" dt="2022-11-13T16:21:48.631" v="2648"/>
          <ac:grpSpMkLst>
            <pc:docMk/>
            <pc:sldMk cId="0" sldId="993"/>
            <ac:grpSpMk id="104" creationId="{F7FB105E-3D0F-4AE3-9F68-F0D9A3A357F3}"/>
          </ac:grpSpMkLst>
        </pc:grpChg>
        <pc:grpChg chg="del mod">
          <ac:chgData name="Hemanth Kumar  Tanneru" userId="e60da0a2-8f9f-43be-83b4-26a7a02c04c9" providerId="ADAL" clId="{7D07F235-8002-4E09-92B8-228825BC9966}" dt="2022-11-13T16:22:22.307" v="2668"/>
          <ac:grpSpMkLst>
            <pc:docMk/>
            <pc:sldMk cId="0" sldId="993"/>
            <ac:grpSpMk id="119" creationId="{5AAC4F61-8288-4557-BF0D-D1F63967026F}"/>
          </ac:grpSpMkLst>
        </pc:grpChg>
        <pc:grpChg chg="del mod">
          <ac:chgData name="Hemanth Kumar  Tanneru" userId="e60da0a2-8f9f-43be-83b4-26a7a02c04c9" providerId="ADAL" clId="{7D07F235-8002-4E09-92B8-228825BC9966}" dt="2022-11-13T16:21:59.151" v="2655"/>
          <ac:grpSpMkLst>
            <pc:docMk/>
            <pc:sldMk cId="0" sldId="993"/>
            <ac:grpSpMk id="123" creationId="{AFAF2C42-F4C0-4E46-A129-E2302BEBE703}"/>
          </ac:grpSpMkLst>
        </pc:grpChg>
        <pc:grpChg chg="mod">
          <ac:chgData name="Hemanth Kumar  Tanneru" userId="e60da0a2-8f9f-43be-83b4-26a7a02c04c9" providerId="ADAL" clId="{7D07F235-8002-4E09-92B8-228825BC9966}" dt="2022-11-13T16:21:59.151" v="2655"/>
          <ac:grpSpMkLst>
            <pc:docMk/>
            <pc:sldMk cId="0" sldId="993"/>
            <ac:grpSpMk id="126" creationId="{860F75F1-8EA2-4AA4-A5F1-7675D6428E3F}"/>
          </ac:grpSpMkLst>
        </pc:grpChg>
        <pc:grpChg chg="mod">
          <ac:chgData name="Hemanth Kumar  Tanneru" userId="e60da0a2-8f9f-43be-83b4-26a7a02c04c9" providerId="ADAL" clId="{7D07F235-8002-4E09-92B8-228825BC9966}" dt="2022-11-13T16:22:05.574" v="2663"/>
          <ac:grpSpMkLst>
            <pc:docMk/>
            <pc:sldMk cId="0" sldId="993"/>
            <ac:grpSpMk id="134" creationId="{38E6640F-7531-4CE6-8F0F-7D3B98F5FD6C}"/>
          </ac:grpSpMkLst>
        </pc:grpChg>
        <pc:grpChg chg="mod">
          <ac:chgData name="Hemanth Kumar  Tanneru" userId="e60da0a2-8f9f-43be-83b4-26a7a02c04c9" providerId="ADAL" clId="{7D07F235-8002-4E09-92B8-228825BC9966}" dt="2022-11-13T16:22:19.472" v="2666"/>
          <ac:grpSpMkLst>
            <pc:docMk/>
            <pc:sldMk cId="0" sldId="993"/>
            <ac:grpSpMk id="137" creationId="{5E997EDC-748C-4B8B-B277-AD323E15FED9}"/>
          </ac:grpSpMkLst>
        </pc:grpChg>
        <pc:grpChg chg="del mod">
          <ac:chgData name="Hemanth Kumar  Tanneru" userId="e60da0a2-8f9f-43be-83b4-26a7a02c04c9" providerId="ADAL" clId="{7D07F235-8002-4E09-92B8-228825BC9966}" dt="2022-11-13T16:22:40.238" v="2672"/>
          <ac:grpSpMkLst>
            <pc:docMk/>
            <pc:sldMk cId="0" sldId="993"/>
            <ac:grpSpMk id="139" creationId="{953E2514-D2E3-4DC3-87B4-5C990339AF20}"/>
          </ac:grpSpMkLst>
        </pc:grpChg>
        <pc:grpChg chg="del mod">
          <ac:chgData name="Hemanth Kumar  Tanneru" userId="e60da0a2-8f9f-43be-83b4-26a7a02c04c9" providerId="ADAL" clId="{7D07F235-8002-4E09-92B8-228825BC9966}" dt="2022-11-13T16:22:44.919" v="2675"/>
          <ac:grpSpMkLst>
            <pc:docMk/>
            <pc:sldMk cId="0" sldId="993"/>
            <ac:grpSpMk id="143" creationId="{4C4CA443-3D0E-4FF2-9510-95132B7F5318}"/>
          </ac:grpSpMkLst>
        </pc:grpChg>
        <pc:grpChg chg="mod">
          <ac:chgData name="Hemanth Kumar  Tanneru" userId="e60da0a2-8f9f-43be-83b4-26a7a02c04c9" providerId="ADAL" clId="{7D07F235-8002-4E09-92B8-228825BC9966}" dt="2022-11-13T16:22:44.919" v="2675"/>
          <ac:grpSpMkLst>
            <pc:docMk/>
            <pc:sldMk cId="0" sldId="993"/>
            <ac:grpSpMk id="146" creationId="{DE0114FE-CDD2-4684-A092-021EB3E280AA}"/>
          </ac:grpSpMkLst>
        </pc:grpChg>
        <pc:grpChg chg="mod">
          <ac:chgData name="Hemanth Kumar  Tanneru" userId="e60da0a2-8f9f-43be-83b4-26a7a02c04c9" providerId="ADAL" clId="{7D07F235-8002-4E09-92B8-228825BC9966}" dt="2022-11-13T16:22:49.699" v="2684"/>
          <ac:grpSpMkLst>
            <pc:docMk/>
            <pc:sldMk cId="0" sldId="993"/>
            <ac:grpSpMk id="155" creationId="{0A74BF06-747E-489E-B6C3-AE98A43B522F}"/>
          </ac:grpSpMkLst>
        </pc:grpChg>
        <pc:grpChg chg="del mod">
          <ac:chgData name="Hemanth Kumar  Tanneru" userId="e60da0a2-8f9f-43be-83b4-26a7a02c04c9" providerId="ADAL" clId="{7D07F235-8002-4E09-92B8-228825BC9966}" dt="2022-11-13T16:23:04.315" v="2698"/>
          <ac:grpSpMkLst>
            <pc:docMk/>
            <pc:sldMk cId="0" sldId="993"/>
            <ac:grpSpMk id="164" creationId="{998F2411-A4F8-41B8-840D-B91431C02A5E}"/>
          </ac:grpSpMkLst>
        </pc:grpChg>
        <pc:grpChg chg="mod">
          <ac:chgData name="Hemanth Kumar  Tanneru" userId="e60da0a2-8f9f-43be-83b4-26a7a02c04c9" providerId="ADAL" clId="{7D07F235-8002-4E09-92B8-228825BC9966}" dt="2022-11-13T16:22:58.224" v="2696"/>
          <ac:grpSpMkLst>
            <pc:docMk/>
            <pc:sldMk cId="0" sldId="993"/>
            <ac:grpSpMk id="167" creationId="{C4A77D81-EC9E-4B6F-B980-D1C8728104A3}"/>
          </ac:grpSpMkLst>
        </pc:grpChg>
        <pc:grpChg chg="mod">
          <ac:chgData name="Hemanth Kumar  Tanneru" userId="e60da0a2-8f9f-43be-83b4-26a7a02c04c9" providerId="ADAL" clId="{7D07F235-8002-4E09-92B8-228825BC9966}" dt="2022-11-13T16:23:04.315" v="2698"/>
          <ac:grpSpMkLst>
            <pc:docMk/>
            <pc:sldMk cId="0" sldId="993"/>
            <ac:grpSpMk id="169" creationId="{B68A75CE-54AB-415A-98B0-3076AD7845F9}"/>
          </ac:grpSpMkLst>
        </pc:grpChg>
        <pc:inkChg chg="del">
          <ac:chgData name="Hemanth Kumar  Tanneru" userId="e60da0a2-8f9f-43be-83b4-26a7a02c04c9" providerId="ADAL" clId="{7D07F235-8002-4E09-92B8-228825BC9966}" dt="2022-11-13T15:47:26.585" v="1295" actId="478"/>
          <ac:inkMkLst>
            <pc:docMk/>
            <pc:sldMk cId="0" sldId="993"/>
            <ac:inkMk id="4" creationId="{3BDA5DD6-3AAF-4123-9CF6-F88C20A67633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5" creationId="{41E2C194-490D-429F-BCEA-18E0EF3396DF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6" creationId="{8975ADD6-D791-4BCE-BE19-89402E1C3332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8" creationId="{DBA5A3CB-334B-4D29-9A7C-D6C5ECCC4C01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9" creationId="{232B6F19-414C-4EB9-8112-3C681F12CBD1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10" creationId="{B5522656-DBD6-4F2C-AF34-B537D2F7D9D7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11" creationId="{01111477-22CD-43A7-A816-F03CF278A08D}"/>
          </ac:inkMkLst>
        </pc:inkChg>
        <pc:inkChg chg="add">
          <ac:chgData name="Hemanth Kumar  Tanneru" userId="e60da0a2-8f9f-43be-83b4-26a7a02c04c9" providerId="ADAL" clId="{7D07F235-8002-4E09-92B8-228825BC9966}" dt="2022-11-13T16:20:32.713" v="2550" actId="9405"/>
          <ac:inkMkLst>
            <pc:docMk/>
            <pc:sldMk cId="0" sldId="993"/>
            <ac:inkMk id="13" creationId="{AB04104B-762D-4789-A22E-5C8E337F2620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14" creationId="{A3C91914-FD52-4E0C-84E9-98C24F3E9729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15" creationId="{03D751AD-2298-4713-A611-8CF3465A327A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17" creationId="{62DD2791-6484-4223-8807-C8E2819B900E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18" creationId="{E289FEB3-22AA-41D6-9968-14E7BE7CA991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19" creationId="{50DDD859-7D80-4FC3-AFF7-537CCAA42ED5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20" creationId="{9BBE9DDA-557D-49DB-BFF1-E9E6B181FAE4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21" creationId="{D10F59FF-183C-45D6-BB0E-AC97FD92F6F6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22" creationId="{04FEFB32-572D-44A2-9512-434F74E1E282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23" creationId="{605353A9-4C48-4BBB-A888-D0ADBDA59E98}"/>
          </ac:inkMkLst>
        </pc:inkChg>
        <pc:inkChg chg="add mod">
          <ac:chgData name="Hemanth Kumar  Tanneru" userId="e60da0a2-8f9f-43be-83b4-26a7a02c04c9" providerId="ADAL" clId="{7D07F235-8002-4E09-92B8-228825BC9966}" dt="2022-11-13T16:20:43.621" v="2570"/>
          <ac:inkMkLst>
            <pc:docMk/>
            <pc:sldMk cId="0" sldId="993"/>
            <ac:inkMk id="24" creationId="{A734C71B-690D-47D7-9BF6-F2C5F2C67A65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25" creationId="{C77E3EBD-70FC-4877-9A08-7037FD30BAA7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26" creationId="{B90C8657-0A59-45F4-AFC3-7F961AF56EB7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27" creationId="{5ED0D7EB-0FDB-4DA0-A676-5CCF260C4688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28" creationId="{5FBA2D6C-8057-4C1D-AA01-BCE2790F404F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29" creationId="{8F7EA504-448F-4FCA-8792-13DE210E1059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30" creationId="{E8F6CBCA-98A7-4A44-A454-52544C336DBF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31" creationId="{6A787FEB-D43A-42D3-BCD7-57D83AC22CDB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32" creationId="{3C7622F1-A8A1-44F2-BCFA-BD60D7D17422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35" creationId="{DCDA8C69-3597-4E2C-A0D3-D2664B368C16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36" creationId="{F2434823-92D3-4F8E-8577-AE7E0BDE50CE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38" creationId="{405E5BA7-E5E9-4EB5-9F8C-3564CA8B2B8E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39" creationId="{17B3EE15-0613-4B85-94CD-3E6CC82D35F1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41" creationId="{BEBD976F-EA5A-45F0-AC1E-291283DF1F24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42" creationId="{20579DC2-451F-4281-9E21-EBE419F75094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44" creationId="{9103A863-6E49-4A65-B6FC-A87BB1EB285B}"/>
          </ac:inkMkLst>
        </pc:inkChg>
        <pc:inkChg chg="add mod">
          <ac:chgData name="Hemanth Kumar  Tanneru" userId="e60da0a2-8f9f-43be-83b4-26a7a02c04c9" providerId="ADAL" clId="{7D07F235-8002-4E09-92B8-228825BC9966}" dt="2022-11-13T16:21:01.870" v="2589"/>
          <ac:inkMkLst>
            <pc:docMk/>
            <pc:sldMk cId="0" sldId="993"/>
            <ac:inkMk id="45" creationId="{4246C468-5024-4DD0-A515-05D7BB45D9BE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47" creationId="{E82B19D7-A83D-400F-9CE5-0FDDA9FC13C6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48" creationId="{DD1E5195-D3EC-4FA0-8AB0-0A0003080C07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49" creationId="{D00774CA-CF77-4955-A4C6-2034D4F96309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50" creationId="{83325AA3-938D-4B3A-B4FE-4C69DBF281FB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51" creationId="{8E5994B9-CCFC-4F07-9FF9-2D0B51017376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52" creationId="{45AD72FD-CA77-47AA-8F84-1305377C8E61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53" creationId="{25747B1F-0F77-4386-9BBE-0A63B1FD9BA9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56" creationId="{FA88CBF9-E675-410C-AE67-061098A6935A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57" creationId="{BA764C88-43BC-4F18-9ABE-089D4247CC09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58" creationId="{2DCED406-A6C8-4C25-928B-A5E094612AAB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59" creationId="{018C2B78-9D2C-40A6-A937-2A15148B022E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60" creationId="{128E84A6-7A1C-47BA-83CD-A85B3B93D528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61" creationId="{3C2EEC5D-D67B-4472-90DB-C218F561FB5E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62" creationId="{CF5FC3DA-B91F-4B1B-AFF7-AB0DE5682D89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63" creationId="{A1FA9713-E743-446A-8FA7-CA13D88132DB}"/>
          </ac:inkMkLst>
        </pc:inkChg>
        <pc:inkChg chg="add mod">
          <ac:chgData name="Hemanth Kumar  Tanneru" userId="e60da0a2-8f9f-43be-83b4-26a7a02c04c9" providerId="ADAL" clId="{7D07F235-8002-4E09-92B8-228825BC9966}" dt="2022-11-13T16:21:06.941" v="2599"/>
          <ac:inkMkLst>
            <pc:docMk/>
            <pc:sldMk cId="0" sldId="993"/>
            <ac:inkMk id="64" creationId="{8BBBD963-EDC6-4547-B1B0-B0ED4BF5525D}"/>
          </ac:inkMkLst>
        </pc:inkChg>
        <pc:inkChg chg="add mod">
          <ac:chgData name="Hemanth Kumar  Tanneru" userId="e60da0a2-8f9f-43be-83b4-26a7a02c04c9" providerId="ADAL" clId="{7D07F235-8002-4E09-92B8-228825BC9966}" dt="2022-11-13T16:21:09.401" v="2602"/>
          <ac:inkMkLst>
            <pc:docMk/>
            <pc:sldMk cId="0" sldId="993"/>
            <ac:inkMk id="66" creationId="{446B2CDB-1726-40A4-A8CE-BF03314603F6}"/>
          </ac:inkMkLst>
        </pc:inkChg>
        <pc:inkChg chg="add mod">
          <ac:chgData name="Hemanth Kumar  Tanneru" userId="e60da0a2-8f9f-43be-83b4-26a7a02c04c9" providerId="ADAL" clId="{7D07F235-8002-4E09-92B8-228825BC9966}" dt="2022-11-13T16:21:09.401" v="2602"/>
          <ac:inkMkLst>
            <pc:docMk/>
            <pc:sldMk cId="0" sldId="993"/>
            <ac:inkMk id="67" creationId="{404DF3CB-0E76-4F29-886F-1DEBD2C1A9F5}"/>
          </ac:inkMkLst>
        </pc:inkChg>
        <pc:inkChg chg="add">
          <ac:chgData name="Hemanth Kumar  Tanneru" userId="e60da0a2-8f9f-43be-83b4-26a7a02c04c9" providerId="ADAL" clId="{7D07F235-8002-4E09-92B8-228825BC9966}" dt="2022-11-13T16:21:11.758" v="2603" actId="9405"/>
          <ac:inkMkLst>
            <pc:docMk/>
            <pc:sldMk cId="0" sldId="993"/>
            <ac:inkMk id="69" creationId="{674A918C-1A91-4790-8475-BD8A4B40C96B}"/>
          </ac:inkMkLst>
        </pc:inkChg>
        <pc:inkChg chg="add">
          <ac:chgData name="Hemanth Kumar  Tanneru" userId="e60da0a2-8f9f-43be-83b4-26a7a02c04c9" providerId="ADAL" clId="{7D07F235-8002-4E09-92B8-228825BC9966}" dt="2022-11-13T16:21:13.555" v="2604" actId="9405"/>
          <ac:inkMkLst>
            <pc:docMk/>
            <pc:sldMk cId="0" sldId="993"/>
            <ac:inkMk id="70" creationId="{94446A8C-FB21-4B12-B348-B765583C2CAB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71" creationId="{CBE285C1-26C6-4349-9916-39717646D54B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73" creationId="{C9B2C3C3-5D36-4542-9071-E6BFA6C303D3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74" creationId="{9A08EA6E-0238-41F4-8EF3-599BCA0ED27C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75" creationId="{FEEBABF3-921C-4920-BC20-23F1172B3289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76" creationId="{0203C3E7-D66B-43EC-BAFD-71711C5A3EDC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79" creationId="{BCA8477B-ED74-459A-A8A5-73415988EB85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80" creationId="{D0D16418-F9D3-46CF-AEB8-20E29D37B518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81" creationId="{C41CD3CD-6182-443E-85D0-3087DF02B6C3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82" creationId="{958BB3F2-77F3-4328-8FD4-3C8C6ECD7D58}"/>
          </ac:inkMkLst>
        </pc:inkChg>
        <pc:inkChg chg="add mod">
          <ac:chgData name="Hemanth Kumar  Tanneru" userId="e60da0a2-8f9f-43be-83b4-26a7a02c04c9" providerId="ADAL" clId="{7D07F235-8002-4E09-92B8-228825BC9966}" dt="2022-11-13T16:21:29.272" v="2620"/>
          <ac:inkMkLst>
            <pc:docMk/>
            <pc:sldMk cId="0" sldId="993"/>
            <ac:inkMk id="83" creationId="{D456B4A5-B38A-4368-BAD3-80973CC3FCF4}"/>
          </ac:inkMkLst>
        </pc:inkChg>
        <pc:inkChg chg="add mod">
          <ac:chgData name="Hemanth Kumar  Tanneru" userId="e60da0a2-8f9f-43be-83b4-26a7a02c04c9" providerId="ADAL" clId="{7D07F235-8002-4E09-92B8-228825BC9966}" dt="2022-11-13T16:21:29.272" v="2620"/>
          <ac:inkMkLst>
            <pc:docMk/>
            <pc:sldMk cId="0" sldId="993"/>
            <ac:inkMk id="84" creationId="{C369736C-C60F-4984-B80C-9BA6256C8784}"/>
          </ac:inkMkLst>
        </pc:inkChg>
        <pc:inkChg chg="add mod">
          <ac:chgData name="Hemanth Kumar  Tanneru" userId="e60da0a2-8f9f-43be-83b4-26a7a02c04c9" providerId="ADAL" clId="{7D07F235-8002-4E09-92B8-228825BC9966}" dt="2022-11-13T16:21:29.272" v="2620"/>
          <ac:inkMkLst>
            <pc:docMk/>
            <pc:sldMk cId="0" sldId="993"/>
            <ac:inkMk id="85" creationId="{96A3F603-8620-44E6-9B38-0A660AD501BF}"/>
          </ac:inkMkLst>
        </pc:inkChg>
        <pc:inkChg chg="add mod">
          <ac:chgData name="Hemanth Kumar  Tanneru" userId="e60da0a2-8f9f-43be-83b4-26a7a02c04c9" providerId="ADAL" clId="{7D07F235-8002-4E09-92B8-228825BC9966}" dt="2022-11-13T16:21:29.272" v="2620"/>
          <ac:inkMkLst>
            <pc:docMk/>
            <pc:sldMk cId="0" sldId="993"/>
            <ac:inkMk id="86" creationId="{8878AE58-4855-416A-A4CD-9128A91D4E12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91" creationId="{8B36A6D7-6254-4A83-B8AD-316B86EB3C78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92" creationId="{DE70899F-1D9F-465B-BF6D-00781AB21CB4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93" creationId="{5E9FCA83-8885-4901-A765-E5917209E3A7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94" creationId="{8751DAFF-81C1-4DB6-A8C1-2A317F19741F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95" creationId="{D74DF437-3460-4A7F-A8B6-88CDFA4B55F0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98" creationId="{DC5656F5-57D3-4692-8403-4067199AD89F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99" creationId="{A8A12882-E868-4758-BC55-D3A9D629BED4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0" creationId="{619EEDB7-792E-4C54-8CFD-801652951B50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1" creationId="{5B3D2379-3063-439F-91DC-EE4C7F22F73F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2" creationId="{BCD6C41E-C53F-429F-9E03-89B726C9BC9F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3" creationId="{54E4D7FB-000B-4240-9E3E-D22056AA0657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5" creationId="{38F74230-D92F-4954-952E-2A1BD1379781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6" creationId="{5FE92FE0-C296-43B0-91F8-E6114127AA4D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7" creationId="{3E66E2B9-0FD3-4112-A26C-90EEC9BCBBC0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8" creationId="{AE533667-564A-4346-B00A-9B4CCD886B5A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09" creationId="{282FCA2B-9AC5-4C1A-9934-DB48AE110FFC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0" creationId="{CEC4D853-3FBF-4D48-90AD-2BBE8B584D44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1" creationId="{B01B3C0C-F3AC-47FD-BBD6-D6F1F8CCD713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2" creationId="{994B43BE-E6D0-4E0E-9CB9-581089DC5373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3" creationId="{7A492687-8D7F-458B-B772-49A275BA1645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4" creationId="{E7F86AEC-4542-4349-B432-A8AFA43103C8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5" creationId="{7A516411-BE82-4436-91EE-9FF045E0C66A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6" creationId="{E802E337-4FFF-42B9-826C-C866B43EA063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7" creationId="{614DE53E-C73F-47E4-8539-9B14A7D88F87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18" creationId="{A7D0F66A-77DE-4AD1-AE24-5489F2B4A23A}"/>
          </ac:inkMkLst>
        </pc:inkChg>
        <pc:inkChg chg="add mod">
          <ac:chgData name="Hemanth Kumar  Tanneru" userId="e60da0a2-8f9f-43be-83b4-26a7a02c04c9" providerId="ADAL" clId="{7D07F235-8002-4E09-92B8-228825BC9966}" dt="2022-11-13T16:21:59.151" v="2655"/>
          <ac:inkMkLst>
            <pc:docMk/>
            <pc:sldMk cId="0" sldId="993"/>
            <ac:inkMk id="120" creationId="{C55D89B6-8B31-4BA3-9589-5CBE523BAC9F}"/>
          </ac:inkMkLst>
        </pc:inkChg>
        <pc:inkChg chg="add mod">
          <ac:chgData name="Hemanth Kumar  Tanneru" userId="e60da0a2-8f9f-43be-83b4-26a7a02c04c9" providerId="ADAL" clId="{7D07F235-8002-4E09-92B8-228825BC9966}" dt="2022-11-13T16:21:59.151" v="2655"/>
          <ac:inkMkLst>
            <pc:docMk/>
            <pc:sldMk cId="0" sldId="993"/>
            <ac:inkMk id="121" creationId="{13E532B2-0222-436F-AAFA-CDB40E0E2A8D}"/>
          </ac:inkMkLst>
        </pc:inkChg>
        <pc:inkChg chg="add mod">
          <ac:chgData name="Hemanth Kumar  Tanneru" userId="e60da0a2-8f9f-43be-83b4-26a7a02c04c9" providerId="ADAL" clId="{7D07F235-8002-4E09-92B8-228825BC9966}" dt="2022-11-13T16:21:59.151" v="2655"/>
          <ac:inkMkLst>
            <pc:docMk/>
            <pc:sldMk cId="0" sldId="993"/>
            <ac:inkMk id="122" creationId="{FB0BB478-287C-485D-BC6D-C29381AF1D67}"/>
          </ac:inkMkLst>
        </pc:inkChg>
        <pc:inkChg chg="add mod">
          <ac:chgData name="Hemanth Kumar  Tanneru" userId="e60da0a2-8f9f-43be-83b4-26a7a02c04c9" providerId="ADAL" clId="{7D07F235-8002-4E09-92B8-228825BC9966}" dt="2022-11-13T16:21:59.151" v="2655"/>
          <ac:inkMkLst>
            <pc:docMk/>
            <pc:sldMk cId="0" sldId="993"/>
            <ac:inkMk id="124" creationId="{431D39B4-62C4-4835-8696-2B022F6C2274}"/>
          </ac:inkMkLst>
        </pc:inkChg>
        <pc:inkChg chg="add mod">
          <ac:chgData name="Hemanth Kumar  Tanneru" userId="e60da0a2-8f9f-43be-83b4-26a7a02c04c9" providerId="ADAL" clId="{7D07F235-8002-4E09-92B8-228825BC9966}" dt="2022-11-13T16:21:59.151" v="2655"/>
          <ac:inkMkLst>
            <pc:docMk/>
            <pc:sldMk cId="0" sldId="993"/>
            <ac:inkMk id="125" creationId="{CCCF5C5C-3848-4D7F-A010-AFBF16E4506D}"/>
          </ac:inkMkLst>
        </pc:inkChg>
        <pc:inkChg chg="add mod">
          <ac:chgData name="Hemanth Kumar  Tanneru" userId="e60da0a2-8f9f-43be-83b4-26a7a02c04c9" providerId="ADAL" clId="{7D07F235-8002-4E09-92B8-228825BC9966}" dt="2022-11-13T16:22:05.574" v="2663"/>
          <ac:inkMkLst>
            <pc:docMk/>
            <pc:sldMk cId="0" sldId="993"/>
            <ac:inkMk id="127" creationId="{7DF27AE7-EAD1-4754-ACF5-2A67F128D834}"/>
          </ac:inkMkLst>
        </pc:inkChg>
        <pc:inkChg chg="add mod">
          <ac:chgData name="Hemanth Kumar  Tanneru" userId="e60da0a2-8f9f-43be-83b4-26a7a02c04c9" providerId="ADAL" clId="{7D07F235-8002-4E09-92B8-228825BC9966}" dt="2022-11-13T16:22:05.574" v="2663"/>
          <ac:inkMkLst>
            <pc:docMk/>
            <pc:sldMk cId="0" sldId="993"/>
            <ac:inkMk id="128" creationId="{2442FC08-620E-47DB-9C6C-F221FE93275F}"/>
          </ac:inkMkLst>
        </pc:inkChg>
        <pc:inkChg chg="add mod">
          <ac:chgData name="Hemanth Kumar  Tanneru" userId="e60da0a2-8f9f-43be-83b4-26a7a02c04c9" providerId="ADAL" clId="{7D07F235-8002-4E09-92B8-228825BC9966}" dt="2022-11-13T16:22:05.574" v="2663"/>
          <ac:inkMkLst>
            <pc:docMk/>
            <pc:sldMk cId="0" sldId="993"/>
            <ac:inkMk id="129" creationId="{723A035F-A23C-4A7B-8457-F97BA17E14F4}"/>
          </ac:inkMkLst>
        </pc:inkChg>
        <pc:inkChg chg="add mod">
          <ac:chgData name="Hemanth Kumar  Tanneru" userId="e60da0a2-8f9f-43be-83b4-26a7a02c04c9" providerId="ADAL" clId="{7D07F235-8002-4E09-92B8-228825BC9966}" dt="2022-11-13T16:22:05.574" v="2663"/>
          <ac:inkMkLst>
            <pc:docMk/>
            <pc:sldMk cId="0" sldId="993"/>
            <ac:inkMk id="130" creationId="{9534DA87-E84E-4029-88AA-435C5B41B4A3}"/>
          </ac:inkMkLst>
        </pc:inkChg>
        <pc:inkChg chg="add mod">
          <ac:chgData name="Hemanth Kumar  Tanneru" userId="e60da0a2-8f9f-43be-83b4-26a7a02c04c9" providerId="ADAL" clId="{7D07F235-8002-4E09-92B8-228825BC9966}" dt="2022-11-13T16:22:05.574" v="2663"/>
          <ac:inkMkLst>
            <pc:docMk/>
            <pc:sldMk cId="0" sldId="993"/>
            <ac:inkMk id="131" creationId="{4AD60F80-9BD7-4D2F-8CEB-E198B9FDE942}"/>
          </ac:inkMkLst>
        </pc:inkChg>
        <pc:inkChg chg="add mod">
          <ac:chgData name="Hemanth Kumar  Tanneru" userId="e60da0a2-8f9f-43be-83b4-26a7a02c04c9" providerId="ADAL" clId="{7D07F235-8002-4E09-92B8-228825BC9966}" dt="2022-11-13T16:22:05.574" v="2663"/>
          <ac:inkMkLst>
            <pc:docMk/>
            <pc:sldMk cId="0" sldId="993"/>
            <ac:inkMk id="132" creationId="{3507241F-79FD-4B97-8F0E-D7B8396FC788}"/>
          </ac:inkMkLst>
        </pc:inkChg>
        <pc:inkChg chg="add mod">
          <ac:chgData name="Hemanth Kumar  Tanneru" userId="e60da0a2-8f9f-43be-83b4-26a7a02c04c9" providerId="ADAL" clId="{7D07F235-8002-4E09-92B8-228825BC9966}" dt="2022-11-13T16:22:05.574" v="2663"/>
          <ac:inkMkLst>
            <pc:docMk/>
            <pc:sldMk cId="0" sldId="993"/>
            <ac:inkMk id="133" creationId="{E67F280B-0135-4ED8-A8B3-C1A85953E177}"/>
          </ac:inkMkLst>
        </pc:inkChg>
        <pc:inkChg chg="add">
          <ac:chgData name="Hemanth Kumar  Tanneru" userId="e60da0a2-8f9f-43be-83b4-26a7a02c04c9" providerId="ADAL" clId="{7D07F235-8002-4E09-92B8-228825BC9966}" dt="2022-11-13T16:22:07.880" v="2664" actId="9405"/>
          <ac:inkMkLst>
            <pc:docMk/>
            <pc:sldMk cId="0" sldId="993"/>
            <ac:inkMk id="135" creationId="{81D86C93-4B31-4B16-AC97-ECF4EBBE655D}"/>
          </ac:inkMkLst>
        </pc:inkChg>
        <pc:inkChg chg="add mod">
          <ac:chgData name="Hemanth Kumar  Tanneru" userId="e60da0a2-8f9f-43be-83b4-26a7a02c04c9" providerId="ADAL" clId="{7D07F235-8002-4E09-92B8-228825BC9966}" dt="2022-11-13T16:22:19.472" v="2666"/>
          <ac:inkMkLst>
            <pc:docMk/>
            <pc:sldMk cId="0" sldId="993"/>
            <ac:inkMk id="136" creationId="{05E1E672-80E3-4586-BC61-4A393C2008C8}"/>
          </ac:inkMkLst>
        </pc:inkChg>
        <pc:inkChg chg="add mod">
          <ac:chgData name="Hemanth Kumar  Tanneru" userId="e60da0a2-8f9f-43be-83b4-26a7a02c04c9" providerId="ADAL" clId="{7D07F235-8002-4E09-92B8-228825BC9966}" dt="2022-11-13T16:22:40.238" v="2672"/>
          <ac:inkMkLst>
            <pc:docMk/>
            <pc:sldMk cId="0" sldId="993"/>
            <ac:inkMk id="138" creationId="{145DDC5B-8B4E-4484-A7A3-0A501A10C15B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40" creationId="{2258FEE5-3A57-489D-86FB-D2EC7F5CBF50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41" creationId="{FF45EA9C-831A-4C58-A27B-436D69EF7800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42" creationId="{62B43B5F-E0C2-4E14-91ED-445689813973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44" creationId="{20F153E0-14FA-43FA-A987-617E0214ECF5}"/>
          </ac:inkMkLst>
        </pc:inkChg>
        <pc:inkChg chg="add mod">
          <ac:chgData name="Hemanth Kumar  Tanneru" userId="e60da0a2-8f9f-43be-83b4-26a7a02c04c9" providerId="ADAL" clId="{7D07F235-8002-4E09-92B8-228825BC9966}" dt="2022-11-13T16:22:44.919" v="2675"/>
          <ac:inkMkLst>
            <pc:docMk/>
            <pc:sldMk cId="0" sldId="993"/>
            <ac:inkMk id="145" creationId="{9D9DE0C5-A4AF-4AC1-AB05-A05231E12FED}"/>
          </ac:inkMkLst>
        </pc:inkChg>
        <pc:inkChg chg="add mod">
          <ac:chgData name="Hemanth Kumar  Tanneru" userId="e60da0a2-8f9f-43be-83b4-26a7a02c04c9" providerId="ADAL" clId="{7D07F235-8002-4E09-92B8-228825BC9966}" dt="2022-11-13T16:22:49.699" v="2684"/>
          <ac:inkMkLst>
            <pc:docMk/>
            <pc:sldMk cId="0" sldId="993"/>
            <ac:inkMk id="147" creationId="{D3E1C733-DD6B-44C3-9C08-00DA87408060}"/>
          </ac:inkMkLst>
        </pc:inkChg>
        <pc:inkChg chg="add mod">
          <ac:chgData name="Hemanth Kumar  Tanneru" userId="e60da0a2-8f9f-43be-83b4-26a7a02c04c9" providerId="ADAL" clId="{7D07F235-8002-4E09-92B8-228825BC9966}" dt="2022-11-13T16:22:49.699" v="2684"/>
          <ac:inkMkLst>
            <pc:docMk/>
            <pc:sldMk cId="0" sldId="993"/>
            <ac:inkMk id="148" creationId="{FEC8C4DB-85AC-4B07-8882-E2CEBCA36E24}"/>
          </ac:inkMkLst>
        </pc:inkChg>
        <pc:inkChg chg="add mod">
          <ac:chgData name="Hemanth Kumar  Tanneru" userId="e60da0a2-8f9f-43be-83b4-26a7a02c04c9" providerId="ADAL" clId="{7D07F235-8002-4E09-92B8-228825BC9966}" dt="2022-11-13T16:22:49.699" v="2684"/>
          <ac:inkMkLst>
            <pc:docMk/>
            <pc:sldMk cId="0" sldId="993"/>
            <ac:inkMk id="149" creationId="{FBF54D89-4C38-466D-894D-FBE81FF6FEC1}"/>
          </ac:inkMkLst>
        </pc:inkChg>
        <pc:inkChg chg="add mod">
          <ac:chgData name="Hemanth Kumar  Tanneru" userId="e60da0a2-8f9f-43be-83b4-26a7a02c04c9" providerId="ADAL" clId="{7D07F235-8002-4E09-92B8-228825BC9966}" dt="2022-11-13T16:22:49.699" v="2684"/>
          <ac:inkMkLst>
            <pc:docMk/>
            <pc:sldMk cId="0" sldId="993"/>
            <ac:inkMk id="150" creationId="{90744BC2-32EB-467A-8A6E-464262A966B0}"/>
          </ac:inkMkLst>
        </pc:inkChg>
        <pc:inkChg chg="add mod">
          <ac:chgData name="Hemanth Kumar  Tanneru" userId="e60da0a2-8f9f-43be-83b4-26a7a02c04c9" providerId="ADAL" clId="{7D07F235-8002-4E09-92B8-228825BC9966}" dt="2022-11-13T16:22:49.699" v="2684"/>
          <ac:inkMkLst>
            <pc:docMk/>
            <pc:sldMk cId="0" sldId="993"/>
            <ac:inkMk id="151" creationId="{07ACA3C6-C79A-4B8B-BA27-D5CEBAB5B386}"/>
          </ac:inkMkLst>
        </pc:inkChg>
        <pc:inkChg chg="add mod">
          <ac:chgData name="Hemanth Kumar  Tanneru" userId="e60da0a2-8f9f-43be-83b4-26a7a02c04c9" providerId="ADAL" clId="{7D07F235-8002-4E09-92B8-228825BC9966}" dt="2022-11-13T16:22:49.699" v="2684"/>
          <ac:inkMkLst>
            <pc:docMk/>
            <pc:sldMk cId="0" sldId="993"/>
            <ac:inkMk id="152" creationId="{00E7E17B-6A68-4FBF-B541-CB2BD3313A43}"/>
          </ac:inkMkLst>
        </pc:inkChg>
        <pc:inkChg chg="add mod">
          <ac:chgData name="Hemanth Kumar  Tanneru" userId="e60da0a2-8f9f-43be-83b4-26a7a02c04c9" providerId="ADAL" clId="{7D07F235-8002-4E09-92B8-228825BC9966}" dt="2022-11-13T16:22:49.699" v="2684"/>
          <ac:inkMkLst>
            <pc:docMk/>
            <pc:sldMk cId="0" sldId="993"/>
            <ac:inkMk id="153" creationId="{339E0863-EB5A-4CD3-851D-B72BD0598FF8}"/>
          </ac:inkMkLst>
        </pc:inkChg>
        <pc:inkChg chg="add mod">
          <ac:chgData name="Hemanth Kumar  Tanneru" userId="e60da0a2-8f9f-43be-83b4-26a7a02c04c9" providerId="ADAL" clId="{7D07F235-8002-4E09-92B8-228825BC9966}" dt="2022-11-13T16:22:49.699" v="2684"/>
          <ac:inkMkLst>
            <pc:docMk/>
            <pc:sldMk cId="0" sldId="993"/>
            <ac:inkMk id="154" creationId="{498A2434-A23B-41BA-928E-CEF181DA1701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56" creationId="{899D9162-9508-44BC-8005-9A43E4B62888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57" creationId="{F8A3C89C-B143-4141-BF27-21B31870B79C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58" creationId="{54F2796D-2929-4D2C-8933-CB2CB4E4AEFB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59" creationId="{BE0A0FBE-14E8-4BA2-BA20-7EC929394FCB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60" creationId="{7327854D-DA1E-4BAD-8BDC-3C8A413AC4E2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61" creationId="{7B28F5E4-B8D2-407B-B304-6A10432517B0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62" creationId="{EA1476EF-8ACB-4853-88A1-9224CE690FE9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63" creationId="{BDF76EB4-0F34-46EA-8580-7F52059CE2A2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165" creationId="{D3DCF376-5FF3-43E2-8762-6B065F11E3A4}"/>
          </ac:inkMkLst>
        </pc:inkChg>
        <pc:inkChg chg="add mod">
          <ac:chgData name="Hemanth Kumar  Tanneru" userId="e60da0a2-8f9f-43be-83b4-26a7a02c04c9" providerId="ADAL" clId="{7D07F235-8002-4E09-92B8-228825BC9966}" dt="2022-11-13T16:22:58.224" v="2696"/>
          <ac:inkMkLst>
            <pc:docMk/>
            <pc:sldMk cId="0" sldId="993"/>
            <ac:inkMk id="166" creationId="{3EBFF579-9F36-4A41-A173-F759B73C9BF8}"/>
          </ac:inkMkLst>
        </pc:inkChg>
        <pc:inkChg chg="add mod">
          <ac:chgData name="Hemanth Kumar  Tanneru" userId="e60da0a2-8f9f-43be-83b4-26a7a02c04c9" providerId="ADAL" clId="{7D07F235-8002-4E09-92B8-228825BC9966}" dt="2022-11-13T16:23:04.315" v="2698"/>
          <ac:inkMkLst>
            <pc:docMk/>
            <pc:sldMk cId="0" sldId="993"/>
            <ac:inkMk id="168" creationId="{EE5F757E-35E9-4007-A80F-238C2A4E0DEA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25:22.571" v="2828" actId="9405"/>
        <pc:sldMkLst>
          <pc:docMk/>
          <pc:sldMk cId="0" sldId="994"/>
        </pc:sldMkLst>
        <pc:grpChg chg="mod">
          <ac:chgData name="Hemanth Kumar  Tanneru" userId="e60da0a2-8f9f-43be-83b4-26a7a02c04c9" providerId="ADAL" clId="{7D07F235-8002-4E09-92B8-228825BC9966}" dt="2022-11-13T16:23:21.389" v="2705"/>
          <ac:grpSpMkLst>
            <pc:docMk/>
            <pc:sldMk cId="0" sldId="994"/>
            <ac:grpSpMk id="12" creationId="{68E291FF-B4A0-4FDF-A1AE-2F121D5B0B59}"/>
          </ac:grpSpMkLst>
        </pc:grpChg>
        <pc:grpChg chg="del mod">
          <ac:chgData name="Hemanth Kumar  Tanneru" userId="e60da0a2-8f9f-43be-83b4-26a7a02c04c9" providerId="ADAL" clId="{7D07F235-8002-4E09-92B8-228825BC9966}" dt="2022-11-13T16:23:31.769" v="2722"/>
          <ac:grpSpMkLst>
            <pc:docMk/>
            <pc:sldMk cId="0" sldId="994"/>
            <ac:grpSpMk id="20" creationId="{23AFAD68-2936-4909-AB2E-4532CF279211}"/>
          </ac:grpSpMkLst>
        </pc:grpChg>
        <pc:grpChg chg="mod">
          <ac:chgData name="Hemanth Kumar  Tanneru" userId="e60da0a2-8f9f-43be-83b4-26a7a02c04c9" providerId="ADAL" clId="{7D07F235-8002-4E09-92B8-228825BC9966}" dt="2022-11-13T16:23:31.769" v="2722"/>
          <ac:grpSpMkLst>
            <pc:docMk/>
            <pc:sldMk cId="0" sldId="994"/>
            <ac:grpSpMk id="30" creationId="{527D15BA-9211-41B9-BF4D-6FFBCB3A92FF}"/>
          </ac:grpSpMkLst>
        </pc:grpChg>
        <pc:grpChg chg="mod">
          <ac:chgData name="Hemanth Kumar  Tanneru" userId="e60da0a2-8f9f-43be-83b4-26a7a02c04c9" providerId="ADAL" clId="{7D07F235-8002-4E09-92B8-228825BC9966}" dt="2022-11-13T16:23:31.769" v="2722"/>
          <ac:grpSpMkLst>
            <pc:docMk/>
            <pc:sldMk cId="0" sldId="994"/>
            <ac:grpSpMk id="31" creationId="{81538CB9-C69D-4E61-A28F-C4935AB5D43C}"/>
          </ac:grpSpMkLst>
        </pc:grpChg>
        <pc:grpChg chg="del mod">
          <ac:chgData name="Hemanth Kumar  Tanneru" userId="e60da0a2-8f9f-43be-83b4-26a7a02c04c9" providerId="ADAL" clId="{7D07F235-8002-4E09-92B8-228825BC9966}" dt="2022-11-13T16:23:57.224" v="2739"/>
          <ac:grpSpMkLst>
            <pc:docMk/>
            <pc:sldMk cId="0" sldId="994"/>
            <ac:grpSpMk id="32" creationId="{149374B0-F20D-4D0F-873B-9877C59A09C0}"/>
          </ac:grpSpMkLst>
        </pc:grpChg>
        <pc:grpChg chg="mod">
          <ac:chgData name="Hemanth Kumar  Tanneru" userId="e60da0a2-8f9f-43be-83b4-26a7a02c04c9" providerId="ADAL" clId="{7D07F235-8002-4E09-92B8-228825BC9966}" dt="2022-11-13T16:23:37.762" v="2727"/>
          <ac:grpSpMkLst>
            <pc:docMk/>
            <pc:sldMk cId="0" sldId="994"/>
            <ac:grpSpMk id="37" creationId="{96ACE815-3001-4F6B-BA89-37CC394743FE}"/>
          </ac:grpSpMkLst>
        </pc:grpChg>
        <pc:grpChg chg="del mod">
          <ac:chgData name="Hemanth Kumar  Tanneru" userId="e60da0a2-8f9f-43be-83b4-26a7a02c04c9" providerId="ADAL" clId="{7D07F235-8002-4E09-92B8-228825BC9966}" dt="2022-11-13T16:23:44.815" v="2733"/>
          <ac:grpSpMkLst>
            <pc:docMk/>
            <pc:sldMk cId="0" sldId="994"/>
            <ac:grpSpMk id="40" creationId="{F914D932-9661-48EC-BF59-FAA605AF93CA}"/>
          </ac:grpSpMkLst>
        </pc:grpChg>
        <pc:grpChg chg="mod">
          <ac:chgData name="Hemanth Kumar  Tanneru" userId="e60da0a2-8f9f-43be-83b4-26a7a02c04c9" providerId="ADAL" clId="{7D07F235-8002-4E09-92B8-228825BC9966}" dt="2022-11-13T16:23:44.815" v="2733"/>
          <ac:grpSpMkLst>
            <pc:docMk/>
            <pc:sldMk cId="0" sldId="994"/>
            <ac:grpSpMk id="51" creationId="{6ECAF792-4C49-4105-80F1-FAC86002E796}"/>
          </ac:grpSpMkLst>
        </pc:grpChg>
        <pc:grpChg chg="mod">
          <ac:chgData name="Hemanth Kumar  Tanneru" userId="e60da0a2-8f9f-43be-83b4-26a7a02c04c9" providerId="ADAL" clId="{7D07F235-8002-4E09-92B8-228825BC9966}" dt="2022-11-13T16:23:50.882" v="2736"/>
          <ac:grpSpMkLst>
            <pc:docMk/>
            <pc:sldMk cId="0" sldId="994"/>
            <ac:grpSpMk id="54" creationId="{A4163E46-DCAD-4F46-A353-7D4BC4E74C3A}"/>
          </ac:grpSpMkLst>
        </pc:grpChg>
        <pc:grpChg chg="mod">
          <ac:chgData name="Hemanth Kumar  Tanneru" userId="e60da0a2-8f9f-43be-83b4-26a7a02c04c9" providerId="ADAL" clId="{7D07F235-8002-4E09-92B8-228825BC9966}" dt="2022-11-13T16:23:57.224" v="2739"/>
          <ac:grpSpMkLst>
            <pc:docMk/>
            <pc:sldMk cId="0" sldId="994"/>
            <ac:grpSpMk id="57" creationId="{03DA1DA2-141A-4F6E-9E1F-81529D009D28}"/>
          </ac:grpSpMkLst>
        </pc:grpChg>
        <pc:grpChg chg="mod">
          <ac:chgData name="Hemanth Kumar  Tanneru" userId="e60da0a2-8f9f-43be-83b4-26a7a02c04c9" providerId="ADAL" clId="{7D07F235-8002-4E09-92B8-228825BC9966}" dt="2022-11-13T16:24:06.750" v="2747"/>
          <ac:grpSpMkLst>
            <pc:docMk/>
            <pc:sldMk cId="0" sldId="994"/>
            <ac:grpSpMk id="65" creationId="{22EE0234-01F6-478B-AAE8-B12E314E9E5F}"/>
          </ac:grpSpMkLst>
        </pc:grpChg>
        <pc:grpChg chg="mod">
          <ac:chgData name="Hemanth Kumar  Tanneru" userId="e60da0a2-8f9f-43be-83b4-26a7a02c04c9" providerId="ADAL" clId="{7D07F235-8002-4E09-92B8-228825BC9966}" dt="2022-11-13T16:24:06.750" v="2747"/>
          <ac:grpSpMkLst>
            <pc:docMk/>
            <pc:sldMk cId="0" sldId="994"/>
            <ac:grpSpMk id="66" creationId="{B7A4805C-0FF1-4D1E-8AB1-0ADFEF346C25}"/>
          </ac:grpSpMkLst>
        </pc:grpChg>
        <pc:grpChg chg="del mod">
          <ac:chgData name="Hemanth Kumar  Tanneru" userId="e60da0a2-8f9f-43be-83b4-26a7a02c04c9" providerId="ADAL" clId="{7D07F235-8002-4E09-92B8-228825BC9966}" dt="2022-11-13T16:24:13.757" v="2761"/>
          <ac:grpSpMkLst>
            <pc:docMk/>
            <pc:sldMk cId="0" sldId="994"/>
            <ac:grpSpMk id="72" creationId="{4882127B-1557-43D8-9E5F-5E22F29D802C}"/>
          </ac:grpSpMkLst>
        </pc:grpChg>
        <pc:grpChg chg="del mod">
          <ac:chgData name="Hemanth Kumar  Tanneru" userId="e60da0a2-8f9f-43be-83b4-26a7a02c04c9" providerId="ADAL" clId="{7D07F235-8002-4E09-92B8-228825BC9966}" dt="2022-11-13T16:24:17.647" v="2765"/>
          <ac:grpSpMkLst>
            <pc:docMk/>
            <pc:sldMk cId="0" sldId="994"/>
            <ac:grpSpMk id="80" creationId="{09185491-3DD9-4812-81DA-1DDB6C762651}"/>
          </ac:grpSpMkLst>
        </pc:grpChg>
        <pc:grpChg chg="mod">
          <ac:chgData name="Hemanth Kumar  Tanneru" userId="e60da0a2-8f9f-43be-83b4-26a7a02c04c9" providerId="ADAL" clId="{7D07F235-8002-4E09-92B8-228825BC9966}" dt="2022-11-13T16:24:17.647" v="2765"/>
          <ac:grpSpMkLst>
            <pc:docMk/>
            <pc:sldMk cId="0" sldId="994"/>
            <ac:grpSpMk id="84" creationId="{ECCA6013-F5DD-422A-98C2-9C3DD3C8A515}"/>
          </ac:grpSpMkLst>
        </pc:grpChg>
        <pc:grpChg chg="mod">
          <ac:chgData name="Hemanth Kumar  Tanneru" userId="e60da0a2-8f9f-43be-83b4-26a7a02c04c9" providerId="ADAL" clId="{7D07F235-8002-4E09-92B8-228825BC9966}" dt="2022-11-13T16:24:20.035" v="2768"/>
          <ac:grpSpMkLst>
            <pc:docMk/>
            <pc:sldMk cId="0" sldId="994"/>
            <ac:grpSpMk id="87" creationId="{D52F1F44-87BB-42B3-93C0-0D2E4652F453}"/>
          </ac:grpSpMkLst>
        </pc:grpChg>
        <pc:grpChg chg="mod">
          <ac:chgData name="Hemanth Kumar  Tanneru" userId="e60da0a2-8f9f-43be-83b4-26a7a02c04c9" providerId="ADAL" clId="{7D07F235-8002-4E09-92B8-228825BC9966}" dt="2022-11-13T16:24:21.847" v="2771"/>
          <ac:grpSpMkLst>
            <pc:docMk/>
            <pc:sldMk cId="0" sldId="994"/>
            <ac:grpSpMk id="90" creationId="{D6F98BCF-F82B-4C07-9819-87B3C1A0B913}"/>
          </ac:grpSpMkLst>
        </pc:grpChg>
        <pc:grpChg chg="mod">
          <ac:chgData name="Hemanth Kumar  Tanneru" userId="e60da0a2-8f9f-43be-83b4-26a7a02c04c9" providerId="ADAL" clId="{7D07F235-8002-4E09-92B8-228825BC9966}" dt="2022-11-13T16:24:37.359" v="2784"/>
          <ac:grpSpMkLst>
            <pc:docMk/>
            <pc:sldMk cId="0" sldId="994"/>
            <ac:grpSpMk id="103" creationId="{B79891C1-9573-4BDA-8036-2ED45707DA3D}"/>
          </ac:grpSpMkLst>
        </pc:grpChg>
        <pc:grpChg chg="mod">
          <ac:chgData name="Hemanth Kumar  Tanneru" userId="e60da0a2-8f9f-43be-83b4-26a7a02c04c9" providerId="ADAL" clId="{7D07F235-8002-4E09-92B8-228825BC9966}" dt="2022-11-13T16:24:37.359" v="2784"/>
          <ac:grpSpMkLst>
            <pc:docMk/>
            <pc:sldMk cId="0" sldId="994"/>
            <ac:grpSpMk id="104" creationId="{49F262A1-75DE-4DBB-8DEA-705F9AFF4CBE}"/>
          </ac:grpSpMkLst>
        </pc:grpChg>
        <pc:inkChg chg="del">
          <ac:chgData name="Hemanth Kumar  Tanneru" userId="e60da0a2-8f9f-43be-83b4-26a7a02c04c9" providerId="ADAL" clId="{7D07F235-8002-4E09-92B8-228825BC9966}" dt="2022-11-13T15:47:30.964" v="1296" actId="478"/>
          <ac:inkMkLst>
            <pc:docMk/>
            <pc:sldMk cId="0" sldId="994"/>
            <ac:inkMk id="5" creationId="{2125459A-5C3A-4694-A365-D783B1633A78}"/>
          </ac:inkMkLst>
        </pc:inkChg>
        <pc:inkChg chg="add">
          <ac:chgData name="Hemanth Kumar  Tanneru" userId="e60da0a2-8f9f-43be-83b4-26a7a02c04c9" providerId="ADAL" clId="{7D07F235-8002-4E09-92B8-228825BC9966}" dt="2022-11-13T16:23:15.772" v="2699" actId="9405"/>
          <ac:inkMkLst>
            <pc:docMk/>
            <pc:sldMk cId="0" sldId="994"/>
            <ac:inkMk id="6" creationId="{B0FE1A48-DED6-455B-B26C-86D716F7D4D1}"/>
          </ac:inkMkLst>
        </pc:inkChg>
        <pc:inkChg chg="add">
          <ac:chgData name="Hemanth Kumar  Tanneru" userId="e60da0a2-8f9f-43be-83b4-26a7a02c04c9" providerId="ADAL" clId="{7D07F235-8002-4E09-92B8-228825BC9966}" dt="2022-11-13T16:23:16.752" v="2700" actId="9405"/>
          <ac:inkMkLst>
            <pc:docMk/>
            <pc:sldMk cId="0" sldId="994"/>
            <ac:inkMk id="7" creationId="{D332D58A-95BD-4700-A0DD-6E0A50D73525}"/>
          </ac:inkMkLst>
        </pc:inkChg>
        <pc:inkChg chg="add mod">
          <ac:chgData name="Hemanth Kumar  Tanneru" userId="e60da0a2-8f9f-43be-83b4-26a7a02c04c9" providerId="ADAL" clId="{7D07F235-8002-4E09-92B8-228825BC9966}" dt="2022-11-13T16:23:21.389" v="2705"/>
          <ac:inkMkLst>
            <pc:docMk/>
            <pc:sldMk cId="0" sldId="994"/>
            <ac:inkMk id="8" creationId="{84EB056C-29AF-4505-A3CE-14C1CFB7ECA2}"/>
          </ac:inkMkLst>
        </pc:inkChg>
        <pc:inkChg chg="add mod">
          <ac:chgData name="Hemanth Kumar  Tanneru" userId="e60da0a2-8f9f-43be-83b4-26a7a02c04c9" providerId="ADAL" clId="{7D07F235-8002-4E09-92B8-228825BC9966}" dt="2022-11-13T16:23:21.389" v="2705"/>
          <ac:inkMkLst>
            <pc:docMk/>
            <pc:sldMk cId="0" sldId="994"/>
            <ac:inkMk id="9" creationId="{E09C11BC-1694-4D55-BF90-D8D928B4FEF7}"/>
          </ac:inkMkLst>
        </pc:inkChg>
        <pc:inkChg chg="add mod">
          <ac:chgData name="Hemanth Kumar  Tanneru" userId="e60da0a2-8f9f-43be-83b4-26a7a02c04c9" providerId="ADAL" clId="{7D07F235-8002-4E09-92B8-228825BC9966}" dt="2022-11-13T16:23:21.389" v="2705"/>
          <ac:inkMkLst>
            <pc:docMk/>
            <pc:sldMk cId="0" sldId="994"/>
            <ac:inkMk id="10" creationId="{48013C7B-F43C-4D3D-BEE9-A66145E860AE}"/>
          </ac:inkMkLst>
        </pc:inkChg>
        <pc:inkChg chg="add mod">
          <ac:chgData name="Hemanth Kumar  Tanneru" userId="e60da0a2-8f9f-43be-83b4-26a7a02c04c9" providerId="ADAL" clId="{7D07F235-8002-4E09-92B8-228825BC9966}" dt="2022-11-13T16:23:21.389" v="2705"/>
          <ac:inkMkLst>
            <pc:docMk/>
            <pc:sldMk cId="0" sldId="994"/>
            <ac:inkMk id="11" creationId="{12820A05-2AAF-416A-85AA-EB05650C39DF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13" creationId="{B9D5304F-72AD-4F77-ADFF-8A5DF2C58D57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14" creationId="{C9F1E3DF-AC6A-468C-81EB-190EF3941D75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15" creationId="{D13B5C0A-0B1C-49D9-956A-21626267C63E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16" creationId="{392DCA2C-1AA5-45BE-8B81-9BC817435095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17" creationId="{997FD22C-C9E2-4297-82B1-179974335179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18" creationId="{8204897B-0A58-4AFD-ADE2-0B6156AB4280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19" creationId="{FD678C0F-FDB1-48D4-82EF-DC49908676A6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21" creationId="{CA0A5264-C3AD-43CC-ACA9-E6CAB2F72586}"/>
          </ac:inkMkLst>
        </pc:inkChg>
        <pc:inkChg chg="add mod">
          <ac:chgData name="Hemanth Kumar  Tanneru" userId="e60da0a2-8f9f-43be-83b4-26a7a02c04c9" providerId="ADAL" clId="{7D07F235-8002-4E09-92B8-228825BC9966}" dt="2022-11-13T16:23:31.769" v="2722"/>
          <ac:inkMkLst>
            <pc:docMk/>
            <pc:sldMk cId="0" sldId="994"/>
            <ac:inkMk id="22" creationId="{062AAF83-DE2D-434E-8356-0A05C9A05718}"/>
          </ac:inkMkLst>
        </pc:inkChg>
        <pc:inkChg chg="add mod">
          <ac:chgData name="Hemanth Kumar  Tanneru" userId="e60da0a2-8f9f-43be-83b4-26a7a02c04c9" providerId="ADAL" clId="{7D07F235-8002-4E09-92B8-228825BC9966}" dt="2022-11-13T16:23:31.769" v="2722"/>
          <ac:inkMkLst>
            <pc:docMk/>
            <pc:sldMk cId="0" sldId="994"/>
            <ac:inkMk id="23" creationId="{784E8295-E6E9-4241-BE4F-A62208A61AB0}"/>
          </ac:inkMkLst>
        </pc:inkChg>
        <pc:inkChg chg="add mod">
          <ac:chgData name="Hemanth Kumar  Tanneru" userId="e60da0a2-8f9f-43be-83b4-26a7a02c04c9" providerId="ADAL" clId="{7D07F235-8002-4E09-92B8-228825BC9966}" dt="2022-11-13T16:23:31.769" v="2722"/>
          <ac:inkMkLst>
            <pc:docMk/>
            <pc:sldMk cId="0" sldId="994"/>
            <ac:inkMk id="24" creationId="{5544557D-7182-4BD6-916D-DB0302202679}"/>
          </ac:inkMkLst>
        </pc:inkChg>
        <pc:inkChg chg="add mod">
          <ac:chgData name="Hemanth Kumar  Tanneru" userId="e60da0a2-8f9f-43be-83b4-26a7a02c04c9" providerId="ADAL" clId="{7D07F235-8002-4E09-92B8-228825BC9966}" dt="2022-11-13T16:23:31.769" v="2722"/>
          <ac:inkMkLst>
            <pc:docMk/>
            <pc:sldMk cId="0" sldId="994"/>
            <ac:inkMk id="25" creationId="{CAEF2129-EE55-4887-8672-80D02497B001}"/>
          </ac:inkMkLst>
        </pc:inkChg>
        <pc:inkChg chg="add mod">
          <ac:chgData name="Hemanth Kumar  Tanneru" userId="e60da0a2-8f9f-43be-83b4-26a7a02c04c9" providerId="ADAL" clId="{7D07F235-8002-4E09-92B8-228825BC9966}" dt="2022-11-13T16:23:31.769" v="2722"/>
          <ac:inkMkLst>
            <pc:docMk/>
            <pc:sldMk cId="0" sldId="994"/>
            <ac:inkMk id="26" creationId="{C33D0DC4-B78B-42B2-9D3B-C75EB9BCEADF}"/>
          </ac:inkMkLst>
        </pc:inkChg>
        <pc:inkChg chg="add mod">
          <ac:chgData name="Hemanth Kumar  Tanneru" userId="e60da0a2-8f9f-43be-83b4-26a7a02c04c9" providerId="ADAL" clId="{7D07F235-8002-4E09-92B8-228825BC9966}" dt="2022-11-13T16:23:31.769" v="2722"/>
          <ac:inkMkLst>
            <pc:docMk/>
            <pc:sldMk cId="0" sldId="994"/>
            <ac:inkMk id="28" creationId="{E5E76DD6-3320-4690-89B4-CA8408B34882}"/>
          </ac:inkMkLst>
        </pc:inkChg>
        <pc:inkChg chg="add mod">
          <ac:chgData name="Hemanth Kumar  Tanneru" userId="e60da0a2-8f9f-43be-83b4-26a7a02c04c9" providerId="ADAL" clId="{7D07F235-8002-4E09-92B8-228825BC9966}" dt="2022-11-13T16:23:31.769" v="2722"/>
          <ac:inkMkLst>
            <pc:docMk/>
            <pc:sldMk cId="0" sldId="994"/>
            <ac:inkMk id="29" creationId="{EF4233E2-7CD3-4DCD-B06C-D580EEE9D315}"/>
          </ac:inkMkLst>
        </pc:inkChg>
        <pc:inkChg chg="add">
          <ac:chgData name="Hemanth Kumar  Tanneru" userId="e60da0a2-8f9f-43be-83b4-26a7a02c04c9" providerId="ADAL" clId="{7D07F235-8002-4E09-92B8-228825BC9966}" dt="2022-11-13T16:23:34.002" v="2723" actId="9405"/>
          <ac:inkMkLst>
            <pc:docMk/>
            <pc:sldMk cId="0" sldId="994"/>
            <ac:inkMk id="33" creationId="{4138FDD8-DA0C-43D4-B08B-4ABC614C59E7}"/>
          </ac:inkMkLst>
        </pc:inkChg>
        <pc:inkChg chg="add mod">
          <ac:chgData name="Hemanth Kumar  Tanneru" userId="e60da0a2-8f9f-43be-83b4-26a7a02c04c9" providerId="ADAL" clId="{7D07F235-8002-4E09-92B8-228825BC9966}" dt="2022-11-13T16:23:37.762" v="2727"/>
          <ac:inkMkLst>
            <pc:docMk/>
            <pc:sldMk cId="0" sldId="994"/>
            <ac:inkMk id="34" creationId="{F55E9102-E99E-482B-9B93-851722A9BED5}"/>
          </ac:inkMkLst>
        </pc:inkChg>
        <pc:inkChg chg="add mod">
          <ac:chgData name="Hemanth Kumar  Tanneru" userId="e60da0a2-8f9f-43be-83b4-26a7a02c04c9" providerId="ADAL" clId="{7D07F235-8002-4E09-92B8-228825BC9966}" dt="2022-11-13T16:23:37.762" v="2727"/>
          <ac:inkMkLst>
            <pc:docMk/>
            <pc:sldMk cId="0" sldId="994"/>
            <ac:inkMk id="35" creationId="{3FD6683C-8E9C-487B-9FAA-3A520C4CF4B7}"/>
          </ac:inkMkLst>
        </pc:inkChg>
        <pc:inkChg chg="add mod">
          <ac:chgData name="Hemanth Kumar  Tanneru" userId="e60da0a2-8f9f-43be-83b4-26a7a02c04c9" providerId="ADAL" clId="{7D07F235-8002-4E09-92B8-228825BC9966}" dt="2022-11-13T16:23:37.762" v="2727"/>
          <ac:inkMkLst>
            <pc:docMk/>
            <pc:sldMk cId="0" sldId="994"/>
            <ac:inkMk id="36" creationId="{08E84D26-9E5B-4D93-B33C-C479C78E84D1}"/>
          </ac:inkMkLst>
        </pc:inkChg>
        <pc:inkChg chg="add mod">
          <ac:chgData name="Hemanth Kumar  Tanneru" userId="e60da0a2-8f9f-43be-83b4-26a7a02c04c9" providerId="ADAL" clId="{7D07F235-8002-4E09-92B8-228825BC9966}" dt="2022-11-13T16:23:44.815" v="2733"/>
          <ac:inkMkLst>
            <pc:docMk/>
            <pc:sldMk cId="0" sldId="994"/>
            <ac:inkMk id="38" creationId="{223FDC9B-AC28-4C40-B241-3D5783D6BBC1}"/>
          </ac:inkMkLst>
        </pc:inkChg>
        <pc:inkChg chg="add mod">
          <ac:chgData name="Hemanth Kumar  Tanneru" userId="e60da0a2-8f9f-43be-83b4-26a7a02c04c9" providerId="ADAL" clId="{7D07F235-8002-4E09-92B8-228825BC9966}" dt="2022-11-13T16:23:44.815" v="2733"/>
          <ac:inkMkLst>
            <pc:docMk/>
            <pc:sldMk cId="0" sldId="994"/>
            <ac:inkMk id="39" creationId="{9779AF90-F838-41DB-8E43-EC95868F1967}"/>
          </ac:inkMkLst>
        </pc:inkChg>
        <pc:inkChg chg="add mod">
          <ac:chgData name="Hemanth Kumar  Tanneru" userId="e60da0a2-8f9f-43be-83b4-26a7a02c04c9" providerId="ADAL" clId="{7D07F235-8002-4E09-92B8-228825BC9966}" dt="2022-11-13T16:23:44.815" v="2733"/>
          <ac:inkMkLst>
            <pc:docMk/>
            <pc:sldMk cId="0" sldId="994"/>
            <ac:inkMk id="49" creationId="{7E403B7F-FF8D-454E-8FD3-D0715CD5AC37}"/>
          </ac:inkMkLst>
        </pc:inkChg>
        <pc:inkChg chg="add mod">
          <ac:chgData name="Hemanth Kumar  Tanneru" userId="e60da0a2-8f9f-43be-83b4-26a7a02c04c9" providerId="ADAL" clId="{7D07F235-8002-4E09-92B8-228825BC9966}" dt="2022-11-13T16:23:44.815" v="2733"/>
          <ac:inkMkLst>
            <pc:docMk/>
            <pc:sldMk cId="0" sldId="994"/>
            <ac:inkMk id="50" creationId="{7704AFA6-6D1E-4943-A48E-D734A9F3F168}"/>
          </ac:inkMkLst>
        </pc:inkChg>
        <pc:inkChg chg="add mod">
          <ac:chgData name="Hemanth Kumar  Tanneru" userId="e60da0a2-8f9f-43be-83b4-26a7a02c04c9" providerId="ADAL" clId="{7D07F235-8002-4E09-92B8-228825BC9966}" dt="2022-11-13T16:23:50.882" v="2736"/>
          <ac:inkMkLst>
            <pc:docMk/>
            <pc:sldMk cId="0" sldId="994"/>
            <ac:inkMk id="52" creationId="{A601F150-2B67-45B2-ABB0-F230E2F0CCEC}"/>
          </ac:inkMkLst>
        </pc:inkChg>
        <pc:inkChg chg="add mod">
          <ac:chgData name="Hemanth Kumar  Tanneru" userId="e60da0a2-8f9f-43be-83b4-26a7a02c04c9" providerId="ADAL" clId="{7D07F235-8002-4E09-92B8-228825BC9966}" dt="2022-11-13T16:23:50.882" v="2736"/>
          <ac:inkMkLst>
            <pc:docMk/>
            <pc:sldMk cId="0" sldId="994"/>
            <ac:inkMk id="53" creationId="{DD4D2476-5364-480B-997F-3F76757200A0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55" creationId="{FCDDF9D2-5280-42E3-B912-032774D90527}"/>
          </ac:inkMkLst>
        </pc:inkChg>
        <pc:inkChg chg="add mod">
          <ac:chgData name="Hemanth Kumar  Tanneru" userId="e60da0a2-8f9f-43be-83b4-26a7a02c04c9" providerId="ADAL" clId="{7D07F235-8002-4E09-92B8-228825BC9966}" dt="2022-11-13T16:23:57.224" v="2739"/>
          <ac:inkMkLst>
            <pc:docMk/>
            <pc:sldMk cId="0" sldId="994"/>
            <ac:inkMk id="56" creationId="{1ADF9A87-C321-4E2F-AE9F-D194EE4CF624}"/>
          </ac:inkMkLst>
        </pc:inkChg>
        <pc:inkChg chg="add">
          <ac:chgData name="Hemanth Kumar  Tanneru" userId="e60da0a2-8f9f-43be-83b4-26a7a02c04c9" providerId="ADAL" clId="{7D07F235-8002-4E09-92B8-228825BC9966}" dt="2022-11-13T16:24:00.385" v="2740" actId="9405"/>
          <ac:inkMkLst>
            <pc:docMk/>
            <pc:sldMk cId="0" sldId="994"/>
            <ac:inkMk id="58" creationId="{8AE69B2E-C9CD-4765-B150-C705BC2FC429}"/>
          </ac:inkMkLst>
        </pc:inkChg>
        <pc:inkChg chg="add mod">
          <ac:chgData name="Hemanth Kumar  Tanneru" userId="e60da0a2-8f9f-43be-83b4-26a7a02c04c9" providerId="ADAL" clId="{7D07F235-8002-4E09-92B8-228825BC9966}" dt="2022-11-13T16:24:06.750" v="2747"/>
          <ac:inkMkLst>
            <pc:docMk/>
            <pc:sldMk cId="0" sldId="994"/>
            <ac:inkMk id="59" creationId="{3C54D412-4230-4BF6-BF9A-9266B3007F73}"/>
          </ac:inkMkLst>
        </pc:inkChg>
        <pc:inkChg chg="add mod">
          <ac:chgData name="Hemanth Kumar  Tanneru" userId="e60da0a2-8f9f-43be-83b4-26a7a02c04c9" providerId="ADAL" clId="{7D07F235-8002-4E09-92B8-228825BC9966}" dt="2022-11-13T16:24:06.750" v="2747"/>
          <ac:inkMkLst>
            <pc:docMk/>
            <pc:sldMk cId="0" sldId="994"/>
            <ac:inkMk id="60" creationId="{2D5CB580-328E-4E70-A3EE-3F0B13B0F240}"/>
          </ac:inkMkLst>
        </pc:inkChg>
        <pc:inkChg chg="add mod">
          <ac:chgData name="Hemanth Kumar  Tanneru" userId="e60da0a2-8f9f-43be-83b4-26a7a02c04c9" providerId="ADAL" clId="{7D07F235-8002-4E09-92B8-228825BC9966}" dt="2022-11-13T16:24:06.750" v="2747"/>
          <ac:inkMkLst>
            <pc:docMk/>
            <pc:sldMk cId="0" sldId="994"/>
            <ac:inkMk id="61" creationId="{4840DBDD-E609-4EA6-86D1-780EBD2EDE66}"/>
          </ac:inkMkLst>
        </pc:inkChg>
        <pc:inkChg chg="add mod">
          <ac:chgData name="Hemanth Kumar  Tanneru" userId="e60da0a2-8f9f-43be-83b4-26a7a02c04c9" providerId="ADAL" clId="{7D07F235-8002-4E09-92B8-228825BC9966}" dt="2022-11-13T16:24:06.750" v="2747"/>
          <ac:inkMkLst>
            <pc:docMk/>
            <pc:sldMk cId="0" sldId="994"/>
            <ac:inkMk id="62" creationId="{17F09CB4-ECFF-4769-9D2A-4DC71CCE872C}"/>
          </ac:inkMkLst>
        </pc:inkChg>
        <pc:inkChg chg="add mod">
          <ac:chgData name="Hemanth Kumar  Tanneru" userId="e60da0a2-8f9f-43be-83b4-26a7a02c04c9" providerId="ADAL" clId="{7D07F235-8002-4E09-92B8-228825BC9966}" dt="2022-11-13T16:24:06.750" v="2747"/>
          <ac:inkMkLst>
            <pc:docMk/>
            <pc:sldMk cId="0" sldId="994"/>
            <ac:inkMk id="63" creationId="{60204693-863C-4A2E-9DBE-F241BC08671D}"/>
          </ac:inkMkLst>
        </pc:inkChg>
        <pc:inkChg chg="add mod">
          <ac:chgData name="Hemanth Kumar  Tanneru" userId="e60da0a2-8f9f-43be-83b4-26a7a02c04c9" providerId="ADAL" clId="{7D07F235-8002-4E09-92B8-228825BC9966}" dt="2022-11-13T16:24:06.750" v="2747"/>
          <ac:inkMkLst>
            <pc:docMk/>
            <pc:sldMk cId="0" sldId="994"/>
            <ac:inkMk id="64" creationId="{1134EF43-664C-450F-A4FC-EBCF5C7B9133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67" creationId="{0FEE3AB6-8E46-4F1A-8920-064A9FF32DBF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68" creationId="{8551DF1B-EFF1-4759-AAA3-CF08B3E43676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69" creationId="{9408FB72-D616-4766-A3AC-3D7096B99D86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0" creationId="{46AF7F76-0A59-42DC-AEAC-8674E036D5E2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1" creationId="{41F786A3-A6F5-4F48-BA6F-F0CF108775FA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3" creationId="{A84B8A4D-4705-41ED-B472-E67A48C000DD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4" creationId="{0537CDD4-120B-423E-B2D6-88900F8E8048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5" creationId="{958404BD-1567-4A50-9D6D-8058AAA4B1D4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6" creationId="{71232CA8-D26C-4E12-B839-722274FA1AC9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7" creationId="{67FE819F-071F-45F7-93AD-43962D355359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8" creationId="{ADE73C40-F559-4D7E-9151-CF3FF7F2B0C1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79" creationId="{CD49F465-6B1F-4A7D-ABF0-9BBD5E304AAA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81" creationId="{C4E28664-CDA9-487C-9832-636FC8252933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82" creationId="{4ED96245-8DFE-4124-82E3-9DC1E138D84B}"/>
          </ac:inkMkLst>
        </pc:inkChg>
        <pc:inkChg chg="add mod">
          <ac:chgData name="Hemanth Kumar  Tanneru" userId="e60da0a2-8f9f-43be-83b4-26a7a02c04c9" providerId="ADAL" clId="{7D07F235-8002-4E09-92B8-228825BC9966}" dt="2022-11-13T16:24:17.647" v="2765"/>
          <ac:inkMkLst>
            <pc:docMk/>
            <pc:sldMk cId="0" sldId="994"/>
            <ac:inkMk id="83" creationId="{B3CD8A13-2984-475B-BED3-4025E8AD3242}"/>
          </ac:inkMkLst>
        </pc:inkChg>
        <pc:inkChg chg="add mod">
          <ac:chgData name="Hemanth Kumar  Tanneru" userId="e60da0a2-8f9f-43be-83b4-26a7a02c04c9" providerId="ADAL" clId="{7D07F235-8002-4E09-92B8-228825BC9966}" dt="2022-11-13T16:24:20.035" v="2768"/>
          <ac:inkMkLst>
            <pc:docMk/>
            <pc:sldMk cId="0" sldId="994"/>
            <ac:inkMk id="85" creationId="{866282F9-8082-4505-BF9F-F3EB9B91701D}"/>
          </ac:inkMkLst>
        </pc:inkChg>
        <pc:inkChg chg="add mod">
          <ac:chgData name="Hemanth Kumar  Tanneru" userId="e60da0a2-8f9f-43be-83b4-26a7a02c04c9" providerId="ADAL" clId="{7D07F235-8002-4E09-92B8-228825BC9966}" dt="2022-11-13T16:24:20.035" v="2768"/>
          <ac:inkMkLst>
            <pc:docMk/>
            <pc:sldMk cId="0" sldId="994"/>
            <ac:inkMk id="86" creationId="{37173F24-4399-4555-BBE5-3BBA545A44F9}"/>
          </ac:inkMkLst>
        </pc:inkChg>
        <pc:inkChg chg="add mod">
          <ac:chgData name="Hemanth Kumar  Tanneru" userId="e60da0a2-8f9f-43be-83b4-26a7a02c04c9" providerId="ADAL" clId="{7D07F235-8002-4E09-92B8-228825BC9966}" dt="2022-11-13T16:24:21.847" v="2771"/>
          <ac:inkMkLst>
            <pc:docMk/>
            <pc:sldMk cId="0" sldId="994"/>
            <ac:inkMk id="88" creationId="{FA998059-A7F0-43F4-B1B6-39087CAC449F}"/>
          </ac:inkMkLst>
        </pc:inkChg>
        <pc:inkChg chg="add mod">
          <ac:chgData name="Hemanth Kumar  Tanneru" userId="e60da0a2-8f9f-43be-83b4-26a7a02c04c9" providerId="ADAL" clId="{7D07F235-8002-4E09-92B8-228825BC9966}" dt="2022-11-13T16:24:21.847" v="2771"/>
          <ac:inkMkLst>
            <pc:docMk/>
            <pc:sldMk cId="0" sldId="994"/>
            <ac:inkMk id="89" creationId="{996074C7-727C-43E8-B08E-650EC72E5C43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91" creationId="{841C07F8-BE56-4E62-8F87-1DD51469A1C3}"/>
          </ac:inkMkLst>
        </pc:inkChg>
        <pc:inkChg chg="add">
          <ac:chgData name="Hemanth Kumar  Tanneru" userId="e60da0a2-8f9f-43be-83b4-26a7a02c04c9" providerId="ADAL" clId="{7D07F235-8002-4E09-92B8-228825BC9966}" dt="2022-11-13T16:24:32.857" v="2773" actId="9405"/>
          <ac:inkMkLst>
            <pc:docMk/>
            <pc:sldMk cId="0" sldId="994"/>
            <ac:inkMk id="92" creationId="{B5E9AB83-F735-4C2B-8CAF-C2DC98DD434C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93" creationId="{09D74663-7067-4648-857B-033D3699A3A8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94" creationId="{C8C7B9EC-D88A-405E-BA92-CF310A25B329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95" creationId="{E2EFD2B6-C31D-463A-A8DF-2242BB579B0B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96" creationId="{376BB151-9D4D-484C-877E-B1B149571881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97" creationId="{1BCEA61F-CF1D-46D8-AB2D-187E8E49D50E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98" creationId="{CC4ECD57-B174-4FF8-9407-F45BF74D84A8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99" creationId="{3E3E3878-D8C0-499E-8AD1-9F9A72311D2B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100" creationId="{4D44B015-7863-43D6-B297-3DD0E58792C3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101" creationId="{18E6E7F2-5707-45DB-AACE-587351819B91}"/>
          </ac:inkMkLst>
        </pc:inkChg>
        <pc:inkChg chg="add mod">
          <ac:chgData name="Hemanth Kumar  Tanneru" userId="e60da0a2-8f9f-43be-83b4-26a7a02c04c9" providerId="ADAL" clId="{7D07F235-8002-4E09-92B8-228825BC9966}" dt="2022-11-13T16:24:37.359" v="2784"/>
          <ac:inkMkLst>
            <pc:docMk/>
            <pc:sldMk cId="0" sldId="994"/>
            <ac:inkMk id="102" creationId="{05FEAA0E-5B6F-4752-8C63-70521640059E}"/>
          </ac:inkMkLst>
        </pc:inkChg>
        <pc:inkChg chg="add">
          <ac:chgData name="Hemanth Kumar  Tanneru" userId="e60da0a2-8f9f-43be-83b4-26a7a02c04c9" providerId="ADAL" clId="{7D07F235-8002-4E09-92B8-228825BC9966}" dt="2022-11-13T16:25:12.240" v="2821" actId="9405"/>
          <ac:inkMkLst>
            <pc:docMk/>
            <pc:sldMk cId="0" sldId="994"/>
            <ac:inkMk id="105" creationId="{FE4F4ADD-A057-4CD2-BFDA-9F6F924BC617}"/>
          </ac:inkMkLst>
        </pc:inkChg>
        <pc:inkChg chg="add">
          <ac:chgData name="Hemanth Kumar  Tanneru" userId="e60da0a2-8f9f-43be-83b4-26a7a02c04c9" providerId="ADAL" clId="{7D07F235-8002-4E09-92B8-228825BC9966}" dt="2022-11-13T16:25:12.623" v="2822" actId="9405"/>
          <ac:inkMkLst>
            <pc:docMk/>
            <pc:sldMk cId="0" sldId="994"/>
            <ac:inkMk id="106" creationId="{79DA465B-7FDC-4413-8FCD-C3C098232793}"/>
          </ac:inkMkLst>
        </pc:inkChg>
        <pc:inkChg chg="add">
          <ac:chgData name="Hemanth Kumar  Tanneru" userId="e60da0a2-8f9f-43be-83b4-26a7a02c04c9" providerId="ADAL" clId="{7D07F235-8002-4E09-92B8-228825BC9966}" dt="2022-11-13T16:25:12.972" v="2823" actId="9405"/>
          <ac:inkMkLst>
            <pc:docMk/>
            <pc:sldMk cId="0" sldId="994"/>
            <ac:inkMk id="107" creationId="{887C044C-9E97-4491-87FA-D1A1FAA18589}"/>
          </ac:inkMkLst>
        </pc:inkChg>
        <pc:inkChg chg="add">
          <ac:chgData name="Hemanth Kumar  Tanneru" userId="e60da0a2-8f9f-43be-83b4-26a7a02c04c9" providerId="ADAL" clId="{7D07F235-8002-4E09-92B8-228825BC9966}" dt="2022-11-13T16:25:13.357" v="2824" actId="9405"/>
          <ac:inkMkLst>
            <pc:docMk/>
            <pc:sldMk cId="0" sldId="994"/>
            <ac:inkMk id="108" creationId="{0C152645-A69C-4DE7-A211-FFC9F92D78CA}"/>
          </ac:inkMkLst>
        </pc:inkChg>
        <pc:inkChg chg="add">
          <ac:chgData name="Hemanth Kumar  Tanneru" userId="e60da0a2-8f9f-43be-83b4-26a7a02c04c9" providerId="ADAL" clId="{7D07F235-8002-4E09-92B8-228825BC9966}" dt="2022-11-13T16:25:13.759" v="2825" actId="9405"/>
          <ac:inkMkLst>
            <pc:docMk/>
            <pc:sldMk cId="0" sldId="994"/>
            <ac:inkMk id="109" creationId="{2B6B2FB6-5445-460E-9B06-2A2248BDC026}"/>
          </ac:inkMkLst>
        </pc:inkChg>
        <pc:inkChg chg="add">
          <ac:chgData name="Hemanth Kumar  Tanneru" userId="e60da0a2-8f9f-43be-83b4-26a7a02c04c9" providerId="ADAL" clId="{7D07F235-8002-4E09-92B8-228825BC9966}" dt="2022-11-13T16:25:14.102" v="2826" actId="9405"/>
          <ac:inkMkLst>
            <pc:docMk/>
            <pc:sldMk cId="0" sldId="994"/>
            <ac:inkMk id="110" creationId="{5EDEEF20-E61D-41A8-85C1-9780CD25D120}"/>
          </ac:inkMkLst>
        </pc:inkChg>
        <pc:inkChg chg="add">
          <ac:chgData name="Hemanth Kumar  Tanneru" userId="e60da0a2-8f9f-43be-83b4-26a7a02c04c9" providerId="ADAL" clId="{7D07F235-8002-4E09-92B8-228825BC9966}" dt="2022-11-13T16:25:22.571" v="2828" actId="9405"/>
          <ac:inkMkLst>
            <pc:docMk/>
            <pc:sldMk cId="0" sldId="994"/>
            <ac:inkMk id="111" creationId="{63F3491B-5DFC-446F-87F2-C8735C697B0E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25:25.283" v="2829" actId="9405"/>
        <pc:sldMkLst>
          <pc:docMk/>
          <pc:sldMk cId="0" sldId="995"/>
        </pc:sldMkLst>
        <pc:grpChg chg="mod">
          <ac:chgData name="Hemanth Kumar  Tanneru" userId="e60da0a2-8f9f-43be-83b4-26a7a02c04c9" providerId="ADAL" clId="{7D07F235-8002-4E09-92B8-228825BC9966}" dt="2022-11-13T16:24:45.622" v="2787"/>
          <ac:grpSpMkLst>
            <pc:docMk/>
            <pc:sldMk cId="0" sldId="995"/>
            <ac:grpSpMk id="6" creationId="{BB515B53-D336-4E77-A650-66B9617306F0}"/>
          </ac:grpSpMkLst>
        </pc:grpChg>
        <pc:grpChg chg="del mod">
          <ac:chgData name="Hemanth Kumar  Tanneru" userId="e60da0a2-8f9f-43be-83b4-26a7a02c04c9" providerId="ADAL" clId="{7D07F235-8002-4E09-92B8-228825BC9966}" dt="2022-11-13T16:24:59.038" v="2798"/>
          <ac:grpSpMkLst>
            <pc:docMk/>
            <pc:sldMk cId="0" sldId="995"/>
            <ac:grpSpMk id="10" creationId="{0411C259-31A8-4B58-AC3E-638902D39503}"/>
          </ac:grpSpMkLst>
        </pc:grpChg>
        <pc:grpChg chg="mod">
          <ac:chgData name="Hemanth Kumar  Tanneru" userId="e60da0a2-8f9f-43be-83b4-26a7a02c04c9" providerId="ADAL" clId="{7D07F235-8002-4E09-92B8-228825BC9966}" dt="2022-11-13T16:24:57.549" v="2795"/>
          <ac:grpSpMkLst>
            <pc:docMk/>
            <pc:sldMk cId="0" sldId="995"/>
            <ac:grpSpMk id="14" creationId="{0C78485F-105A-4A43-81AC-4878A04276A4}"/>
          </ac:grpSpMkLst>
        </pc:grpChg>
        <pc:grpChg chg="mod">
          <ac:chgData name="Hemanth Kumar  Tanneru" userId="e60da0a2-8f9f-43be-83b4-26a7a02c04c9" providerId="ADAL" clId="{7D07F235-8002-4E09-92B8-228825BC9966}" dt="2022-11-13T16:24:59.038" v="2798"/>
          <ac:grpSpMkLst>
            <pc:docMk/>
            <pc:sldMk cId="0" sldId="995"/>
            <ac:grpSpMk id="17" creationId="{4F6EB100-F8AC-4FF8-AD39-CD86E8FED1DC}"/>
          </ac:grpSpMkLst>
        </pc:grpChg>
        <pc:grpChg chg="mod">
          <ac:chgData name="Hemanth Kumar  Tanneru" userId="e60da0a2-8f9f-43be-83b4-26a7a02c04c9" providerId="ADAL" clId="{7D07F235-8002-4E09-92B8-228825BC9966}" dt="2022-11-13T16:25:02.902" v="2808"/>
          <ac:grpSpMkLst>
            <pc:docMk/>
            <pc:sldMk cId="0" sldId="995"/>
            <ac:grpSpMk id="29" creationId="{495A9345-B1B1-4D91-B81F-3E3C0E8DF375}"/>
          </ac:grpSpMkLst>
        </pc:grpChg>
        <pc:grpChg chg="mod">
          <ac:chgData name="Hemanth Kumar  Tanneru" userId="e60da0a2-8f9f-43be-83b4-26a7a02c04c9" providerId="ADAL" clId="{7D07F235-8002-4E09-92B8-228825BC9966}" dt="2022-11-13T16:25:02.902" v="2808"/>
          <ac:grpSpMkLst>
            <pc:docMk/>
            <pc:sldMk cId="0" sldId="995"/>
            <ac:grpSpMk id="30" creationId="{EE1B0267-4DD5-4F64-AAB3-B9F0789617DC}"/>
          </ac:grpSpMkLst>
        </pc:grpChg>
        <pc:grpChg chg="mod">
          <ac:chgData name="Hemanth Kumar  Tanneru" userId="e60da0a2-8f9f-43be-83b4-26a7a02c04c9" providerId="ADAL" clId="{7D07F235-8002-4E09-92B8-228825BC9966}" dt="2022-11-13T16:25:08.499" v="2820"/>
          <ac:grpSpMkLst>
            <pc:docMk/>
            <pc:sldMk cId="0" sldId="995"/>
            <ac:grpSpMk id="42" creationId="{0617FCCF-220F-49FE-9C7A-DE160F61E545}"/>
          </ac:grpSpMkLst>
        </pc:grpChg>
        <pc:inkChg chg="add mod">
          <ac:chgData name="Hemanth Kumar  Tanneru" userId="e60da0a2-8f9f-43be-83b4-26a7a02c04c9" providerId="ADAL" clId="{7D07F235-8002-4E09-92B8-228825BC9966}" dt="2022-11-13T16:24:45.622" v="2787"/>
          <ac:inkMkLst>
            <pc:docMk/>
            <pc:sldMk cId="0" sldId="995"/>
            <ac:inkMk id="4" creationId="{2BEFF6D2-0C5C-4C28-876D-85A01C8AAF6F}"/>
          </ac:inkMkLst>
        </pc:inkChg>
        <pc:inkChg chg="add mod">
          <ac:chgData name="Hemanth Kumar  Tanneru" userId="e60da0a2-8f9f-43be-83b4-26a7a02c04c9" providerId="ADAL" clId="{7D07F235-8002-4E09-92B8-228825BC9966}" dt="2022-11-13T16:24:45.622" v="2787"/>
          <ac:inkMkLst>
            <pc:docMk/>
            <pc:sldMk cId="0" sldId="995"/>
            <ac:inkMk id="5" creationId="{08F8F247-F6A5-4393-8B90-6A49D3EDD168}"/>
          </ac:inkMkLst>
        </pc:inkChg>
        <pc:inkChg chg="add mod">
          <ac:chgData name="Hemanth Kumar  Tanneru" userId="e60da0a2-8f9f-43be-83b4-26a7a02c04c9" providerId="ADAL" clId="{7D07F235-8002-4E09-92B8-228825BC9966}" dt="2022-11-13T16:24:59.038" v="2798"/>
          <ac:inkMkLst>
            <pc:docMk/>
            <pc:sldMk cId="0" sldId="995"/>
            <ac:inkMk id="7" creationId="{A8CE53D2-308A-42D4-A978-C3899FF428D8}"/>
          </ac:inkMkLst>
        </pc:inkChg>
        <pc:inkChg chg="add mod">
          <ac:chgData name="Hemanth Kumar  Tanneru" userId="e60da0a2-8f9f-43be-83b4-26a7a02c04c9" providerId="ADAL" clId="{7D07F235-8002-4E09-92B8-228825BC9966}" dt="2022-11-13T16:24:59.038" v="2798"/>
          <ac:inkMkLst>
            <pc:docMk/>
            <pc:sldMk cId="0" sldId="995"/>
            <ac:inkMk id="8" creationId="{BB920752-F5C1-4BDB-8D1C-A032573DD27D}"/>
          </ac:inkMkLst>
        </pc:inkChg>
        <pc:inkChg chg="add mod">
          <ac:chgData name="Hemanth Kumar  Tanneru" userId="e60da0a2-8f9f-43be-83b4-26a7a02c04c9" providerId="ADAL" clId="{7D07F235-8002-4E09-92B8-228825BC9966}" dt="2022-11-13T16:24:59.038" v="2798"/>
          <ac:inkMkLst>
            <pc:docMk/>
            <pc:sldMk cId="0" sldId="995"/>
            <ac:inkMk id="9" creationId="{F2DAB538-06CE-4047-BD1E-F40121B873D8}"/>
          </ac:inkMkLst>
        </pc:inkChg>
        <pc:inkChg chg="add mod">
          <ac:chgData name="Hemanth Kumar  Tanneru" userId="e60da0a2-8f9f-43be-83b4-26a7a02c04c9" providerId="ADAL" clId="{7D07F235-8002-4E09-92B8-228825BC9966}" dt="2022-11-13T16:24:57.549" v="2795"/>
          <ac:inkMkLst>
            <pc:docMk/>
            <pc:sldMk cId="0" sldId="995"/>
            <ac:inkMk id="11" creationId="{F29F4B5E-76A1-4557-8FC1-5C127A4D40DC}"/>
          </ac:inkMkLst>
        </pc:inkChg>
        <pc:inkChg chg="add mod">
          <ac:chgData name="Hemanth Kumar  Tanneru" userId="e60da0a2-8f9f-43be-83b4-26a7a02c04c9" providerId="ADAL" clId="{7D07F235-8002-4E09-92B8-228825BC9966}" dt="2022-11-13T16:24:57.549" v="2795"/>
          <ac:inkMkLst>
            <pc:docMk/>
            <pc:sldMk cId="0" sldId="995"/>
            <ac:inkMk id="12" creationId="{82B15D44-3DD6-491C-B0DF-25EF692DD651}"/>
          </ac:inkMkLst>
        </pc:inkChg>
        <pc:inkChg chg="add">
          <ac:chgData name="Hemanth Kumar  Tanneru" userId="e60da0a2-8f9f-43be-83b4-26a7a02c04c9" providerId="ADAL" clId="{7D07F235-8002-4E09-92B8-228825BC9966}" dt="2022-11-13T16:24:56.635" v="2794" actId="9405"/>
          <ac:inkMkLst>
            <pc:docMk/>
            <pc:sldMk cId="0" sldId="995"/>
            <ac:inkMk id="13" creationId="{726DA91A-BB0E-4713-ABFA-9B0CDCFE4026}"/>
          </ac:inkMkLst>
        </pc:inkChg>
        <pc:inkChg chg="add mod">
          <ac:chgData name="Hemanth Kumar  Tanneru" userId="e60da0a2-8f9f-43be-83b4-26a7a02c04c9" providerId="ADAL" clId="{7D07F235-8002-4E09-92B8-228825BC9966}" dt="2022-11-13T16:24:59.038" v="2798"/>
          <ac:inkMkLst>
            <pc:docMk/>
            <pc:sldMk cId="0" sldId="995"/>
            <ac:inkMk id="15" creationId="{D7456FFF-B978-4CE8-B23F-22CDDA4E4A72}"/>
          </ac:inkMkLst>
        </pc:inkChg>
        <pc:inkChg chg="add mod">
          <ac:chgData name="Hemanth Kumar  Tanneru" userId="e60da0a2-8f9f-43be-83b4-26a7a02c04c9" providerId="ADAL" clId="{7D07F235-8002-4E09-92B8-228825BC9966}" dt="2022-11-13T16:24:59.038" v="2798"/>
          <ac:inkMkLst>
            <pc:docMk/>
            <pc:sldMk cId="0" sldId="995"/>
            <ac:inkMk id="16" creationId="{DBE460FA-BE9A-4BD6-A857-577AFB39FD66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18" creationId="{0DE4C670-7A9F-473F-A35C-A6A194B1B28D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19" creationId="{C10AFF32-C79C-4B9F-A755-7B14CDB073CB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20" creationId="{FB992951-8095-4E90-BD95-6BF15B3A66DC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21" creationId="{0505C88E-2A62-4BD0-9FD2-21EB95217E95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22" creationId="{A0929C02-4B91-4F55-BE52-1EE7C1367CFC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23" creationId="{46EBAA87-BB5C-4C74-8D4A-F5CC4AC3D735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25" creationId="{74573A49-0FC7-4719-9B1C-3A3D6101086E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27" creationId="{7948500B-DF6D-46B5-B4C4-40919C833B73}"/>
          </ac:inkMkLst>
        </pc:inkChg>
        <pc:inkChg chg="add mod">
          <ac:chgData name="Hemanth Kumar  Tanneru" userId="e60da0a2-8f9f-43be-83b4-26a7a02c04c9" providerId="ADAL" clId="{7D07F235-8002-4E09-92B8-228825BC9966}" dt="2022-11-13T16:25:02.902" v="2808"/>
          <ac:inkMkLst>
            <pc:docMk/>
            <pc:sldMk cId="0" sldId="995"/>
            <ac:inkMk id="28" creationId="{C0145051-A711-4518-ABE6-CB3D53B48689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1" creationId="{D0AD48D3-C24C-4186-976A-BFF895C2B891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2" creationId="{C67BA46C-D94D-493D-B9C9-1A38100777C2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3" creationId="{2E2A104E-120A-40FC-961D-AD5CE890478E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4" creationId="{B5549BEF-7107-492E-ACEC-90E132A5BD1D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5" creationId="{DAA1DF41-B495-4056-A372-F784A7497A87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6" creationId="{645E5CAC-E86A-4831-B33E-2E6614B9581C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7" creationId="{C428521A-94BF-4066-8236-792B32D03307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8" creationId="{9E189D1C-053D-48E9-AD79-24773139F3FB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39" creationId="{97871812-C4D0-4807-BE97-83362E5EF9E5}"/>
          </ac:inkMkLst>
        </pc:inkChg>
        <pc:inkChg chg="add mod">
          <ac:chgData name="Hemanth Kumar  Tanneru" userId="e60da0a2-8f9f-43be-83b4-26a7a02c04c9" providerId="ADAL" clId="{7D07F235-8002-4E09-92B8-228825BC9966}" dt="2022-11-13T16:25:08.499" v="2820"/>
          <ac:inkMkLst>
            <pc:docMk/>
            <pc:sldMk cId="0" sldId="995"/>
            <ac:inkMk id="40" creationId="{DB50162B-FA19-4C1F-8C64-256E9D015111}"/>
          </ac:inkMkLst>
        </pc:inkChg>
        <pc:inkChg chg="add">
          <ac:chgData name="Hemanth Kumar  Tanneru" userId="e60da0a2-8f9f-43be-83b4-26a7a02c04c9" providerId="ADAL" clId="{7D07F235-8002-4E09-92B8-228825BC9966}" dt="2022-11-13T16:25:07.586" v="2819" actId="9405"/>
          <ac:inkMkLst>
            <pc:docMk/>
            <pc:sldMk cId="0" sldId="995"/>
            <ac:inkMk id="41" creationId="{580B2684-7354-40FE-A821-302860E03B57}"/>
          </ac:inkMkLst>
        </pc:inkChg>
        <pc:inkChg chg="add">
          <ac:chgData name="Hemanth Kumar  Tanneru" userId="e60da0a2-8f9f-43be-83b4-26a7a02c04c9" providerId="ADAL" clId="{7D07F235-8002-4E09-92B8-228825BC9966}" dt="2022-11-13T16:25:18.117" v="2827" actId="9405"/>
          <ac:inkMkLst>
            <pc:docMk/>
            <pc:sldMk cId="0" sldId="995"/>
            <ac:inkMk id="43" creationId="{24C4E33A-6EBD-46D1-866C-0CB97CF1EB38}"/>
          </ac:inkMkLst>
        </pc:inkChg>
        <pc:inkChg chg="add">
          <ac:chgData name="Hemanth Kumar  Tanneru" userId="e60da0a2-8f9f-43be-83b4-26a7a02c04c9" providerId="ADAL" clId="{7D07F235-8002-4E09-92B8-228825BC9966}" dt="2022-11-13T16:25:25.283" v="2829" actId="9405"/>
          <ac:inkMkLst>
            <pc:docMk/>
            <pc:sldMk cId="0" sldId="995"/>
            <ac:inkMk id="44" creationId="{75985F5C-2A57-4E15-886E-D8F275BEDBBF}"/>
          </ac:inkMkLst>
        </pc:inkChg>
      </pc:sldChg>
      <pc:sldChg chg="addSp delSp mod">
        <pc:chgData name="Hemanth Kumar  Tanneru" userId="e60da0a2-8f9f-43be-83b4-26a7a02c04c9" providerId="ADAL" clId="{7D07F235-8002-4E09-92B8-228825BC9966}" dt="2022-11-13T16:28:04.438" v="3016" actId="9405"/>
        <pc:sldMkLst>
          <pc:docMk/>
          <pc:sldMk cId="0" sldId="996"/>
        </pc:sldMkLst>
        <pc:inkChg chg="del">
          <ac:chgData name="Hemanth Kumar  Tanneru" userId="e60da0a2-8f9f-43be-83b4-26a7a02c04c9" providerId="ADAL" clId="{7D07F235-8002-4E09-92B8-228825BC9966}" dt="2022-11-13T15:47:47.821" v="1298" actId="478"/>
          <ac:inkMkLst>
            <pc:docMk/>
            <pc:sldMk cId="0" sldId="996"/>
            <ac:inkMk id="2" creationId="{CF84CC5D-6C51-443A-9ED3-DE79A4EF7E4A}"/>
          </ac:inkMkLst>
        </pc:inkChg>
        <pc:inkChg chg="del">
          <ac:chgData name="Hemanth Kumar  Tanneru" userId="e60da0a2-8f9f-43be-83b4-26a7a02c04c9" providerId="ADAL" clId="{7D07F235-8002-4E09-92B8-228825BC9966}" dt="2022-11-13T15:47:55.027" v="1300" actId="478"/>
          <ac:inkMkLst>
            <pc:docMk/>
            <pc:sldMk cId="0" sldId="996"/>
            <ac:inkMk id="280" creationId="{0DF31E7A-2C64-4E2C-99EB-FB021F312DEF}"/>
          </ac:inkMkLst>
        </pc:inkChg>
        <pc:inkChg chg="add">
          <ac:chgData name="Hemanth Kumar  Tanneru" userId="e60da0a2-8f9f-43be-83b4-26a7a02c04c9" providerId="ADAL" clId="{7D07F235-8002-4E09-92B8-228825BC9966}" dt="2022-11-13T16:28:04.438" v="3016" actId="9405"/>
          <ac:inkMkLst>
            <pc:docMk/>
            <pc:sldMk cId="0" sldId="996"/>
            <ac:inkMk id="296" creationId="{A5FD2845-9525-433E-BAC5-64605E4F27DE}"/>
          </ac:inkMkLst>
        </pc:inkChg>
        <pc:inkChg chg="del">
          <ac:chgData name="Hemanth Kumar  Tanneru" userId="e60da0a2-8f9f-43be-83b4-26a7a02c04c9" providerId="ADAL" clId="{7D07F235-8002-4E09-92B8-228825BC9966}" dt="2022-11-13T15:47:51.713" v="1299" actId="478"/>
          <ac:inkMkLst>
            <pc:docMk/>
            <pc:sldMk cId="0" sldId="996"/>
            <ac:inkMk id="310" creationId="{7C55A301-C676-444A-AE66-02708A5E0C5A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27:56.763" v="3015"/>
        <pc:sldMkLst>
          <pc:docMk/>
          <pc:sldMk cId="0" sldId="997"/>
        </pc:sldMkLst>
        <pc:grpChg chg="del mod">
          <ac:chgData name="Hemanth Kumar  Tanneru" userId="e60da0a2-8f9f-43be-83b4-26a7a02c04c9" providerId="ADAL" clId="{7D07F235-8002-4E09-92B8-228825BC9966}" dt="2022-11-13T16:27:54.945" v="3013"/>
          <ac:grpSpMkLst>
            <pc:docMk/>
            <pc:sldMk cId="0" sldId="997"/>
            <ac:grpSpMk id="172" creationId="{AC860EAF-95C3-4033-B5EF-E8C1A62B96DE}"/>
          </ac:grpSpMkLst>
        </pc:grpChg>
        <pc:grpChg chg="del mod">
          <ac:chgData name="Hemanth Kumar  Tanneru" userId="e60da0a2-8f9f-43be-83b4-26a7a02c04c9" providerId="ADAL" clId="{7D07F235-8002-4E09-92B8-228825BC9966}" dt="2022-11-13T16:27:56.763" v="3015"/>
          <ac:grpSpMkLst>
            <pc:docMk/>
            <pc:sldMk cId="0" sldId="997"/>
            <ac:grpSpMk id="228" creationId="{D9FDDD6A-596A-403D-9259-2E2A2A13EA2D}"/>
          </ac:grpSpMkLst>
        </pc:grpChg>
        <pc:grpChg chg="mod">
          <ac:chgData name="Hemanth Kumar  Tanneru" userId="e60da0a2-8f9f-43be-83b4-26a7a02c04c9" providerId="ADAL" clId="{7D07F235-8002-4E09-92B8-228825BC9966}" dt="2022-11-13T16:27:56.763" v="3015"/>
          <ac:grpSpMkLst>
            <pc:docMk/>
            <pc:sldMk cId="0" sldId="997"/>
            <ac:grpSpMk id="230" creationId="{A0616CC8-A8CD-4170-8C27-9C468E2D0C22}"/>
          </ac:grpSpMkLst>
        </pc:grpChg>
        <pc:inkChg chg="add mod">
          <ac:chgData name="Hemanth Kumar  Tanneru" userId="e60da0a2-8f9f-43be-83b4-26a7a02c04c9" providerId="ADAL" clId="{7D07F235-8002-4E09-92B8-228825BC9966}" dt="2022-11-13T16:27:56.763" v="3015"/>
          <ac:inkMkLst>
            <pc:docMk/>
            <pc:sldMk cId="0" sldId="997"/>
            <ac:inkMk id="14" creationId="{57DA5186-0607-48EB-BBDD-DA0014E4FA30}"/>
          </ac:inkMkLst>
        </pc:inkChg>
        <pc:inkChg chg="add mod">
          <ac:chgData name="Hemanth Kumar  Tanneru" userId="e60da0a2-8f9f-43be-83b4-26a7a02c04c9" providerId="ADAL" clId="{7D07F235-8002-4E09-92B8-228825BC9966}" dt="2022-11-13T16:27:56.763" v="3015"/>
          <ac:inkMkLst>
            <pc:docMk/>
            <pc:sldMk cId="0" sldId="997"/>
            <ac:inkMk id="18" creationId="{81420798-8127-4EE1-8DFE-585038337188}"/>
          </ac:inkMkLst>
        </pc:inkChg>
        <pc:inkChg chg="add mod">
          <ac:chgData name="Hemanth Kumar  Tanneru" userId="e60da0a2-8f9f-43be-83b4-26a7a02c04c9" providerId="ADAL" clId="{7D07F235-8002-4E09-92B8-228825BC9966}" dt="2022-11-13T16:27:56.763" v="3015"/>
          <ac:inkMkLst>
            <pc:docMk/>
            <pc:sldMk cId="0" sldId="997"/>
            <ac:inkMk id="22" creationId="{EF5A86AC-7800-45B9-8A87-6C0C64330980}"/>
          </ac:inkMkLst>
        </pc:inkChg>
        <pc:inkChg chg="add mod">
          <ac:chgData name="Hemanth Kumar  Tanneru" userId="e60da0a2-8f9f-43be-83b4-26a7a02c04c9" providerId="ADAL" clId="{7D07F235-8002-4E09-92B8-228825BC9966}" dt="2022-11-13T16:27:56.763" v="3015"/>
          <ac:inkMkLst>
            <pc:docMk/>
            <pc:sldMk cId="0" sldId="997"/>
            <ac:inkMk id="212" creationId="{0F29AB2E-FDA5-4712-8A75-904AA7001D2A}"/>
          </ac:inkMkLst>
        </pc:inkChg>
        <pc:inkChg chg="add mod">
          <ac:chgData name="Hemanth Kumar  Tanneru" userId="e60da0a2-8f9f-43be-83b4-26a7a02c04c9" providerId="ADAL" clId="{7D07F235-8002-4E09-92B8-228825BC9966}" dt="2022-11-13T16:27:56.763" v="3015"/>
          <ac:inkMkLst>
            <pc:docMk/>
            <pc:sldMk cId="0" sldId="997"/>
            <ac:inkMk id="227" creationId="{74AC25E8-95B8-4252-AF46-9C453CC9E5E8}"/>
          </ac:inkMkLst>
        </pc:inkChg>
        <pc:inkChg chg="add mod">
          <ac:chgData name="Hemanth Kumar  Tanneru" userId="e60da0a2-8f9f-43be-83b4-26a7a02c04c9" providerId="ADAL" clId="{7D07F235-8002-4E09-92B8-228825BC9966}" dt="2022-11-13T16:27:56.763" v="3015"/>
          <ac:inkMkLst>
            <pc:docMk/>
            <pc:sldMk cId="0" sldId="997"/>
            <ac:inkMk id="229" creationId="{BC17613A-A88A-4D85-86D8-60DB634AFB40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30:02.746" v="3078"/>
        <pc:sldMkLst>
          <pc:docMk/>
          <pc:sldMk cId="0" sldId="998"/>
        </pc:sldMkLst>
        <pc:grpChg chg="mod">
          <ac:chgData name="Hemanth Kumar  Tanneru" userId="e60da0a2-8f9f-43be-83b4-26a7a02c04c9" providerId="ADAL" clId="{7D07F235-8002-4E09-92B8-228825BC9966}" dt="2022-11-13T16:28:16.257" v="3020"/>
          <ac:grpSpMkLst>
            <pc:docMk/>
            <pc:sldMk cId="0" sldId="998"/>
            <ac:grpSpMk id="10" creationId="{872120B9-97BF-4D2D-9D55-4DCEE39FB29C}"/>
          </ac:grpSpMkLst>
        </pc:grpChg>
        <pc:grpChg chg="mod">
          <ac:chgData name="Hemanth Kumar  Tanneru" userId="e60da0a2-8f9f-43be-83b4-26a7a02c04c9" providerId="ADAL" clId="{7D07F235-8002-4E09-92B8-228825BC9966}" dt="2022-11-13T16:28:18.789" v="3023"/>
          <ac:grpSpMkLst>
            <pc:docMk/>
            <pc:sldMk cId="0" sldId="998"/>
            <ac:grpSpMk id="13" creationId="{00A25C0D-E517-4C75-9AB4-2489DE093D1B}"/>
          </ac:grpSpMkLst>
        </pc:grpChg>
        <pc:grpChg chg="mod">
          <ac:chgData name="Hemanth Kumar  Tanneru" userId="e60da0a2-8f9f-43be-83b4-26a7a02c04c9" providerId="ADAL" clId="{7D07F235-8002-4E09-92B8-228825BC9966}" dt="2022-11-13T16:28:22.523" v="3027"/>
          <ac:grpSpMkLst>
            <pc:docMk/>
            <pc:sldMk cId="0" sldId="998"/>
            <ac:grpSpMk id="17" creationId="{04695670-56C8-4047-BE93-A06BA854D648}"/>
          </ac:grpSpMkLst>
        </pc:grpChg>
        <pc:grpChg chg="mod">
          <ac:chgData name="Hemanth Kumar  Tanneru" userId="e60da0a2-8f9f-43be-83b4-26a7a02c04c9" providerId="ADAL" clId="{7D07F235-8002-4E09-92B8-228825BC9966}" dt="2022-11-13T16:28:26.516" v="3037"/>
          <ac:grpSpMkLst>
            <pc:docMk/>
            <pc:sldMk cId="0" sldId="998"/>
            <ac:grpSpMk id="28" creationId="{C9BDBBC3-ACB1-4F98-B916-9A4130F8D76E}"/>
          </ac:grpSpMkLst>
        </pc:grpChg>
        <pc:grpChg chg="mod">
          <ac:chgData name="Hemanth Kumar  Tanneru" userId="e60da0a2-8f9f-43be-83b4-26a7a02c04c9" providerId="ADAL" clId="{7D07F235-8002-4E09-92B8-228825BC9966}" dt="2022-11-13T16:28:26.516" v="3037"/>
          <ac:grpSpMkLst>
            <pc:docMk/>
            <pc:sldMk cId="0" sldId="998"/>
            <ac:grpSpMk id="29" creationId="{552988C0-2141-4B04-A605-60C71CB988D7}"/>
          </ac:grpSpMkLst>
        </pc:grpChg>
        <pc:grpChg chg="mod">
          <ac:chgData name="Hemanth Kumar  Tanneru" userId="e60da0a2-8f9f-43be-83b4-26a7a02c04c9" providerId="ADAL" clId="{7D07F235-8002-4E09-92B8-228825BC9966}" dt="2022-11-13T16:28:26.516" v="3037"/>
          <ac:grpSpMkLst>
            <pc:docMk/>
            <pc:sldMk cId="0" sldId="998"/>
            <ac:grpSpMk id="30" creationId="{47BE3556-C496-4D00-B1AD-7905F5EA9851}"/>
          </ac:grpSpMkLst>
        </pc:grpChg>
        <pc:grpChg chg="del mod">
          <ac:chgData name="Hemanth Kumar  Tanneru" userId="e60da0a2-8f9f-43be-83b4-26a7a02c04c9" providerId="ADAL" clId="{7D07F235-8002-4E09-92B8-228825BC9966}" dt="2022-11-13T16:28:35.276" v="3050"/>
          <ac:grpSpMkLst>
            <pc:docMk/>
            <pc:sldMk cId="0" sldId="998"/>
            <ac:grpSpMk id="41" creationId="{248589C4-66A1-415B-B958-11625020ABB6}"/>
          </ac:grpSpMkLst>
        </pc:grpChg>
        <pc:grpChg chg="mod">
          <ac:chgData name="Hemanth Kumar  Tanneru" userId="e60da0a2-8f9f-43be-83b4-26a7a02c04c9" providerId="ADAL" clId="{7D07F235-8002-4E09-92B8-228825BC9966}" dt="2022-11-13T16:28:32.588" v="3048"/>
          <ac:grpSpMkLst>
            <pc:docMk/>
            <pc:sldMk cId="0" sldId="998"/>
            <ac:grpSpMk id="42" creationId="{0E2932E0-F2DA-47FC-B3D5-BFEF843690A1}"/>
          </ac:grpSpMkLst>
        </pc:grpChg>
        <pc:grpChg chg="mod">
          <ac:chgData name="Hemanth Kumar  Tanneru" userId="e60da0a2-8f9f-43be-83b4-26a7a02c04c9" providerId="ADAL" clId="{7D07F235-8002-4E09-92B8-228825BC9966}" dt="2022-11-13T16:28:32.588" v="3048"/>
          <ac:grpSpMkLst>
            <pc:docMk/>
            <pc:sldMk cId="0" sldId="998"/>
            <ac:grpSpMk id="43" creationId="{8E0D7728-04F5-4AAE-BDDD-D1CCD86EA98F}"/>
          </ac:grpSpMkLst>
        </pc:grpChg>
        <pc:grpChg chg="mod">
          <ac:chgData name="Hemanth Kumar  Tanneru" userId="e60da0a2-8f9f-43be-83b4-26a7a02c04c9" providerId="ADAL" clId="{7D07F235-8002-4E09-92B8-228825BC9966}" dt="2022-11-13T16:28:32.588" v="3048"/>
          <ac:grpSpMkLst>
            <pc:docMk/>
            <pc:sldMk cId="0" sldId="998"/>
            <ac:grpSpMk id="44" creationId="{F94617E1-6CD9-4183-823F-8FC6EB888607}"/>
          </ac:grpSpMkLst>
        </pc:grpChg>
        <pc:grpChg chg="mod">
          <ac:chgData name="Hemanth Kumar  Tanneru" userId="e60da0a2-8f9f-43be-83b4-26a7a02c04c9" providerId="ADAL" clId="{7D07F235-8002-4E09-92B8-228825BC9966}" dt="2022-11-13T16:28:35.276" v="3050"/>
          <ac:grpSpMkLst>
            <pc:docMk/>
            <pc:sldMk cId="0" sldId="998"/>
            <ac:grpSpMk id="46" creationId="{01228438-645D-46BA-B8F4-50BBF2D6820A}"/>
          </ac:grpSpMkLst>
        </pc:grpChg>
        <pc:grpChg chg="mod">
          <ac:chgData name="Hemanth Kumar  Tanneru" userId="e60da0a2-8f9f-43be-83b4-26a7a02c04c9" providerId="ADAL" clId="{7D07F235-8002-4E09-92B8-228825BC9966}" dt="2022-11-13T16:28:57.470" v="3060"/>
          <ac:grpSpMkLst>
            <pc:docMk/>
            <pc:sldMk cId="0" sldId="998"/>
            <ac:grpSpMk id="55" creationId="{CB7B2D76-281D-4FDC-8A2C-925F869B099D}"/>
          </ac:grpSpMkLst>
        </pc:grpChg>
        <pc:grpChg chg="del mod">
          <ac:chgData name="Hemanth Kumar  Tanneru" userId="e60da0a2-8f9f-43be-83b4-26a7a02c04c9" providerId="ADAL" clId="{7D07F235-8002-4E09-92B8-228825BC9966}" dt="2022-11-13T16:29:26.953" v="3070"/>
          <ac:grpSpMkLst>
            <pc:docMk/>
            <pc:sldMk cId="0" sldId="998"/>
            <ac:grpSpMk id="65" creationId="{7BD2D85D-E26D-4977-B7DE-1A608CCBA1DE}"/>
          </ac:grpSpMkLst>
        </pc:grpChg>
        <pc:grpChg chg="mod">
          <ac:chgData name="Hemanth Kumar  Tanneru" userId="e60da0a2-8f9f-43be-83b4-26a7a02c04c9" providerId="ADAL" clId="{7D07F235-8002-4E09-92B8-228825BC9966}" dt="2022-11-13T16:29:26.953" v="3070"/>
          <ac:grpSpMkLst>
            <pc:docMk/>
            <pc:sldMk cId="0" sldId="998"/>
            <ac:grpSpMk id="66" creationId="{46E49C67-8497-4E86-95E1-59EC7D8BA388}"/>
          </ac:grpSpMkLst>
        </pc:grpChg>
        <pc:grpChg chg="mod">
          <ac:chgData name="Hemanth Kumar  Tanneru" userId="e60da0a2-8f9f-43be-83b4-26a7a02c04c9" providerId="ADAL" clId="{7D07F235-8002-4E09-92B8-228825BC9966}" dt="2022-11-13T16:30:02.746" v="3078"/>
          <ac:grpSpMkLst>
            <pc:docMk/>
            <pc:sldMk cId="0" sldId="998"/>
            <ac:grpSpMk id="74" creationId="{87AB2A86-6E54-43B2-B874-C22A8B2AA1D6}"/>
          </ac:grpSpMkLst>
        </pc:grpChg>
        <pc:inkChg chg="mod">
          <ac:chgData name="Hemanth Kumar  Tanneru" userId="e60da0a2-8f9f-43be-83b4-26a7a02c04c9" providerId="ADAL" clId="{7D07F235-8002-4E09-92B8-228825BC9966}" dt="2022-11-13T16:28:39.911" v="3051"/>
          <ac:inkMkLst>
            <pc:docMk/>
            <pc:sldMk cId="0" sldId="998"/>
            <ac:inkMk id="5" creationId="{9BACFBBF-2197-498E-ACD3-D4E3FA3A5A5C}"/>
          </ac:inkMkLst>
        </pc:inkChg>
        <pc:inkChg chg="del">
          <ac:chgData name="Hemanth Kumar  Tanneru" userId="e60da0a2-8f9f-43be-83b4-26a7a02c04c9" providerId="ADAL" clId="{7D07F235-8002-4E09-92B8-228825BC9966}" dt="2022-11-13T15:48:07.352" v="1301" actId="478"/>
          <ac:inkMkLst>
            <pc:docMk/>
            <pc:sldMk cId="0" sldId="998"/>
            <ac:inkMk id="6" creationId="{1E558FEF-ED73-4D75-BC20-F36A66EFF70C}"/>
          </ac:inkMkLst>
        </pc:inkChg>
        <pc:inkChg chg="add">
          <ac:chgData name="Hemanth Kumar  Tanneru" userId="e60da0a2-8f9f-43be-83b4-26a7a02c04c9" providerId="ADAL" clId="{7D07F235-8002-4E09-92B8-228825BC9966}" dt="2022-11-13T16:28:12.458" v="3017" actId="9405"/>
          <ac:inkMkLst>
            <pc:docMk/>
            <pc:sldMk cId="0" sldId="998"/>
            <ac:inkMk id="7" creationId="{A55A5292-6D6C-437F-BD31-4E6A62C942F6}"/>
          </ac:inkMkLst>
        </pc:inkChg>
        <pc:inkChg chg="add mod">
          <ac:chgData name="Hemanth Kumar  Tanneru" userId="e60da0a2-8f9f-43be-83b4-26a7a02c04c9" providerId="ADAL" clId="{7D07F235-8002-4E09-92B8-228825BC9966}" dt="2022-11-13T16:28:16.257" v="3020"/>
          <ac:inkMkLst>
            <pc:docMk/>
            <pc:sldMk cId="0" sldId="998"/>
            <ac:inkMk id="8" creationId="{5D467858-4709-42F1-A829-95FA173809D6}"/>
          </ac:inkMkLst>
        </pc:inkChg>
        <pc:inkChg chg="add mod">
          <ac:chgData name="Hemanth Kumar  Tanneru" userId="e60da0a2-8f9f-43be-83b4-26a7a02c04c9" providerId="ADAL" clId="{7D07F235-8002-4E09-92B8-228825BC9966}" dt="2022-11-13T16:28:16.257" v="3020"/>
          <ac:inkMkLst>
            <pc:docMk/>
            <pc:sldMk cId="0" sldId="998"/>
            <ac:inkMk id="9" creationId="{14B9E053-6EBC-4ED6-83D1-6E4601BE259D}"/>
          </ac:inkMkLst>
        </pc:inkChg>
        <pc:inkChg chg="add mod">
          <ac:chgData name="Hemanth Kumar  Tanneru" userId="e60da0a2-8f9f-43be-83b4-26a7a02c04c9" providerId="ADAL" clId="{7D07F235-8002-4E09-92B8-228825BC9966}" dt="2022-11-13T16:28:18.789" v="3023"/>
          <ac:inkMkLst>
            <pc:docMk/>
            <pc:sldMk cId="0" sldId="998"/>
            <ac:inkMk id="11" creationId="{70E353B9-8909-4C00-BCBF-DDA0E190E2B9}"/>
          </ac:inkMkLst>
        </pc:inkChg>
        <pc:inkChg chg="add mod">
          <ac:chgData name="Hemanth Kumar  Tanneru" userId="e60da0a2-8f9f-43be-83b4-26a7a02c04c9" providerId="ADAL" clId="{7D07F235-8002-4E09-92B8-228825BC9966}" dt="2022-11-13T16:28:18.789" v="3023"/>
          <ac:inkMkLst>
            <pc:docMk/>
            <pc:sldMk cId="0" sldId="998"/>
            <ac:inkMk id="12" creationId="{57D5DD07-8119-43B2-8AE5-DAED9B9FC1C6}"/>
          </ac:inkMkLst>
        </pc:inkChg>
        <pc:inkChg chg="add mod">
          <ac:chgData name="Hemanth Kumar  Tanneru" userId="e60da0a2-8f9f-43be-83b4-26a7a02c04c9" providerId="ADAL" clId="{7D07F235-8002-4E09-92B8-228825BC9966}" dt="2022-11-13T16:28:22.523" v="3027"/>
          <ac:inkMkLst>
            <pc:docMk/>
            <pc:sldMk cId="0" sldId="998"/>
            <ac:inkMk id="14" creationId="{02D4A0B2-1D5D-4DB7-8C7F-E06C946B4F2F}"/>
          </ac:inkMkLst>
        </pc:inkChg>
        <pc:inkChg chg="add mod">
          <ac:chgData name="Hemanth Kumar  Tanneru" userId="e60da0a2-8f9f-43be-83b4-26a7a02c04c9" providerId="ADAL" clId="{7D07F235-8002-4E09-92B8-228825BC9966}" dt="2022-11-13T16:28:22.523" v="3027"/>
          <ac:inkMkLst>
            <pc:docMk/>
            <pc:sldMk cId="0" sldId="998"/>
            <ac:inkMk id="15" creationId="{AA2768B4-F5B9-49A9-9FE3-C70DCDA3D8A3}"/>
          </ac:inkMkLst>
        </pc:inkChg>
        <pc:inkChg chg="add mod">
          <ac:chgData name="Hemanth Kumar  Tanneru" userId="e60da0a2-8f9f-43be-83b4-26a7a02c04c9" providerId="ADAL" clId="{7D07F235-8002-4E09-92B8-228825BC9966}" dt="2022-11-13T16:28:22.523" v="3027"/>
          <ac:inkMkLst>
            <pc:docMk/>
            <pc:sldMk cId="0" sldId="998"/>
            <ac:inkMk id="16" creationId="{27366902-838B-45C0-853E-8F682E95BFD7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18" creationId="{03CD7BAF-952D-4125-9076-889891FEDB36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19" creationId="{14069806-3EFC-49A0-BD1A-19E44FD15605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20" creationId="{7800F433-2247-40C7-95BB-A73E8E1A5698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21" creationId="{48AFFF52-C181-4984-AA7E-26A815F5D900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23" creationId="{227B2E12-8F9C-4892-8598-9A72BFA82FCE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24" creationId="{9630FA9B-C910-4108-9FAD-C86C0374CFB9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25" creationId="{19CDB3D0-C22D-487E-941A-90450E2ED59A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26" creationId="{3A446D47-8C03-4902-9EC5-079A98466C44}"/>
          </ac:inkMkLst>
        </pc:inkChg>
        <pc:inkChg chg="add mod">
          <ac:chgData name="Hemanth Kumar  Tanneru" userId="e60da0a2-8f9f-43be-83b4-26a7a02c04c9" providerId="ADAL" clId="{7D07F235-8002-4E09-92B8-228825BC9966}" dt="2022-11-13T16:28:26.516" v="3037"/>
          <ac:inkMkLst>
            <pc:docMk/>
            <pc:sldMk cId="0" sldId="998"/>
            <ac:inkMk id="27" creationId="{31A98AD4-A36A-4573-A1D2-AC0CA9557022}"/>
          </ac:inkMkLst>
        </pc:inkChg>
        <pc:inkChg chg="add mod">
          <ac:chgData name="Hemanth Kumar  Tanneru" userId="e60da0a2-8f9f-43be-83b4-26a7a02c04c9" providerId="ADAL" clId="{7D07F235-8002-4E09-92B8-228825BC9966}" dt="2022-11-13T16:28:32.588" v="3048"/>
          <ac:inkMkLst>
            <pc:docMk/>
            <pc:sldMk cId="0" sldId="998"/>
            <ac:inkMk id="31" creationId="{37F0ACB1-0393-4BD1-9F80-DD511CAF664D}"/>
          </ac:inkMkLst>
        </pc:inkChg>
        <pc:inkChg chg="add mod">
          <ac:chgData name="Hemanth Kumar  Tanneru" userId="e60da0a2-8f9f-43be-83b4-26a7a02c04c9" providerId="ADAL" clId="{7D07F235-8002-4E09-92B8-228825BC9966}" dt="2022-11-13T16:28:32.588" v="3048"/>
          <ac:inkMkLst>
            <pc:docMk/>
            <pc:sldMk cId="0" sldId="998"/>
            <ac:inkMk id="32" creationId="{2747F516-5D16-4C58-ACE1-4AD98022473C}"/>
          </ac:inkMkLst>
        </pc:inkChg>
        <pc:inkChg chg="add">
          <ac:chgData name="Hemanth Kumar  Tanneru" userId="e60da0a2-8f9f-43be-83b4-26a7a02c04c9" providerId="ADAL" clId="{7D07F235-8002-4E09-92B8-228825BC9966}" dt="2022-11-13T16:28:29.254" v="3040" actId="9405"/>
          <ac:inkMkLst>
            <pc:docMk/>
            <pc:sldMk cId="0" sldId="998"/>
            <ac:inkMk id="33" creationId="{93A23A16-ABE7-4D99-B15A-8EEF3EDD783C}"/>
          </ac:inkMkLst>
        </pc:inkChg>
        <pc:inkChg chg="add">
          <ac:chgData name="Hemanth Kumar  Tanneru" userId="e60da0a2-8f9f-43be-83b4-26a7a02c04c9" providerId="ADAL" clId="{7D07F235-8002-4E09-92B8-228825BC9966}" dt="2022-11-13T16:28:29.593" v="3041" actId="9405"/>
          <ac:inkMkLst>
            <pc:docMk/>
            <pc:sldMk cId="0" sldId="998"/>
            <ac:inkMk id="34" creationId="{219EE8AD-BD86-4675-9C0F-8778A8A2C982}"/>
          </ac:inkMkLst>
        </pc:inkChg>
        <pc:inkChg chg="add mod">
          <ac:chgData name="Hemanth Kumar  Tanneru" userId="e60da0a2-8f9f-43be-83b4-26a7a02c04c9" providerId="ADAL" clId="{7D07F235-8002-4E09-92B8-228825BC9966}" dt="2022-11-13T16:28:32.588" v="3048"/>
          <ac:inkMkLst>
            <pc:docMk/>
            <pc:sldMk cId="0" sldId="998"/>
            <ac:inkMk id="35" creationId="{64D2934A-AED3-4C57-AC79-89812F11BFFA}"/>
          </ac:inkMkLst>
        </pc:inkChg>
        <pc:inkChg chg="add mod">
          <ac:chgData name="Hemanth Kumar  Tanneru" userId="e60da0a2-8f9f-43be-83b4-26a7a02c04c9" providerId="ADAL" clId="{7D07F235-8002-4E09-92B8-228825BC9966}" dt="2022-11-13T16:28:32.588" v="3048"/>
          <ac:inkMkLst>
            <pc:docMk/>
            <pc:sldMk cId="0" sldId="998"/>
            <ac:inkMk id="36" creationId="{B9E9566E-9742-4282-94CD-77C521F30379}"/>
          </ac:inkMkLst>
        </pc:inkChg>
        <pc:inkChg chg="add mod">
          <ac:chgData name="Hemanth Kumar  Tanneru" userId="e60da0a2-8f9f-43be-83b4-26a7a02c04c9" providerId="ADAL" clId="{7D07F235-8002-4E09-92B8-228825BC9966}" dt="2022-11-13T16:28:32.588" v="3048"/>
          <ac:inkMkLst>
            <pc:docMk/>
            <pc:sldMk cId="0" sldId="998"/>
            <ac:inkMk id="37" creationId="{535281F9-C6BF-4052-AEF5-B45C13DC234F}"/>
          </ac:inkMkLst>
        </pc:inkChg>
        <pc:inkChg chg="add mod">
          <ac:chgData name="Hemanth Kumar  Tanneru" userId="e60da0a2-8f9f-43be-83b4-26a7a02c04c9" providerId="ADAL" clId="{7D07F235-8002-4E09-92B8-228825BC9966}" dt="2022-11-13T16:28:32.588" v="3048"/>
          <ac:inkMkLst>
            <pc:docMk/>
            <pc:sldMk cId="0" sldId="998"/>
            <ac:inkMk id="38" creationId="{858CE57E-C838-420D-B4CB-D8C853467D9D}"/>
          </ac:inkMkLst>
        </pc:inkChg>
        <pc:inkChg chg="add mod">
          <ac:chgData name="Hemanth Kumar  Tanneru" userId="e60da0a2-8f9f-43be-83b4-26a7a02c04c9" providerId="ADAL" clId="{7D07F235-8002-4E09-92B8-228825BC9966}" dt="2022-11-13T16:28:35.276" v="3050"/>
          <ac:inkMkLst>
            <pc:docMk/>
            <pc:sldMk cId="0" sldId="998"/>
            <ac:inkMk id="39" creationId="{041FF363-5643-4A6E-909F-40FE3D73EEE3}"/>
          </ac:inkMkLst>
        </pc:inkChg>
        <pc:inkChg chg="add mod">
          <ac:chgData name="Hemanth Kumar  Tanneru" userId="e60da0a2-8f9f-43be-83b4-26a7a02c04c9" providerId="ADAL" clId="{7D07F235-8002-4E09-92B8-228825BC9966}" dt="2022-11-13T16:28:35.276" v="3050"/>
          <ac:inkMkLst>
            <pc:docMk/>
            <pc:sldMk cId="0" sldId="998"/>
            <ac:inkMk id="40" creationId="{EA4CA3FB-4812-4268-B310-B8EEF482E95A}"/>
          </ac:inkMkLst>
        </pc:inkChg>
        <pc:inkChg chg="add mod">
          <ac:chgData name="Hemanth Kumar  Tanneru" userId="e60da0a2-8f9f-43be-83b4-26a7a02c04c9" providerId="ADAL" clId="{7D07F235-8002-4E09-92B8-228825BC9966}" dt="2022-11-13T16:28:35.276" v="3050"/>
          <ac:inkMkLst>
            <pc:docMk/>
            <pc:sldMk cId="0" sldId="998"/>
            <ac:inkMk id="45" creationId="{A7EF185A-E3E7-4977-BFFB-7ABDA4F48D9E}"/>
          </ac:inkMkLst>
        </pc:inkChg>
        <pc:inkChg chg="add">
          <ac:chgData name="Hemanth Kumar  Tanneru" userId="e60da0a2-8f9f-43be-83b4-26a7a02c04c9" providerId="ADAL" clId="{7D07F235-8002-4E09-92B8-228825BC9966}" dt="2022-11-13T16:28:42.704" v="3052" actId="9405"/>
          <ac:inkMkLst>
            <pc:docMk/>
            <pc:sldMk cId="0" sldId="998"/>
            <ac:inkMk id="47" creationId="{64B12E03-2CE8-4FA9-933E-6B1A7EAA01D2}"/>
          </ac:inkMkLst>
        </pc:inkChg>
        <pc:inkChg chg="add">
          <ac:chgData name="Hemanth Kumar  Tanneru" userId="e60da0a2-8f9f-43be-83b4-26a7a02c04c9" providerId="ADAL" clId="{7D07F235-8002-4E09-92B8-228825BC9966}" dt="2022-11-13T16:28:45.962" v="3053" actId="9405"/>
          <ac:inkMkLst>
            <pc:docMk/>
            <pc:sldMk cId="0" sldId="998"/>
            <ac:inkMk id="48" creationId="{98C57D86-5354-450C-B378-C9D9D4B9792A}"/>
          </ac:inkMkLst>
        </pc:inkChg>
        <pc:inkChg chg="add">
          <ac:chgData name="Hemanth Kumar  Tanneru" userId="e60da0a2-8f9f-43be-83b4-26a7a02c04c9" providerId="ADAL" clId="{7D07F235-8002-4E09-92B8-228825BC9966}" dt="2022-11-13T16:28:48.840" v="3054" actId="9405"/>
          <ac:inkMkLst>
            <pc:docMk/>
            <pc:sldMk cId="0" sldId="998"/>
            <ac:inkMk id="49" creationId="{14537E1C-F420-4C67-B09A-5927E043D293}"/>
          </ac:inkMkLst>
        </pc:inkChg>
        <pc:inkChg chg="add">
          <ac:chgData name="Hemanth Kumar  Tanneru" userId="e60da0a2-8f9f-43be-83b4-26a7a02c04c9" providerId="ADAL" clId="{7D07F235-8002-4E09-92B8-228825BC9966}" dt="2022-11-13T16:28:49.903" v="3055" actId="9405"/>
          <ac:inkMkLst>
            <pc:docMk/>
            <pc:sldMk cId="0" sldId="998"/>
            <ac:inkMk id="50" creationId="{36C311B4-5F84-409E-B8F5-576D4595BCB0}"/>
          </ac:inkMkLst>
        </pc:inkChg>
        <pc:inkChg chg="add">
          <ac:chgData name="Hemanth Kumar  Tanneru" userId="e60da0a2-8f9f-43be-83b4-26a7a02c04c9" providerId="ADAL" clId="{7D07F235-8002-4E09-92B8-228825BC9966}" dt="2022-11-13T16:28:50.448" v="3056" actId="9405"/>
          <ac:inkMkLst>
            <pc:docMk/>
            <pc:sldMk cId="0" sldId="998"/>
            <ac:inkMk id="51" creationId="{332DDECD-B925-445B-BA7D-41E1F2D341CA}"/>
          </ac:inkMkLst>
        </pc:inkChg>
        <pc:inkChg chg="add">
          <ac:chgData name="Hemanth Kumar  Tanneru" userId="e60da0a2-8f9f-43be-83b4-26a7a02c04c9" providerId="ADAL" clId="{7D07F235-8002-4E09-92B8-228825BC9966}" dt="2022-11-13T16:28:50.977" v="3057" actId="9405"/>
          <ac:inkMkLst>
            <pc:docMk/>
            <pc:sldMk cId="0" sldId="998"/>
            <ac:inkMk id="52" creationId="{39437CD6-82B7-48C7-8016-DCC98E06F95D}"/>
          </ac:inkMkLst>
        </pc:inkChg>
        <pc:inkChg chg="add mod">
          <ac:chgData name="Hemanth Kumar  Tanneru" userId="e60da0a2-8f9f-43be-83b4-26a7a02c04c9" providerId="ADAL" clId="{7D07F235-8002-4E09-92B8-228825BC9966}" dt="2022-11-13T16:28:57.470" v="3060"/>
          <ac:inkMkLst>
            <pc:docMk/>
            <pc:sldMk cId="0" sldId="998"/>
            <ac:inkMk id="53" creationId="{C0EAE1C8-144F-4AEA-B98D-170304802E09}"/>
          </ac:inkMkLst>
        </pc:inkChg>
        <pc:inkChg chg="add mod">
          <ac:chgData name="Hemanth Kumar  Tanneru" userId="e60da0a2-8f9f-43be-83b4-26a7a02c04c9" providerId="ADAL" clId="{7D07F235-8002-4E09-92B8-228825BC9966}" dt="2022-11-13T16:28:57.470" v="3060"/>
          <ac:inkMkLst>
            <pc:docMk/>
            <pc:sldMk cId="0" sldId="998"/>
            <ac:inkMk id="54" creationId="{C11A788D-6B9B-48FE-B7C4-D63ABF49EE8E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56" creationId="{16273834-D266-4A43-8351-96DAA503D15F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57" creationId="{47F4CE11-93B2-41BC-8391-A5E8019B8AA1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58" creationId="{E555977E-17C8-4CC6-894B-2E0D171C2EE2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59" creationId="{9011410A-62F9-4F24-8F53-DDD5B5A1AA91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60" creationId="{7E998091-5703-4E0B-BACF-166B4BF8E3C6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61" creationId="{9178ABD7-4453-4794-B6F8-DACB54A6D68D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62" creationId="{C21EED0B-93C3-4074-9ACC-760EA88F437D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63" creationId="{EA5C3DCC-347D-4DB1-B3CC-CBCC35BD67DD}"/>
          </ac:inkMkLst>
        </pc:inkChg>
        <pc:inkChg chg="add mod">
          <ac:chgData name="Hemanth Kumar  Tanneru" userId="e60da0a2-8f9f-43be-83b4-26a7a02c04c9" providerId="ADAL" clId="{7D07F235-8002-4E09-92B8-228825BC9966}" dt="2022-11-13T16:29:26.953" v="3070"/>
          <ac:inkMkLst>
            <pc:docMk/>
            <pc:sldMk cId="0" sldId="998"/>
            <ac:inkMk id="64" creationId="{3295CCE8-5BE2-45AC-A015-E8A49A38A47E}"/>
          </ac:inkMkLst>
        </pc:inkChg>
        <pc:inkChg chg="add">
          <ac:chgData name="Hemanth Kumar  Tanneru" userId="e60da0a2-8f9f-43be-83b4-26a7a02c04c9" providerId="ADAL" clId="{7D07F235-8002-4E09-92B8-228825BC9966}" dt="2022-11-13T16:29:28.771" v="3071" actId="9405"/>
          <ac:inkMkLst>
            <pc:docMk/>
            <pc:sldMk cId="0" sldId="998"/>
            <ac:inkMk id="67" creationId="{A1DAFC16-6D5E-4C20-830C-4D2E01A8D379}"/>
          </ac:inkMkLst>
        </pc:inkChg>
        <pc:inkChg chg="add">
          <ac:chgData name="Hemanth Kumar  Tanneru" userId="e60da0a2-8f9f-43be-83b4-26a7a02c04c9" providerId="ADAL" clId="{7D07F235-8002-4E09-92B8-228825BC9966}" dt="2022-11-13T16:29:57.399" v="3072" actId="9405"/>
          <ac:inkMkLst>
            <pc:docMk/>
            <pc:sldMk cId="0" sldId="998"/>
            <ac:inkMk id="68" creationId="{70DCC387-0319-4E42-8406-ED12939484B3}"/>
          </ac:inkMkLst>
        </pc:inkChg>
        <pc:inkChg chg="add">
          <ac:chgData name="Hemanth Kumar  Tanneru" userId="e60da0a2-8f9f-43be-83b4-26a7a02c04c9" providerId="ADAL" clId="{7D07F235-8002-4E09-92B8-228825BC9966}" dt="2022-11-13T16:29:57.803" v="3073" actId="9405"/>
          <ac:inkMkLst>
            <pc:docMk/>
            <pc:sldMk cId="0" sldId="998"/>
            <ac:inkMk id="69" creationId="{78548E6C-B27A-475D-B9AD-3996FEF58715}"/>
          </ac:inkMkLst>
        </pc:inkChg>
        <pc:inkChg chg="add">
          <ac:chgData name="Hemanth Kumar  Tanneru" userId="e60da0a2-8f9f-43be-83b4-26a7a02c04c9" providerId="ADAL" clId="{7D07F235-8002-4E09-92B8-228825BC9966}" dt="2022-11-13T16:29:59.137" v="3074" actId="9405"/>
          <ac:inkMkLst>
            <pc:docMk/>
            <pc:sldMk cId="0" sldId="998"/>
            <ac:inkMk id="70" creationId="{3B4BE898-BE69-45F5-986C-39A944C8ADB7}"/>
          </ac:inkMkLst>
        </pc:inkChg>
        <pc:inkChg chg="add mod">
          <ac:chgData name="Hemanth Kumar  Tanneru" userId="e60da0a2-8f9f-43be-83b4-26a7a02c04c9" providerId="ADAL" clId="{7D07F235-8002-4E09-92B8-228825BC9966}" dt="2022-11-13T16:30:02.746" v="3078"/>
          <ac:inkMkLst>
            <pc:docMk/>
            <pc:sldMk cId="0" sldId="998"/>
            <ac:inkMk id="71" creationId="{C5CC6CB8-2474-4B25-8A2D-D04C698B76D1}"/>
          </ac:inkMkLst>
        </pc:inkChg>
        <pc:inkChg chg="add mod">
          <ac:chgData name="Hemanth Kumar  Tanneru" userId="e60da0a2-8f9f-43be-83b4-26a7a02c04c9" providerId="ADAL" clId="{7D07F235-8002-4E09-92B8-228825BC9966}" dt="2022-11-13T16:30:02.746" v="3078"/>
          <ac:inkMkLst>
            <pc:docMk/>
            <pc:sldMk cId="0" sldId="998"/>
            <ac:inkMk id="72" creationId="{7C970338-9D41-4EE6-895A-F86AA52A2F06}"/>
          </ac:inkMkLst>
        </pc:inkChg>
        <pc:inkChg chg="add mod">
          <ac:chgData name="Hemanth Kumar  Tanneru" userId="e60da0a2-8f9f-43be-83b4-26a7a02c04c9" providerId="ADAL" clId="{7D07F235-8002-4E09-92B8-228825BC9966}" dt="2022-11-13T16:30:02.746" v="3078"/>
          <ac:inkMkLst>
            <pc:docMk/>
            <pc:sldMk cId="0" sldId="998"/>
            <ac:inkMk id="73" creationId="{FB199EE6-D3DB-4530-BD81-1E0489FF5A0B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33:18.205" v="3269" actId="9405"/>
        <pc:sldMkLst>
          <pc:docMk/>
          <pc:sldMk cId="0" sldId="1000"/>
        </pc:sldMkLst>
        <pc:grpChg chg="del mod">
          <ac:chgData name="Hemanth Kumar  Tanneru" userId="e60da0a2-8f9f-43be-83b4-26a7a02c04c9" providerId="ADAL" clId="{7D07F235-8002-4E09-92B8-228825BC9966}" dt="2022-11-13T16:30:15.461" v="3085"/>
          <ac:grpSpMkLst>
            <pc:docMk/>
            <pc:sldMk cId="0" sldId="1000"/>
            <ac:grpSpMk id="12" creationId="{CAE9B6A8-8041-4AF3-8B47-CDBA72D323AC}"/>
          </ac:grpSpMkLst>
        </pc:grpChg>
        <pc:grpChg chg="del mod">
          <ac:chgData name="Hemanth Kumar  Tanneru" userId="e60da0a2-8f9f-43be-83b4-26a7a02c04c9" providerId="ADAL" clId="{7D07F235-8002-4E09-92B8-228825BC9966}" dt="2022-11-13T16:30:16.411" v="3088"/>
          <ac:grpSpMkLst>
            <pc:docMk/>
            <pc:sldMk cId="0" sldId="1000"/>
            <ac:grpSpMk id="13" creationId="{B065A6AC-2E60-4EBA-92A2-956847930EAB}"/>
          </ac:grpSpMkLst>
        </pc:grpChg>
        <pc:grpChg chg="mod">
          <ac:chgData name="Hemanth Kumar  Tanneru" userId="e60da0a2-8f9f-43be-83b4-26a7a02c04c9" providerId="ADAL" clId="{7D07F235-8002-4E09-92B8-228825BC9966}" dt="2022-11-13T16:30:16.411" v="3088"/>
          <ac:grpSpMkLst>
            <pc:docMk/>
            <pc:sldMk cId="0" sldId="1000"/>
            <ac:grpSpMk id="47" creationId="{C37B3090-B971-4EBA-80EF-BB7AA5D8E183}"/>
          </ac:grpSpMkLst>
        </pc:grpChg>
        <pc:grpChg chg="mod">
          <ac:chgData name="Hemanth Kumar  Tanneru" userId="e60da0a2-8f9f-43be-83b4-26a7a02c04c9" providerId="ADAL" clId="{7D07F235-8002-4E09-92B8-228825BC9966}" dt="2022-11-13T16:30:35.930" v="3097"/>
          <ac:grpSpMkLst>
            <pc:docMk/>
            <pc:sldMk cId="0" sldId="1000"/>
            <ac:grpSpMk id="60" creationId="{D9D66B6C-E0A7-4A4B-8601-FAD7C1B446A2}"/>
          </ac:grpSpMkLst>
        </pc:grpChg>
        <pc:grpChg chg="mod">
          <ac:chgData name="Hemanth Kumar  Tanneru" userId="e60da0a2-8f9f-43be-83b4-26a7a02c04c9" providerId="ADAL" clId="{7D07F235-8002-4E09-92B8-228825BC9966}" dt="2022-11-13T16:30:35.930" v="3097"/>
          <ac:grpSpMkLst>
            <pc:docMk/>
            <pc:sldMk cId="0" sldId="1000"/>
            <ac:grpSpMk id="61" creationId="{79833C93-F76E-40BE-97E0-2A2CCEAFC6AE}"/>
          </ac:grpSpMkLst>
        </pc:grpChg>
        <pc:grpChg chg="del mod">
          <ac:chgData name="Hemanth Kumar  Tanneru" userId="e60da0a2-8f9f-43be-83b4-26a7a02c04c9" providerId="ADAL" clId="{7D07F235-8002-4E09-92B8-228825BC9966}" dt="2022-11-13T16:31:14.432" v="3135"/>
          <ac:grpSpMkLst>
            <pc:docMk/>
            <pc:sldMk cId="0" sldId="1000"/>
            <ac:grpSpMk id="64" creationId="{B13D0AEF-B597-436F-B1C9-206BECB219C7}"/>
          </ac:grpSpMkLst>
        </pc:grpChg>
        <pc:grpChg chg="del mod">
          <ac:chgData name="Hemanth Kumar  Tanneru" userId="e60da0a2-8f9f-43be-83b4-26a7a02c04c9" providerId="ADAL" clId="{7D07F235-8002-4E09-92B8-228825BC9966}" dt="2022-11-13T16:30:59.914" v="3123"/>
          <ac:grpSpMkLst>
            <pc:docMk/>
            <pc:sldMk cId="0" sldId="1000"/>
            <ac:grpSpMk id="69" creationId="{47BF5DA6-396C-4E80-A538-BAC3DD38ADBA}"/>
          </ac:grpSpMkLst>
        </pc:grpChg>
        <pc:grpChg chg="mod">
          <ac:chgData name="Hemanth Kumar  Tanneru" userId="e60da0a2-8f9f-43be-83b4-26a7a02c04c9" providerId="ADAL" clId="{7D07F235-8002-4E09-92B8-228825BC9966}" dt="2022-11-13T16:30:59.914" v="3123"/>
          <ac:grpSpMkLst>
            <pc:docMk/>
            <pc:sldMk cId="0" sldId="1000"/>
            <ac:grpSpMk id="87" creationId="{D3CF79C1-9FBF-43F8-9501-46A86DAA4BEC}"/>
          </ac:grpSpMkLst>
        </pc:grpChg>
        <pc:grpChg chg="mod">
          <ac:chgData name="Hemanth Kumar  Tanneru" userId="e60da0a2-8f9f-43be-83b4-26a7a02c04c9" providerId="ADAL" clId="{7D07F235-8002-4E09-92B8-228825BC9966}" dt="2022-11-13T16:30:59.914" v="3123"/>
          <ac:grpSpMkLst>
            <pc:docMk/>
            <pc:sldMk cId="0" sldId="1000"/>
            <ac:grpSpMk id="88" creationId="{73B3233A-77B1-4042-9895-B751A843FE89}"/>
          </ac:grpSpMkLst>
        </pc:grpChg>
        <pc:grpChg chg="mod">
          <ac:chgData name="Hemanth Kumar  Tanneru" userId="e60da0a2-8f9f-43be-83b4-26a7a02c04c9" providerId="ADAL" clId="{7D07F235-8002-4E09-92B8-228825BC9966}" dt="2022-11-13T16:30:59.914" v="3123"/>
          <ac:grpSpMkLst>
            <pc:docMk/>
            <pc:sldMk cId="0" sldId="1000"/>
            <ac:grpSpMk id="89" creationId="{7EAE5D70-D6BF-47D6-B900-732934840A2B}"/>
          </ac:grpSpMkLst>
        </pc:grpChg>
        <pc:grpChg chg="mod">
          <ac:chgData name="Hemanth Kumar  Tanneru" userId="e60da0a2-8f9f-43be-83b4-26a7a02c04c9" providerId="ADAL" clId="{7D07F235-8002-4E09-92B8-228825BC9966}" dt="2022-11-13T16:31:08.300" v="3129"/>
          <ac:grpSpMkLst>
            <pc:docMk/>
            <pc:sldMk cId="0" sldId="1000"/>
            <ac:grpSpMk id="95" creationId="{28420626-5DAB-4750-8DA2-EA8B6867918D}"/>
          </ac:grpSpMkLst>
        </pc:grpChg>
        <pc:grpChg chg="mod">
          <ac:chgData name="Hemanth Kumar  Tanneru" userId="e60da0a2-8f9f-43be-83b4-26a7a02c04c9" providerId="ADAL" clId="{7D07F235-8002-4E09-92B8-228825BC9966}" dt="2022-11-13T16:31:11.024" v="3133"/>
          <ac:grpSpMkLst>
            <pc:docMk/>
            <pc:sldMk cId="0" sldId="1000"/>
            <ac:grpSpMk id="99" creationId="{0110445D-47B2-43A5-B919-A42AB1857D67}"/>
          </ac:grpSpMkLst>
        </pc:grpChg>
        <pc:grpChg chg="mod">
          <ac:chgData name="Hemanth Kumar  Tanneru" userId="e60da0a2-8f9f-43be-83b4-26a7a02c04c9" providerId="ADAL" clId="{7D07F235-8002-4E09-92B8-228825BC9966}" dt="2022-11-13T16:31:14.432" v="3135"/>
          <ac:grpSpMkLst>
            <pc:docMk/>
            <pc:sldMk cId="0" sldId="1000"/>
            <ac:grpSpMk id="101" creationId="{DA95D464-70CE-47D7-BF51-8B054E920022}"/>
          </ac:grpSpMkLst>
        </pc:grpChg>
        <pc:grpChg chg="del mod">
          <ac:chgData name="Hemanth Kumar  Tanneru" userId="e60da0a2-8f9f-43be-83b4-26a7a02c04c9" providerId="ADAL" clId="{7D07F235-8002-4E09-92B8-228825BC9966}" dt="2022-11-13T16:31:24.945" v="3150"/>
          <ac:grpSpMkLst>
            <pc:docMk/>
            <pc:sldMk cId="0" sldId="1000"/>
            <ac:grpSpMk id="109" creationId="{AA30540C-8BF1-4FD8-9119-A901E258B275}"/>
          </ac:grpSpMkLst>
        </pc:grpChg>
        <pc:grpChg chg="del mod">
          <ac:chgData name="Hemanth Kumar  Tanneru" userId="e60da0a2-8f9f-43be-83b4-26a7a02c04c9" providerId="ADAL" clId="{7D07F235-8002-4E09-92B8-228825BC9966}" dt="2022-11-13T16:31:31.946" v="3161"/>
          <ac:grpSpMkLst>
            <pc:docMk/>
            <pc:sldMk cId="0" sldId="1000"/>
            <ac:grpSpMk id="110" creationId="{79E02AE3-D5BA-47E6-A954-58685BBF21C1}"/>
          </ac:grpSpMkLst>
        </pc:grpChg>
        <pc:grpChg chg="del mod">
          <ac:chgData name="Hemanth Kumar  Tanneru" userId="e60da0a2-8f9f-43be-83b4-26a7a02c04c9" providerId="ADAL" clId="{7D07F235-8002-4E09-92B8-228825BC9966}" dt="2022-11-13T16:31:31.946" v="3161"/>
          <ac:grpSpMkLst>
            <pc:docMk/>
            <pc:sldMk cId="0" sldId="1000"/>
            <ac:grpSpMk id="117" creationId="{46C16E5F-1600-4F46-BEAE-B8B87B74BC3B}"/>
          </ac:grpSpMkLst>
        </pc:grpChg>
        <pc:grpChg chg="del mod">
          <ac:chgData name="Hemanth Kumar  Tanneru" userId="e60da0a2-8f9f-43be-83b4-26a7a02c04c9" providerId="ADAL" clId="{7D07F235-8002-4E09-92B8-228825BC9966}" dt="2022-11-13T16:31:31.946" v="3161"/>
          <ac:grpSpMkLst>
            <pc:docMk/>
            <pc:sldMk cId="0" sldId="1000"/>
            <ac:grpSpMk id="118" creationId="{0E4710F2-CD73-47BA-84A4-3FB32BB5346E}"/>
          </ac:grpSpMkLst>
        </pc:grpChg>
        <pc:grpChg chg="mod">
          <ac:chgData name="Hemanth Kumar  Tanneru" userId="e60da0a2-8f9f-43be-83b4-26a7a02c04c9" providerId="ADAL" clId="{7D07F235-8002-4E09-92B8-228825BC9966}" dt="2022-11-13T16:31:29.086" v="3158"/>
          <ac:grpSpMkLst>
            <pc:docMk/>
            <pc:sldMk cId="0" sldId="1000"/>
            <ac:grpSpMk id="126" creationId="{E9CB26D1-FB35-441A-A582-60BB6E517F8A}"/>
          </ac:grpSpMkLst>
        </pc:grpChg>
        <pc:grpChg chg="del mod">
          <ac:chgData name="Hemanth Kumar  Tanneru" userId="e60da0a2-8f9f-43be-83b4-26a7a02c04c9" providerId="ADAL" clId="{7D07F235-8002-4E09-92B8-228825BC9966}" dt="2022-11-13T16:31:31.946" v="3161"/>
          <ac:grpSpMkLst>
            <pc:docMk/>
            <pc:sldMk cId="0" sldId="1000"/>
            <ac:grpSpMk id="127" creationId="{C53F800C-325E-4C6D-814E-D83A41EFEFC8}"/>
          </ac:grpSpMkLst>
        </pc:grpChg>
        <pc:grpChg chg="mod">
          <ac:chgData name="Hemanth Kumar  Tanneru" userId="e60da0a2-8f9f-43be-83b4-26a7a02c04c9" providerId="ADAL" clId="{7D07F235-8002-4E09-92B8-228825BC9966}" dt="2022-11-13T16:31:31.946" v="3161"/>
          <ac:grpSpMkLst>
            <pc:docMk/>
            <pc:sldMk cId="0" sldId="1000"/>
            <ac:grpSpMk id="130" creationId="{4443383A-7E2B-4565-807F-5E7B30909E19}"/>
          </ac:grpSpMkLst>
        </pc:grpChg>
        <pc:grpChg chg="del mod">
          <ac:chgData name="Hemanth Kumar  Tanneru" userId="e60da0a2-8f9f-43be-83b4-26a7a02c04c9" providerId="ADAL" clId="{7D07F235-8002-4E09-92B8-228825BC9966}" dt="2022-11-13T16:31:45.545" v="3182"/>
          <ac:grpSpMkLst>
            <pc:docMk/>
            <pc:sldMk cId="0" sldId="1000"/>
            <ac:grpSpMk id="133" creationId="{5FD594F9-06E4-45E0-B07B-54AE3B6B7399}"/>
          </ac:grpSpMkLst>
        </pc:grpChg>
        <pc:grpChg chg="mod">
          <ac:chgData name="Hemanth Kumar  Tanneru" userId="e60da0a2-8f9f-43be-83b4-26a7a02c04c9" providerId="ADAL" clId="{7D07F235-8002-4E09-92B8-228825BC9966}" dt="2022-11-13T16:31:36.749" v="3172"/>
          <ac:grpSpMkLst>
            <pc:docMk/>
            <pc:sldMk cId="0" sldId="1000"/>
            <ac:grpSpMk id="141" creationId="{2FA4691B-CF69-47F2-B7F4-3921186AF6F0}"/>
          </ac:grpSpMkLst>
        </pc:grpChg>
        <pc:grpChg chg="mod">
          <ac:chgData name="Hemanth Kumar  Tanneru" userId="e60da0a2-8f9f-43be-83b4-26a7a02c04c9" providerId="ADAL" clId="{7D07F235-8002-4E09-92B8-228825BC9966}" dt="2022-11-13T16:31:36.749" v="3172"/>
          <ac:grpSpMkLst>
            <pc:docMk/>
            <pc:sldMk cId="0" sldId="1000"/>
            <ac:grpSpMk id="142" creationId="{AFFFFF6A-0FC2-4D44-A00B-800E4020A2F8}"/>
          </ac:grpSpMkLst>
        </pc:grpChg>
        <pc:grpChg chg="mod">
          <ac:chgData name="Hemanth Kumar  Tanneru" userId="e60da0a2-8f9f-43be-83b4-26a7a02c04c9" providerId="ADAL" clId="{7D07F235-8002-4E09-92B8-228825BC9966}" dt="2022-11-13T16:31:36.749" v="3172"/>
          <ac:grpSpMkLst>
            <pc:docMk/>
            <pc:sldMk cId="0" sldId="1000"/>
            <ac:grpSpMk id="143" creationId="{FA248193-E869-4615-929F-808C960055C5}"/>
          </ac:grpSpMkLst>
        </pc:grpChg>
        <pc:grpChg chg="mod">
          <ac:chgData name="Hemanth Kumar  Tanneru" userId="e60da0a2-8f9f-43be-83b4-26a7a02c04c9" providerId="ADAL" clId="{7D07F235-8002-4E09-92B8-228825BC9966}" dt="2022-11-13T16:31:41.761" v="3176"/>
          <ac:grpSpMkLst>
            <pc:docMk/>
            <pc:sldMk cId="0" sldId="1000"/>
            <ac:grpSpMk id="147" creationId="{02C65872-AD48-465D-9223-1F69FDA7CDC6}"/>
          </ac:grpSpMkLst>
        </pc:grpChg>
        <pc:grpChg chg="mod">
          <ac:chgData name="Hemanth Kumar  Tanneru" userId="e60da0a2-8f9f-43be-83b4-26a7a02c04c9" providerId="ADAL" clId="{7D07F235-8002-4E09-92B8-228825BC9966}" dt="2022-11-13T16:31:45.545" v="3182"/>
          <ac:grpSpMkLst>
            <pc:docMk/>
            <pc:sldMk cId="0" sldId="1000"/>
            <ac:grpSpMk id="153" creationId="{2DACF0FB-A639-4F6F-A1F9-48EB8D1AA1AB}"/>
          </ac:grpSpMkLst>
        </pc:grpChg>
        <pc:grpChg chg="mod">
          <ac:chgData name="Hemanth Kumar  Tanneru" userId="e60da0a2-8f9f-43be-83b4-26a7a02c04c9" providerId="ADAL" clId="{7D07F235-8002-4E09-92B8-228825BC9966}" dt="2022-11-13T16:31:45.545" v="3182"/>
          <ac:grpSpMkLst>
            <pc:docMk/>
            <pc:sldMk cId="0" sldId="1000"/>
            <ac:grpSpMk id="154" creationId="{D68D931B-A20D-4223-9AF6-4D378838F17D}"/>
          </ac:grpSpMkLst>
        </pc:grpChg>
        <pc:grpChg chg="mod">
          <ac:chgData name="Hemanth Kumar  Tanneru" userId="e60da0a2-8f9f-43be-83b4-26a7a02c04c9" providerId="ADAL" clId="{7D07F235-8002-4E09-92B8-228825BC9966}" dt="2022-11-13T16:31:49.675" v="3185"/>
          <ac:grpSpMkLst>
            <pc:docMk/>
            <pc:sldMk cId="0" sldId="1000"/>
            <ac:grpSpMk id="157" creationId="{56DFD7FF-A67A-4F14-8EB4-EC6AB325FF44}"/>
          </ac:grpSpMkLst>
        </pc:grpChg>
        <pc:grpChg chg="mod">
          <ac:chgData name="Hemanth Kumar  Tanneru" userId="e60da0a2-8f9f-43be-83b4-26a7a02c04c9" providerId="ADAL" clId="{7D07F235-8002-4E09-92B8-228825BC9966}" dt="2022-11-13T16:32:03.285" v="3194"/>
          <ac:grpSpMkLst>
            <pc:docMk/>
            <pc:sldMk cId="0" sldId="1000"/>
            <ac:grpSpMk id="166" creationId="{A2F554CD-A0A3-4D28-8365-70119395A205}"/>
          </ac:grpSpMkLst>
        </pc:grpChg>
        <pc:grpChg chg="del mod">
          <ac:chgData name="Hemanth Kumar  Tanneru" userId="e60da0a2-8f9f-43be-83b4-26a7a02c04c9" providerId="ADAL" clId="{7D07F235-8002-4E09-92B8-228825BC9966}" dt="2022-11-13T16:32:19.388" v="3200"/>
          <ac:grpSpMkLst>
            <pc:docMk/>
            <pc:sldMk cId="0" sldId="1000"/>
            <ac:grpSpMk id="170" creationId="{CA876ED7-9314-483A-8E60-478F1DD91EB7}"/>
          </ac:grpSpMkLst>
        </pc:grpChg>
        <pc:grpChg chg="del mod">
          <ac:chgData name="Hemanth Kumar  Tanneru" userId="e60da0a2-8f9f-43be-83b4-26a7a02c04c9" providerId="ADAL" clId="{7D07F235-8002-4E09-92B8-228825BC9966}" dt="2022-11-13T16:32:39.626" v="3213"/>
          <ac:grpSpMkLst>
            <pc:docMk/>
            <pc:sldMk cId="0" sldId="1000"/>
            <ac:grpSpMk id="176" creationId="{48930F93-6793-48FD-8729-FA115B0ECDBB}"/>
          </ac:grpSpMkLst>
        </pc:grpChg>
        <pc:grpChg chg="del mod">
          <ac:chgData name="Hemanth Kumar  Tanneru" userId="e60da0a2-8f9f-43be-83b4-26a7a02c04c9" providerId="ADAL" clId="{7D07F235-8002-4E09-92B8-228825BC9966}" dt="2022-11-13T16:32:51.577" v="3218"/>
          <ac:grpSpMkLst>
            <pc:docMk/>
            <pc:sldMk cId="0" sldId="1000"/>
            <ac:grpSpMk id="182" creationId="{1CE550BE-453D-4C9F-936F-EC8F01EC89CB}"/>
          </ac:grpSpMkLst>
        </pc:grpChg>
        <pc:grpChg chg="mod">
          <ac:chgData name="Hemanth Kumar  Tanneru" userId="e60da0a2-8f9f-43be-83b4-26a7a02c04c9" providerId="ADAL" clId="{7D07F235-8002-4E09-92B8-228825BC9966}" dt="2022-11-13T16:32:51.577" v="3218"/>
          <ac:grpSpMkLst>
            <pc:docMk/>
            <pc:sldMk cId="0" sldId="1000"/>
            <ac:grpSpMk id="187" creationId="{AD0F41C0-41F4-4A62-BB04-13FBC6AB23EA}"/>
          </ac:grpSpMkLst>
        </pc:grpChg>
        <pc:grpChg chg="del mod">
          <ac:chgData name="Hemanth Kumar  Tanneru" userId="e60da0a2-8f9f-43be-83b4-26a7a02c04c9" providerId="ADAL" clId="{7D07F235-8002-4E09-92B8-228825BC9966}" dt="2022-11-13T16:33:05.182" v="3241"/>
          <ac:grpSpMkLst>
            <pc:docMk/>
            <pc:sldMk cId="0" sldId="1000"/>
            <ac:grpSpMk id="191" creationId="{AC75F950-156B-48EA-96FA-AF20C9D2AFC6}"/>
          </ac:grpSpMkLst>
        </pc:grpChg>
        <pc:grpChg chg="del mod">
          <ac:chgData name="Hemanth Kumar  Tanneru" userId="e60da0a2-8f9f-43be-83b4-26a7a02c04c9" providerId="ADAL" clId="{7D07F235-8002-4E09-92B8-228825BC9966}" dt="2022-11-13T16:33:14.172" v="3263"/>
          <ac:grpSpMkLst>
            <pc:docMk/>
            <pc:sldMk cId="0" sldId="1000"/>
            <ac:grpSpMk id="210" creationId="{061C8286-476F-4058-8920-FB99935B8806}"/>
          </ac:grpSpMkLst>
        </pc:grpChg>
        <pc:grpChg chg="del mod">
          <ac:chgData name="Hemanth Kumar  Tanneru" userId="e60da0a2-8f9f-43be-83b4-26a7a02c04c9" providerId="ADAL" clId="{7D07F235-8002-4E09-92B8-228825BC9966}" dt="2022-11-13T16:33:14.173" v="3264"/>
          <ac:grpSpMkLst>
            <pc:docMk/>
            <pc:sldMk cId="0" sldId="1000"/>
            <ac:grpSpMk id="211" creationId="{DDE2FA15-951D-4082-9ECE-A3C272CFE920}"/>
          </ac:grpSpMkLst>
        </pc:grpChg>
        <pc:grpChg chg="del mod">
          <ac:chgData name="Hemanth Kumar  Tanneru" userId="e60da0a2-8f9f-43be-83b4-26a7a02c04c9" providerId="ADAL" clId="{7D07F235-8002-4E09-92B8-228825BC9966}" dt="2022-11-13T16:33:14.174" v="3266"/>
          <ac:grpSpMkLst>
            <pc:docMk/>
            <pc:sldMk cId="0" sldId="1000"/>
            <ac:grpSpMk id="212" creationId="{4CF90123-8DB3-4EAF-8ABB-2DD1697A829B}"/>
          </ac:grpSpMkLst>
        </pc:grpChg>
        <pc:grpChg chg="mod">
          <ac:chgData name="Hemanth Kumar  Tanneru" userId="e60da0a2-8f9f-43be-83b4-26a7a02c04c9" providerId="ADAL" clId="{7D07F235-8002-4E09-92B8-228825BC9966}" dt="2022-11-13T16:33:09.872" v="3247"/>
          <ac:grpSpMkLst>
            <pc:docMk/>
            <pc:sldMk cId="0" sldId="1000"/>
            <ac:grpSpMk id="218" creationId="{2DC04242-F835-444B-B834-9A4F854158A0}"/>
          </ac:grpSpMkLst>
        </pc:grpChg>
        <pc:inkChg chg="add mod">
          <ac:chgData name="Hemanth Kumar  Tanneru" userId="e60da0a2-8f9f-43be-83b4-26a7a02c04c9" providerId="ADAL" clId="{7D07F235-8002-4E09-92B8-228825BC9966}" dt="2022-11-13T16:30:16.411" v="3088"/>
          <ac:inkMkLst>
            <pc:docMk/>
            <pc:sldMk cId="0" sldId="1000"/>
            <ac:inkMk id="4" creationId="{4470F4AF-B787-4723-B37D-FAFE2841BC62}"/>
          </ac:inkMkLst>
        </pc:inkChg>
        <pc:inkChg chg="add mod">
          <ac:chgData name="Hemanth Kumar  Tanneru" userId="e60da0a2-8f9f-43be-83b4-26a7a02c04c9" providerId="ADAL" clId="{7D07F235-8002-4E09-92B8-228825BC9966}" dt="2022-11-13T16:30:16.411" v="3088"/>
          <ac:inkMkLst>
            <pc:docMk/>
            <pc:sldMk cId="0" sldId="1000"/>
            <ac:inkMk id="5" creationId="{8DF67F56-BDA1-4B48-982A-6EF9AA950974}"/>
          </ac:inkMkLst>
        </pc:inkChg>
        <pc:inkChg chg="add mod">
          <ac:chgData name="Hemanth Kumar  Tanneru" userId="e60da0a2-8f9f-43be-83b4-26a7a02c04c9" providerId="ADAL" clId="{7D07F235-8002-4E09-92B8-228825BC9966}" dt="2022-11-13T16:30:16.411" v="3088"/>
          <ac:inkMkLst>
            <pc:docMk/>
            <pc:sldMk cId="0" sldId="1000"/>
            <ac:inkMk id="6" creationId="{EC1831AE-003B-4C73-9613-068331AE888D}"/>
          </ac:inkMkLst>
        </pc:inkChg>
        <pc:inkChg chg="add mod">
          <ac:chgData name="Hemanth Kumar  Tanneru" userId="e60da0a2-8f9f-43be-83b4-26a7a02c04c9" providerId="ADAL" clId="{7D07F235-8002-4E09-92B8-228825BC9966}" dt="2022-11-13T16:30:16.411" v="3088"/>
          <ac:inkMkLst>
            <pc:docMk/>
            <pc:sldMk cId="0" sldId="1000"/>
            <ac:inkMk id="7" creationId="{538F02F1-6847-4D7D-8F8C-0FB904EA1DD2}"/>
          </ac:inkMkLst>
        </pc:inkChg>
        <pc:inkChg chg="mod">
          <ac:chgData name="Hemanth Kumar  Tanneru" userId="e60da0a2-8f9f-43be-83b4-26a7a02c04c9" providerId="ADAL" clId="{7D07F235-8002-4E09-92B8-228825BC9966}" dt="2022-11-13T15:48:29.917" v="1308"/>
          <ac:inkMkLst>
            <pc:docMk/>
            <pc:sldMk cId="0" sldId="1000"/>
            <ac:inkMk id="8" creationId="{E62FF86F-AB0D-46FB-980F-1CC1BAA8C102}"/>
          </ac:inkMkLst>
        </pc:inkChg>
        <pc:inkChg chg="del mod">
          <ac:chgData name="Hemanth Kumar  Tanneru" userId="e60da0a2-8f9f-43be-83b4-26a7a02c04c9" providerId="ADAL" clId="{7D07F235-8002-4E09-92B8-228825BC9966}" dt="2022-11-13T15:48:38.930" v="1311" actId="478"/>
          <ac:inkMkLst>
            <pc:docMk/>
            <pc:sldMk cId="0" sldId="1000"/>
            <ac:inkMk id="9" creationId="{AC59D498-FE79-4704-AA1F-489250C76EFF}"/>
          </ac:inkMkLst>
        </pc:inkChg>
        <pc:inkChg chg="add mod">
          <ac:chgData name="Hemanth Kumar  Tanneru" userId="e60da0a2-8f9f-43be-83b4-26a7a02c04c9" providerId="ADAL" clId="{7D07F235-8002-4E09-92B8-228825BC9966}" dt="2022-11-13T16:30:16.411" v="3088"/>
          <ac:inkMkLst>
            <pc:docMk/>
            <pc:sldMk cId="0" sldId="1000"/>
            <ac:inkMk id="10" creationId="{A9BE9FE8-9A22-45CE-9ECB-169E6E21066D}"/>
          </ac:inkMkLst>
        </pc:inkChg>
        <pc:inkChg chg="add mod">
          <ac:chgData name="Hemanth Kumar  Tanneru" userId="e60da0a2-8f9f-43be-83b4-26a7a02c04c9" providerId="ADAL" clId="{7D07F235-8002-4E09-92B8-228825BC9966}" dt="2022-11-13T16:30:16.411" v="3088"/>
          <ac:inkMkLst>
            <pc:docMk/>
            <pc:sldMk cId="0" sldId="1000"/>
            <ac:inkMk id="11" creationId="{4E7C7D96-F438-4655-88CB-43F5A17C01A1}"/>
          </ac:inkMkLst>
        </pc:inkChg>
        <pc:inkChg chg="add mod">
          <ac:chgData name="Hemanth Kumar  Tanneru" userId="e60da0a2-8f9f-43be-83b4-26a7a02c04c9" providerId="ADAL" clId="{7D07F235-8002-4E09-92B8-228825BC9966}" dt="2022-11-13T16:30:16.411" v="3088"/>
          <ac:inkMkLst>
            <pc:docMk/>
            <pc:sldMk cId="0" sldId="1000"/>
            <ac:inkMk id="14" creationId="{2B39E407-EA91-49E9-8874-260E740C2CFC}"/>
          </ac:inkMkLst>
        </pc:inkChg>
        <pc:inkChg chg="add mod">
          <ac:chgData name="Hemanth Kumar  Tanneru" userId="e60da0a2-8f9f-43be-83b4-26a7a02c04c9" providerId="ADAL" clId="{7D07F235-8002-4E09-92B8-228825BC9966}" dt="2022-11-13T16:30:16.411" v="3088"/>
          <ac:inkMkLst>
            <pc:docMk/>
            <pc:sldMk cId="0" sldId="1000"/>
            <ac:inkMk id="15" creationId="{6BB2C5BE-E7D1-4513-AD34-BF5539E87AB2}"/>
          </ac:inkMkLst>
        </pc:inkChg>
        <pc:inkChg chg="add">
          <ac:chgData name="Hemanth Kumar  Tanneru" userId="e60da0a2-8f9f-43be-83b4-26a7a02c04c9" providerId="ADAL" clId="{7D07F235-8002-4E09-92B8-228825BC9966}" dt="2022-11-13T16:30:22.280" v="3089" actId="9405"/>
          <ac:inkMkLst>
            <pc:docMk/>
            <pc:sldMk cId="0" sldId="1000"/>
            <ac:inkMk id="48" creationId="{5D43C43B-511F-4F54-9C42-7F675A32C8B7}"/>
          </ac:inkMkLst>
        </pc:inkChg>
        <pc:inkChg chg="add">
          <ac:chgData name="Hemanth Kumar  Tanneru" userId="e60da0a2-8f9f-43be-83b4-26a7a02c04c9" providerId="ADAL" clId="{7D07F235-8002-4E09-92B8-228825BC9966}" dt="2022-11-13T16:30:24.276" v="3090" actId="9405"/>
          <ac:inkMkLst>
            <pc:docMk/>
            <pc:sldMk cId="0" sldId="1000"/>
            <ac:inkMk id="49" creationId="{C49BA401-A2FE-47C0-BA77-B6EA133DC00B}"/>
          </ac:inkMkLst>
        </pc:inkChg>
        <pc:inkChg chg="add">
          <ac:chgData name="Hemanth Kumar  Tanneru" userId="e60da0a2-8f9f-43be-83b4-26a7a02c04c9" providerId="ADAL" clId="{7D07F235-8002-4E09-92B8-228825BC9966}" dt="2022-11-13T16:30:29.735" v="3091" actId="9405"/>
          <ac:inkMkLst>
            <pc:docMk/>
            <pc:sldMk cId="0" sldId="1000"/>
            <ac:inkMk id="50" creationId="{3957628E-C974-490E-BB3C-257DA39A23D2}"/>
          </ac:inkMkLst>
        </pc:inkChg>
        <pc:inkChg chg="add">
          <ac:chgData name="Hemanth Kumar  Tanneru" userId="e60da0a2-8f9f-43be-83b4-26a7a02c04c9" providerId="ADAL" clId="{7D07F235-8002-4E09-92B8-228825BC9966}" dt="2022-11-13T16:30:30.264" v="3092" actId="9405"/>
          <ac:inkMkLst>
            <pc:docMk/>
            <pc:sldMk cId="0" sldId="1000"/>
            <ac:inkMk id="51" creationId="{77146535-E7C8-41E8-AEA4-C15686E87CBD}"/>
          </ac:inkMkLst>
        </pc:inkChg>
        <pc:inkChg chg="add mod">
          <ac:chgData name="Hemanth Kumar  Tanneru" userId="e60da0a2-8f9f-43be-83b4-26a7a02c04c9" providerId="ADAL" clId="{7D07F235-8002-4E09-92B8-228825BC9966}" dt="2022-11-13T16:30:35.930" v="3097"/>
          <ac:inkMkLst>
            <pc:docMk/>
            <pc:sldMk cId="0" sldId="1000"/>
            <ac:inkMk id="52" creationId="{2349A5A9-EA35-4812-82CD-C50895C76143}"/>
          </ac:inkMkLst>
        </pc:inkChg>
        <pc:inkChg chg="add mod">
          <ac:chgData name="Hemanth Kumar  Tanneru" userId="e60da0a2-8f9f-43be-83b4-26a7a02c04c9" providerId="ADAL" clId="{7D07F235-8002-4E09-92B8-228825BC9966}" dt="2022-11-13T16:30:35.930" v="3097"/>
          <ac:inkMkLst>
            <pc:docMk/>
            <pc:sldMk cId="0" sldId="1000"/>
            <ac:inkMk id="53" creationId="{7A40FF22-B41A-46F0-9179-0B93CD3FFCB5}"/>
          </ac:inkMkLst>
        </pc:inkChg>
        <pc:inkChg chg="add mod">
          <ac:chgData name="Hemanth Kumar  Tanneru" userId="e60da0a2-8f9f-43be-83b4-26a7a02c04c9" providerId="ADAL" clId="{7D07F235-8002-4E09-92B8-228825BC9966}" dt="2022-11-13T16:30:35.930" v="3097"/>
          <ac:inkMkLst>
            <pc:docMk/>
            <pc:sldMk cId="0" sldId="1000"/>
            <ac:inkMk id="58" creationId="{9BCCF87C-FEA8-4EFF-BC5E-4A66EB84E957}"/>
          </ac:inkMkLst>
        </pc:inkChg>
        <pc:inkChg chg="add mod">
          <ac:chgData name="Hemanth Kumar  Tanneru" userId="e60da0a2-8f9f-43be-83b4-26a7a02c04c9" providerId="ADAL" clId="{7D07F235-8002-4E09-92B8-228825BC9966}" dt="2022-11-13T16:30:35.930" v="3097"/>
          <ac:inkMkLst>
            <pc:docMk/>
            <pc:sldMk cId="0" sldId="1000"/>
            <ac:inkMk id="59" creationId="{D28B6819-8B07-4804-A2E2-A392F89896A8}"/>
          </ac:inkMkLst>
        </pc:inkChg>
        <pc:inkChg chg="add mod">
          <ac:chgData name="Hemanth Kumar  Tanneru" userId="e60da0a2-8f9f-43be-83b4-26a7a02c04c9" providerId="ADAL" clId="{7D07F235-8002-4E09-92B8-228825BC9966}" dt="2022-11-13T16:31:14.432" v="3135"/>
          <ac:inkMkLst>
            <pc:docMk/>
            <pc:sldMk cId="0" sldId="1000"/>
            <ac:inkMk id="62" creationId="{95C2C1C8-4804-4813-9D2D-D864B3215EB5}"/>
          </ac:inkMkLst>
        </pc:inkChg>
        <pc:inkChg chg="add mod">
          <ac:chgData name="Hemanth Kumar  Tanneru" userId="e60da0a2-8f9f-43be-83b4-26a7a02c04c9" providerId="ADAL" clId="{7D07F235-8002-4E09-92B8-228825BC9966}" dt="2022-11-13T16:31:14.432" v="3135"/>
          <ac:inkMkLst>
            <pc:docMk/>
            <pc:sldMk cId="0" sldId="1000"/>
            <ac:inkMk id="63" creationId="{3C14AB02-5FC4-4B7C-BEB3-CF8DF46E32C2}"/>
          </ac:inkMkLst>
        </pc:inkChg>
        <pc:inkChg chg="add">
          <ac:chgData name="Hemanth Kumar  Tanneru" userId="e60da0a2-8f9f-43be-83b4-26a7a02c04c9" providerId="ADAL" clId="{7D07F235-8002-4E09-92B8-228825BC9966}" dt="2022-11-13T16:30:41.672" v="3101" actId="9405"/>
          <ac:inkMkLst>
            <pc:docMk/>
            <pc:sldMk cId="0" sldId="1000"/>
            <ac:inkMk id="65" creationId="{12A9DE9E-DFA7-404D-95A3-AE3F5707539B}"/>
          </ac:inkMkLst>
        </pc:inkChg>
        <pc:inkChg chg="add">
          <ac:chgData name="Hemanth Kumar  Tanneru" userId="e60da0a2-8f9f-43be-83b4-26a7a02c04c9" providerId="ADAL" clId="{7D07F235-8002-4E09-92B8-228825BC9966}" dt="2022-11-13T16:30:45.337" v="3102" actId="9405"/>
          <ac:inkMkLst>
            <pc:docMk/>
            <pc:sldMk cId="0" sldId="1000"/>
            <ac:inkMk id="66" creationId="{290CC6F1-96AF-4C5F-9162-4FF33BB92F3C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67" creationId="{00EA1747-D9E3-4AFC-A683-8E6328FEB75C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68" creationId="{1BBDCD2A-414F-45C4-BCF1-9E947BB5325B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0" creationId="{F59E4A87-C75B-412E-91AA-8728C391FFFD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1" creationId="{3D44EC58-7728-43E0-B7F3-FFBA0EBDA5C4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2" creationId="{9A71A5C4-7B1C-4913-A8C0-862BEDD8917B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3" creationId="{E4D6F41B-D5C9-49B4-B511-E1E332C41187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4" creationId="{5C52C066-DB05-42C0-85B4-AC09F02F3776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5" creationId="{7F148E2A-8A10-41D4-B576-446B9ADBCAEF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6" creationId="{5982C36B-6921-4B62-AC33-3883C4B8266D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7" creationId="{A6EC89AC-B073-4E04-80DE-BF5A66B6D771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8" creationId="{0C3B895B-15E3-4FD0-90A0-998C050521C3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79" creationId="{C83312D0-5573-4C1A-B5E2-706CD228D89E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80" creationId="{0EA0FBAC-9F63-46E8-A60D-5C8B99E7755E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81" creationId="{6D473021-2E96-48C7-B029-BF76393C96F5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82" creationId="{ACE2367D-04CF-4BEF-B37D-8971742F2F99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83" creationId="{A950FED4-49C6-46DA-AAEF-6CE509626E24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84" creationId="{4CFC9B86-1A21-4A51-901F-A57AEB2D6A98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85" creationId="{1CA3F62F-E7FE-4071-9FCE-985EEFD8CD10}"/>
          </ac:inkMkLst>
        </pc:inkChg>
        <pc:inkChg chg="add mod">
          <ac:chgData name="Hemanth Kumar  Tanneru" userId="e60da0a2-8f9f-43be-83b4-26a7a02c04c9" providerId="ADAL" clId="{7D07F235-8002-4E09-92B8-228825BC9966}" dt="2022-11-13T16:30:59.914" v="3123"/>
          <ac:inkMkLst>
            <pc:docMk/>
            <pc:sldMk cId="0" sldId="1000"/>
            <ac:inkMk id="86" creationId="{86BF6CA9-D78D-4BF1-AB71-B7A27E170F98}"/>
          </ac:inkMkLst>
        </pc:inkChg>
        <pc:inkChg chg="add">
          <ac:chgData name="Hemanth Kumar  Tanneru" userId="e60da0a2-8f9f-43be-83b4-26a7a02c04c9" providerId="ADAL" clId="{7D07F235-8002-4E09-92B8-228825BC9966}" dt="2022-11-13T16:31:03.180" v="3124" actId="9405"/>
          <ac:inkMkLst>
            <pc:docMk/>
            <pc:sldMk cId="0" sldId="1000"/>
            <ac:inkMk id="90" creationId="{7A20BDF9-E22C-410A-A89A-30C951D6A016}"/>
          </ac:inkMkLst>
        </pc:inkChg>
        <pc:inkChg chg="add">
          <ac:chgData name="Hemanth Kumar  Tanneru" userId="e60da0a2-8f9f-43be-83b4-26a7a02c04c9" providerId="ADAL" clId="{7D07F235-8002-4E09-92B8-228825BC9966}" dt="2022-11-13T16:31:04.346" v="3125" actId="9405"/>
          <ac:inkMkLst>
            <pc:docMk/>
            <pc:sldMk cId="0" sldId="1000"/>
            <ac:inkMk id="91" creationId="{C5E1D135-0ACD-46B8-9F0F-A432711AA729}"/>
          </ac:inkMkLst>
        </pc:inkChg>
        <pc:inkChg chg="add">
          <ac:chgData name="Hemanth Kumar  Tanneru" userId="e60da0a2-8f9f-43be-83b4-26a7a02c04c9" providerId="ADAL" clId="{7D07F235-8002-4E09-92B8-228825BC9966}" dt="2022-11-13T16:31:05.374" v="3126" actId="9405"/>
          <ac:inkMkLst>
            <pc:docMk/>
            <pc:sldMk cId="0" sldId="1000"/>
            <ac:inkMk id="92" creationId="{3052BEC8-57F2-4F7B-B616-198F23B38332}"/>
          </ac:inkMkLst>
        </pc:inkChg>
        <pc:inkChg chg="add mod">
          <ac:chgData name="Hemanth Kumar  Tanneru" userId="e60da0a2-8f9f-43be-83b4-26a7a02c04c9" providerId="ADAL" clId="{7D07F235-8002-4E09-92B8-228825BC9966}" dt="2022-11-13T16:31:08.300" v="3129"/>
          <ac:inkMkLst>
            <pc:docMk/>
            <pc:sldMk cId="0" sldId="1000"/>
            <ac:inkMk id="93" creationId="{24B2689A-E4E1-428D-9F90-68ACF653B4B6}"/>
          </ac:inkMkLst>
        </pc:inkChg>
        <pc:inkChg chg="add mod">
          <ac:chgData name="Hemanth Kumar  Tanneru" userId="e60da0a2-8f9f-43be-83b4-26a7a02c04c9" providerId="ADAL" clId="{7D07F235-8002-4E09-92B8-228825BC9966}" dt="2022-11-13T16:31:08.300" v="3129"/>
          <ac:inkMkLst>
            <pc:docMk/>
            <pc:sldMk cId="0" sldId="1000"/>
            <ac:inkMk id="94" creationId="{3391434F-881A-4CEA-87B1-81CFF1F634BC}"/>
          </ac:inkMkLst>
        </pc:inkChg>
        <pc:inkChg chg="add mod">
          <ac:chgData name="Hemanth Kumar  Tanneru" userId="e60da0a2-8f9f-43be-83b4-26a7a02c04c9" providerId="ADAL" clId="{7D07F235-8002-4E09-92B8-228825BC9966}" dt="2022-11-13T16:31:11.024" v="3133"/>
          <ac:inkMkLst>
            <pc:docMk/>
            <pc:sldMk cId="0" sldId="1000"/>
            <ac:inkMk id="96" creationId="{76DCEC55-B0D6-4D66-AB07-A80EC7E4DE3F}"/>
          </ac:inkMkLst>
        </pc:inkChg>
        <pc:inkChg chg="add mod">
          <ac:chgData name="Hemanth Kumar  Tanneru" userId="e60da0a2-8f9f-43be-83b4-26a7a02c04c9" providerId="ADAL" clId="{7D07F235-8002-4E09-92B8-228825BC9966}" dt="2022-11-13T16:31:11.024" v="3133"/>
          <ac:inkMkLst>
            <pc:docMk/>
            <pc:sldMk cId="0" sldId="1000"/>
            <ac:inkMk id="97" creationId="{01BDB4DF-EBDF-4A23-9ED2-374ED762F83F}"/>
          </ac:inkMkLst>
        </pc:inkChg>
        <pc:inkChg chg="add mod">
          <ac:chgData name="Hemanth Kumar  Tanneru" userId="e60da0a2-8f9f-43be-83b4-26a7a02c04c9" providerId="ADAL" clId="{7D07F235-8002-4E09-92B8-228825BC9966}" dt="2022-11-13T16:31:11.024" v="3133"/>
          <ac:inkMkLst>
            <pc:docMk/>
            <pc:sldMk cId="0" sldId="1000"/>
            <ac:inkMk id="98" creationId="{55DC7A8F-E1A3-44F2-8A26-D5FCE5EDD420}"/>
          </ac:inkMkLst>
        </pc:inkChg>
        <pc:inkChg chg="add mod">
          <ac:chgData name="Hemanth Kumar  Tanneru" userId="e60da0a2-8f9f-43be-83b4-26a7a02c04c9" providerId="ADAL" clId="{7D07F235-8002-4E09-92B8-228825BC9966}" dt="2022-11-13T16:31:14.432" v="3135"/>
          <ac:inkMkLst>
            <pc:docMk/>
            <pc:sldMk cId="0" sldId="1000"/>
            <ac:inkMk id="100" creationId="{6C6A96CF-1390-4659-AF1B-85BAA71F06F0}"/>
          </ac:inkMkLst>
        </pc:inkChg>
        <pc:inkChg chg="add">
          <ac:chgData name="Hemanth Kumar  Tanneru" userId="e60da0a2-8f9f-43be-83b4-26a7a02c04c9" providerId="ADAL" clId="{7D07F235-8002-4E09-92B8-228825BC9966}" dt="2022-11-13T16:31:17.713" v="3136" actId="9405"/>
          <ac:inkMkLst>
            <pc:docMk/>
            <pc:sldMk cId="0" sldId="1000"/>
            <ac:inkMk id="102" creationId="{617EF8C8-A334-434E-A9D6-2A24CF15F70A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03" creationId="{D4000AA2-E414-4738-B143-0BD6B70F2E1A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04" creationId="{2CBC0A58-5EF4-4B19-8461-CD019335003A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05" creationId="{385D1B41-DC32-4B50-A76E-F265F4EEA297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06" creationId="{069AD7EB-B41A-4102-A46B-2773EF71B41B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07" creationId="{38E52843-2C0E-40EE-97C7-388FA81A7B94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08" creationId="{9F970C6E-00BF-4912-A4B7-E45D8E20447B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11" creationId="{AFDD2145-C386-4E30-ADA6-DBC48179D4D2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12" creationId="{3D08E07A-5014-4056-B785-F74D37E002CC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13" creationId="{1C8E712B-FCD1-47D6-9524-7D6B262921C5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14" creationId="{4BCE10C5-9BFF-4C50-856D-ABAD48974B49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15" creationId="{B1BAE4C7-97DD-42CA-817F-79F97B1D6277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16" creationId="{9CE96F07-B9F6-46F5-898D-C14AD72A289D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19" creationId="{15974132-4D91-411E-A838-AE5CDE48AD39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20" creationId="{F2BBE7EC-DF33-45FD-BCF4-F45D772E11FB}"/>
          </ac:inkMkLst>
        </pc:inkChg>
        <pc:inkChg chg="add mod">
          <ac:chgData name="Hemanth Kumar  Tanneru" userId="e60da0a2-8f9f-43be-83b4-26a7a02c04c9" providerId="ADAL" clId="{7D07F235-8002-4E09-92B8-228825BC9966}" dt="2022-11-13T16:31:29.086" v="3158"/>
          <ac:inkMkLst>
            <pc:docMk/>
            <pc:sldMk cId="0" sldId="1000"/>
            <ac:inkMk id="121" creationId="{49FB3C7A-541A-44F2-8BC1-338330FC770E}"/>
          </ac:inkMkLst>
        </pc:inkChg>
        <pc:inkChg chg="add mod">
          <ac:chgData name="Hemanth Kumar  Tanneru" userId="e60da0a2-8f9f-43be-83b4-26a7a02c04c9" providerId="ADAL" clId="{7D07F235-8002-4E09-92B8-228825BC9966}" dt="2022-11-13T16:31:29.086" v="3158"/>
          <ac:inkMkLst>
            <pc:docMk/>
            <pc:sldMk cId="0" sldId="1000"/>
            <ac:inkMk id="122" creationId="{CC36004E-C2D3-4D1A-9FD0-47B8DE496EC8}"/>
          </ac:inkMkLst>
        </pc:inkChg>
        <pc:inkChg chg="add mod">
          <ac:chgData name="Hemanth Kumar  Tanneru" userId="e60da0a2-8f9f-43be-83b4-26a7a02c04c9" providerId="ADAL" clId="{7D07F235-8002-4E09-92B8-228825BC9966}" dt="2022-11-13T16:31:29.086" v="3158"/>
          <ac:inkMkLst>
            <pc:docMk/>
            <pc:sldMk cId="0" sldId="1000"/>
            <ac:inkMk id="123" creationId="{2080C8CB-6DEE-4EE1-9956-F72595A87A4F}"/>
          </ac:inkMkLst>
        </pc:inkChg>
        <pc:inkChg chg="add mod">
          <ac:chgData name="Hemanth Kumar  Tanneru" userId="e60da0a2-8f9f-43be-83b4-26a7a02c04c9" providerId="ADAL" clId="{7D07F235-8002-4E09-92B8-228825BC9966}" dt="2022-11-13T16:31:29.086" v="3158"/>
          <ac:inkMkLst>
            <pc:docMk/>
            <pc:sldMk cId="0" sldId="1000"/>
            <ac:inkMk id="124" creationId="{3F447659-DA12-4F7D-A5F8-3F359E630EDA}"/>
          </ac:inkMkLst>
        </pc:inkChg>
        <pc:inkChg chg="add mod">
          <ac:chgData name="Hemanth Kumar  Tanneru" userId="e60da0a2-8f9f-43be-83b4-26a7a02c04c9" providerId="ADAL" clId="{7D07F235-8002-4E09-92B8-228825BC9966}" dt="2022-11-13T16:31:29.086" v="3158"/>
          <ac:inkMkLst>
            <pc:docMk/>
            <pc:sldMk cId="0" sldId="1000"/>
            <ac:inkMk id="125" creationId="{AE124E0A-76FB-4B48-B51D-966EB7F20809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28" creationId="{29F4F153-ABE1-4D59-AB6F-E2AE0D3D50C6}"/>
          </ac:inkMkLst>
        </pc:inkChg>
        <pc:inkChg chg="add mod">
          <ac:chgData name="Hemanth Kumar  Tanneru" userId="e60da0a2-8f9f-43be-83b4-26a7a02c04c9" providerId="ADAL" clId="{7D07F235-8002-4E09-92B8-228825BC9966}" dt="2022-11-13T16:31:31.946" v="3161"/>
          <ac:inkMkLst>
            <pc:docMk/>
            <pc:sldMk cId="0" sldId="1000"/>
            <ac:inkMk id="129" creationId="{07D7A0E4-1866-43FE-8AFC-14A57500CF57}"/>
          </ac:inkMkLst>
        </pc:inkChg>
        <pc:inkChg chg="add mod">
          <ac:chgData name="Hemanth Kumar  Tanneru" userId="e60da0a2-8f9f-43be-83b4-26a7a02c04c9" providerId="ADAL" clId="{7D07F235-8002-4E09-92B8-228825BC9966}" dt="2022-11-13T16:31:45.545" v="3182"/>
          <ac:inkMkLst>
            <pc:docMk/>
            <pc:sldMk cId="0" sldId="1000"/>
            <ac:inkMk id="131" creationId="{A4C85F0C-4A7A-4EF2-866C-9665032CB93D}"/>
          </ac:inkMkLst>
        </pc:inkChg>
        <pc:inkChg chg="add mod">
          <ac:chgData name="Hemanth Kumar  Tanneru" userId="e60da0a2-8f9f-43be-83b4-26a7a02c04c9" providerId="ADAL" clId="{7D07F235-8002-4E09-92B8-228825BC9966}" dt="2022-11-13T16:31:45.545" v="3182"/>
          <ac:inkMkLst>
            <pc:docMk/>
            <pc:sldMk cId="0" sldId="1000"/>
            <ac:inkMk id="132" creationId="{D9020235-E091-490E-A74D-4E0EDB242FEF}"/>
          </ac:inkMkLst>
        </pc:inkChg>
        <pc:inkChg chg="add mod">
          <ac:chgData name="Hemanth Kumar  Tanneru" userId="e60da0a2-8f9f-43be-83b4-26a7a02c04c9" providerId="ADAL" clId="{7D07F235-8002-4E09-92B8-228825BC9966}" dt="2022-11-13T16:31:36.749" v="3172"/>
          <ac:inkMkLst>
            <pc:docMk/>
            <pc:sldMk cId="0" sldId="1000"/>
            <ac:inkMk id="134" creationId="{5E06444A-4FA5-44FC-92AF-3550976C9947}"/>
          </ac:inkMkLst>
        </pc:inkChg>
        <pc:inkChg chg="add mod">
          <ac:chgData name="Hemanth Kumar  Tanneru" userId="e60da0a2-8f9f-43be-83b4-26a7a02c04c9" providerId="ADAL" clId="{7D07F235-8002-4E09-92B8-228825BC9966}" dt="2022-11-13T16:31:36.749" v="3172"/>
          <ac:inkMkLst>
            <pc:docMk/>
            <pc:sldMk cId="0" sldId="1000"/>
            <ac:inkMk id="135" creationId="{AEF616BE-B697-449A-8E4C-FB297C1FBCB7}"/>
          </ac:inkMkLst>
        </pc:inkChg>
        <pc:inkChg chg="add mod">
          <ac:chgData name="Hemanth Kumar  Tanneru" userId="e60da0a2-8f9f-43be-83b4-26a7a02c04c9" providerId="ADAL" clId="{7D07F235-8002-4E09-92B8-228825BC9966}" dt="2022-11-13T16:31:36.749" v="3172"/>
          <ac:inkMkLst>
            <pc:docMk/>
            <pc:sldMk cId="0" sldId="1000"/>
            <ac:inkMk id="136" creationId="{C4D5D46E-D8D2-4020-A145-EB57172D3E83}"/>
          </ac:inkMkLst>
        </pc:inkChg>
        <pc:inkChg chg="add mod">
          <ac:chgData name="Hemanth Kumar  Tanneru" userId="e60da0a2-8f9f-43be-83b4-26a7a02c04c9" providerId="ADAL" clId="{7D07F235-8002-4E09-92B8-228825BC9966}" dt="2022-11-13T16:31:36.749" v="3172"/>
          <ac:inkMkLst>
            <pc:docMk/>
            <pc:sldMk cId="0" sldId="1000"/>
            <ac:inkMk id="137" creationId="{A12C3190-2317-47DD-B9A0-5587073A2FC6}"/>
          </ac:inkMkLst>
        </pc:inkChg>
        <pc:inkChg chg="add mod">
          <ac:chgData name="Hemanth Kumar  Tanneru" userId="e60da0a2-8f9f-43be-83b4-26a7a02c04c9" providerId="ADAL" clId="{7D07F235-8002-4E09-92B8-228825BC9966}" dt="2022-11-13T16:31:36.749" v="3172"/>
          <ac:inkMkLst>
            <pc:docMk/>
            <pc:sldMk cId="0" sldId="1000"/>
            <ac:inkMk id="138" creationId="{C6939C22-13BC-49D6-8EF4-FB613AC971A4}"/>
          </ac:inkMkLst>
        </pc:inkChg>
        <pc:inkChg chg="add mod">
          <ac:chgData name="Hemanth Kumar  Tanneru" userId="e60da0a2-8f9f-43be-83b4-26a7a02c04c9" providerId="ADAL" clId="{7D07F235-8002-4E09-92B8-228825BC9966}" dt="2022-11-13T16:31:36.749" v="3172"/>
          <ac:inkMkLst>
            <pc:docMk/>
            <pc:sldMk cId="0" sldId="1000"/>
            <ac:inkMk id="139" creationId="{A5228CE0-E0FB-4E87-A03C-8C988D155722}"/>
          </ac:inkMkLst>
        </pc:inkChg>
        <pc:inkChg chg="add mod">
          <ac:chgData name="Hemanth Kumar  Tanneru" userId="e60da0a2-8f9f-43be-83b4-26a7a02c04c9" providerId="ADAL" clId="{7D07F235-8002-4E09-92B8-228825BC9966}" dt="2022-11-13T16:31:36.749" v="3172"/>
          <ac:inkMkLst>
            <pc:docMk/>
            <pc:sldMk cId="0" sldId="1000"/>
            <ac:inkMk id="140" creationId="{EC1791D7-8055-4FEC-8A4B-17164BC901A7}"/>
          </ac:inkMkLst>
        </pc:inkChg>
        <pc:inkChg chg="add">
          <ac:chgData name="Hemanth Kumar  Tanneru" userId="e60da0a2-8f9f-43be-83b4-26a7a02c04c9" providerId="ADAL" clId="{7D07F235-8002-4E09-92B8-228825BC9966}" dt="2022-11-13T16:31:37.758" v="3173" actId="9405"/>
          <ac:inkMkLst>
            <pc:docMk/>
            <pc:sldMk cId="0" sldId="1000"/>
            <ac:inkMk id="144" creationId="{33D227D1-849A-4C4E-BFFA-84A0F2E8E598}"/>
          </ac:inkMkLst>
        </pc:inkChg>
        <pc:inkChg chg="add mod">
          <ac:chgData name="Hemanth Kumar  Tanneru" userId="e60da0a2-8f9f-43be-83b4-26a7a02c04c9" providerId="ADAL" clId="{7D07F235-8002-4E09-92B8-228825BC9966}" dt="2022-11-13T16:31:41.761" v="3176"/>
          <ac:inkMkLst>
            <pc:docMk/>
            <pc:sldMk cId="0" sldId="1000"/>
            <ac:inkMk id="145" creationId="{BC069A6D-EC5B-43C6-9EE7-FE4EA8C3CE06}"/>
          </ac:inkMkLst>
        </pc:inkChg>
        <pc:inkChg chg="add mod">
          <ac:chgData name="Hemanth Kumar  Tanneru" userId="e60da0a2-8f9f-43be-83b4-26a7a02c04c9" providerId="ADAL" clId="{7D07F235-8002-4E09-92B8-228825BC9966}" dt="2022-11-13T16:31:41.761" v="3176"/>
          <ac:inkMkLst>
            <pc:docMk/>
            <pc:sldMk cId="0" sldId="1000"/>
            <ac:inkMk id="146" creationId="{E2EA4E47-2CDE-47CB-8644-028E2D55FA3C}"/>
          </ac:inkMkLst>
        </pc:inkChg>
        <pc:inkChg chg="add mod">
          <ac:chgData name="Hemanth Kumar  Tanneru" userId="e60da0a2-8f9f-43be-83b4-26a7a02c04c9" providerId="ADAL" clId="{7D07F235-8002-4E09-92B8-228825BC9966}" dt="2022-11-13T16:31:45.545" v="3182"/>
          <ac:inkMkLst>
            <pc:docMk/>
            <pc:sldMk cId="0" sldId="1000"/>
            <ac:inkMk id="148" creationId="{ED5475D4-8FC9-4014-840F-96E35FBBE71A}"/>
          </ac:inkMkLst>
        </pc:inkChg>
        <pc:inkChg chg="add mod">
          <ac:chgData name="Hemanth Kumar  Tanneru" userId="e60da0a2-8f9f-43be-83b4-26a7a02c04c9" providerId="ADAL" clId="{7D07F235-8002-4E09-92B8-228825BC9966}" dt="2022-11-13T16:31:45.545" v="3182"/>
          <ac:inkMkLst>
            <pc:docMk/>
            <pc:sldMk cId="0" sldId="1000"/>
            <ac:inkMk id="149" creationId="{05110168-D99F-4144-B014-CCC4CB6F974D}"/>
          </ac:inkMkLst>
        </pc:inkChg>
        <pc:inkChg chg="add mod">
          <ac:chgData name="Hemanth Kumar  Tanneru" userId="e60da0a2-8f9f-43be-83b4-26a7a02c04c9" providerId="ADAL" clId="{7D07F235-8002-4E09-92B8-228825BC9966}" dt="2022-11-13T16:31:45.545" v="3182"/>
          <ac:inkMkLst>
            <pc:docMk/>
            <pc:sldMk cId="0" sldId="1000"/>
            <ac:inkMk id="150" creationId="{FA673F04-AC24-49AF-9F65-0A20D079471B}"/>
          </ac:inkMkLst>
        </pc:inkChg>
        <pc:inkChg chg="add mod">
          <ac:chgData name="Hemanth Kumar  Tanneru" userId="e60da0a2-8f9f-43be-83b4-26a7a02c04c9" providerId="ADAL" clId="{7D07F235-8002-4E09-92B8-228825BC9966}" dt="2022-11-13T16:31:45.545" v="3182"/>
          <ac:inkMkLst>
            <pc:docMk/>
            <pc:sldMk cId="0" sldId="1000"/>
            <ac:inkMk id="151" creationId="{6D35C4FF-A7BC-4912-BAAE-34C8B69C38A0}"/>
          </ac:inkMkLst>
        </pc:inkChg>
        <pc:inkChg chg="add mod">
          <ac:chgData name="Hemanth Kumar  Tanneru" userId="e60da0a2-8f9f-43be-83b4-26a7a02c04c9" providerId="ADAL" clId="{7D07F235-8002-4E09-92B8-228825BC9966}" dt="2022-11-13T16:31:45.545" v="3182"/>
          <ac:inkMkLst>
            <pc:docMk/>
            <pc:sldMk cId="0" sldId="1000"/>
            <ac:inkMk id="152" creationId="{86190D6B-8DA8-482E-AAB7-A97832F74543}"/>
          </ac:inkMkLst>
        </pc:inkChg>
        <pc:inkChg chg="add mod">
          <ac:chgData name="Hemanth Kumar  Tanneru" userId="e60da0a2-8f9f-43be-83b4-26a7a02c04c9" providerId="ADAL" clId="{7D07F235-8002-4E09-92B8-228825BC9966}" dt="2022-11-13T16:31:49.675" v="3185"/>
          <ac:inkMkLst>
            <pc:docMk/>
            <pc:sldMk cId="0" sldId="1000"/>
            <ac:inkMk id="155" creationId="{A29D94F9-64E5-498D-B329-5B10A9CB1107}"/>
          </ac:inkMkLst>
        </pc:inkChg>
        <pc:inkChg chg="add mod">
          <ac:chgData name="Hemanth Kumar  Tanneru" userId="e60da0a2-8f9f-43be-83b4-26a7a02c04c9" providerId="ADAL" clId="{7D07F235-8002-4E09-92B8-228825BC9966}" dt="2022-11-13T16:31:49.675" v="3185"/>
          <ac:inkMkLst>
            <pc:docMk/>
            <pc:sldMk cId="0" sldId="1000"/>
            <ac:inkMk id="156" creationId="{FEE98B2F-1446-4557-8A1B-897B141FD623}"/>
          </ac:inkMkLst>
        </pc:inkChg>
        <pc:inkChg chg="add mod">
          <ac:chgData name="Hemanth Kumar  Tanneru" userId="e60da0a2-8f9f-43be-83b4-26a7a02c04c9" providerId="ADAL" clId="{7D07F235-8002-4E09-92B8-228825BC9966}" dt="2022-11-13T16:32:03.285" v="3194"/>
          <ac:inkMkLst>
            <pc:docMk/>
            <pc:sldMk cId="0" sldId="1000"/>
            <ac:inkMk id="158" creationId="{FDE1D1C6-A2BE-4CA2-8371-E003A6E88DCA}"/>
          </ac:inkMkLst>
        </pc:inkChg>
        <pc:inkChg chg="add mod">
          <ac:chgData name="Hemanth Kumar  Tanneru" userId="e60da0a2-8f9f-43be-83b4-26a7a02c04c9" providerId="ADAL" clId="{7D07F235-8002-4E09-92B8-228825BC9966}" dt="2022-11-13T16:32:03.285" v="3194"/>
          <ac:inkMkLst>
            <pc:docMk/>
            <pc:sldMk cId="0" sldId="1000"/>
            <ac:inkMk id="159" creationId="{3EF106CD-7085-4F58-878C-F246213EFA69}"/>
          </ac:inkMkLst>
        </pc:inkChg>
        <pc:inkChg chg="add mod">
          <ac:chgData name="Hemanth Kumar  Tanneru" userId="e60da0a2-8f9f-43be-83b4-26a7a02c04c9" providerId="ADAL" clId="{7D07F235-8002-4E09-92B8-228825BC9966}" dt="2022-11-13T16:32:03.285" v="3194"/>
          <ac:inkMkLst>
            <pc:docMk/>
            <pc:sldMk cId="0" sldId="1000"/>
            <ac:inkMk id="160" creationId="{2E10B60E-F811-49A6-8F2D-BBAA1128D531}"/>
          </ac:inkMkLst>
        </pc:inkChg>
        <pc:inkChg chg="add mod">
          <ac:chgData name="Hemanth Kumar  Tanneru" userId="e60da0a2-8f9f-43be-83b4-26a7a02c04c9" providerId="ADAL" clId="{7D07F235-8002-4E09-92B8-228825BC9966}" dt="2022-11-13T16:32:03.285" v="3194"/>
          <ac:inkMkLst>
            <pc:docMk/>
            <pc:sldMk cId="0" sldId="1000"/>
            <ac:inkMk id="161" creationId="{0747B68A-D8C4-46E8-A7A4-7A5804D87C9C}"/>
          </ac:inkMkLst>
        </pc:inkChg>
        <pc:inkChg chg="add mod">
          <ac:chgData name="Hemanth Kumar  Tanneru" userId="e60da0a2-8f9f-43be-83b4-26a7a02c04c9" providerId="ADAL" clId="{7D07F235-8002-4E09-92B8-228825BC9966}" dt="2022-11-13T16:32:03.285" v="3194"/>
          <ac:inkMkLst>
            <pc:docMk/>
            <pc:sldMk cId="0" sldId="1000"/>
            <ac:inkMk id="162" creationId="{6C6F047A-EFAE-4F94-A09D-A839BA17697C}"/>
          </ac:inkMkLst>
        </pc:inkChg>
        <pc:inkChg chg="add mod">
          <ac:chgData name="Hemanth Kumar  Tanneru" userId="e60da0a2-8f9f-43be-83b4-26a7a02c04c9" providerId="ADAL" clId="{7D07F235-8002-4E09-92B8-228825BC9966}" dt="2022-11-13T16:32:03.285" v="3194"/>
          <ac:inkMkLst>
            <pc:docMk/>
            <pc:sldMk cId="0" sldId="1000"/>
            <ac:inkMk id="163" creationId="{CBB4BDDD-6EE5-45FD-B65B-AA8A054E9572}"/>
          </ac:inkMkLst>
        </pc:inkChg>
        <pc:inkChg chg="add mod">
          <ac:chgData name="Hemanth Kumar  Tanneru" userId="e60da0a2-8f9f-43be-83b4-26a7a02c04c9" providerId="ADAL" clId="{7D07F235-8002-4E09-92B8-228825BC9966}" dt="2022-11-13T16:32:03.285" v="3194"/>
          <ac:inkMkLst>
            <pc:docMk/>
            <pc:sldMk cId="0" sldId="1000"/>
            <ac:inkMk id="164" creationId="{4DC2B52C-5264-456C-9173-F70070760459}"/>
          </ac:inkMkLst>
        </pc:inkChg>
        <pc:inkChg chg="add mod">
          <ac:chgData name="Hemanth Kumar  Tanneru" userId="e60da0a2-8f9f-43be-83b4-26a7a02c04c9" providerId="ADAL" clId="{7D07F235-8002-4E09-92B8-228825BC9966}" dt="2022-11-13T16:32:03.285" v="3194"/>
          <ac:inkMkLst>
            <pc:docMk/>
            <pc:sldMk cId="0" sldId="1000"/>
            <ac:inkMk id="165" creationId="{875032BD-4CA7-4071-88BF-BE787613F98F}"/>
          </ac:inkMkLst>
        </pc:inkChg>
        <pc:inkChg chg="add del mod">
          <ac:chgData name="Hemanth Kumar  Tanneru" userId="e60da0a2-8f9f-43be-83b4-26a7a02c04c9" providerId="ADAL" clId="{7D07F235-8002-4E09-92B8-228825BC9966}" dt="2022-11-13T16:32:19.388" v="3201"/>
          <ac:inkMkLst>
            <pc:docMk/>
            <pc:sldMk cId="0" sldId="1000"/>
            <ac:inkMk id="167" creationId="{BD7BFD17-045D-4AC6-B965-F8B1CF52C347}"/>
          </ac:inkMkLst>
        </pc:inkChg>
        <pc:inkChg chg="add del mod">
          <ac:chgData name="Hemanth Kumar  Tanneru" userId="e60da0a2-8f9f-43be-83b4-26a7a02c04c9" providerId="ADAL" clId="{7D07F235-8002-4E09-92B8-228825BC9966}" dt="2022-11-13T16:32:19.388" v="3200"/>
          <ac:inkMkLst>
            <pc:docMk/>
            <pc:sldMk cId="0" sldId="1000"/>
            <ac:inkMk id="168" creationId="{6F5E6050-F2E5-4A2D-BC71-2A22406D8B10}"/>
          </ac:inkMkLst>
        </pc:inkChg>
        <pc:inkChg chg="add del mod">
          <ac:chgData name="Hemanth Kumar  Tanneru" userId="e60da0a2-8f9f-43be-83b4-26a7a02c04c9" providerId="ADAL" clId="{7D07F235-8002-4E09-92B8-228825BC9966}" dt="2022-11-13T16:32:19.387" v="3199"/>
          <ac:inkMkLst>
            <pc:docMk/>
            <pc:sldMk cId="0" sldId="1000"/>
            <ac:inkMk id="169" creationId="{2BFFB6D9-F6F7-4B92-960E-13C90FA3E7C5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71" creationId="{E47AB016-3D9B-40AC-8738-5D5E88DE0B29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72" creationId="{B31371C6-A554-4D14-B2EA-5A70238828EA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73" creationId="{E550B251-CD9D-4E39-BF7A-2B9832096C26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74" creationId="{34B75A51-09D1-4541-85C5-3092BD287329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75" creationId="{EC486CD6-53C2-4488-BB95-382E7639EE10}"/>
          </ac:inkMkLst>
        </pc:inkChg>
        <pc:inkChg chg="add">
          <ac:chgData name="Hemanth Kumar  Tanneru" userId="e60da0a2-8f9f-43be-83b4-26a7a02c04c9" providerId="ADAL" clId="{7D07F235-8002-4E09-92B8-228825BC9966}" dt="2022-11-13T16:32:31.996" v="3208" actId="9405"/>
          <ac:inkMkLst>
            <pc:docMk/>
            <pc:sldMk cId="0" sldId="1000"/>
            <ac:inkMk id="177" creationId="{1ECF5F76-6E69-4B64-8873-C4413D84EA23}"/>
          </ac:inkMkLst>
        </pc:inkChg>
        <pc:inkChg chg="add">
          <ac:chgData name="Hemanth Kumar  Tanneru" userId="e60da0a2-8f9f-43be-83b4-26a7a02c04c9" providerId="ADAL" clId="{7D07F235-8002-4E09-92B8-228825BC9966}" dt="2022-11-13T16:32:33.115" v="3209" actId="9405"/>
          <ac:inkMkLst>
            <pc:docMk/>
            <pc:sldMk cId="0" sldId="1000"/>
            <ac:inkMk id="178" creationId="{2791FB35-93A6-4AEE-9E7D-3C8967B550F5}"/>
          </ac:inkMkLst>
        </pc:inkChg>
        <pc:inkChg chg="add">
          <ac:chgData name="Hemanth Kumar  Tanneru" userId="e60da0a2-8f9f-43be-83b4-26a7a02c04c9" providerId="ADAL" clId="{7D07F235-8002-4E09-92B8-228825BC9966}" dt="2022-11-13T16:32:34.781" v="3210" actId="9405"/>
          <ac:inkMkLst>
            <pc:docMk/>
            <pc:sldMk cId="0" sldId="1000"/>
            <ac:inkMk id="179" creationId="{35EDF160-3EC3-4319-A962-9C0A11D55166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80" creationId="{8F344C1E-9539-4258-A0AF-77844F2D806A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81" creationId="{7D359DF5-0FC6-47F1-A4CD-7BADF0118D4A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83" creationId="{03E485D8-E026-46CA-9E2F-DDBA5621B79F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84" creationId="{3E5F3869-AA01-43E8-9A19-846482AB679F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85" creationId="{CC879B42-3414-4863-8BB3-6A8A30E8B700}"/>
          </ac:inkMkLst>
        </pc:inkChg>
        <pc:inkChg chg="add mod">
          <ac:chgData name="Hemanth Kumar  Tanneru" userId="e60da0a2-8f9f-43be-83b4-26a7a02c04c9" providerId="ADAL" clId="{7D07F235-8002-4E09-92B8-228825BC9966}" dt="2022-11-13T16:32:51.577" v="3218"/>
          <ac:inkMkLst>
            <pc:docMk/>
            <pc:sldMk cId="0" sldId="1000"/>
            <ac:inkMk id="186" creationId="{D7B97BAD-E600-43B5-9993-D6E5E7D12368}"/>
          </ac:inkMkLst>
        </pc:inkChg>
        <pc:inkChg chg="add del mod">
          <ac:chgData name="Hemanth Kumar  Tanneru" userId="e60da0a2-8f9f-43be-83b4-26a7a02c04c9" providerId="ADAL" clId="{7D07F235-8002-4E09-92B8-228825BC9966}" dt="2022-11-13T16:33:14.174" v="3266"/>
          <ac:inkMkLst>
            <pc:docMk/>
            <pc:sldMk cId="0" sldId="1000"/>
            <ac:inkMk id="188" creationId="{AA188CB2-96AA-45FC-87AE-9360D3C40699}"/>
          </ac:inkMkLst>
        </pc:inkChg>
        <pc:inkChg chg="add del mod">
          <ac:chgData name="Hemanth Kumar  Tanneru" userId="e60da0a2-8f9f-43be-83b4-26a7a02c04c9" providerId="ADAL" clId="{7D07F235-8002-4E09-92B8-228825BC9966}" dt="2022-11-13T16:33:14.168" v="3249"/>
          <ac:inkMkLst>
            <pc:docMk/>
            <pc:sldMk cId="0" sldId="1000"/>
            <ac:inkMk id="189" creationId="{9FD1F622-4942-44F5-AF62-B70191DA088C}"/>
          </ac:inkMkLst>
        </pc:inkChg>
        <pc:inkChg chg="add del mod">
          <ac:chgData name="Hemanth Kumar  Tanneru" userId="e60da0a2-8f9f-43be-83b4-26a7a02c04c9" providerId="ADAL" clId="{7D07F235-8002-4E09-92B8-228825BC9966}" dt="2022-11-13T16:33:14.175" v="3267"/>
          <ac:inkMkLst>
            <pc:docMk/>
            <pc:sldMk cId="0" sldId="1000"/>
            <ac:inkMk id="190" creationId="{F547DD41-2248-4EEB-9FAB-1129E554A428}"/>
          </ac:inkMkLst>
        </pc:inkChg>
        <pc:inkChg chg="add del mod">
          <ac:chgData name="Hemanth Kumar  Tanneru" userId="e60da0a2-8f9f-43be-83b4-26a7a02c04c9" providerId="ADAL" clId="{7D07F235-8002-4E09-92B8-228825BC9966}" dt="2022-11-13T16:33:14.171" v="3259"/>
          <ac:inkMkLst>
            <pc:docMk/>
            <pc:sldMk cId="0" sldId="1000"/>
            <ac:inkMk id="192" creationId="{AB1E2909-B309-42F6-B5B5-F1912826473B}"/>
          </ac:inkMkLst>
        </pc:inkChg>
        <pc:inkChg chg="add del mod">
          <ac:chgData name="Hemanth Kumar  Tanneru" userId="e60da0a2-8f9f-43be-83b4-26a7a02c04c9" providerId="ADAL" clId="{7D07F235-8002-4E09-92B8-228825BC9966}" dt="2022-11-13T16:33:14.169" v="3254"/>
          <ac:inkMkLst>
            <pc:docMk/>
            <pc:sldMk cId="0" sldId="1000"/>
            <ac:inkMk id="193" creationId="{F517D711-DDCE-4030-A311-C94B7702FB48}"/>
          </ac:inkMkLst>
        </pc:inkChg>
        <pc:inkChg chg="add del mod">
          <ac:chgData name="Hemanth Kumar  Tanneru" userId="e60da0a2-8f9f-43be-83b4-26a7a02c04c9" providerId="ADAL" clId="{7D07F235-8002-4E09-92B8-228825BC9966}" dt="2022-11-13T16:33:14.168" v="3250"/>
          <ac:inkMkLst>
            <pc:docMk/>
            <pc:sldMk cId="0" sldId="1000"/>
            <ac:inkMk id="194" creationId="{597381AB-8C11-4F73-BFB1-865C15DD2530}"/>
          </ac:inkMkLst>
        </pc:inkChg>
        <pc:inkChg chg="add del mod">
          <ac:chgData name="Hemanth Kumar  Tanneru" userId="e60da0a2-8f9f-43be-83b4-26a7a02c04c9" providerId="ADAL" clId="{7D07F235-8002-4E09-92B8-228825BC9966}" dt="2022-11-13T16:33:14.168" v="3248"/>
          <ac:inkMkLst>
            <pc:docMk/>
            <pc:sldMk cId="0" sldId="1000"/>
            <ac:inkMk id="195" creationId="{6485CC33-BC55-42C9-A23D-C591B900D402}"/>
          </ac:inkMkLst>
        </pc:inkChg>
        <pc:inkChg chg="add del mod">
          <ac:chgData name="Hemanth Kumar  Tanneru" userId="e60da0a2-8f9f-43be-83b4-26a7a02c04c9" providerId="ADAL" clId="{7D07F235-8002-4E09-92B8-228825BC9966}" dt="2022-11-13T16:33:14.169" v="3251"/>
          <ac:inkMkLst>
            <pc:docMk/>
            <pc:sldMk cId="0" sldId="1000"/>
            <ac:inkMk id="196" creationId="{69AC0215-0466-45C7-838C-C7895A18A8C1}"/>
          </ac:inkMkLst>
        </pc:inkChg>
        <pc:inkChg chg="add del mod">
          <ac:chgData name="Hemanth Kumar  Tanneru" userId="e60da0a2-8f9f-43be-83b4-26a7a02c04c9" providerId="ADAL" clId="{7D07F235-8002-4E09-92B8-228825BC9966}" dt="2022-11-13T16:33:14.171" v="3260"/>
          <ac:inkMkLst>
            <pc:docMk/>
            <pc:sldMk cId="0" sldId="1000"/>
            <ac:inkMk id="197" creationId="{65AFA5F3-7C90-48CA-A129-F77E3C0D3D73}"/>
          </ac:inkMkLst>
        </pc:inkChg>
        <pc:inkChg chg="add del mod">
          <ac:chgData name="Hemanth Kumar  Tanneru" userId="e60da0a2-8f9f-43be-83b4-26a7a02c04c9" providerId="ADAL" clId="{7D07F235-8002-4E09-92B8-228825BC9966}" dt="2022-11-13T16:33:14.169" v="3252"/>
          <ac:inkMkLst>
            <pc:docMk/>
            <pc:sldMk cId="0" sldId="1000"/>
            <ac:inkMk id="198" creationId="{B3AEF634-E951-4B8B-A84C-79D05D89DE9A}"/>
          </ac:inkMkLst>
        </pc:inkChg>
        <pc:inkChg chg="add del mod">
          <ac:chgData name="Hemanth Kumar  Tanneru" userId="e60da0a2-8f9f-43be-83b4-26a7a02c04c9" providerId="ADAL" clId="{7D07F235-8002-4E09-92B8-228825BC9966}" dt="2022-11-13T16:33:14.173" v="3264"/>
          <ac:inkMkLst>
            <pc:docMk/>
            <pc:sldMk cId="0" sldId="1000"/>
            <ac:inkMk id="199" creationId="{40556823-83FB-4B71-A0F5-E40D154C0306}"/>
          </ac:inkMkLst>
        </pc:inkChg>
        <pc:inkChg chg="add del mod">
          <ac:chgData name="Hemanth Kumar  Tanneru" userId="e60da0a2-8f9f-43be-83b4-26a7a02c04c9" providerId="ADAL" clId="{7D07F235-8002-4E09-92B8-228825BC9966}" dt="2022-11-13T16:33:14.171" v="3261"/>
          <ac:inkMkLst>
            <pc:docMk/>
            <pc:sldMk cId="0" sldId="1000"/>
            <ac:inkMk id="200" creationId="{DFC8A877-A09A-494C-9E5C-5C3836448835}"/>
          </ac:inkMkLst>
        </pc:inkChg>
        <pc:inkChg chg="add del mod">
          <ac:chgData name="Hemanth Kumar  Tanneru" userId="e60da0a2-8f9f-43be-83b4-26a7a02c04c9" providerId="ADAL" clId="{7D07F235-8002-4E09-92B8-228825BC9966}" dt="2022-11-13T16:33:14.174" v="3265"/>
          <ac:inkMkLst>
            <pc:docMk/>
            <pc:sldMk cId="0" sldId="1000"/>
            <ac:inkMk id="201" creationId="{C7EF22BB-5A1E-4731-B1BD-7A7C64017FC2}"/>
          </ac:inkMkLst>
        </pc:inkChg>
        <pc:inkChg chg="add del mod">
          <ac:chgData name="Hemanth Kumar  Tanneru" userId="e60da0a2-8f9f-43be-83b4-26a7a02c04c9" providerId="ADAL" clId="{7D07F235-8002-4E09-92B8-228825BC9966}" dt="2022-11-13T16:33:14.170" v="3256"/>
          <ac:inkMkLst>
            <pc:docMk/>
            <pc:sldMk cId="0" sldId="1000"/>
            <ac:inkMk id="202" creationId="{4C759CE7-68D5-45C8-9865-69644EA7F7AB}"/>
          </ac:inkMkLst>
        </pc:inkChg>
        <pc:inkChg chg="add del mod">
          <ac:chgData name="Hemanth Kumar  Tanneru" userId="e60da0a2-8f9f-43be-83b4-26a7a02c04c9" providerId="ADAL" clId="{7D07F235-8002-4E09-92B8-228825BC9966}" dt="2022-11-13T16:33:14.171" v="3262"/>
          <ac:inkMkLst>
            <pc:docMk/>
            <pc:sldMk cId="0" sldId="1000"/>
            <ac:inkMk id="203" creationId="{0472C550-458D-4517-9891-9A527C318260}"/>
          </ac:inkMkLst>
        </pc:inkChg>
        <pc:inkChg chg="add del mod">
          <ac:chgData name="Hemanth Kumar  Tanneru" userId="e60da0a2-8f9f-43be-83b4-26a7a02c04c9" providerId="ADAL" clId="{7D07F235-8002-4E09-92B8-228825BC9966}" dt="2022-11-13T16:33:14.170" v="3257"/>
          <ac:inkMkLst>
            <pc:docMk/>
            <pc:sldMk cId="0" sldId="1000"/>
            <ac:inkMk id="204" creationId="{291FF2C1-ED46-4FAB-9B7D-91F81F07C63C}"/>
          </ac:inkMkLst>
        </pc:inkChg>
        <pc:inkChg chg="add del mod">
          <ac:chgData name="Hemanth Kumar  Tanneru" userId="e60da0a2-8f9f-43be-83b4-26a7a02c04c9" providerId="ADAL" clId="{7D07F235-8002-4E09-92B8-228825BC9966}" dt="2022-11-13T16:33:14.172" v="3263"/>
          <ac:inkMkLst>
            <pc:docMk/>
            <pc:sldMk cId="0" sldId="1000"/>
            <ac:inkMk id="205" creationId="{D101B01F-4A5E-4AF2-B07E-CC7A8E178C85}"/>
          </ac:inkMkLst>
        </pc:inkChg>
        <pc:inkChg chg="add del mod">
          <ac:chgData name="Hemanth Kumar  Tanneru" userId="e60da0a2-8f9f-43be-83b4-26a7a02c04c9" providerId="ADAL" clId="{7D07F235-8002-4E09-92B8-228825BC9966}" dt="2022-11-13T16:33:14.169" v="3253"/>
          <ac:inkMkLst>
            <pc:docMk/>
            <pc:sldMk cId="0" sldId="1000"/>
            <ac:inkMk id="206" creationId="{33726D10-850D-4FC0-AD94-673D845E23B8}"/>
          </ac:inkMkLst>
        </pc:inkChg>
        <pc:inkChg chg="add del mod">
          <ac:chgData name="Hemanth Kumar  Tanneru" userId="e60da0a2-8f9f-43be-83b4-26a7a02c04c9" providerId="ADAL" clId="{7D07F235-8002-4E09-92B8-228825BC9966}" dt="2022-11-13T16:33:14.170" v="3258"/>
          <ac:inkMkLst>
            <pc:docMk/>
            <pc:sldMk cId="0" sldId="1000"/>
            <ac:inkMk id="207" creationId="{7B36D940-5FDC-4FBE-9CB3-389561049C4B}"/>
          </ac:inkMkLst>
        </pc:inkChg>
        <pc:inkChg chg="add del mod">
          <ac:chgData name="Hemanth Kumar  Tanneru" userId="e60da0a2-8f9f-43be-83b4-26a7a02c04c9" providerId="ADAL" clId="{7D07F235-8002-4E09-92B8-228825BC9966}" dt="2022-11-13T16:33:14.170" v="3255"/>
          <ac:inkMkLst>
            <pc:docMk/>
            <pc:sldMk cId="0" sldId="1000"/>
            <ac:inkMk id="208" creationId="{DE93F322-A243-4E56-85EE-B95359DBCC61}"/>
          </ac:inkMkLst>
        </pc:inkChg>
        <pc:inkChg chg="add del mod">
          <ac:chgData name="Hemanth Kumar  Tanneru" userId="e60da0a2-8f9f-43be-83b4-26a7a02c04c9" providerId="ADAL" clId="{7D07F235-8002-4E09-92B8-228825BC9966}" dt="2022-11-13T16:33:14.175" v="3268"/>
          <ac:inkMkLst>
            <pc:docMk/>
            <pc:sldMk cId="0" sldId="1000"/>
            <ac:inkMk id="209" creationId="{26870B3E-647D-4957-B6D7-618018FE8AE8}"/>
          </ac:inkMkLst>
        </pc:inkChg>
        <pc:inkChg chg="add mod">
          <ac:chgData name="Hemanth Kumar  Tanneru" userId="e60da0a2-8f9f-43be-83b4-26a7a02c04c9" providerId="ADAL" clId="{7D07F235-8002-4E09-92B8-228825BC9966}" dt="2022-11-13T16:33:09.872" v="3247"/>
          <ac:inkMkLst>
            <pc:docMk/>
            <pc:sldMk cId="0" sldId="1000"/>
            <ac:inkMk id="213" creationId="{0CD11D2F-F986-4EF2-8638-A34D9D5D7C41}"/>
          </ac:inkMkLst>
        </pc:inkChg>
        <pc:inkChg chg="add mod">
          <ac:chgData name="Hemanth Kumar  Tanneru" userId="e60da0a2-8f9f-43be-83b4-26a7a02c04c9" providerId="ADAL" clId="{7D07F235-8002-4E09-92B8-228825BC9966}" dt="2022-11-13T16:33:09.872" v="3247"/>
          <ac:inkMkLst>
            <pc:docMk/>
            <pc:sldMk cId="0" sldId="1000"/>
            <ac:inkMk id="214" creationId="{AAE17601-8D07-4B9B-9926-018C4C868333}"/>
          </ac:inkMkLst>
        </pc:inkChg>
        <pc:inkChg chg="add mod">
          <ac:chgData name="Hemanth Kumar  Tanneru" userId="e60da0a2-8f9f-43be-83b4-26a7a02c04c9" providerId="ADAL" clId="{7D07F235-8002-4E09-92B8-228825BC9966}" dt="2022-11-13T16:33:09.872" v="3247"/>
          <ac:inkMkLst>
            <pc:docMk/>
            <pc:sldMk cId="0" sldId="1000"/>
            <ac:inkMk id="215" creationId="{F04E5240-DB3E-4E0B-9F83-2C0B8BA43B60}"/>
          </ac:inkMkLst>
        </pc:inkChg>
        <pc:inkChg chg="add mod">
          <ac:chgData name="Hemanth Kumar  Tanneru" userId="e60da0a2-8f9f-43be-83b4-26a7a02c04c9" providerId="ADAL" clId="{7D07F235-8002-4E09-92B8-228825BC9966}" dt="2022-11-13T16:33:09.872" v="3247"/>
          <ac:inkMkLst>
            <pc:docMk/>
            <pc:sldMk cId="0" sldId="1000"/>
            <ac:inkMk id="216" creationId="{454CE09B-8751-4CFD-ABD8-38F20E3C3AF9}"/>
          </ac:inkMkLst>
        </pc:inkChg>
        <pc:inkChg chg="add mod">
          <ac:chgData name="Hemanth Kumar  Tanneru" userId="e60da0a2-8f9f-43be-83b4-26a7a02c04c9" providerId="ADAL" clId="{7D07F235-8002-4E09-92B8-228825BC9966}" dt="2022-11-13T16:33:09.872" v="3247"/>
          <ac:inkMkLst>
            <pc:docMk/>
            <pc:sldMk cId="0" sldId="1000"/>
            <ac:inkMk id="217" creationId="{F6ECFEC6-10D2-42C5-8891-957ABC1AE597}"/>
          </ac:inkMkLst>
        </pc:inkChg>
        <pc:inkChg chg="add">
          <ac:chgData name="Hemanth Kumar  Tanneru" userId="e60da0a2-8f9f-43be-83b4-26a7a02c04c9" providerId="ADAL" clId="{7D07F235-8002-4E09-92B8-228825BC9966}" dt="2022-11-13T16:33:18.205" v="3269" actId="9405"/>
          <ac:inkMkLst>
            <pc:docMk/>
            <pc:sldMk cId="0" sldId="1000"/>
            <ac:inkMk id="219" creationId="{0E4811D7-CA42-4B5F-AD02-E66F3C4855CB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35:43.719" v="3422"/>
        <pc:sldMkLst>
          <pc:docMk/>
          <pc:sldMk cId="0" sldId="1001"/>
        </pc:sldMkLst>
        <pc:grpChg chg="del mod">
          <ac:chgData name="Hemanth Kumar  Tanneru" userId="e60da0a2-8f9f-43be-83b4-26a7a02c04c9" providerId="ADAL" clId="{7D07F235-8002-4E09-92B8-228825BC9966}" dt="2022-11-13T16:33:32.443" v="3277"/>
          <ac:grpSpMkLst>
            <pc:docMk/>
            <pc:sldMk cId="0" sldId="1001"/>
            <ac:grpSpMk id="12" creationId="{E86B9741-E684-4516-89CC-1A4EFCB384A1}"/>
          </ac:grpSpMkLst>
        </pc:grpChg>
        <pc:grpChg chg="mod">
          <ac:chgData name="Hemanth Kumar  Tanneru" userId="e60da0a2-8f9f-43be-83b4-26a7a02c04c9" providerId="ADAL" clId="{7D07F235-8002-4E09-92B8-228825BC9966}" dt="2022-11-13T16:33:32.443" v="3277"/>
          <ac:grpSpMkLst>
            <pc:docMk/>
            <pc:sldMk cId="0" sldId="1001"/>
            <ac:grpSpMk id="15" creationId="{E8BF83FB-5923-4C8B-AE1F-40426CD749B9}"/>
          </ac:grpSpMkLst>
        </pc:grpChg>
        <pc:grpChg chg="mod">
          <ac:chgData name="Hemanth Kumar  Tanneru" userId="e60da0a2-8f9f-43be-83b4-26a7a02c04c9" providerId="ADAL" clId="{7D07F235-8002-4E09-92B8-228825BC9966}" dt="2022-11-13T16:33:36.090" v="3280"/>
          <ac:grpSpMkLst>
            <pc:docMk/>
            <pc:sldMk cId="0" sldId="1001"/>
            <ac:grpSpMk id="18" creationId="{E6D9D72C-B679-477B-929F-6E9F15C8E957}"/>
          </ac:grpSpMkLst>
        </pc:grpChg>
        <pc:grpChg chg="del mod">
          <ac:chgData name="Hemanth Kumar  Tanneru" userId="e60da0a2-8f9f-43be-83b4-26a7a02c04c9" providerId="ADAL" clId="{7D07F235-8002-4E09-92B8-228825BC9966}" dt="2022-11-13T16:34:16.958" v="3318"/>
          <ac:grpSpMkLst>
            <pc:docMk/>
            <pc:sldMk cId="0" sldId="1001"/>
            <ac:grpSpMk id="73" creationId="{1A284BDD-2A97-4C79-92CB-0BE38E9543C5}"/>
          </ac:grpSpMkLst>
        </pc:grpChg>
        <pc:grpChg chg="mod">
          <ac:chgData name="Hemanth Kumar  Tanneru" userId="e60da0a2-8f9f-43be-83b4-26a7a02c04c9" providerId="ADAL" clId="{7D07F235-8002-4E09-92B8-228825BC9966}" dt="2022-11-13T16:34:06.435" v="3298"/>
          <ac:grpSpMkLst>
            <pc:docMk/>
            <pc:sldMk cId="0" sldId="1001"/>
            <ac:grpSpMk id="88" creationId="{674F5664-A945-4D5F-9976-EAD179924507}"/>
          </ac:grpSpMkLst>
        </pc:grpChg>
        <pc:grpChg chg="mod">
          <ac:chgData name="Hemanth Kumar  Tanneru" userId="e60da0a2-8f9f-43be-83b4-26a7a02c04c9" providerId="ADAL" clId="{7D07F235-8002-4E09-92B8-228825BC9966}" dt="2022-11-13T16:34:06.435" v="3298"/>
          <ac:grpSpMkLst>
            <pc:docMk/>
            <pc:sldMk cId="0" sldId="1001"/>
            <ac:grpSpMk id="89" creationId="{0B55E12E-F11A-441A-BB3E-F7BA296C9EE2}"/>
          </ac:grpSpMkLst>
        </pc:grpChg>
        <pc:grpChg chg="mod">
          <ac:chgData name="Hemanth Kumar  Tanneru" userId="e60da0a2-8f9f-43be-83b4-26a7a02c04c9" providerId="ADAL" clId="{7D07F235-8002-4E09-92B8-228825BC9966}" dt="2022-11-13T16:34:06.435" v="3298"/>
          <ac:grpSpMkLst>
            <pc:docMk/>
            <pc:sldMk cId="0" sldId="1001"/>
            <ac:grpSpMk id="90" creationId="{DA089E58-97DC-4799-BFF9-A76E40EFF529}"/>
          </ac:grpSpMkLst>
        </pc:grpChg>
        <pc:grpChg chg="mod">
          <ac:chgData name="Hemanth Kumar  Tanneru" userId="e60da0a2-8f9f-43be-83b4-26a7a02c04c9" providerId="ADAL" clId="{7D07F235-8002-4E09-92B8-228825BC9966}" dt="2022-11-13T16:34:06.435" v="3298"/>
          <ac:grpSpMkLst>
            <pc:docMk/>
            <pc:sldMk cId="0" sldId="1001"/>
            <ac:grpSpMk id="91" creationId="{E96A0E41-781B-4E44-9E0A-404A23367803}"/>
          </ac:grpSpMkLst>
        </pc:grpChg>
        <pc:grpChg chg="mod">
          <ac:chgData name="Hemanth Kumar  Tanneru" userId="e60da0a2-8f9f-43be-83b4-26a7a02c04c9" providerId="ADAL" clId="{7D07F235-8002-4E09-92B8-228825BC9966}" dt="2022-11-13T16:34:14.919" v="3315"/>
          <ac:grpSpMkLst>
            <pc:docMk/>
            <pc:sldMk cId="0" sldId="1001"/>
            <ac:grpSpMk id="108" creationId="{AAB197DF-0FA8-49F0-9BE1-A942D884950E}"/>
          </ac:grpSpMkLst>
        </pc:grpChg>
        <pc:grpChg chg="mod">
          <ac:chgData name="Hemanth Kumar  Tanneru" userId="e60da0a2-8f9f-43be-83b4-26a7a02c04c9" providerId="ADAL" clId="{7D07F235-8002-4E09-92B8-228825BC9966}" dt="2022-11-13T16:34:14.919" v="3315"/>
          <ac:grpSpMkLst>
            <pc:docMk/>
            <pc:sldMk cId="0" sldId="1001"/>
            <ac:grpSpMk id="109" creationId="{B840E0FA-CA76-4DB4-BF96-8A56E8F9E2C3}"/>
          </ac:grpSpMkLst>
        </pc:grpChg>
        <pc:grpChg chg="mod">
          <ac:chgData name="Hemanth Kumar  Tanneru" userId="e60da0a2-8f9f-43be-83b4-26a7a02c04c9" providerId="ADAL" clId="{7D07F235-8002-4E09-92B8-228825BC9966}" dt="2022-11-13T16:34:16.958" v="3318"/>
          <ac:grpSpMkLst>
            <pc:docMk/>
            <pc:sldMk cId="0" sldId="1001"/>
            <ac:grpSpMk id="112" creationId="{AA2CEC1B-4816-4359-9AC8-707BBC9556F6}"/>
          </ac:grpSpMkLst>
        </pc:grpChg>
        <pc:grpChg chg="del mod">
          <ac:chgData name="Hemanth Kumar  Tanneru" userId="e60da0a2-8f9f-43be-83b4-26a7a02c04c9" providerId="ADAL" clId="{7D07F235-8002-4E09-92B8-228825BC9966}" dt="2022-11-13T16:34:54.350" v="3386"/>
          <ac:grpSpMkLst>
            <pc:docMk/>
            <pc:sldMk cId="0" sldId="1001"/>
            <ac:grpSpMk id="118" creationId="{7086DF2F-3AC0-4DBC-9CCA-BA35A615C0AE}"/>
          </ac:grpSpMkLst>
        </pc:grpChg>
        <pc:grpChg chg="del mod">
          <ac:chgData name="Hemanth Kumar  Tanneru" userId="e60da0a2-8f9f-43be-83b4-26a7a02c04c9" providerId="ADAL" clId="{7D07F235-8002-4E09-92B8-228825BC9966}" dt="2022-11-13T16:34:31.820" v="3341"/>
          <ac:grpSpMkLst>
            <pc:docMk/>
            <pc:sldMk cId="0" sldId="1001"/>
            <ac:grpSpMk id="121" creationId="{A0E5D362-4B4F-4A40-BA54-6257C88F54CA}"/>
          </ac:grpSpMkLst>
        </pc:grpChg>
        <pc:grpChg chg="del mod">
          <ac:chgData name="Hemanth Kumar  Tanneru" userId="e60da0a2-8f9f-43be-83b4-26a7a02c04c9" providerId="ADAL" clId="{7D07F235-8002-4E09-92B8-228825BC9966}" dt="2022-11-13T16:34:33.162" v="3344"/>
          <ac:grpSpMkLst>
            <pc:docMk/>
            <pc:sldMk cId="0" sldId="1001"/>
            <ac:grpSpMk id="135" creationId="{C93AECCC-BD3A-462A-8247-23426F8DB2E7}"/>
          </ac:grpSpMkLst>
        </pc:grpChg>
        <pc:grpChg chg="mod">
          <ac:chgData name="Hemanth Kumar  Tanneru" userId="e60da0a2-8f9f-43be-83b4-26a7a02c04c9" providerId="ADAL" clId="{7D07F235-8002-4E09-92B8-228825BC9966}" dt="2022-11-13T16:34:33.162" v="3344"/>
          <ac:grpSpMkLst>
            <pc:docMk/>
            <pc:sldMk cId="0" sldId="1001"/>
            <ac:grpSpMk id="138" creationId="{E43BA989-B3DE-441A-A2F8-5B9A8326ABB0}"/>
          </ac:grpSpMkLst>
        </pc:grpChg>
        <pc:grpChg chg="del mod">
          <ac:chgData name="Hemanth Kumar  Tanneru" userId="e60da0a2-8f9f-43be-83b4-26a7a02c04c9" providerId="ADAL" clId="{7D07F235-8002-4E09-92B8-228825BC9966}" dt="2022-11-13T16:34:42.709" v="3361"/>
          <ac:grpSpMkLst>
            <pc:docMk/>
            <pc:sldMk cId="0" sldId="1001"/>
            <ac:grpSpMk id="146" creationId="{37064A6E-C9F4-4740-89C4-2FE9F19F907D}"/>
          </ac:grpSpMkLst>
        </pc:grpChg>
        <pc:grpChg chg="del mod">
          <ac:chgData name="Hemanth Kumar  Tanneru" userId="e60da0a2-8f9f-43be-83b4-26a7a02c04c9" providerId="ADAL" clId="{7D07F235-8002-4E09-92B8-228825BC9966}" dt="2022-11-13T16:34:45.950" v="3368"/>
          <ac:grpSpMkLst>
            <pc:docMk/>
            <pc:sldMk cId="0" sldId="1001"/>
            <ac:grpSpMk id="155" creationId="{E0FF81A2-42C0-42F3-8052-5D04FAEF2361}"/>
          </ac:grpSpMkLst>
        </pc:grpChg>
        <pc:grpChg chg="del mod">
          <ac:chgData name="Hemanth Kumar  Tanneru" userId="e60da0a2-8f9f-43be-83b4-26a7a02c04c9" providerId="ADAL" clId="{7D07F235-8002-4E09-92B8-228825BC9966}" dt="2022-11-13T16:34:52.269" v="3382"/>
          <ac:grpSpMkLst>
            <pc:docMk/>
            <pc:sldMk cId="0" sldId="1001"/>
            <ac:grpSpMk id="162" creationId="{6498F53A-37D6-4BE6-BA47-BB0D7214B7C4}"/>
          </ac:grpSpMkLst>
        </pc:grpChg>
        <pc:grpChg chg="mod">
          <ac:chgData name="Hemanth Kumar  Tanneru" userId="e60da0a2-8f9f-43be-83b4-26a7a02c04c9" providerId="ADAL" clId="{7D07F235-8002-4E09-92B8-228825BC9966}" dt="2022-11-13T16:34:45.950" v="3368"/>
          <ac:grpSpMkLst>
            <pc:docMk/>
            <pc:sldMk cId="0" sldId="1001"/>
            <ac:grpSpMk id="163" creationId="{8282DDED-559A-4A8A-9101-CC7661351F48}"/>
          </ac:grpSpMkLst>
        </pc:grpChg>
        <pc:grpChg chg="mod">
          <ac:chgData name="Hemanth Kumar  Tanneru" userId="e60da0a2-8f9f-43be-83b4-26a7a02c04c9" providerId="ADAL" clId="{7D07F235-8002-4E09-92B8-228825BC9966}" dt="2022-11-13T16:34:52.269" v="3382"/>
          <ac:grpSpMkLst>
            <pc:docMk/>
            <pc:sldMk cId="0" sldId="1001"/>
            <ac:grpSpMk id="177" creationId="{D0E158B7-6C23-4ED0-A0FA-EE83C0E9AC89}"/>
          </ac:grpSpMkLst>
        </pc:grpChg>
        <pc:grpChg chg="del mod">
          <ac:chgData name="Hemanth Kumar  Tanneru" userId="e60da0a2-8f9f-43be-83b4-26a7a02c04c9" providerId="ADAL" clId="{7D07F235-8002-4E09-92B8-228825BC9966}" dt="2022-11-13T16:35:22.628" v="3393"/>
          <ac:grpSpMkLst>
            <pc:docMk/>
            <pc:sldMk cId="0" sldId="1001"/>
            <ac:grpSpMk id="181" creationId="{DA344AFD-B638-472F-9074-923E921DFD43}"/>
          </ac:grpSpMkLst>
        </pc:grpChg>
        <pc:grpChg chg="mod">
          <ac:chgData name="Hemanth Kumar  Tanneru" userId="e60da0a2-8f9f-43be-83b4-26a7a02c04c9" providerId="ADAL" clId="{7D07F235-8002-4E09-92B8-228825BC9966}" dt="2022-11-13T16:35:22.628" v="3393"/>
          <ac:grpSpMkLst>
            <pc:docMk/>
            <pc:sldMk cId="0" sldId="1001"/>
            <ac:grpSpMk id="188" creationId="{B054418D-D8E5-4506-9CCB-113E3CFDEC05}"/>
          </ac:grpSpMkLst>
        </pc:grpChg>
        <pc:grpChg chg="mod">
          <ac:chgData name="Hemanth Kumar  Tanneru" userId="e60da0a2-8f9f-43be-83b4-26a7a02c04c9" providerId="ADAL" clId="{7D07F235-8002-4E09-92B8-228825BC9966}" dt="2022-11-13T16:35:34.903" v="3403"/>
          <ac:grpSpMkLst>
            <pc:docMk/>
            <pc:sldMk cId="0" sldId="1001"/>
            <ac:grpSpMk id="198" creationId="{D5BD9660-9FB0-47BE-92AD-5CC9DE807F31}"/>
          </ac:grpSpMkLst>
        </pc:grpChg>
        <pc:grpChg chg="del mod">
          <ac:chgData name="Hemanth Kumar  Tanneru" userId="e60da0a2-8f9f-43be-83b4-26a7a02c04c9" providerId="ADAL" clId="{7D07F235-8002-4E09-92B8-228825BC9966}" dt="2022-11-13T16:35:43.118" v="3420"/>
          <ac:grpSpMkLst>
            <pc:docMk/>
            <pc:sldMk cId="0" sldId="1001"/>
            <ac:grpSpMk id="209" creationId="{ED99579E-58D0-436E-8ACE-65D7E1446B8E}"/>
          </ac:grpSpMkLst>
        </pc:grpChg>
        <pc:grpChg chg="mod">
          <ac:chgData name="Hemanth Kumar  Tanneru" userId="e60da0a2-8f9f-43be-83b4-26a7a02c04c9" providerId="ADAL" clId="{7D07F235-8002-4E09-92B8-228825BC9966}" dt="2022-11-13T16:35:39.979" v="3414"/>
          <ac:grpSpMkLst>
            <pc:docMk/>
            <pc:sldMk cId="0" sldId="1001"/>
            <ac:grpSpMk id="210" creationId="{5FCAD0AF-D6DF-4CD4-919D-F4B2DC364193}"/>
          </ac:grpSpMkLst>
        </pc:grpChg>
        <pc:grpChg chg="del mod">
          <ac:chgData name="Hemanth Kumar  Tanneru" userId="e60da0a2-8f9f-43be-83b4-26a7a02c04c9" providerId="ADAL" clId="{7D07F235-8002-4E09-92B8-228825BC9966}" dt="2022-11-13T16:35:43.719" v="3422"/>
          <ac:grpSpMkLst>
            <pc:docMk/>
            <pc:sldMk cId="0" sldId="1001"/>
            <ac:grpSpMk id="216" creationId="{69CFD7E5-BD0E-415A-A1BF-435C4A43CB7C}"/>
          </ac:grpSpMkLst>
        </pc:grpChg>
        <pc:grpChg chg="mod">
          <ac:chgData name="Hemanth Kumar  Tanneru" userId="e60da0a2-8f9f-43be-83b4-26a7a02c04c9" providerId="ADAL" clId="{7D07F235-8002-4E09-92B8-228825BC9966}" dt="2022-11-13T16:35:43.719" v="3422"/>
          <ac:grpSpMkLst>
            <pc:docMk/>
            <pc:sldMk cId="0" sldId="1001"/>
            <ac:grpSpMk id="218" creationId="{8F0585D4-0EB6-4C46-B6AC-9D1235B10C6A}"/>
          </ac:grpSpMkLst>
        </pc:grpChg>
        <pc:inkChg chg="del">
          <ac:chgData name="Hemanth Kumar  Tanneru" userId="e60da0a2-8f9f-43be-83b4-26a7a02c04c9" providerId="ADAL" clId="{7D07F235-8002-4E09-92B8-228825BC9966}" dt="2022-11-13T15:48:51.316" v="1313" actId="478"/>
          <ac:inkMkLst>
            <pc:docMk/>
            <pc:sldMk cId="0" sldId="1001"/>
            <ac:inkMk id="5" creationId="{C566C1AE-6F86-4842-B70C-FD8868AA212E}"/>
          </ac:inkMkLst>
        </pc:inkChg>
        <pc:inkChg chg="add">
          <ac:chgData name="Hemanth Kumar  Tanneru" userId="e60da0a2-8f9f-43be-83b4-26a7a02c04c9" providerId="ADAL" clId="{7D07F235-8002-4E09-92B8-228825BC9966}" dt="2022-11-13T16:33:23.117" v="3270" actId="9405"/>
          <ac:inkMkLst>
            <pc:docMk/>
            <pc:sldMk cId="0" sldId="1001"/>
            <ac:inkMk id="6" creationId="{E47BB466-BCA7-48FE-A7D2-63F980516D18}"/>
          </ac:inkMkLst>
        </pc:inkChg>
        <pc:inkChg chg="add">
          <ac:chgData name="Hemanth Kumar  Tanneru" userId="e60da0a2-8f9f-43be-83b4-26a7a02c04c9" providerId="ADAL" clId="{7D07F235-8002-4E09-92B8-228825BC9966}" dt="2022-11-13T16:33:23.442" v="3271" actId="9405"/>
          <ac:inkMkLst>
            <pc:docMk/>
            <pc:sldMk cId="0" sldId="1001"/>
            <ac:inkMk id="7" creationId="{9318D1E3-5404-4305-A3E3-E774F8846C2C}"/>
          </ac:inkMkLst>
        </pc:inkChg>
        <pc:inkChg chg="del">
          <ac:chgData name="Hemanth Kumar  Tanneru" userId="e60da0a2-8f9f-43be-83b4-26a7a02c04c9" providerId="ADAL" clId="{7D07F235-8002-4E09-92B8-228825BC9966}" dt="2022-11-13T15:48:48.026" v="1312" actId="478"/>
          <ac:inkMkLst>
            <pc:docMk/>
            <pc:sldMk cId="0" sldId="1001"/>
            <ac:inkMk id="8" creationId="{72289FB6-6BCC-48AD-8653-BC846B790BB0}"/>
          </ac:inkMkLst>
        </pc:inkChg>
        <pc:inkChg chg="del">
          <ac:chgData name="Hemanth Kumar  Tanneru" userId="e60da0a2-8f9f-43be-83b4-26a7a02c04c9" providerId="ADAL" clId="{7D07F235-8002-4E09-92B8-228825BC9966}" dt="2022-11-13T15:48:54.038" v="1314" actId="478"/>
          <ac:inkMkLst>
            <pc:docMk/>
            <pc:sldMk cId="0" sldId="1001"/>
            <ac:inkMk id="9" creationId="{D367A31B-7366-41D3-81BF-602D8F33FEC6}"/>
          </ac:inkMkLst>
        </pc:inkChg>
        <pc:inkChg chg="add mod">
          <ac:chgData name="Hemanth Kumar  Tanneru" userId="e60da0a2-8f9f-43be-83b4-26a7a02c04c9" providerId="ADAL" clId="{7D07F235-8002-4E09-92B8-228825BC9966}" dt="2022-11-13T16:33:32.443" v="3277"/>
          <ac:inkMkLst>
            <pc:docMk/>
            <pc:sldMk cId="0" sldId="1001"/>
            <ac:inkMk id="10" creationId="{0F0631BE-66CD-4843-B8EC-071AC2A8F3B5}"/>
          </ac:inkMkLst>
        </pc:inkChg>
        <pc:inkChg chg="add mod">
          <ac:chgData name="Hemanth Kumar  Tanneru" userId="e60da0a2-8f9f-43be-83b4-26a7a02c04c9" providerId="ADAL" clId="{7D07F235-8002-4E09-92B8-228825BC9966}" dt="2022-11-13T16:33:32.443" v="3277"/>
          <ac:inkMkLst>
            <pc:docMk/>
            <pc:sldMk cId="0" sldId="1001"/>
            <ac:inkMk id="11" creationId="{E1B01461-C2C4-4104-B71D-C54C9003A35B}"/>
          </ac:inkMkLst>
        </pc:inkChg>
        <pc:inkChg chg="add mod">
          <ac:chgData name="Hemanth Kumar  Tanneru" userId="e60da0a2-8f9f-43be-83b4-26a7a02c04c9" providerId="ADAL" clId="{7D07F235-8002-4E09-92B8-228825BC9966}" dt="2022-11-13T16:33:32.443" v="3277"/>
          <ac:inkMkLst>
            <pc:docMk/>
            <pc:sldMk cId="0" sldId="1001"/>
            <ac:inkMk id="13" creationId="{F68A847F-57A6-461E-BA8F-C915CE2338EA}"/>
          </ac:inkMkLst>
        </pc:inkChg>
        <pc:inkChg chg="add">
          <ac:chgData name="Hemanth Kumar  Tanneru" userId="e60da0a2-8f9f-43be-83b4-26a7a02c04c9" providerId="ADAL" clId="{7D07F235-8002-4E09-92B8-228825BC9966}" dt="2022-11-13T16:33:31.745" v="3276" actId="9405"/>
          <ac:inkMkLst>
            <pc:docMk/>
            <pc:sldMk cId="0" sldId="1001"/>
            <ac:inkMk id="14" creationId="{C779ED04-115B-47A6-B38C-B2F7AB49E229}"/>
          </ac:inkMkLst>
        </pc:inkChg>
        <pc:inkChg chg="add mod">
          <ac:chgData name="Hemanth Kumar  Tanneru" userId="e60da0a2-8f9f-43be-83b4-26a7a02c04c9" providerId="ADAL" clId="{7D07F235-8002-4E09-92B8-228825BC9966}" dt="2022-11-13T16:33:36.090" v="3280"/>
          <ac:inkMkLst>
            <pc:docMk/>
            <pc:sldMk cId="0" sldId="1001"/>
            <ac:inkMk id="16" creationId="{E1D831DC-AE37-4254-950D-1766A994BDF9}"/>
          </ac:inkMkLst>
        </pc:inkChg>
        <pc:inkChg chg="add mod">
          <ac:chgData name="Hemanth Kumar  Tanneru" userId="e60da0a2-8f9f-43be-83b4-26a7a02c04c9" providerId="ADAL" clId="{7D07F235-8002-4E09-92B8-228825BC9966}" dt="2022-11-13T16:33:36.090" v="3280"/>
          <ac:inkMkLst>
            <pc:docMk/>
            <pc:sldMk cId="0" sldId="1001"/>
            <ac:inkMk id="17" creationId="{8E153733-B8B7-49DC-A6A0-3F986FD0F07D}"/>
          </ac:inkMkLst>
        </pc:inkChg>
        <pc:inkChg chg="add">
          <ac:chgData name="Hemanth Kumar  Tanneru" userId="e60da0a2-8f9f-43be-83b4-26a7a02c04c9" providerId="ADAL" clId="{7D07F235-8002-4E09-92B8-228825BC9966}" dt="2022-11-13T16:33:39.622" v="3281" actId="9405"/>
          <ac:inkMkLst>
            <pc:docMk/>
            <pc:sldMk cId="0" sldId="1001"/>
            <ac:inkMk id="19" creationId="{9416DEE2-4AEF-467D-B856-D43A73882123}"/>
          </ac:inkMkLst>
        </pc:inkChg>
        <pc:inkChg chg="add">
          <ac:chgData name="Hemanth Kumar  Tanneru" userId="e60da0a2-8f9f-43be-83b4-26a7a02c04c9" providerId="ADAL" clId="{7D07F235-8002-4E09-92B8-228825BC9966}" dt="2022-11-13T16:33:43.915" v="3282" actId="9405"/>
          <ac:inkMkLst>
            <pc:docMk/>
            <pc:sldMk cId="0" sldId="1001"/>
            <ac:inkMk id="69" creationId="{68ED2399-A829-4603-8A37-D1B7DA74B938}"/>
          </ac:inkMkLst>
        </pc:inkChg>
        <pc:inkChg chg="add mod">
          <ac:chgData name="Hemanth Kumar  Tanneru" userId="e60da0a2-8f9f-43be-83b4-26a7a02c04c9" providerId="ADAL" clId="{7D07F235-8002-4E09-92B8-228825BC9966}" dt="2022-11-13T16:34:16.958" v="3318"/>
          <ac:inkMkLst>
            <pc:docMk/>
            <pc:sldMk cId="0" sldId="1001"/>
            <ac:inkMk id="70" creationId="{C9275081-90FC-4471-945E-FA5A92AD61DF}"/>
          </ac:inkMkLst>
        </pc:inkChg>
        <pc:inkChg chg="add mod">
          <ac:chgData name="Hemanth Kumar  Tanneru" userId="e60da0a2-8f9f-43be-83b4-26a7a02c04c9" providerId="ADAL" clId="{7D07F235-8002-4E09-92B8-228825BC9966}" dt="2022-11-13T16:34:16.958" v="3318"/>
          <ac:inkMkLst>
            <pc:docMk/>
            <pc:sldMk cId="0" sldId="1001"/>
            <ac:inkMk id="71" creationId="{FE25364D-4643-4127-9963-FD5B29E4AAD3}"/>
          </ac:inkMkLst>
        </pc:inkChg>
        <pc:inkChg chg="add mod">
          <ac:chgData name="Hemanth Kumar  Tanneru" userId="e60da0a2-8f9f-43be-83b4-26a7a02c04c9" providerId="ADAL" clId="{7D07F235-8002-4E09-92B8-228825BC9966}" dt="2022-11-13T16:34:16.958" v="3318"/>
          <ac:inkMkLst>
            <pc:docMk/>
            <pc:sldMk cId="0" sldId="1001"/>
            <ac:inkMk id="72" creationId="{16D5DE99-C9CA-4E27-92CC-F5F7538C86AB}"/>
          </ac:inkMkLst>
        </pc:inkChg>
        <pc:inkChg chg="add">
          <ac:chgData name="Hemanth Kumar  Tanneru" userId="e60da0a2-8f9f-43be-83b4-26a7a02c04c9" providerId="ADAL" clId="{7D07F235-8002-4E09-92B8-228825BC9966}" dt="2022-11-13T16:33:53.127" v="3287" actId="9405"/>
          <ac:inkMkLst>
            <pc:docMk/>
            <pc:sldMk cId="0" sldId="1001"/>
            <ac:inkMk id="74" creationId="{6BF668A5-4E91-4A23-80B2-266B70F155BF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75" creationId="{80D163D0-72CC-452B-BDAC-42AB5DE9ADDA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76" creationId="{0AF34473-DF06-4DB4-8ADA-871C22A7684A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79" creationId="{BFF12481-23AC-497C-BE99-D9AAF56B977F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81" creationId="{9D6BFBC7-D456-4E03-90E2-1451A4BF215D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82" creationId="{BA7C030E-D617-41BA-AB9B-2833882472BB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83" creationId="{EB0BC444-69C9-450B-9315-704F9FAEBED6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84" creationId="{2E3A7489-A6F4-47B9-81AC-5D5B84614EB4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85" creationId="{7E30A64C-853E-41D2-966F-524A0E7B89A9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86" creationId="{82018EA4-E74E-4F3E-915F-E510BA72ABDD}"/>
          </ac:inkMkLst>
        </pc:inkChg>
        <pc:inkChg chg="add mod">
          <ac:chgData name="Hemanth Kumar  Tanneru" userId="e60da0a2-8f9f-43be-83b4-26a7a02c04c9" providerId="ADAL" clId="{7D07F235-8002-4E09-92B8-228825BC9966}" dt="2022-11-13T16:34:06.435" v="3298"/>
          <ac:inkMkLst>
            <pc:docMk/>
            <pc:sldMk cId="0" sldId="1001"/>
            <ac:inkMk id="87" creationId="{CA344F43-5CED-4E07-8016-003FEE02EDF4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92" creationId="{B42A0D75-4EBC-44EA-9A6D-979965F84DFB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93" creationId="{EF65ED54-1972-46F8-9942-D60B6D1066F6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94" creationId="{19EE2243-0030-4395-9190-988C65C146FF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95" creationId="{E4C713EE-BDA3-488B-BF31-2901DB72ADC2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96" creationId="{62640349-327D-4F4D-B3F4-2EBAB9B34B6F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97" creationId="{0FDAC966-98B6-4810-AFA6-E69ADAB50897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98" creationId="{298013B0-0E28-4F37-9566-537448D3BFB7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99" creationId="{DE5CFD6F-C293-482E-BEAD-DE162B49A904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100" creationId="{974A2E49-5739-4433-8036-B4F3C9E8D46D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101" creationId="{BF242ED9-BC2F-4D24-9610-25D09AC42D6C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102" creationId="{84033235-7FA5-42FF-991D-9092BB692388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103" creationId="{E82124C5-9EC5-4988-A52E-A32F23CBF0CB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104" creationId="{30BEEAD3-50B3-4302-A782-F95608C8F1A8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105" creationId="{DADE5A3C-E302-47BC-B5E5-A8D0CC27679D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106" creationId="{82BCAC08-F130-4B69-B055-847037D2D9B5}"/>
          </ac:inkMkLst>
        </pc:inkChg>
        <pc:inkChg chg="add mod">
          <ac:chgData name="Hemanth Kumar  Tanneru" userId="e60da0a2-8f9f-43be-83b4-26a7a02c04c9" providerId="ADAL" clId="{7D07F235-8002-4E09-92B8-228825BC9966}" dt="2022-11-13T16:34:14.919" v="3315"/>
          <ac:inkMkLst>
            <pc:docMk/>
            <pc:sldMk cId="0" sldId="1001"/>
            <ac:inkMk id="107" creationId="{DD70DD1A-9B93-4C43-B10D-402F66A78914}"/>
          </ac:inkMkLst>
        </pc:inkChg>
        <pc:inkChg chg="add mod">
          <ac:chgData name="Hemanth Kumar  Tanneru" userId="e60da0a2-8f9f-43be-83b4-26a7a02c04c9" providerId="ADAL" clId="{7D07F235-8002-4E09-92B8-228825BC9966}" dt="2022-11-13T16:34:16.958" v="3318"/>
          <ac:inkMkLst>
            <pc:docMk/>
            <pc:sldMk cId="0" sldId="1001"/>
            <ac:inkMk id="110" creationId="{D1DBDA1E-10CC-40AD-AED3-CFC12C8C44D3}"/>
          </ac:inkMkLst>
        </pc:inkChg>
        <pc:inkChg chg="add mod">
          <ac:chgData name="Hemanth Kumar  Tanneru" userId="e60da0a2-8f9f-43be-83b4-26a7a02c04c9" providerId="ADAL" clId="{7D07F235-8002-4E09-92B8-228825BC9966}" dt="2022-11-13T16:34:16.958" v="3318"/>
          <ac:inkMkLst>
            <pc:docMk/>
            <pc:sldMk cId="0" sldId="1001"/>
            <ac:inkMk id="111" creationId="{79214081-6322-48CE-AAAB-8293B1F0071A}"/>
          </ac:inkMkLst>
        </pc:inkChg>
        <pc:inkChg chg="add mod">
          <ac:chgData name="Hemanth Kumar  Tanneru" userId="e60da0a2-8f9f-43be-83b4-26a7a02c04c9" providerId="ADAL" clId="{7D07F235-8002-4E09-92B8-228825BC9966}" dt="2022-11-13T16:35:22.628" v="3393"/>
          <ac:inkMkLst>
            <pc:docMk/>
            <pc:sldMk cId="0" sldId="1001"/>
            <ac:inkMk id="113" creationId="{D833E8FA-2076-453E-B560-3CDB34A2C700}"/>
          </ac:inkMkLst>
        </pc:inkChg>
        <pc:inkChg chg="add mod">
          <ac:chgData name="Hemanth Kumar  Tanneru" userId="e60da0a2-8f9f-43be-83b4-26a7a02c04c9" providerId="ADAL" clId="{7D07F235-8002-4E09-92B8-228825BC9966}" dt="2022-11-13T16:35:22.628" v="3393"/>
          <ac:inkMkLst>
            <pc:docMk/>
            <pc:sldMk cId="0" sldId="1001"/>
            <ac:inkMk id="114" creationId="{D32832F5-6020-4940-8A0F-5649DFB92157}"/>
          </ac:inkMkLst>
        </pc:inkChg>
        <pc:inkChg chg="add mod">
          <ac:chgData name="Hemanth Kumar  Tanneru" userId="e60da0a2-8f9f-43be-83b4-26a7a02c04c9" providerId="ADAL" clId="{7D07F235-8002-4E09-92B8-228825BC9966}" dt="2022-11-13T16:35:22.628" v="3393"/>
          <ac:inkMkLst>
            <pc:docMk/>
            <pc:sldMk cId="0" sldId="1001"/>
            <ac:inkMk id="115" creationId="{94AD9443-6ABD-439A-BEEC-EB22646245E6}"/>
          </ac:inkMkLst>
        </pc:inkChg>
        <pc:inkChg chg="add mod">
          <ac:chgData name="Hemanth Kumar  Tanneru" userId="e60da0a2-8f9f-43be-83b4-26a7a02c04c9" providerId="ADAL" clId="{7D07F235-8002-4E09-92B8-228825BC9966}" dt="2022-11-13T16:35:22.628" v="3393"/>
          <ac:inkMkLst>
            <pc:docMk/>
            <pc:sldMk cId="0" sldId="1001"/>
            <ac:inkMk id="116" creationId="{D9E63B66-C2C6-4B10-A544-9BCA1FBD04B4}"/>
          </ac:inkMkLst>
        </pc:inkChg>
        <pc:inkChg chg="add mod">
          <ac:chgData name="Hemanth Kumar  Tanneru" userId="e60da0a2-8f9f-43be-83b4-26a7a02c04c9" providerId="ADAL" clId="{7D07F235-8002-4E09-92B8-228825BC9966}" dt="2022-11-13T16:35:22.628" v="3393"/>
          <ac:inkMkLst>
            <pc:docMk/>
            <pc:sldMk cId="0" sldId="1001"/>
            <ac:inkMk id="117" creationId="{7012495B-D19B-40D7-A70B-11EDFC0D611F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19" creationId="{50BD6969-E089-436E-940D-C38DAE4658A1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0" creationId="{C9E54CAC-96A9-48E2-9EA0-C517DD5941D4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2" creationId="{2B7F60AC-5BBD-44EA-B91A-69947048A774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3" creationId="{66551C1A-2FBF-41CC-BF0D-5EBA1F032E14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4" creationId="{2D756288-2FE2-4220-A71D-2D33384FC25E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5" creationId="{8E974F3A-5384-4ABA-B06C-9C7C09EBCB4A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6" creationId="{C511FE87-5535-4113-A65D-21754830BECF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7" creationId="{21AFC69E-5A83-4879-A92F-205AF41C213B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8" creationId="{821753DF-3EEA-4135-8506-C0DD4E347CEA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29" creationId="{2F93A586-276D-4D52-827B-E0C0C107DBB7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30" creationId="{B1C8E5B1-F1E1-45ED-BE32-9D7C90C3D1B6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31" creationId="{20DDA196-083E-4934-A78C-1DAAF795B36C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32" creationId="{A28A0ADB-14E7-42D9-A9AE-3FC67B0AAAB9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33" creationId="{1FB83F2E-E979-4382-B9DA-96CA60DE8D13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34" creationId="{1A82EA90-78A0-4675-9D05-C09AB6864DCB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36" creationId="{36713AAD-E22B-4B96-B49A-F6E7B506BFBB}"/>
          </ac:inkMkLst>
        </pc:inkChg>
        <pc:inkChg chg="add mod">
          <ac:chgData name="Hemanth Kumar  Tanneru" userId="e60da0a2-8f9f-43be-83b4-26a7a02c04c9" providerId="ADAL" clId="{7D07F235-8002-4E09-92B8-228825BC9966}" dt="2022-11-13T16:34:33.162" v="3344"/>
          <ac:inkMkLst>
            <pc:docMk/>
            <pc:sldMk cId="0" sldId="1001"/>
            <ac:inkMk id="137" creationId="{39B50B66-BF5D-4CD1-A0B3-1BCDE261FBC2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39" creationId="{E8A0E1B2-A39B-4091-889D-76B428F41E5F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0" creationId="{952A90B1-F962-4CE2-AC24-57BC08AE3D7C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1" creationId="{50E925A1-706F-4FE6-932D-D5A8DB0F48B1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2" creationId="{35D4B5FF-DCA7-4BCA-97F6-7C864068D591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3" creationId="{559D4B68-161A-419A-9973-82DC4E4B655E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4" creationId="{94FD2145-2DD9-47E9-BD61-A40A0F5C0F66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5" creationId="{CD55E347-6F51-413C-8F03-1A122C9791D5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7" creationId="{7CC1CBB2-5B05-4240-AB07-A3BA774A0C60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8" creationId="{B1EECABB-2C1D-48B3-A1F7-F519C8BA145F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49" creationId="{9197A4BB-0312-4BA0-9872-AD5C2FCDDF17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50" creationId="{D7881B39-49CD-42AD-982F-A2FF18B23424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51" creationId="{984985D9-8BEA-4B2C-A019-C3B6C280D396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52" creationId="{6BEB9D35-6D70-4DAB-843C-E44EC5861980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53" creationId="{4852ED6E-0A08-40C2-BB87-4546F4CB91B5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54" creationId="{98FAC1B7-F59C-4AA3-B63A-FE3C1273DAD4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56" creationId="{012A7352-72C2-47E2-AFF7-16BD40552F99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57" creationId="{02484BA7-2F7D-4A22-8092-462A1C2D5084}"/>
          </ac:inkMkLst>
        </pc:inkChg>
        <pc:inkChg chg="add mod">
          <ac:chgData name="Hemanth Kumar  Tanneru" userId="e60da0a2-8f9f-43be-83b4-26a7a02c04c9" providerId="ADAL" clId="{7D07F235-8002-4E09-92B8-228825BC9966}" dt="2022-11-13T16:34:45.950" v="3368"/>
          <ac:inkMkLst>
            <pc:docMk/>
            <pc:sldMk cId="0" sldId="1001"/>
            <ac:inkMk id="158" creationId="{E2C5E651-821B-4A5F-B9F7-36F883B28AF8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59" creationId="{BC9641E1-9173-45E6-9DD5-438971A7CD96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60" creationId="{677E8A1A-E8A0-43F9-ABD7-BB25EFBDAB43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61" creationId="{45D05373-408A-441F-AE02-2D4B3ABF8591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64" creationId="{54A79ADD-3005-4EDB-A1B7-4047CE4EE6CA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65" creationId="{270E6FF3-0EBE-4203-BD8A-AFE3BCE8051D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66" creationId="{0053A312-B0C4-4804-ABA0-FB78A56510E6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67" creationId="{40CA46E4-6D6D-45A1-AE02-0FBB32FFAF5A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68" creationId="{7169E647-CE27-4C8E-8C35-A818A428FE98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69" creationId="{7F726AAF-7193-4C4C-BC34-909AF5F28A76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70" creationId="{4768D245-7F6A-4586-B31B-62232E57EAE3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71" creationId="{DB9A75A9-AAAF-4166-AA6B-A5752EC7F5AB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72" creationId="{3C3D16F0-C190-4994-9BD6-CAA304A72962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73" creationId="{56C2E6D5-5D25-430B-B995-26F1CB4134E3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74" creationId="{FE5F0311-B4D9-4B1C-9234-F1236E424F45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75" creationId="{3487CB1A-792E-4D11-822F-E8EA08B9B1A9}"/>
          </ac:inkMkLst>
        </pc:inkChg>
        <pc:inkChg chg="add mod">
          <ac:chgData name="Hemanth Kumar  Tanneru" userId="e60da0a2-8f9f-43be-83b4-26a7a02c04c9" providerId="ADAL" clId="{7D07F235-8002-4E09-92B8-228825BC9966}" dt="2022-11-13T16:34:52.269" v="3382"/>
          <ac:inkMkLst>
            <pc:docMk/>
            <pc:sldMk cId="0" sldId="1001"/>
            <ac:inkMk id="176" creationId="{CDAECFE7-BC78-4925-9366-090601C48B32}"/>
          </ac:inkMkLst>
        </pc:inkChg>
        <pc:inkChg chg="add mod">
          <ac:chgData name="Hemanth Kumar  Tanneru" userId="e60da0a2-8f9f-43be-83b4-26a7a02c04c9" providerId="ADAL" clId="{7D07F235-8002-4E09-92B8-228825BC9966}" dt="2022-11-13T16:35:22.628" v="3393"/>
          <ac:inkMkLst>
            <pc:docMk/>
            <pc:sldMk cId="0" sldId="1001"/>
            <ac:inkMk id="178" creationId="{0E2714EC-712F-4642-972A-810720CB4342}"/>
          </ac:inkMkLst>
        </pc:inkChg>
        <pc:inkChg chg="add mod">
          <ac:chgData name="Hemanth Kumar  Tanneru" userId="e60da0a2-8f9f-43be-83b4-26a7a02c04c9" providerId="ADAL" clId="{7D07F235-8002-4E09-92B8-228825BC9966}" dt="2022-11-13T16:35:22.628" v="3393"/>
          <ac:inkMkLst>
            <pc:docMk/>
            <pc:sldMk cId="0" sldId="1001"/>
            <ac:inkMk id="179" creationId="{495D337F-0698-4E46-93C3-3705B76DA2C9}"/>
          </ac:inkMkLst>
        </pc:inkChg>
        <pc:inkChg chg="add">
          <ac:chgData name="Hemanth Kumar  Tanneru" userId="e60da0a2-8f9f-43be-83b4-26a7a02c04c9" providerId="ADAL" clId="{7D07F235-8002-4E09-92B8-228825BC9966}" dt="2022-11-13T16:34:53.723" v="3385" actId="9405"/>
          <ac:inkMkLst>
            <pc:docMk/>
            <pc:sldMk cId="0" sldId="1001"/>
            <ac:inkMk id="180" creationId="{802CE083-9F16-414E-A0EE-CEE8030E8556}"/>
          </ac:inkMkLst>
        </pc:inkChg>
        <pc:inkChg chg="add">
          <ac:chgData name="Hemanth Kumar  Tanneru" userId="e60da0a2-8f9f-43be-83b4-26a7a02c04c9" providerId="ADAL" clId="{7D07F235-8002-4E09-92B8-228825BC9966}" dt="2022-11-13T16:34:54.818" v="3387" actId="9405"/>
          <ac:inkMkLst>
            <pc:docMk/>
            <pc:sldMk cId="0" sldId="1001"/>
            <ac:inkMk id="182" creationId="{05D4410F-9BBD-4023-8DDD-6246A17A08CA}"/>
          </ac:inkMkLst>
        </pc:inkChg>
        <pc:inkChg chg="add">
          <ac:chgData name="Hemanth Kumar  Tanneru" userId="e60da0a2-8f9f-43be-83b4-26a7a02c04c9" providerId="ADAL" clId="{7D07F235-8002-4E09-92B8-228825BC9966}" dt="2022-11-13T16:35:00.688" v="3388" actId="9405"/>
          <ac:inkMkLst>
            <pc:docMk/>
            <pc:sldMk cId="0" sldId="1001"/>
            <ac:inkMk id="183" creationId="{A022C6DE-9D07-4639-A6DE-B1D05849C856}"/>
          </ac:inkMkLst>
        </pc:inkChg>
        <pc:inkChg chg="add">
          <ac:chgData name="Hemanth Kumar  Tanneru" userId="e60da0a2-8f9f-43be-83b4-26a7a02c04c9" providerId="ADAL" clId="{7D07F235-8002-4E09-92B8-228825BC9966}" dt="2022-11-13T16:35:05.249" v="3389" actId="9405"/>
          <ac:inkMkLst>
            <pc:docMk/>
            <pc:sldMk cId="0" sldId="1001"/>
            <ac:inkMk id="184" creationId="{70510B6B-30B6-4313-8DD7-D26F9633D993}"/>
          </ac:inkMkLst>
        </pc:inkChg>
        <pc:inkChg chg="add">
          <ac:chgData name="Hemanth Kumar  Tanneru" userId="e60da0a2-8f9f-43be-83b4-26a7a02c04c9" providerId="ADAL" clId="{7D07F235-8002-4E09-92B8-228825BC9966}" dt="2022-11-13T16:35:10.103" v="3390" actId="9405"/>
          <ac:inkMkLst>
            <pc:docMk/>
            <pc:sldMk cId="0" sldId="1001"/>
            <ac:inkMk id="185" creationId="{C09B7F5A-E71A-43F9-AFD0-6FA6B4F8C193}"/>
          </ac:inkMkLst>
        </pc:inkChg>
        <pc:inkChg chg="add">
          <ac:chgData name="Hemanth Kumar  Tanneru" userId="e60da0a2-8f9f-43be-83b4-26a7a02c04c9" providerId="ADAL" clId="{7D07F235-8002-4E09-92B8-228825BC9966}" dt="2022-11-13T16:35:11.560" v="3391" actId="9405"/>
          <ac:inkMkLst>
            <pc:docMk/>
            <pc:sldMk cId="0" sldId="1001"/>
            <ac:inkMk id="186" creationId="{CAA49BD0-2D7D-4516-BB7F-F2FB2AE04245}"/>
          </ac:inkMkLst>
        </pc:inkChg>
        <pc:inkChg chg="add mod">
          <ac:chgData name="Hemanth Kumar  Tanneru" userId="e60da0a2-8f9f-43be-83b4-26a7a02c04c9" providerId="ADAL" clId="{7D07F235-8002-4E09-92B8-228825BC9966}" dt="2022-11-13T16:35:22.628" v="3393"/>
          <ac:inkMkLst>
            <pc:docMk/>
            <pc:sldMk cId="0" sldId="1001"/>
            <ac:inkMk id="187" creationId="{F2FCE200-349E-422A-A183-60589F7A739E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89" creationId="{6B16462C-F3E0-4652-B456-8D41F9C34E5E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90" creationId="{E3A7B3F4-E2BA-467C-A3B5-85FAF25C4694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91" creationId="{4BFA68AF-7927-4657-B5AE-81EB099B070B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92" creationId="{43954EC1-EF10-4498-B4C7-5AB95D2C02BA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93" creationId="{5AA515F1-9672-4A70-8CA3-29908C4756E9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94" creationId="{A5D993A3-ED16-4229-A619-BEBFA28A38FF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95" creationId="{089BE382-C99E-4E8F-994C-504DDFBFAF2B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96" creationId="{0E4EABEB-28B4-476E-B3A7-EE85D275B9EC}"/>
          </ac:inkMkLst>
        </pc:inkChg>
        <pc:inkChg chg="add mod">
          <ac:chgData name="Hemanth Kumar  Tanneru" userId="e60da0a2-8f9f-43be-83b4-26a7a02c04c9" providerId="ADAL" clId="{7D07F235-8002-4E09-92B8-228825BC9966}" dt="2022-11-13T16:35:34.903" v="3403"/>
          <ac:inkMkLst>
            <pc:docMk/>
            <pc:sldMk cId="0" sldId="1001"/>
            <ac:inkMk id="197" creationId="{017812B8-D52C-48EF-BC5A-A516BC5745E8}"/>
          </ac:inkMkLst>
        </pc:inkChg>
        <pc:inkChg chg="add mod">
          <ac:chgData name="Hemanth Kumar  Tanneru" userId="e60da0a2-8f9f-43be-83b4-26a7a02c04c9" providerId="ADAL" clId="{7D07F235-8002-4E09-92B8-228825BC9966}" dt="2022-11-13T16:35:39.979" v="3414"/>
          <ac:inkMkLst>
            <pc:docMk/>
            <pc:sldMk cId="0" sldId="1001"/>
            <ac:inkMk id="199" creationId="{5917ABE1-A5B9-44ED-8E41-46DCB886554D}"/>
          </ac:inkMkLst>
        </pc:inkChg>
        <pc:inkChg chg="add mod">
          <ac:chgData name="Hemanth Kumar  Tanneru" userId="e60da0a2-8f9f-43be-83b4-26a7a02c04c9" providerId="ADAL" clId="{7D07F235-8002-4E09-92B8-228825BC9966}" dt="2022-11-13T16:35:39.979" v="3414"/>
          <ac:inkMkLst>
            <pc:docMk/>
            <pc:sldMk cId="0" sldId="1001"/>
            <ac:inkMk id="200" creationId="{60AAA615-72BF-4B34-A9B8-6A55FF8CBA00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01" creationId="{90120CBA-6F42-4653-ADC5-9CB7BC8B74DA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02" creationId="{BC21FBA5-8C5A-4C30-9AC2-70BBE17D7018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03" creationId="{55F218E9-FDF0-43B3-835A-D40EE01EB48C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04" creationId="{8A5683E0-0D1A-4675-B0FB-87ED27DA0390}"/>
          </ac:inkMkLst>
        </pc:inkChg>
        <pc:inkChg chg="add mod">
          <ac:chgData name="Hemanth Kumar  Tanneru" userId="e60da0a2-8f9f-43be-83b4-26a7a02c04c9" providerId="ADAL" clId="{7D07F235-8002-4E09-92B8-228825BC9966}" dt="2022-11-13T16:35:39.979" v="3414"/>
          <ac:inkMkLst>
            <pc:docMk/>
            <pc:sldMk cId="0" sldId="1001"/>
            <ac:inkMk id="205" creationId="{DD6DE019-7085-4987-98C7-A5A063B90DBF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06" creationId="{4AA44C3E-D25F-4E16-B1F2-EC095A7582D7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07" creationId="{A920B0EE-8633-4A0F-84D9-B900986A0597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08" creationId="{18D60924-EAC7-41EF-8D90-D10B60104835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11" creationId="{0C3FFDB3-A7F0-4DB1-B0AB-CB44E7E91B69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12" creationId="{F7C436A2-0D45-4F26-9C27-83B47410F1E3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13" creationId="{DAA84C9D-D5B5-4CD7-9F69-C4E9C86C10FE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14" creationId="{46C16AF2-0EC7-4405-99F9-64C62630D4FA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15" creationId="{2C8079DE-082B-4874-8C27-F1A1400D5B91}"/>
          </ac:inkMkLst>
        </pc:inkChg>
        <pc:inkChg chg="add mod">
          <ac:chgData name="Hemanth Kumar  Tanneru" userId="e60da0a2-8f9f-43be-83b4-26a7a02c04c9" providerId="ADAL" clId="{7D07F235-8002-4E09-92B8-228825BC9966}" dt="2022-11-13T16:35:43.719" v="3422"/>
          <ac:inkMkLst>
            <pc:docMk/>
            <pc:sldMk cId="0" sldId="1001"/>
            <ac:inkMk id="217" creationId="{FA4381F2-2A94-40AA-9429-F99755203891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36:18.569" v="3449" actId="9405"/>
        <pc:sldMkLst>
          <pc:docMk/>
          <pc:sldMk cId="0" sldId="1002"/>
        </pc:sldMkLst>
        <pc:grpChg chg="mod">
          <ac:chgData name="Hemanth Kumar  Tanneru" userId="e60da0a2-8f9f-43be-83b4-26a7a02c04c9" providerId="ADAL" clId="{7D07F235-8002-4E09-92B8-228825BC9966}" dt="2022-11-13T16:35:57.179" v="3440"/>
          <ac:grpSpMkLst>
            <pc:docMk/>
            <pc:sldMk cId="0" sldId="1002"/>
            <ac:grpSpMk id="22" creationId="{CC1E448D-3D37-4166-8231-F12340D5E42E}"/>
          </ac:grpSpMkLst>
        </pc:grpChg>
        <pc:grpChg chg="mod">
          <ac:chgData name="Hemanth Kumar  Tanneru" userId="e60da0a2-8f9f-43be-83b4-26a7a02c04c9" providerId="ADAL" clId="{7D07F235-8002-4E09-92B8-228825BC9966}" dt="2022-11-13T16:35:57.179" v="3440"/>
          <ac:grpSpMkLst>
            <pc:docMk/>
            <pc:sldMk cId="0" sldId="1002"/>
            <ac:grpSpMk id="23" creationId="{D5F8AA1D-896D-4902-A2A4-3DF921104D17}"/>
          </ac:grpSpMkLst>
        </pc:grpChg>
        <pc:grpChg chg="del mod">
          <ac:chgData name="Hemanth Kumar  Tanneru" userId="e60da0a2-8f9f-43be-83b4-26a7a02c04c9" providerId="ADAL" clId="{7D07F235-8002-4E09-92B8-228825BC9966}" dt="2022-11-13T16:35:58.953" v="3443"/>
          <ac:grpSpMkLst>
            <pc:docMk/>
            <pc:sldMk cId="0" sldId="1002"/>
            <ac:grpSpMk id="24" creationId="{545E2F59-B374-413B-BBA3-043A99405A64}"/>
          </ac:grpSpMkLst>
        </pc:grpChg>
        <pc:grpChg chg="mod">
          <ac:chgData name="Hemanth Kumar  Tanneru" userId="e60da0a2-8f9f-43be-83b4-26a7a02c04c9" providerId="ADAL" clId="{7D07F235-8002-4E09-92B8-228825BC9966}" dt="2022-11-13T16:35:58.953" v="3443"/>
          <ac:grpSpMkLst>
            <pc:docMk/>
            <pc:sldMk cId="0" sldId="1002"/>
            <ac:grpSpMk id="27" creationId="{CECDF5BB-9B74-4255-A96F-3A89B00F9E95}"/>
          </ac:grpSpMkLst>
        </pc:grpChg>
        <pc:inkChg chg="add mod">
          <ac:chgData name="Hemanth Kumar  Tanneru" userId="e60da0a2-8f9f-43be-83b4-26a7a02c04c9" providerId="ADAL" clId="{7D07F235-8002-4E09-92B8-228825BC9966}" dt="2022-11-13T16:35:58.953" v="3443"/>
          <ac:inkMkLst>
            <pc:docMk/>
            <pc:sldMk cId="0" sldId="1002"/>
            <ac:inkMk id="2" creationId="{BBBBCE62-2E5B-4AAC-A603-7ED7DB5D283C}"/>
          </ac:inkMkLst>
        </pc:inkChg>
        <pc:inkChg chg="add mod">
          <ac:chgData name="Hemanth Kumar  Tanneru" userId="e60da0a2-8f9f-43be-83b4-26a7a02c04c9" providerId="ADAL" clId="{7D07F235-8002-4E09-92B8-228825BC9966}" dt="2022-11-13T16:35:58.953" v="3443"/>
          <ac:inkMkLst>
            <pc:docMk/>
            <pc:sldMk cId="0" sldId="1002"/>
            <ac:inkMk id="5" creationId="{AE3D00F9-1617-4EC5-BD1B-AB4E96B4BAD8}"/>
          </ac:inkMkLst>
        </pc:inkChg>
        <pc:inkChg chg="add mod">
          <ac:chgData name="Hemanth Kumar  Tanneru" userId="e60da0a2-8f9f-43be-83b4-26a7a02c04c9" providerId="ADAL" clId="{7D07F235-8002-4E09-92B8-228825BC9966}" dt="2022-11-13T16:35:58.953" v="3443"/>
          <ac:inkMkLst>
            <pc:docMk/>
            <pc:sldMk cId="0" sldId="1002"/>
            <ac:inkMk id="6" creationId="{DDDAE5F5-43E9-4B35-BACA-64CAECA2DF67}"/>
          </ac:inkMkLst>
        </pc:inkChg>
        <pc:inkChg chg="add mod">
          <ac:chgData name="Hemanth Kumar  Tanneru" userId="e60da0a2-8f9f-43be-83b4-26a7a02c04c9" providerId="ADAL" clId="{7D07F235-8002-4E09-92B8-228825BC9966}" dt="2022-11-13T16:35:58.953" v="3443"/>
          <ac:inkMkLst>
            <pc:docMk/>
            <pc:sldMk cId="0" sldId="1002"/>
            <ac:inkMk id="7" creationId="{46D71610-FEC6-4BC8-9593-ADA5BE54EEAC}"/>
          </ac:inkMkLst>
        </pc:inkChg>
        <pc:inkChg chg="add mod">
          <ac:chgData name="Hemanth Kumar  Tanneru" userId="e60da0a2-8f9f-43be-83b4-26a7a02c04c9" providerId="ADAL" clId="{7D07F235-8002-4E09-92B8-228825BC9966}" dt="2022-11-13T16:35:58.953" v="3443"/>
          <ac:inkMkLst>
            <pc:docMk/>
            <pc:sldMk cId="0" sldId="1002"/>
            <ac:inkMk id="8" creationId="{BFCA2095-3FD8-45FF-B118-90F5E11FB527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9" creationId="{D459225D-747F-4BCD-B6C9-EE9E4BB82665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0" creationId="{CB6C7892-6AA8-4EDC-AE27-0EB129086F66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1" creationId="{C7AF2D44-33DD-40DB-A315-8FCA2EEB312E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2" creationId="{D3C41834-6C0F-49D9-A018-59912FCA5785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3" creationId="{A609D0F7-5506-46AE-8C7E-D2CD024C55D5}"/>
          </ac:inkMkLst>
        </pc:inkChg>
        <pc:inkChg chg="del">
          <ac:chgData name="Hemanth Kumar  Tanneru" userId="e60da0a2-8f9f-43be-83b4-26a7a02c04c9" providerId="ADAL" clId="{7D07F235-8002-4E09-92B8-228825BC9966}" dt="2022-11-13T15:48:59.996" v="1315" actId="478"/>
          <ac:inkMkLst>
            <pc:docMk/>
            <pc:sldMk cId="0" sldId="1002"/>
            <ac:inkMk id="14" creationId="{C9974DD7-CBE8-43B5-8A7C-436EAD29F438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5" creationId="{EB3CE45E-AFA7-498C-848E-5F220DC05219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6" creationId="{F103561E-6B60-4ECC-BD98-071232983633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7" creationId="{E2E7DF01-A87D-4A58-9441-BDA1EE44803A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8" creationId="{06DD284A-66C5-454E-9B48-D76734956779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19" creationId="{C0E1748B-2313-411F-9949-884ED8F55C01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20" creationId="{D12201B3-5C0C-4136-9CEC-1A8255179C79}"/>
          </ac:inkMkLst>
        </pc:inkChg>
        <pc:inkChg chg="add mod">
          <ac:chgData name="Hemanth Kumar  Tanneru" userId="e60da0a2-8f9f-43be-83b4-26a7a02c04c9" providerId="ADAL" clId="{7D07F235-8002-4E09-92B8-228825BC9966}" dt="2022-11-13T16:35:57.179" v="3440"/>
          <ac:inkMkLst>
            <pc:docMk/>
            <pc:sldMk cId="0" sldId="1002"/>
            <ac:inkMk id="21" creationId="{2AFE2D33-22D7-420B-9BD4-11CE8E108295}"/>
          </ac:inkMkLst>
        </pc:inkChg>
        <pc:inkChg chg="add mod">
          <ac:chgData name="Hemanth Kumar  Tanneru" userId="e60da0a2-8f9f-43be-83b4-26a7a02c04c9" providerId="ADAL" clId="{7D07F235-8002-4E09-92B8-228825BC9966}" dt="2022-11-13T16:35:58.953" v="3443"/>
          <ac:inkMkLst>
            <pc:docMk/>
            <pc:sldMk cId="0" sldId="1002"/>
            <ac:inkMk id="25" creationId="{5BCB45CE-1A4C-4FC8-BBF8-A0A2415A959F}"/>
          </ac:inkMkLst>
        </pc:inkChg>
        <pc:inkChg chg="add mod">
          <ac:chgData name="Hemanth Kumar  Tanneru" userId="e60da0a2-8f9f-43be-83b4-26a7a02c04c9" providerId="ADAL" clId="{7D07F235-8002-4E09-92B8-228825BC9966}" dt="2022-11-13T16:35:58.953" v="3443"/>
          <ac:inkMkLst>
            <pc:docMk/>
            <pc:sldMk cId="0" sldId="1002"/>
            <ac:inkMk id="26" creationId="{58EC43E2-EACA-48DD-8258-50A2BF7FFD96}"/>
          </ac:inkMkLst>
        </pc:inkChg>
        <pc:inkChg chg="add">
          <ac:chgData name="Hemanth Kumar  Tanneru" userId="e60da0a2-8f9f-43be-83b4-26a7a02c04c9" providerId="ADAL" clId="{7D07F235-8002-4E09-92B8-228825BC9966}" dt="2022-11-13T16:36:09.014" v="3444" actId="9405"/>
          <ac:inkMkLst>
            <pc:docMk/>
            <pc:sldMk cId="0" sldId="1002"/>
            <ac:inkMk id="28" creationId="{8CFF0775-043B-4A7F-A6F0-280D866E2F30}"/>
          </ac:inkMkLst>
        </pc:inkChg>
        <pc:inkChg chg="add">
          <ac:chgData name="Hemanth Kumar  Tanneru" userId="e60da0a2-8f9f-43be-83b4-26a7a02c04c9" providerId="ADAL" clId="{7D07F235-8002-4E09-92B8-228825BC9966}" dt="2022-11-13T16:36:11.548" v="3445" actId="9405"/>
          <ac:inkMkLst>
            <pc:docMk/>
            <pc:sldMk cId="0" sldId="1002"/>
            <ac:inkMk id="29" creationId="{EED3BC7B-A8E7-4E86-A0DF-ADDCA1A390F9}"/>
          </ac:inkMkLst>
        </pc:inkChg>
        <pc:inkChg chg="add">
          <ac:chgData name="Hemanth Kumar  Tanneru" userId="e60da0a2-8f9f-43be-83b4-26a7a02c04c9" providerId="ADAL" clId="{7D07F235-8002-4E09-92B8-228825BC9966}" dt="2022-11-13T16:36:13.656" v="3446" actId="9405"/>
          <ac:inkMkLst>
            <pc:docMk/>
            <pc:sldMk cId="0" sldId="1002"/>
            <ac:inkMk id="30" creationId="{D11276F8-A344-4244-A86D-B2D7B0D20AED}"/>
          </ac:inkMkLst>
        </pc:inkChg>
        <pc:inkChg chg="add">
          <ac:chgData name="Hemanth Kumar  Tanneru" userId="e60da0a2-8f9f-43be-83b4-26a7a02c04c9" providerId="ADAL" clId="{7D07F235-8002-4E09-92B8-228825BC9966}" dt="2022-11-13T16:36:14.747" v="3447" actId="9405"/>
          <ac:inkMkLst>
            <pc:docMk/>
            <pc:sldMk cId="0" sldId="1002"/>
            <ac:inkMk id="32" creationId="{C18D2BA8-CF08-426A-8187-C8121A5F8096}"/>
          </ac:inkMkLst>
        </pc:inkChg>
        <pc:inkChg chg="add">
          <ac:chgData name="Hemanth Kumar  Tanneru" userId="e60da0a2-8f9f-43be-83b4-26a7a02c04c9" providerId="ADAL" clId="{7D07F235-8002-4E09-92B8-228825BC9966}" dt="2022-11-13T16:36:16.199" v="3448" actId="9405"/>
          <ac:inkMkLst>
            <pc:docMk/>
            <pc:sldMk cId="0" sldId="1002"/>
            <ac:inkMk id="35" creationId="{E56594CA-FCD1-488A-AE98-8C8063CC820C}"/>
          </ac:inkMkLst>
        </pc:inkChg>
        <pc:inkChg chg="add">
          <ac:chgData name="Hemanth Kumar  Tanneru" userId="e60da0a2-8f9f-43be-83b4-26a7a02c04c9" providerId="ADAL" clId="{7D07F235-8002-4E09-92B8-228825BC9966}" dt="2022-11-13T16:36:18.569" v="3449" actId="9405"/>
          <ac:inkMkLst>
            <pc:docMk/>
            <pc:sldMk cId="0" sldId="1002"/>
            <ac:inkMk id="36" creationId="{8E706B21-A6D2-441D-A5BB-C313CADA97E5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37:08.869" v="3498"/>
        <pc:sldMkLst>
          <pc:docMk/>
          <pc:sldMk cId="0" sldId="1003"/>
        </pc:sldMkLst>
        <pc:grpChg chg="mod">
          <ac:chgData name="Hemanth Kumar  Tanneru" userId="e60da0a2-8f9f-43be-83b4-26a7a02c04c9" providerId="ADAL" clId="{7D07F235-8002-4E09-92B8-228825BC9966}" dt="2022-11-13T16:36:29.955" v="3452"/>
          <ac:grpSpMkLst>
            <pc:docMk/>
            <pc:sldMk cId="0" sldId="1003"/>
            <ac:grpSpMk id="34" creationId="{D2BC32DF-F5C7-42A0-92C3-81AED3CA3E27}"/>
          </ac:grpSpMkLst>
        </pc:grpChg>
        <pc:grpChg chg="mod">
          <ac:chgData name="Hemanth Kumar  Tanneru" userId="e60da0a2-8f9f-43be-83b4-26a7a02c04c9" providerId="ADAL" clId="{7D07F235-8002-4E09-92B8-228825BC9966}" dt="2022-11-13T16:36:31.528" v="3455"/>
          <ac:grpSpMkLst>
            <pc:docMk/>
            <pc:sldMk cId="0" sldId="1003"/>
            <ac:grpSpMk id="38" creationId="{71FFD6AD-CDE0-45C0-8672-0AE2DF626597}"/>
          </ac:grpSpMkLst>
        </pc:grpChg>
        <pc:grpChg chg="del mod">
          <ac:chgData name="Hemanth Kumar  Tanneru" userId="e60da0a2-8f9f-43be-83b4-26a7a02c04c9" providerId="ADAL" clId="{7D07F235-8002-4E09-92B8-228825BC9966}" dt="2022-11-13T16:36:56.079" v="3476"/>
          <ac:grpSpMkLst>
            <pc:docMk/>
            <pc:sldMk cId="0" sldId="1003"/>
            <ac:grpSpMk id="53" creationId="{592FD55B-4492-45CA-96A7-43A2F1D0367B}"/>
          </ac:grpSpMkLst>
        </pc:grpChg>
        <pc:grpChg chg="del mod">
          <ac:chgData name="Hemanth Kumar  Tanneru" userId="e60da0a2-8f9f-43be-83b4-26a7a02c04c9" providerId="ADAL" clId="{7D07F235-8002-4E09-92B8-228825BC9966}" dt="2022-11-13T16:36:56.079" v="3476"/>
          <ac:grpSpMkLst>
            <pc:docMk/>
            <pc:sldMk cId="0" sldId="1003"/>
            <ac:grpSpMk id="54" creationId="{3F6F7B8B-8B68-4315-A03B-D1B46FB8A59A}"/>
          </ac:grpSpMkLst>
        </pc:grpChg>
        <pc:grpChg chg="del mod">
          <ac:chgData name="Hemanth Kumar  Tanneru" userId="e60da0a2-8f9f-43be-83b4-26a7a02c04c9" providerId="ADAL" clId="{7D07F235-8002-4E09-92B8-228825BC9966}" dt="2022-11-13T16:37:06.523" v="3495"/>
          <ac:grpSpMkLst>
            <pc:docMk/>
            <pc:sldMk cId="0" sldId="1003"/>
            <ac:grpSpMk id="60" creationId="{F18EEC58-324A-4055-89E0-24A673DDC1A6}"/>
          </ac:grpSpMkLst>
        </pc:grpChg>
        <pc:grpChg chg="mod">
          <ac:chgData name="Hemanth Kumar  Tanneru" userId="e60da0a2-8f9f-43be-83b4-26a7a02c04c9" providerId="ADAL" clId="{7D07F235-8002-4E09-92B8-228825BC9966}" dt="2022-11-13T16:37:01.759" v="3486"/>
          <ac:grpSpMkLst>
            <pc:docMk/>
            <pc:sldMk cId="0" sldId="1003"/>
            <ac:grpSpMk id="70" creationId="{9A32FF2C-54C2-4E5A-9152-2C4433198B25}"/>
          </ac:grpSpMkLst>
        </pc:grpChg>
        <pc:grpChg chg="del mod">
          <ac:chgData name="Hemanth Kumar  Tanneru" userId="e60da0a2-8f9f-43be-83b4-26a7a02c04c9" providerId="ADAL" clId="{7D07F235-8002-4E09-92B8-228825BC9966}" dt="2022-11-13T16:37:08.869" v="3498"/>
          <ac:grpSpMkLst>
            <pc:docMk/>
            <pc:sldMk cId="0" sldId="1003"/>
            <ac:grpSpMk id="79" creationId="{B4D7324B-D3D8-4FA1-9259-9D61407BE7C2}"/>
          </ac:grpSpMkLst>
        </pc:grpChg>
        <pc:grpChg chg="mod">
          <ac:chgData name="Hemanth Kumar  Tanneru" userId="e60da0a2-8f9f-43be-83b4-26a7a02c04c9" providerId="ADAL" clId="{7D07F235-8002-4E09-92B8-228825BC9966}" dt="2022-11-13T16:37:08.869" v="3498"/>
          <ac:grpSpMkLst>
            <pc:docMk/>
            <pc:sldMk cId="0" sldId="1003"/>
            <ac:grpSpMk id="82" creationId="{EB14CEB4-4EDF-415B-9D31-0B463BA47059}"/>
          </ac:grpSpMkLst>
        </pc:grpChg>
        <pc:inkChg chg="del mod">
          <ac:chgData name="Hemanth Kumar  Tanneru" userId="e60da0a2-8f9f-43be-83b4-26a7a02c04c9" providerId="ADAL" clId="{7D07F235-8002-4E09-92B8-228825BC9966}" dt="2022-11-13T15:49:04.892" v="1317" actId="478"/>
          <ac:inkMkLst>
            <pc:docMk/>
            <pc:sldMk cId="0" sldId="1003"/>
            <ac:inkMk id="29" creationId="{B4387E65-3601-4CB7-9992-12BEE7C498B1}"/>
          </ac:inkMkLst>
        </pc:inkChg>
        <pc:inkChg chg="add mod">
          <ac:chgData name="Hemanth Kumar  Tanneru" userId="e60da0a2-8f9f-43be-83b4-26a7a02c04c9" providerId="ADAL" clId="{7D07F235-8002-4E09-92B8-228825BC9966}" dt="2022-11-13T16:36:29.955" v="3452"/>
          <ac:inkMkLst>
            <pc:docMk/>
            <pc:sldMk cId="0" sldId="1003"/>
            <ac:inkMk id="32" creationId="{A63F8102-E66D-46F8-90DD-446A46EF93E7}"/>
          </ac:inkMkLst>
        </pc:inkChg>
        <pc:inkChg chg="add mod">
          <ac:chgData name="Hemanth Kumar  Tanneru" userId="e60da0a2-8f9f-43be-83b4-26a7a02c04c9" providerId="ADAL" clId="{7D07F235-8002-4E09-92B8-228825BC9966}" dt="2022-11-13T16:36:29.955" v="3452"/>
          <ac:inkMkLst>
            <pc:docMk/>
            <pc:sldMk cId="0" sldId="1003"/>
            <ac:inkMk id="33" creationId="{47FC95BC-AAF9-4163-894F-6EC3D68F8CBA}"/>
          </ac:inkMkLst>
        </pc:inkChg>
        <pc:inkChg chg="add mod">
          <ac:chgData name="Hemanth Kumar  Tanneru" userId="e60da0a2-8f9f-43be-83b4-26a7a02c04c9" providerId="ADAL" clId="{7D07F235-8002-4E09-92B8-228825BC9966}" dt="2022-11-13T16:36:31.528" v="3455"/>
          <ac:inkMkLst>
            <pc:docMk/>
            <pc:sldMk cId="0" sldId="1003"/>
            <ac:inkMk id="35" creationId="{AEC48A28-A9FC-46B6-9CC6-8C95F713D2E8}"/>
          </ac:inkMkLst>
        </pc:inkChg>
        <pc:inkChg chg="add mod">
          <ac:chgData name="Hemanth Kumar  Tanneru" userId="e60da0a2-8f9f-43be-83b4-26a7a02c04c9" providerId="ADAL" clId="{7D07F235-8002-4E09-92B8-228825BC9966}" dt="2022-11-13T16:36:31.528" v="3455"/>
          <ac:inkMkLst>
            <pc:docMk/>
            <pc:sldMk cId="0" sldId="1003"/>
            <ac:inkMk id="36" creationId="{5131EDA5-D429-4FA2-972B-470FD7D7A9FF}"/>
          </ac:inkMkLst>
        </pc:inkChg>
        <pc:inkChg chg="add">
          <ac:chgData name="Hemanth Kumar  Tanneru" userId="e60da0a2-8f9f-43be-83b4-26a7a02c04c9" providerId="ADAL" clId="{7D07F235-8002-4E09-92B8-228825BC9966}" dt="2022-11-13T16:36:32.955" v="3456" actId="9405"/>
          <ac:inkMkLst>
            <pc:docMk/>
            <pc:sldMk cId="0" sldId="1003"/>
            <ac:inkMk id="39" creationId="{D1F28D06-9184-4676-A8DF-09CCCF068760}"/>
          </ac:inkMkLst>
        </pc:inkChg>
        <pc:inkChg chg="add">
          <ac:chgData name="Hemanth Kumar  Tanneru" userId="e60da0a2-8f9f-43be-83b4-26a7a02c04c9" providerId="ADAL" clId="{7D07F235-8002-4E09-92B8-228825BC9966}" dt="2022-11-13T16:36:33.743" v="3457" actId="9405"/>
          <ac:inkMkLst>
            <pc:docMk/>
            <pc:sldMk cId="0" sldId="1003"/>
            <ac:inkMk id="40" creationId="{D7265898-B059-4A78-8BBC-2CECFE8F5309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1" creationId="{4590885A-3091-4091-885C-E7AE1C0C4712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2" creationId="{B2E29631-9297-4A83-A3AF-09A277B15801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3" creationId="{F5EEEAD1-1AF6-4F57-882A-E1627EDDACB6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4" creationId="{9ABACC49-40E9-401C-8019-ACA43E137DBF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5" creationId="{87C989E5-EDA7-4A65-97AB-DA6D78FFFC55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6" creationId="{268B0888-F8C4-4862-9F45-4DED0BF87F3B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7" creationId="{589FE4DB-1A46-4088-96BF-AA7FF9B2F8EF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8" creationId="{229AF9F6-3E02-4D50-9C72-9F0EF82718B8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49" creationId="{8E08F354-38CA-420E-A9CA-0AEC18638DC2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50" creationId="{E7FC024E-8364-452D-8F6B-0C47F39ACD94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51" creationId="{C686CA9D-69D1-48C1-BD5D-D2E348E9C935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52" creationId="{1816B0B6-3659-4B7B-B7D0-0C89907FC720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55" creationId="{13A5D5E6-2D94-4FDF-95AB-33DEA0F72EE9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56" creationId="{5B02B8A5-D74A-4EB2-A37A-43AA304EC454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57" creationId="{501E9458-0A8D-456E-A641-1AB6E898BFB2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58" creationId="{AD71F333-E2AD-4F04-89B8-349AAE186BD7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59" creationId="{FBAF2806-7465-42A3-B661-EA33D5AFF2B9}"/>
          </ac:inkMkLst>
        </pc:inkChg>
        <pc:inkChg chg="add mod">
          <ac:chgData name="Hemanth Kumar  Tanneru" userId="e60da0a2-8f9f-43be-83b4-26a7a02c04c9" providerId="ADAL" clId="{7D07F235-8002-4E09-92B8-228825BC9966}" dt="2022-11-13T16:37:01.759" v="3486"/>
          <ac:inkMkLst>
            <pc:docMk/>
            <pc:sldMk cId="0" sldId="1003"/>
            <ac:inkMk id="61" creationId="{C02BD888-4735-4B02-9E9F-02F4026F3E99}"/>
          </ac:inkMkLst>
        </pc:inkChg>
        <pc:inkChg chg="add mod">
          <ac:chgData name="Hemanth Kumar  Tanneru" userId="e60da0a2-8f9f-43be-83b4-26a7a02c04c9" providerId="ADAL" clId="{7D07F235-8002-4E09-92B8-228825BC9966}" dt="2022-11-13T16:37:01.759" v="3486"/>
          <ac:inkMkLst>
            <pc:docMk/>
            <pc:sldMk cId="0" sldId="1003"/>
            <ac:inkMk id="62" creationId="{AD2FA89F-9260-4DDC-A57D-C89E18FFEEA8}"/>
          </ac:inkMkLst>
        </pc:inkChg>
        <pc:inkChg chg="add mod">
          <ac:chgData name="Hemanth Kumar  Tanneru" userId="e60da0a2-8f9f-43be-83b4-26a7a02c04c9" providerId="ADAL" clId="{7D07F235-8002-4E09-92B8-228825BC9966}" dt="2022-11-13T16:37:01.759" v="3486"/>
          <ac:inkMkLst>
            <pc:docMk/>
            <pc:sldMk cId="0" sldId="1003"/>
            <ac:inkMk id="63" creationId="{CBBD298A-9358-4A7F-9AED-88C123B17054}"/>
          </ac:inkMkLst>
        </pc:inkChg>
        <pc:inkChg chg="add mod">
          <ac:chgData name="Hemanth Kumar  Tanneru" userId="e60da0a2-8f9f-43be-83b4-26a7a02c04c9" providerId="ADAL" clId="{7D07F235-8002-4E09-92B8-228825BC9966}" dt="2022-11-13T16:37:01.759" v="3486"/>
          <ac:inkMkLst>
            <pc:docMk/>
            <pc:sldMk cId="0" sldId="1003"/>
            <ac:inkMk id="64" creationId="{DD21590D-060D-45F3-B887-7F64CCE82965}"/>
          </ac:inkMkLst>
        </pc:inkChg>
        <pc:inkChg chg="add mod">
          <ac:chgData name="Hemanth Kumar  Tanneru" userId="e60da0a2-8f9f-43be-83b4-26a7a02c04c9" providerId="ADAL" clId="{7D07F235-8002-4E09-92B8-228825BC9966}" dt="2022-11-13T16:37:01.759" v="3486"/>
          <ac:inkMkLst>
            <pc:docMk/>
            <pc:sldMk cId="0" sldId="1003"/>
            <ac:inkMk id="65" creationId="{8EF147C3-BC33-4569-821E-CB86FF68C6B5}"/>
          </ac:inkMkLst>
        </pc:inkChg>
        <pc:inkChg chg="add mod">
          <ac:chgData name="Hemanth Kumar  Tanneru" userId="e60da0a2-8f9f-43be-83b4-26a7a02c04c9" providerId="ADAL" clId="{7D07F235-8002-4E09-92B8-228825BC9966}" dt="2022-11-13T16:37:01.759" v="3486"/>
          <ac:inkMkLst>
            <pc:docMk/>
            <pc:sldMk cId="0" sldId="1003"/>
            <ac:inkMk id="66" creationId="{0A0003AC-F7E6-4EE2-B0D2-7F16D1186E3A}"/>
          </ac:inkMkLst>
        </pc:inkChg>
        <pc:inkChg chg="add mod">
          <ac:chgData name="Hemanth Kumar  Tanneru" userId="e60da0a2-8f9f-43be-83b4-26a7a02c04c9" providerId="ADAL" clId="{7D07F235-8002-4E09-92B8-228825BC9966}" dt="2022-11-13T16:37:01.759" v="3486"/>
          <ac:inkMkLst>
            <pc:docMk/>
            <pc:sldMk cId="0" sldId="1003"/>
            <ac:inkMk id="67" creationId="{73268F66-E330-4B02-8B04-3DE1A60A1D25}"/>
          </ac:inkMkLst>
        </pc:inkChg>
        <pc:inkChg chg="add mod">
          <ac:chgData name="Hemanth Kumar  Tanneru" userId="e60da0a2-8f9f-43be-83b4-26a7a02c04c9" providerId="ADAL" clId="{7D07F235-8002-4E09-92B8-228825BC9966}" dt="2022-11-13T16:37:01.759" v="3486"/>
          <ac:inkMkLst>
            <pc:docMk/>
            <pc:sldMk cId="0" sldId="1003"/>
            <ac:inkMk id="68" creationId="{DE70F429-33F6-4E52-AE28-943D69DC6F71}"/>
          </ac:inkMkLst>
        </pc:inkChg>
        <pc:inkChg chg="add">
          <ac:chgData name="Hemanth Kumar  Tanneru" userId="e60da0a2-8f9f-43be-83b4-26a7a02c04c9" providerId="ADAL" clId="{7D07F235-8002-4E09-92B8-228825BC9966}" dt="2022-11-13T16:37:01.254" v="3485" actId="9405"/>
          <ac:inkMkLst>
            <pc:docMk/>
            <pc:sldMk cId="0" sldId="1003"/>
            <ac:inkMk id="69" creationId="{45BC22E9-2AAD-481F-BFC4-D087CB87AA16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71" creationId="{E84B654D-23AF-42EB-91EF-676D59E6EBA7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72" creationId="{F127317F-4FFB-44CF-9615-517BB3E75793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73" creationId="{B862C676-7A78-4882-A889-638E3BA54891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74" creationId="{B2A8D192-E4FB-4141-AA50-6F94EDB4FEF1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75" creationId="{84A94B4B-DE4D-4478-B1C4-C8CEDB1F4631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76" creationId="{46DCDF4F-0B36-4479-A385-EAD917EFB714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77" creationId="{71F2B7F6-32D0-490D-B76F-7A713B64AC28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78" creationId="{E09015F0-13C9-4B0C-8BA4-B67011EB5F57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80" creationId="{4BF97043-1D1E-4C98-99DA-08C972FAF70A}"/>
          </ac:inkMkLst>
        </pc:inkChg>
        <pc:inkChg chg="add mod">
          <ac:chgData name="Hemanth Kumar  Tanneru" userId="e60da0a2-8f9f-43be-83b4-26a7a02c04c9" providerId="ADAL" clId="{7D07F235-8002-4E09-92B8-228825BC9966}" dt="2022-11-13T16:37:08.869" v="3498"/>
          <ac:inkMkLst>
            <pc:docMk/>
            <pc:sldMk cId="0" sldId="1003"/>
            <ac:inkMk id="81" creationId="{6F95B494-EBB0-45E6-BB7D-8E8E7D983EA1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37:16.205" v="3504"/>
        <pc:sldMkLst>
          <pc:docMk/>
          <pc:sldMk cId="0" sldId="1004"/>
        </pc:sldMkLst>
        <pc:grpChg chg="mod">
          <ac:chgData name="Hemanth Kumar  Tanneru" userId="e60da0a2-8f9f-43be-83b4-26a7a02c04c9" providerId="ADAL" clId="{7D07F235-8002-4E09-92B8-228825BC9966}" dt="2022-11-13T16:37:16.205" v="3504"/>
          <ac:grpSpMkLst>
            <pc:docMk/>
            <pc:sldMk cId="0" sldId="1004"/>
            <ac:grpSpMk id="37" creationId="{34D63CB5-6378-43E5-9030-BF10E60230DA}"/>
          </ac:grpSpMkLst>
        </pc:grpChg>
        <pc:inkChg chg="del">
          <ac:chgData name="Hemanth Kumar  Tanneru" userId="e60da0a2-8f9f-43be-83b4-26a7a02c04c9" providerId="ADAL" clId="{7D07F235-8002-4E09-92B8-228825BC9966}" dt="2022-11-13T15:49:11.184" v="1318" actId="478"/>
          <ac:inkMkLst>
            <pc:docMk/>
            <pc:sldMk cId="0" sldId="1004"/>
            <ac:inkMk id="2" creationId="{59F07256-D1C8-4C17-95B7-625AAC2A896C}"/>
          </ac:inkMkLst>
        </pc:inkChg>
        <pc:inkChg chg="del">
          <ac:chgData name="Hemanth Kumar  Tanneru" userId="e60da0a2-8f9f-43be-83b4-26a7a02c04c9" providerId="ADAL" clId="{7D07F235-8002-4E09-92B8-228825BC9966}" dt="2022-11-13T15:49:14.065" v="1319" actId="478"/>
          <ac:inkMkLst>
            <pc:docMk/>
            <pc:sldMk cId="0" sldId="1004"/>
            <ac:inkMk id="26" creationId="{1CDD32F1-869A-4A16-BBA2-87B8379F7D5B}"/>
          </ac:inkMkLst>
        </pc:inkChg>
        <pc:inkChg chg="add">
          <ac:chgData name="Hemanth Kumar  Tanneru" userId="e60da0a2-8f9f-43be-83b4-26a7a02c04c9" providerId="ADAL" clId="{7D07F235-8002-4E09-92B8-228825BC9966}" dt="2022-11-13T16:37:13.254" v="3499" actId="9405"/>
          <ac:inkMkLst>
            <pc:docMk/>
            <pc:sldMk cId="0" sldId="1004"/>
            <ac:inkMk id="32" creationId="{6259C9D4-6C47-49AB-B8D0-49B1258D57DC}"/>
          </ac:inkMkLst>
        </pc:inkChg>
        <pc:inkChg chg="add">
          <ac:chgData name="Hemanth Kumar  Tanneru" userId="e60da0a2-8f9f-43be-83b4-26a7a02c04c9" providerId="ADAL" clId="{7D07F235-8002-4E09-92B8-228825BC9966}" dt="2022-11-13T16:37:14.137" v="3500" actId="9405"/>
          <ac:inkMkLst>
            <pc:docMk/>
            <pc:sldMk cId="0" sldId="1004"/>
            <ac:inkMk id="33" creationId="{61A5094C-B936-4911-B8C5-E769E54D1EB7}"/>
          </ac:inkMkLst>
        </pc:inkChg>
        <pc:inkChg chg="add mod">
          <ac:chgData name="Hemanth Kumar  Tanneru" userId="e60da0a2-8f9f-43be-83b4-26a7a02c04c9" providerId="ADAL" clId="{7D07F235-8002-4E09-92B8-228825BC9966}" dt="2022-11-13T16:37:16.205" v="3504"/>
          <ac:inkMkLst>
            <pc:docMk/>
            <pc:sldMk cId="0" sldId="1004"/>
            <ac:inkMk id="34" creationId="{6200D60D-E071-4C6E-80D0-3832C1204A61}"/>
          </ac:inkMkLst>
        </pc:inkChg>
        <pc:inkChg chg="add mod">
          <ac:chgData name="Hemanth Kumar  Tanneru" userId="e60da0a2-8f9f-43be-83b4-26a7a02c04c9" providerId="ADAL" clId="{7D07F235-8002-4E09-92B8-228825BC9966}" dt="2022-11-13T16:37:16.205" v="3504"/>
          <ac:inkMkLst>
            <pc:docMk/>
            <pc:sldMk cId="0" sldId="1004"/>
            <ac:inkMk id="35" creationId="{91E27B48-D243-47CF-A79F-8FFC7105C0E4}"/>
          </ac:inkMkLst>
        </pc:inkChg>
        <pc:inkChg chg="add">
          <ac:chgData name="Hemanth Kumar  Tanneru" userId="e60da0a2-8f9f-43be-83b4-26a7a02c04c9" providerId="ADAL" clId="{7D07F235-8002-4E09-92B8-228825BC9966}" dt="2022-11-13T16:37:15.675" v="3503" actId="9405"/>
          <ac:inkMkLst>
            <pc:docMk/>
            <pc:sldMk cId="0" sldId="1004"/>
            <ac:inkMk id="36" creationId="{FF1337F4-78DE-4518-86C9-26F0D4B2FEB0}"/>
          </ac:inkMkLst>
        </pc:inkChg>
      </pc:sldChg>
      <pc:sldChg chg="delSp del mod">
        <pc:chgData name="Hemanth Kumar  Tanneru" userId="e60da0a2-8f9f-43be-83b4-26a7a02c04c9" providerId="ADAL" clId="{7D07F235-8002-4E09-92B8-228825BC9966}" dt="2022-11-13T15:49:23.377" v="1321" actId="47"/>
        <pc:sldMkLst>
          <pc:docMk/>
          <pc:sldMk cId="0" sldId="1014"/>
        </pc:sldMkLst>
        <pc:inkChg chg="del">
          <ac:chgData name="Hemanth Kumar  Tanneru" userId="e60da0a2-8f9f-43be-83b4-26a7a02c04c9" providerId="ADAL" clId="{7D07F235-8002-4E09-92B8-228825BC9966}" dt="2022-11-13T15:49:20.446" v="1320" actId="478"/>
          <ac:inkMkLst>
            <pc:docMk/>
            <pc:sldMk cId="0" sldId="1014"/>
            <ac:inkMk id="5" creationId="{E143C4E2-964B-44EC-9367-A0291CC92041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38:31.193" v="3563"/>
        <pc:sldMkLst>
          <pc:docMk/>
          <pc:sldMk cId="0" sldId="1015"/>
        </pc:sldMkLst>
        <pc:grpChg chg="del mod">
          <ac:chgData name="Hemanth Kumar  Tanneru" userId="e60da0a2-8f9f-43be-83b4-26a7a02c04c9" providerId="ADAL" clId="{7D07F235-8002-4E09-92B8-228825BC9966}" dt="2022-11-13T16:37:58.582" v="3527"/>
          <ac:grpSpMkLst>
            <pc:docMk/>
            <pc:sldMk cId="0" sldId="1015"/>
            <ac:grpSpMk id="15" creationId="{7E249E02-3CED-41CA-B950-3CA309EC3E9C}"/>
          </ac:grpSpMkLst>
        </pc:grpChg>
        <pc:grpChg chg="del mod">
          <ac:chgData name="Hemanth Kumar  Tanneru" userId="e60da0a2-8f9f-43be-83b4-26a7a02c04c9" providerId="ADAL" clId="{7D07F235-8002-4E09-92B8-228825BC9966}" dt="2022-11-13T16:38:00.540" v="3531"/>
          <ac:grpSpMkLst>
            <pc:docMk/>
            <pc:sldMk cId="0" sldId="1015"/>
            <ac:grpSpMk id="22" creationId="{2566F555-C625-4EB0-93FC-BC58B75769CF}"/>
          </ac:grpSpMkLst>
        </pc:grpChg>
        <pc:grpChg chg="mod">
          <ac:chgData name="Hemanth Kumar  Tanneru" userId="e60da0a2-8f9f-43be-83b4-26a7a02c04c9" providerId="ADAL" clId="{7D07F235-8002-4E09-92B8-228825BC9966}" dt="2022-11-13T16:38:00.540" v="3531"/>
          <ac:grpSpMkLst>
            <pc:docMk/>
            <pc:sldMk cId="0" sldId="1015"/>
            <ac:grpSpMk id="26" creationId="{9ACE7498-E0FB-4FA9-BC24-B802E22BBE43}"/>
          </ac:grpSpMkLst>
        </pc:grpChg>
        <pc:grpChg chg="mod">
          <ac:chgData name="Hemanth Kumar  Tanneru" userId="e60da0a2-8f9f-43be-83b4-26a7a02c04c9" providerId="ADAL" clId="{7D07F235-8002-4E09-92B8-228825BC9966}" dt="2022-11-13T16:38:08.541" v="3536"/>
          <ac:grpSpMkLst>
            <pc:docMk/>
            <pc:sldMk cId="0" sldId="1015"/>
            <ac:grpSpMk id="31" creationId="{2D589031-5A4E-4F20-9211-5A2131C3FC28}"/>
          </ac:grpSpMkLst>
        </pc:grpChg>
        <pc:grpChg chg="mod">
          <ac:chgData name="Hemanth Kumar  Tanneru" userId="e60da0a2-8f9f-43be-83b4-26a7a02c04c9" providerId="ADAL" clId="{7D07F235-8002-4E09-92B8-228825BC9966}" dt="2022-11-13T16:38:13.838" v="3539"/>
          <ac:grpSpMkLst>
            <pc:docMk/>
            <pc:sldMk cId="0" sldId="1015"/>
            <ac:grpSpMk id="34" creationId="{685E3024-CA26-496F-92EF-8620BE225D66}"/>
          </ac:grpSpMkLst>
        </pc:grpChg>
        <pc:grpChg chg="del mod">
          <ac:chgData name="Hemanth Kumar  Tanneru" userId="e60da0a2-8f9f-43be-83b4-26a7a02c04c9" providerId="ADAL" clId="{7D07F235-8002-4E09-92B8-228825BC9966}" dt="2022-11-13T16:38:21.865" v="3545"/>
          <ac:grpSpMkLst>
            <pc:docMk/>
            <pc:sldMk cId="0" sldId="1015"/>
            <ac:grpSpMk id="37" creationId="{80BDEBFF-177A-4D3F-A8C3-7E43C90419F6}"/>
          </ac:grpSpMkLst>
        </pc:grpChg>
        <pc:grpChg chg="mod">
          <ac:chgData name="Hemanth Kumar  Tanneru" userId="e60da0a2-8f9f-43be-83b4-26a7a02c04c9" providerId="ADAL" clId="{7D07F235-8002-4E09-92B8-228825BC9966}" dt="2022-11-13T16:38:21.865" v="3545"/>
          <ac:grpSpMkLst>
            <pc:docMk/>
            <pc:sldMk cId="0" sldId="1015"/>
            <ac:grpSpMk id="40" creationId="{34451B1C-8206-43AC-B929-FF38FE81A844}"/>
          </ac:grpSpMkLst>
        </pc:grpChg>
        <pc:grpChg chg="mod">
          <ac:chgData name="Hemanth Kumar  Tanneru" userId="e60da0a2-8f9f-43be-83b4-26a7a02c04c9" providerId="ADAL" clId="{7D07F235-8002-4E09-92B8-228825BC9966}" dt="2022-11-13T16:38:31.193" v="3563"/>
          <ac:grpSpMkLst>
            <pc:docMk/>
            <pc:sldMk cId="0" sldId="1015"/>
            <ac:grpSpMk id="58" creationId="{443173A2-E531-4130-ACEF-112D4748DA6B}"/>
          </ac:grpSpMkLst>
        </pc:grpChg>
        <pc:grpChg chg="mod">
          <ac:chgData name="Hemanth Kumar  Tanneru" userId="e60da0a2-8f9f-43be-83b4-26a7a02c04c9" providerId="ADAL" clId="{7D07F235-8002-4E09-92B8-228825BC9966}" dt="2022-11-13T16:38:31.193" v="3563"/>
          <ac:grpSpMkLst>
            <pc:docMk/>
            <pc:sldMk cId="0" sldId="1015"/>
            <ac:grpSpMk id="59" creationId="{2B1E7A60-C583-4FC7-8C84-16ED19D08229}"/>
          </ac:grpSpMkLst>
        </pc:grpChg>
        <pc:grpChg chg="del mod">
          <ac:chgData name="Hemanth Kumar  Tanneru" userId="e60da0a2-8f9f-43be-83b4-26a7a02c04c9" providerId="ADAL" clId="{7D07F235-8002-4E09-92B8-228825BC9966}" dt="2022-11-13T16:38:31.193" v="3563"/>
          <ac:grpSpMkLst>
            <pc:docMk/>
            <pc:sldMk cId="0" sldId="1015"/>
            <ac:grpSpMk id="60" creationId="{5BB1E0BE-22F9-4DC0-9C14-6920D3FCAADE}"/>
          </ac:grpSpMkLst>
        </pc:grpChg>
        <pc:grpChg chg="mod">
          <ac:chgData name="Hemanth Kumar  Tanneru" userId="e60da0a2-8f9f-43be-83b4-26a7a02c04c9" providerId="ADAL" clId="{7D07F235-8002-4E09-92B8-228825BC9966}" dt="2022-11-13T16:38:31.193" v="3563"/>
          <ac:grpSpMkLst>
            <pc:docMk/>
            <pc:sldMk cId="0" sldId="1015"/>
            <ac:grpSpMk id="61" creationId="{8B7BDDC3-1AC8-46DB-A85B-FA39B4AB0052}"/>
          </ac:grpSpMkLst>
        </pc:grpChg>
        <pc:grpChg chg="mod">
          <ac:chgData name="Hemanth Kumar  Tanneru" userId="e60da0a2-8f9f-43be-83b4-26a7a02c04c9" providerId="ADAL" clId="{7D07F235-8002-4E09-92B8-228825BC9966}" dt="2022-11-13T16:38:31.193" v="3563"/>
          <ac:grpSpMkLst>
            <pc:docMk/>
            <pc:sldMk cId="0" sldId="1015"/>
            <ac:grpSpMk id="62" creationId="{8A58DCE3-0687-40AE-AB49-25119CC3439B}"/>
          </ac:grpSpMkLst>
        </pc:grpChg>
        <pc:inkChg chg="del mod">
          <ac:chgData name="Hemanth Kumar  Tanneru" userId="e60da0a2-8f9f-43be-83b4-26a7a02c04c9" providerId="ADAL" clId="{7D07F235-8002-4E09-92B8-228825BC9966}" dt="2022-11-13T16:37:40.169" v="3512"/>
          <ac:inkMkLst>
            <pc:docMk/>
            <pc:sldMk cId="0" sldId="1015"/>
            <ac:inkMk id="5" creationId="{9D955EA9-FAA6-4914-A7B9-132C3428B5FF}"/>
          </ac:inkMkLst>
        </pc:inkChg>
        <pc:inkChg chg="add del">
          <ac:chgData name="Hemanth Kumar  Tanneru" userId="e60da0a2-8f9f-43be-83b4-26a7a02c04c9" providerId="ADAL" clId="{7D07F235-8002-4E09-92B8-228825BC9966}" dt="2022-11-13T16:37:38.089" v="3511"/>
          <ac:inkMkLst>
            <pc:docMk/>
            <pc:sldMk cId="0" sldId="1015"/>
            <ac:inkMk id="6" creationId="{CAAD7EE6-2100-410D-B120-A7F621C68714}"/>
          </ac:inkMkLst>
        </pc:inkChg>
        <pc:inkChg chg="add">
          <ac:chgData name="Hemanth Kumar  Tanneru" userId="e60da0a2-8f9f-43be-83b4-26a7a02c04c9" providerId="ADAL" clId="{7D07F235-8002-4E09-92B8-228825BC9966}" dt="2022-11-13T16:37:46.520" v="3513" actId="9405"/>
          <ac:inkMkLst>
            <pc:docMk/>
            <pc:sldMk cId="0" sldId="1015"/>
            <ac:inkMk id="7" creationId="{DFFB38F2-25D3-4EDD-A257-00E0270F1B7F}"/>
          </ac:inkMkLst>
        </pc:inkChg>
        <pc:inkChg chg="add">
          <ac:chgData name="Hemanth Kumar  Tanneru" userId="e60da0a2-8f9f-43be-83b4-26a7a02c04c9" providerId="ADAL" clId="{7D07F235-8002-4E09-92B8-228825BC9966}" dt="2022-11-13T16:37:47.480" v="3514" actId="9405"/>
          <ac:inkMkLst>
            <pc:docMk/>
            <pc:sldMk cId="0" sldId="1015"/>
            <ac:inkMk id="8" creationId="{22CE39AD-A3B8-43DE-9042-36C31A6D72EF}"/>
          </ac:inkMkLst>
        </pc:inkChg>
        <pc:inkChg chg="add">
          <ac:chgData name="Hemanth Kumar  Tanneru" userId="e60da0a2-8f9f-43be-83b4-26a7a02c04c9" providerId="ADAL" clId="{7D07F235-8002-4E09-92B8-228825BC9966}" dt="2022-11-13T16:37:48.364" v="3515" actId="9405"/>
          <ac:inkMkLst>
            <pc:docMk/>
            <pc:sldMk cId="0" sldId="1015"/>
            <ac:inkMk id="9" creationId="{81D1BCAA-4F5E-444E-8A93-32EBA1199A43}"/>
          </ac:inkMkLst>
        </pc:inkChg>
        <pc:inkChg chg="add">
          <ac:chgData name="Hemanth Kumar  Tanneru" userId="e60da0a2-8f9f-43be-83b4-26a7a02c04c9" providerId="ADAL" clId="{7D07F235-8002-4E09-92B8-228825BC9966}" dt="2022-11-13T16:37:49.232" v="3516" actId="9405"/>
          <ac:inkMkLst>
            <pc:docMk/>
            <pc:sldMk cId="0" sldId="1015"/>
            <ac:inkMk id="10" creationId="{900AFD2E-96D0-464B-BACC-8C2244E82564}"/>
          </ac:inkMkLst>
        </pc:inkChg>
        <pc:inkChg chg="add">
          <ac:chgData name="Hemanth Kumar  Tanneru" userId="e60da0a2-8f9f-43be-83b4-26a7a02c04c9" providerId="ADAL" clId="{7D07F235-8002-4E09-92B8-228825BC9966}" dt="2022-11-13T16:37:51.858" v="3517" actId="9405"/>
          <ac:inkMkLst>
            <pc:docMk/>
            <pc:sldMk cId="0" sldId="1015"/>
            <ac:inkMk id="11" creationId="{D5D664D7-739B-4AEF-A558-E447526740FC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12" creationId="{2067AF78-1851-41D5-9A68-CE132C9DFC1B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13" creationId="{6D472F9D-0156-42BC-9ACB-707C6BA4DF7F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14" creationId="{5E2E11EF-AEF4-4ABB-A389-DA5A5FFBC845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16" creationId="{8861E3B1-765E-4900-BDA8-2E05E4B9B813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17" creationId="{985874DF-8EC8-4C4A-9DC0-F7562A7B34C0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18" creationId="{4A16B533-4D8D-4ED6-8293-DB816F000779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19" creationId="{8A577613-1998-41B8-A3E8-65E6E941F90F}"/>
          </ac:inkMkLst>
        </pc:inkChg>
        <pc:inkChg chg="add">
          <ac:chgData name="Hemanth Kumar  Tanneru" userId="e60da0a2-8f9f-43be-83b4-26a7a02c04c9" providerId="ADAL" clId="{7D07F235-8002-4E09-92B8-228825BC9966}" dt="2022-11-13T16:37:57.900" v="3526" actId="9405"/>
          <ac:inkMkLst>
            <pc:docMk/>
            <pc:sldMk cId="0" sldId="1015"/>
            <ac:inkMk id="21" creationId="{2446E0C3-97E7-4C03-BBCA-39F478849BE4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23" creationId="{EA76A815-C074-467A-B244-DBED31979C92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24" creationId="{317321C0-8557-4D28-8B8D-76A8BDD56AEC}"/>
          </ac:inkMkLst>
        </pc:inkChg>
        <pc:inkChg chg="add mod">
          <ac:chgData name="Hemanth Kumar  Tanneru" userId="e60da0a2-8f9f-43be-83b4-26a7a02c04c9" providerId="ADAL" clId="{7D07F235-8002-4E09-92B8-228825BC9966}" dt="2022-11-13T16:38:00.540" v="3531"/>
          <ac:inkMkLst>
            <pc:docMk/>
            <pc:sldMk cId="0" sldId="1015"/>
            <ac:inkMk id="25" creationId="{9B2431F5-280A-4A91-B726-73511E076A8E}"/>
          </ac:inkMkLst>
        </pc:inkChg>
        <pc:inkChg chg="add">
          <ac:chgData name="Hemanth Kumar  Tanneru" userId="e60da0a2-8f9f-43be-83b4-26a7a02c04c9" providerId="ADAL" clId="{7D07F235-8002-4E09-92B8-228825BC9966}" dt="2022-11-13T16:38:04.023" v="3532" actId="9405"/>
          <ac:inkMkLst>
            <pc:docMk/>
            <pc:sldMk cId="0" sldId="1015"/>
            <ac:inkMk id="27" creationId="{6E2534F0-2458-4B92-B52C-BA8BA91997A5}"/>
          </ac:inkMkLst>
        </pc:inkChg>
        <pc:inkChg chg="add mod">
          <ac:chgData name="Hemanth Kumar  Tanneru" userId="e60da0a2-8f9f-43be-83b4-26a7a02c04c9" providerId="ADAL" clId="{7D07F235-8002-4E09-92B8-228825BC9966}" dt="2022-11-13T16:38:08.541" v="3536"/>
          <ac:inkMkLst>
            <pc:docMk/>
            <pc:sldMk cId="0" sldId="1015"/>
            <ac:inkMk id="28" creationId="{79F87095-C840-45AA-B8A7-71A7A2514553}"/>
          </ac:inkMkLst>
        </pc:inkChg>
        <pc:inkChg chg="add mod">
          <ac:chgData name="Hemanth Kumar  Tanneru" userId="e60da0a2-8f9f-43be-83b4-26a7a02c04c9" providerId="ADAL" clId="{7D07F235-8002-4E09-92B8-228825BC9966}" dt="2022-11-13T16:38:08.541" v="3536"/>
          <ac:inkMkLst>
            <pc:docMk/>
            <pc:sldMk cId="0" sldId="1015"/>
            <ac:inkMk id="29" creationId="{D7001407-4D44-42D5-A186-888B27EEDF25}"/>
          </ac:inkMkLst>
        </pc:inkChg>
        <pc:inkChg chg="add">
          <ac:chgData name="Hemanth Kumar  Tanneru" userId="e60da0a2-8f9f-43be-83b4-26a7a02c04c9" providerId="ADAL" clId="{7D07F235-8002-4E09-92B8-228825BC9966}" dt="2022-11-13T16:38:07.644" v="3535" actId="9405"/>
          <ac:inkMkLst>
            <pc:docMk/>
            <pc:sldMk cId="0" sldId="1015"/>
            <ac:inkMk id="30" creationId="{497083DD-80FC-41CD-B9C1-DD12F8F36B11}"/>
          </ac:inkMkLst>
        </pc:inkChg>
        <pc:inkChg chg="add mod">
          <ac:chgData name="Hemanth Kumar  Tanneru" userId="e60da0a2-8f9f-43be-83b4-26a7a02c04c9" providerId="ADAL" clId="{7D07F235-8002-4E09-92B8-228825BC9966}" dt="2022-11-13T16:38:13.838" v="3539"/>
          <ac:inkMkLst>
            <pc:docMk/>
            <pc:sldMk cId="0" sldId="1015"/>
            <ac:inkMk id="32" creationId="{E205CF83-1DA1-4A96-9B98-99E19CDB76DC}"/>
          </ac:inkMkLst>
        </pc:inkChg>
        <pc:inkChg chg="add mod">
          <ac:chgData name="Hemanth Kumar  Tanneru" userId="e60da0a2-8f9f-43be-83b4-26a7a02c04c9" providerId="ADAL" clId="{7D07F235-8002-4E09-92B8-228825BC9966}" dt="2022-11-13T16:38:13.838" v="3539"/>
          <ac:inkMkLst>
            <pc:docMk/>
            <pc:sldMk cId="0" sldId="1015"/>
            <ac:inkMk id="33" creationId="{1D67943D-8988-411F-857F-CEDAA44A812B}"/>
          </ac:inkMkLst>
        </pc:inkChg>
        <pc:inkChg chg="add mod">
          <ac:chgData name="Hemanth Kumar  Tanneru" userId="e60da0a2-8f9f-43be-83b4-26a7a02c04c9" providerId="ADAL" clId="{7D07F235-8002-4E09-92B8-228825BC9966}" dt="2022-11-13T16:38:21.865" v="3545"/>
          <ac:inkMkLst>
            <pc:docMk/>
            <pc:sldMk cId="0" sldId="1015"/>
            <ac:inkMk id="35" creationId="{FA27E62D-783D-44A2-9EBB-175593AC977A}"/>
          </ac:inkMkLst>
        </pc:inkChg>
        <pc:inkChg chg="add mod">
          <ac:chgData name="Hemanth Kumar  Tanneru" userId="e60da0a2-8f9f-43be-83b4-26a7a02c04c9" providerId="ADAL" clId="{7D07F235-8002-4E09-92B8-228825BC9966}" dt="2022-11-13T16:38:21.865" v="3545"/>
          <ac:inkMkLst>
            <pc:docMk/>
            <pc:sldMk cId="0" sldId="1015"/>
            <ac:inkMk id="36" creationId="{EB1980D2-0A85-4FA8-BA7D-CBC8A1F6A543}"/>
          </ac:inkMkLst>
        </pc:inkChg>
        <pc:inkChg chg="add mod">
          <ac:chgData name="Hemanth Kumar  Tanneru" userId="e60da0a2-8f9f-43be-83b4-26a7a02c04c9" providerId="ADAL" clId="{7D07F235-8002-4E09-92B8-228825BC9966}" dt="2022-11-13T16:38:21.865" v="3545"/>
          <ac:inkMkLst>
            <pc:docMk/>
            <pc:sldMk cId="0" sldId="1015"/>
            <ac:inkMk id="38" creationId="{2B0CA11A-86B0-4FF7-AEC9-4067927BED59}"/>
          </ac:inkMkLst>
        </pc:inkChg>
        <pc:inkChg chg="add mod">
          <ac:chgData name="Hemanth Kumar  Tanneru" userId="e60da0a2-8f9f-43be-83b4-26a7a02c04c9" providerId="ADAL" clId="{7D07F235-8002-4E09-92B8-228825BC9966}" dt="2022-11-13T16:38:21.865" v="3545"/>
          <ac:inkMkLst>
            <pc:docMk/>
            <pc:sldMk cId="0" sldId="1015"/>
            <ac:inkMk id="39" creationId="{68205B25-A9BA-4DDB-81EC-F8D21C60E072}"/>
          </ac:inkMkLst>
        </pc:inkChg>
        <pc:inkChg chg="add">
          <ac:chgData name="Hemanth Kumar  Tanneru" userId="e60da0a2-8f9f-43be-83b4-26a7a02c04c9" providerId="ADAL" clId="{7D07F235-8002-4E09-92B8-228825BC9966}" dt="2022-11-13T16:38:23.727" v="3546" actId="9405"/>
          <ac:inkMkLst>
            <pc:docMk/>
            <pc:sldMk cId="0" sldId="1015"/>
            <ac:inkMk id="41" creationId="{95BADADE-3315-40F5-852E-28C58FDFB341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42" creationId="{DBF60055-A5FE-4410-A069-9AA75614FA61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43" creationId="{46597BBB-05FA-41F2-B904-5873AA1F49FA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44" creationId="{6A02F95F-3BEB-43D1-83BF-64F43DFBBA41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45" creationId="{40FF5B56-2BC9-4156-9C7B-6D9A0F3C9101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46" creationId="{AD3E1C21-A096-440E-8518-890B2CE89E9E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47" creationId="{1BB29AAD-4B8C-42A7-B331-63D3D03A67EA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48" creationId="{9D515D57-FB43-45F3-B54B-DF9106E7792D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49" creationId="{0316D673-5FD6-4E7C-B7B4-4296C27D03B1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50" creationId="{DBD973A7-97B5-419D-BDC5-D10B0BD6F03D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51" creationId="{368B8BF4-599B-466B-B006-B5C664C9309B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52" creationId="{925965A8-CAB7-4760-B57E-2617210788B9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53" creationId="{C0DFE0BF-E4D1-468F-A8CF-EADB890B1B77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54" creationId="{B77CB5E1-123A-43AC-8D85-413C49244B85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55" creationId="{6EE44B99-4715-45D0-9837-F047FB407004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56" creationId="{A1C1B999-DD6C-4F2F-9632-8F881715A5B7}"/>
          </ac:inkMkLst>
        </pc:inkChg>
        <pc:inkChg chg="add mod">
          <ac:chgData name="Hemanth Kumar  Tanneru" userId="e60da0a2-8f9f-43be-83b4-26a7a02c04c9" providerId="ADAL" clId="{7D07F235-8002-4E09-92B8-228825BC9966}" dt="2022-11-13T16:38:31.193" v="3563"/>
          <ac:inkMkLst>
            <pc:docMk/>
            <pc:sldMk cId="0" sldId="1015"/>
            <ac:inkMk id="57" creationId="{F199BA2D-3217-4C24-A3F8-6DEAD015E3E0}"/>
          </ac:inkMkLst>
        </pc:inkChg>
      </pc:sldChg>
      <pc:sldChg chg="addSp mod">
        <pc:chgData name="Hemanth Kumar  Tanneru" userId="e60da0a2-8f9f-43be-83b4-26a7a02c04c9" providerId="ADAL" clId="{7D07F235-8002-4E09-92B8-228825BC9966}" dt="2022-11-13T16:38:38.561" v="3564" actId="9405"/>
        <pc:sldMkLst>
          <pc:docMk/>
          <pc:sldMk cId="0" sldId="1016"/>
        </pc:sldMkLst>
        <pc:inkChg chg="add">
          <ac:chgData name="Hemanth Kumar  Tanneru" userId="e60da0a2-8f9f-43be-83b4-26a7a02c04c9" providerId="ADAL" clId="{7D07F235-8002-4E09-92B8-228825BC9966}" dt="2022-11-13T16:38:38.561" v="3564" actId="9405"/>
          <ac:inkMkLst>
            <pc:docMk/>
            <pc:sldMk cId="0" sldId="1016"/>
            <ac:inkMk id="2" creationId="{D81611C6-68D4-445C-8D04-783E6C7A8846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5:31:28.329" v="695"/>
        <pc:sldMkLst>
          <pc:docMk/>
          <pc:sldMk cId="0" sldId="1073"/>
        </pc:sldMkLst>
        <pc:grpChg chg="del mod">
          <ac:chgData name="Hemanth Kumar  Tanneru" userId="e60da0a2-8f9f-43be-83b4-26a7a02c04c9" providerId="ADAL" clId="{7D07F235-8002-4E09-92B8-228825BC9966}" dt="2022-11-13T15:20:18.134" v="197"/>
          <ac:grpSpMkLst>
            <pc:docMk/>
            <pc:sldMk cId="0" sldId="1073"/>
            <ac:grpSpMk id="21" creationId="{11D39C41-C164-4418-A56D-1C1D9A6CD0F0}"/>
          </ac:grpSpMkLst>
        </pc:grpChg>
        <pc:grpChg chg="del mod">
          <ac:chgData name="Hemanth Kumar  Tanneru" userId="e60da0a2-8f9f-43be-83b4-26a7a02c04c9" providerId="ADAL" clId="{7D07F235-8002-4E09-92B8-228825BC9966}" dt="2022-11-13T15:20:54.538" v="228"/>
          <ac:grpSpMkLst>
            <pc:docMk/>
            <pc:sldMk cId="0" sldId="1073"/>
            <ac:grpSpMk id="22" creationId="{E999F197-30FD-4A79-9485-E1CD552CD16C}"/>
          </ac:grpSpMkLst>
        </pc:grpChg>
        <pc:grpChg chg="del mod">
          <ac:chgData name="Hemanth Kumar  Tanneru" userId="e60da0a2-8f9f-43be-83b4-26a7a02c04c9" providerId="ADAL" clId="{7D07F235-8002-4E09-92B8-228825BC9966}" dt="2022-11-13T15:20:54.538" v="228"/>
          <ac:grpSpMkLst>
            <pc:docMk/>
            <pc:sldMk cId="0" sldId="1073"/>
            <ac:grpSpMk id="23" creationId="{EFCC824B-C237-4DE9-AFB2-D01026DB71A5}"/>
          </ac:grpSpMkLst>
        </pc:grpChg>
        <pc:grpChg chg="del mod">
          <ac:chgData name="Hemanth Kumar  Tanneru" userId="e60da0a2-8f9f-43be-83b4-26a7a02c04c9" providerId="ADAL" clId="{7D07F235-8002-4E09-92B8-228825BC9966}" dt="2022-11-13T15:20:14.767" v="193"/>
          <ac:grpSpMkLst>
            <pc:docMk/>
            <pc:sldMk cId="0" sldId="1073"/>
            <ac:grpSpMk id="24" creationId="{F73F6672-37F5-4D54-A690-CB94F63C4986}"/>
          </ac:grpSpMkLst>
        </pc:grpChg>
        <pc:grpChg chg="del mod">
          <ac:chgData name="Hemanth Kumar  Tanneru" userId="e60da0a2-8f9f-43be-83b4-26a7a02c04c9" providerId="ADAL" clId="{7D07F235-8002-4E09-92B8-228825BC9966}" dt="2022-11-13T15:20:54.538" v="228"/>
          <ac:grpSpMkLst>
            <pc:docMk/>
            <pc:sldMk cId="0" sldId="1073"/>
            <ac:grpSpMk id="28" creationId="{90686137-6A91-4697-B521-DAC339F4B83F}"/>
          </ac:grpSpMkLst>
        </pc:grpChg>
        <pc:grpChg chg="del mod">
          <ac:chgData name="Hemanth Kumar  Tanneru" userId="e60da0a2-8f9f-43be-83b4-26a7a02c04c9" providerId="ADAL" clId="{7D07F235-8002-4E09-92B8-228825BC9966}" dt="2022-11-13T15:20:54.538" v="228"/>
          <ac:grpSpMkLst>
            <pc:docMk/>
            <pc:sldMk cId="0" sldId="1073"/>
            <ac:grpSpMk id="32" creationId="{58D7DA2C-F534-49C7-9F1A-861F5A0E8B54}"/>
          </ac:grpSpMkLst>
        </pc:grpChg>
        <pc:grpChg chg="del mod">
          <ac:chgData name="Hemanth Kumar  Tanneru" userId="e60da0a2-8f9f-43be-83b4-26a7a02c04c9" providerId="ADAL" clId="{7D07F235-8002-4E09-92B8-228825BC9966}" dt="2022-11-13T15:20:23.039" v="202"/>
          <ac:grpSpMkLst>
            <pc:docMk/>
            <pc:sldMk cId="0" sldId="1073"/>
            <ac:grpSpMk id="35" creationId="{C7ABA317-F1FA-4F1D-9B79-71D2CAA73A0F}"/>
          </ac:grpSpMkLst>
        </pc:grpChg>
        <pc:grpChg chg="del mod">
          <ac:chgData name="Hemanth Kumar  Tanneru" userId="e60da0a2-8f9f-43be-83b4-26a7a02c04c9" providerId="ADAL" clId="{7D07F235-8002-4E09-92B8-228825BC9966}" dt="2022-11-13T15:20:29.071" v="204"/>
          <ac:grpSpMkLst>
            <pc:docMk/>
            <pc:sldMk cId="0" sldId="1073"/>
            <ac:grpSpMk id="37" creationId="{B206B468-4717-424D-80E1-95509C03DBAB}"/>
          </ac:grpSpMkLst>
        </pc:grpChg>
        <pc:grpChg chg="del mod">
          <ac:chgData name="Hemanth Kumar  Tanneru" userId="e60da0a2-8f9f-43be-83b4-26a7a02c04c9" providerId="ADAL" clId="{7D07F235-8002-4E09-92B8-228825BC9966}" dt="2022-11-13T15:20:39.874" v="210"/>
          <ac:grpSpMkLst>
            <pc:docMk/>
            <pc:sldMk cId="0" sldId="1073"/>
            <ac:grpSpMk id="40" creationId="{4504C3E2-A99A-430F-80FF-FABD5AF12918}"/>
          </ac:grpSpMkLst>
        </pc:grpChg>
        <pc:grpChg chg="del mod">
          <ac:chgData name="Hemanth Kumar  Tanneru" userId="e60da0a2-8f9f-43be-83b4-26a7a02c04c9" providerId="ADAL" clId="{7D07F235-8002-4E09-92B8-228825BC9966}" dt="2022-11-13T15:20:41.038" v="212"/>
          <ac:grpSpMkLst>
            <pc:docMk/>
            <pc:sldMk cId="0" sldId="1073"/>
            <ac:grpSpMk id="42" creationId="{1EE0E45A-8678-46C7-A8BE-CFED7CCA6F52}"/>
          </ac:grpSpMkLst>
        </pc:grpChg>
        <pc:grpChg chg="del mod">
          <ac:chgData name="Hemanth Kumar  Tanneru" userId="e60da0a2-8f9f-43be-83b4-26a7a02c04c9" providerId="ADAL" clId="{7D07F235-8002-4E09-92B8-228825BC9966}" dt="2022-11-13T15:20:44.274" v="218"/>
          <ac:grpSpMkLst>
            <pc:docMk/>
            <pc:sldMk cId="0" sldId="1073"/>
            <ac:grpSpMk id="44" creationId="{3EE9F9FC-77BA-45C1-BD2C-8DAF30ADC303}"/>
          </ac:grpSpMkLst>
        </pc:grpChg>
        <pc:grpChg chg="del mod">
          <ac:chgData name="Hemanth Kumar  Tanneru" userId="e60da0a2-8f9f-43be-83b4-26a7a02c04c9" providerId="ADAL" clId="{7D07F235-8002-4E09-92B8-228825BC9966}" dt="2022-11-13T15:20:45.485" v="221"/>
          <ac:grpSpMkLst>
            <pc:docMk/>
            <pc:sldMk cId="0" sldId="1073"/>
            <ac:grpSpMk id="50" creationId="{CF556DBD-D734-474C-829E-3985166B0620}"/>
          </ac:grpSpMkLst>
        </pc:grpChg>
        <pc:grpChg chg="del mod">
          <ac:chgData name="Hemanth Kumar  Tanneru" userId="e60da0a2-8f9f-43be-83b4-26a7a02c04c9" providerId="ADAL" clId="{7D07F235-8002-4E09-92B8-228825BC9966}" dt="2022-11-13T15:20:54.538" v="228"/>
          <ac:grpSpMkLst>
            <pc:docMk/>
            <pc:sldMk cId="0" sldId="1073"/>
            <ac:grpSpMk id="53" creationId="{E2510C9A-2F97-4167-85BE-3CE080339B34}"/>
          </ac:grpSpMkLst>
        </pc:grpChg>
        <pc:grpChg chg="del mod">
          <ac:chgData name="Hemanth Kumar  Tanneru" userId="e60da0a2-8f9f-43be-83b4-26a7a02c04c9" providerId="ADAL" clId="{7D07F235-8002-4E09-92B8-228825BC9966}" dt="2022-11-13T15:25:09.605" v="413"/>
          <ac:grpSpMkLst>
            <pc:docMk/>
            <pc:sldMk cId="0" sldId="1073"/>
            <ac:grpSpMk id="60" creationId="{C397E057-8B3E-40DA-BAB2-E9D45340C7AE}"/>
          </ac:grpSpMkLst>
        </pc:grpChg>
        <pc:grpChg chg="del mod">
          <ac:chgData name="Hemanth Kumar  Tanneru" userId="e60da0a2-8f9f-43be-83b4-26a7a02c04c9" providerId="ADAL" clId="{7D07F235-8002-4E09-92B8-228825BC9966}" dt="2022-11-13T15:21:52.429" v="244"/>
          <ac:grpSpMkLst>
            <pc:docMk/>
            <pc:sldMk cId="0" sldId="1073"/>
            <ac:grpSpMk id="72" creationId="{A52FEBF2-FD20-46E0-86FA-2B4A8E595F75}"/>
          </ac:grpSpMkLst>
        </pc:grpChg>
        <pc:grpChg chg="del mod">
          <ac:chgData name="Hemanth Kumar  Tanneru" userId="e60da0a2-8f9f-43be-83b4-26a7a02c04c9" providerId="ADAL" clId="{7D07F235-8002-4E09-92B8-228825BC9966}" dt="2022-11-13T15:21:49.634" v="242"/>
          <ac:grpSpMkLst>
            <pc:docMk/>
            <pc:sldMk cId="0" sldId="1073"/>
            <ac:grpSpMk id="73" creationId="{F2CD80CC-D4CF-4B99-9A27-9355AD8C5A1F}"/>
          </ac:grpSpMkLst>
        </pc:grpChg>
        <pc:grpChg chg="del mod">
          <ac:chgData name="Hemanth Kumar  Tanneru" userId="e60da0a2-8f9f-43be-83b4-26a7a02c04c9" providerId="ADAL" clId="{7D07F235-8002-4E09-92B8-228825BC9966}" dt="2022-11-13T15:22:31.645" v="265"/>
          <ac:grpSpMkLst>
            <pc:docMk/>
            <pc:sldMk cId="0" sldId="1073"/>
            <ac:grpSpMk id="74" creationId="{6E26CC64-9DBD-4FBC-9769-CDAAAE77BEAE}"/>
          </ac:grpSpMkLst>
        </pc:grpChg>
        <pc:grpChg chg="del mod">
          <ac:chgData name="Hemanth Kumar  Tanneru" userId="e60da0a2-8f9f-43be-83b4-26a7a02c04c9" providerId="ADAL" clId="{7D07F235-8002-4E09-92B8-228825BC9966}" dt="2022-11-13T15:22:31.645" v="265"/>
          <ac:grpSpMkLst>
            <pc:docMk/>
            <pc:sldMk cId="0" sldId="1073"/>
            <ac:grpSpMk id="75" creationId="{2777EB03-0B2C-4F7A-B449-7ACA6DA20BD5}"/>
          </ac:grpSpMkLst>
        </pc:grpChg>
        <pc:grpChg chg="del mod">
          <ac:chgData name="Hemanth Kumar  Tanneru" userId="e60da0a2-8f9f-43be-83b4-26a7a02c04c9" providerId="ADAL" clId="{7D07F235-8002-4E09-92B8-228825BC9966}" dt="2022-11-13T15:22:11.017" v="263"/>
          <ac:grpSpMkLst>
            <pc:docMk/>
            <pc:sldMk cId="0" sldId="1073"/>
            <ac:grpSpMk id="77" creationId="{FC9A66DB-27FF-4A42-B397-908A1802CB6F}"/>
          </ac:grpSpMkLst>
        </pc:grpChg>
        <pc:grpChg chg="del mod">
          <ac:chgData name="Hemanth Kumar  Tanneru" userId="e60da0a2-8f9f-43be-83b4-26a7a02c04c9" providerId="ADAL" clId="{7D07F235-8002-4E09-92B8-228825BC9966}" dt="2022-11-13T15:22:11.017" v="263"/>
          <ac:grpSpMkLst>
            <pc:docMk/>
            <pc:sldMk cId="0" sldId="1073"/>
            <ac:grpSpMk id="79" creationId="{71854516-9B32-4F09-AD79-DE79E7177131}"/>
          </ac:grpSpMkLst>
        </pc:grpChg>
        <pc:grpChg chg="del mod">
          <ac:chgData name="Hemanth Kumar  Tanneru" userId="e60da0a2-8f9f-43be-83b4-26a7a02c04c9" providerId="ADAL" clId="{7D07F235-8002-4E09-92B8-228825BC9966}" dt="2022-11-13T15:22:08.373" v="261"/>
          <ac:grpSpMkLst>
            <pc:docMk/>
            <pc:sldMk cId="0" sldId="1073"/>
            <ac:grpSpMk id="90" creationId="{01AF4A95-30FE-4AB6-8E59-19A4DF4C08B5}"/>
          </ac:grpSpMkLst>
        </pc:grpChg>
        <pc:grpChg chg="del mod">
          <ac:chgData name="Hemanth Kumar  Tanneru" userId="e60da0a2-8f9f-43be-83b4-26a7a02c04c9" providerId="ADAL" clId="{7D07F235-8002-4E09-92B8-228825BC9966}" dt="2022-11-13T15:22:08.373" v="261"/>
          <ac:grpSpMkLst>
            <pc:docMk/>
            <pc:sldMk cId="0" sldId="1073"/>
            <ac:grpSpMk id="91" creationId="{E3B879C2-5EF1-4AE0-BCA6-3519544C0450}"/>
          </ac:grpSpMkLst>
        </pc:grpChg>
        <pc:grpChg chg="del mod">
          <ac:chgData name="Hemanth Kumar  Tanneru" userId="e60da0a2-8f9f-43be-83b4-26a7a02c04c9" providerId="ADAL" clId="{7D07F235-8002-4E09-92B8-228825BC9966}" dt="2022-11-13T15:22:08.373" v="261"/>
          <ac:grpSpMkLst>
            <pc:docMk/>
            <pc:sldMk cId="0" sldId="1073"/>
            <ac:grpSpMk id="92" creationId="{26473E51-2ADF-41F9-98A2-57E2B9B97333}"/>
          </ac:grpSpMkLst>
        </pc:grpChg>
        <pc:grpChg chg="del mod">
          <ac:chgData name="Hemanth Kumar  Tanneru" userId="e60da0a2-8f9f-43be-83b4-26a7a02c04c9" providerId="ADAL" clId="{7D07F235-8002-4E09-92B8-228825BC9966}" dt="2022-11-13T15:22:48.106" v="272"/>
          <ac:grpSpMkLst>
            <pc:docMk/>
            <pc:sldMk cId="0" sldId="1073"/>
            <ac:grpSpMk id="98" creationId="{2A93366F-750D-4FE3-8E72-8952AE2BC935}"/>
          </ac:grpSpMkLst>
        </pc:grpChg>
        <pc:grpChg chg="del mod">
          <ac:chgData name="Hemanth Kumar  Tanneru" userId="e60da0a2-8f9f-43be-83b4-26a7a02c04c9" providerId="ADAL" clId="{7D07F235-8002-4E09-92B8-228825BC9966}" dt="2022-11-13T15:22:31.645" v="265"/>
          <ac:grpSpMkLst>
            <pc:docMk/>
            <pc:sldMk cId="0" sldId="1073"/>
            <ac:grpSpMk id="100" creationId="{2D288373-756E-4EB5-A920-4A599085DBEE}"/>
          </ac:grpSpMkLst>
        </pc:grpChg>
        <pc:grpChg chg="del mod">
          <ac:chgData name="Hemanth Kumar  Tanneru" userId="e60da0a2-8f9f-43be-83b4-26a7a02c04c9" providerId="ADAL" clId="{7D07F235-8002-4E09-92B8-228825BC9966}" dt="2022-11-13T15:22:48.106" v="272"/>
          <ac:grpSpMkLst>
            <pc:docMk/>
            <pc:sldMk cId="0" sldId="1073"/>
            <ac:grpSpMk id="102" creationId="{8AB620BE-E28A-404E-A773-54BA4275AFFE}"/>
          </ac:grpSpMkLst>
        </pc:grpChg>
        <pc:grpChg chg="del mod">
          <ac:chgData name="Hemanth Kumar  Tanneru" userId="e60da0a2-8f9f-43be-83b4-26a7a02c04c9" providerId="ADAL" clId="{7D07F235-8002-4E09-92B8-228825BC9966}" dt="2022-11-13T15:22:49.576" v="275"/>
          <ac:grpSpMkLst>
            <pc:docMk/>
            <pc:sldMk cId="0" sldId="1073"/>
            <ac:grpSpMk id="109" creationId="{8B5A9FF9-171F-4F32-B24A-326FA4CA5A94}"/>
          </ac:grpSpMkLst>
        </pc:grpChg>
        <pc:grpChg chg="mod">
          <ac:chgData name="Hemanth Kumar  Tanneru" userId="e60da0a2-8f9f-43be-83b4-26a7a02c04c9" providerId="ADAL" clId="{7D07F235-8002-4E09-92B8-228825BC9966}" dt="2022-11-13T15:27:41.431" v="580"/>
          <ac:grpSpMkLst>
            <pc:docMk/>
            <pc:sldMk cId="0" sldId="1073"/>
            <ac:grpSpMk id="112" creationId="{05AE203D-7F1A-432D-8878-326CF9B71A75}"/>
          </ac:grpSpMkLst>
        </pc:grpChg>
        <pc:grpChg chg="del mod">
          <ac:chgData name="Hemanth Kumar  Tanneru" userId="e60da0a2-8f9f-43be-83b4-26a7a02c04c9" providerId="ADAL" clId="{7D07F235-8002-4E09-92B8-228825BC9966}" dt="2022-11-13T15:27:41.428" v="559"/>
          <ac:grpSpMkLst>
            <pc:docMk/>
            <pc:sldMk cId="0" sldId="1073"/>
            <ac:grpSpMk id="119" creationId="{FD2C92B5-D029-43C4-B77C-7D8EB4C39110}"/>
          </ac:grpSpMkLst>
        </pc:grpChg>
        <pc:grpChg chg="del mod">
          <ac:chgData name="Hemanth Kumar  Tanneru" userId="e60da0a2-8f9f-43be-83b4-26a7a02c04c9" providerId="ADAL" clId="{7D07F235-8002-4E09-92B8-228825BC9966}" dt="2022-11-13T15:23:16.505" v="300"/>
          <ac:grpSpMkLst>
            <pc:docMk/>
            <pc:sldMk cId="0" sldId="1073"/>
            <ac:grpSpMk id="124" creationId="{763B7449-3342-47D1-9CB3-F5A86C689758}"/>
          </ac:grpSpMkLst>
        </pc:grpChg>
        <pc:grpChg chg="del mod">
          <ac:chgData name="Hemanth Kumar  Tanneru" userId="e60da0a2-8f9f-43be-83b4-26a7a02c04c9" providerId="ADAL" clId="{7D07F235-8002-4E09-92B8-228825BC9966}" dt="2022-11-13T15:23:20.538" v="302"/>
          <ac:grpSpMkLst>
            <pc:docMk/>
            <pc:sldMk cId="0" sldId="1073"/>
            <ac:grpSpMk id="130" creationId="{DBF2B26B-6681-4ED1-BAEF-B2AE512E9BE0}"/>
          </ac:grpSpMkLst>
        </pc:grpChg>
        <pc:grpChg chg="del mod">
          <ac:chgData name="Hemanth Kumar  Tanneru" userId="e60da0a2-8f9f-43be-83b4-26a7a02c04c9" providerId="ADAL" clId="{7D07F235-8002-4E09-92B8-228825BC9966}" dt="2022-11-13T15:24:53.962" v="339"/>
          <ac:grpSpMkLst>
            <pc:docMk/>
            <pc:sldMk cId="0" sldId="1073"/>
            <ac:grpSpMk id="137" creationId="{4EC15B39-4884-46EF-9F45-81A7876DBFA8}"/>
          </ac:grpSpMkLst>
        </pc:grpChg>
        <pc:grpChg chg="del mod">
          <ac:chgData name="Hemanth Kumar  Tanneru" userId="e60da0a2-8f9f-43be-83b4-26a7a02c04c9" providerId="ADAL" clId="{7D07F235-8002-4E09-92B8-228825BC9966}" dt="2022-11-13T15:23:42.231" v="312"/>
          <ac:grpSpMkLst>
            <pc:docMk/>
            <pc:sldMk cId="0" sldId="1073"/>
            <ac:grpSpMk id="139" creationId="{00527759-3DF2-4C65-925E-A8FDCDC3D455}"/>
          </ac:grpSpMkLst>
        </pc:grpChg>
        <pc:grpChg chg="del mod">
          <ac:chgData name="Hemanth Kumar  Tanneru" userId="e60da0a2-8f9f-43be-83b4-26a7a02c04c9" providerId="ADAL" clId="{7D07F235-8002-4E09-92B8-228825BC9966}" dt="2022-11-13T15:23:42.231" v="312"/>
          <ac:grpSpMkLst>
            <pc:docMk/>
            <pc:sldMk cId="0" sldId="1073"/>
            <ac:grpSpMk id="144" creationId="{F905A3E0-1054-4D32-B002-B943AEFD5126}"/>
          </ac:grpSpMkLst>
        </pc:grpChg>
        <pc:grpChg chg="del mod">
          <ac:chgData name="Hemanth Kumar  Tanneru" userId="e60da0a2-8f9f-43be-83b4-26a7a02c04c9" providerId="ADAL" clId="{7D07F235-8002-4E09-92B8-228825BC9966}" dt="2022-11-13T15:24:20.074" v="327"/>
          <ac:grpSpMkLst>
            <pc:docMk/>
            <pc:sldMk cId="0" sldId="1073"/>
            <ac:grpSpMk id="149" creationId="{5D08BBB6-76F7-4C11-B593-45AEDAC29C3D}"/>
          </ac:grpSpMkLst>
        </pc:grpChg>
        <pc:grpChg chg="del mod">
          <ac:chgData name="Hemanth Kumar  Tanneru" userId="e60da0a2-8f9f-43be-83b4-26a7a02c04c9" providerId="ADAL" clId="{7D07F235-8002-4E09-92B8-228825BC9966}" dt="2022-11-13T15:24:21.861" v="329"/>
          <ac:grpSpMkLst>
            <pc:docMk/>
            <pc:sldMk cId="0" sldId="1073"/>
            <ac:grpSpMk id="154" creationId="{173C3971-0C72-49E9-BC68-6A6BAAA5E899}"/>
          </ac:grpSpMkLst>
        </pc:grpChg>
        <pc:grpChg chg="del mod">
          <ac:chgData name="Hemanth Kumar  Tanneru" userId="e60da0a2-8f9f-43be-83b4-26a7a02c04c9" providerId="ADAL" clId="{7D07F235-8002-4E09-92B8-228825BC9966}" dt="2022-11-13T15:25:09.594" v="371"/>
          <ac:grpSpMkLst>
            <pc:docMk/>
            <pc:sldMk cId="0" sldId="1073"/>
            <ac:grpSpMk id="159" creationId="{EC8182E8-A792-4332-B034-0397A11F558A}"/>
          </ac:grpSpMkLst>
        </pc:grpChg>
        <pc:grpChg chg="del mod">
          <ac:chgData name="Hemanth Kumar  Tanneru" userId="e60da0a2-8f9f-43be-83b4-26a7a02c04c9" providerId="ADAL" clId="{7D07F235-8002-4E09-92B8-228825BC9966}" dt="2022-11-13T15:25:09.603" v="405"/>
          <ac:grpSpMkLst>
            <pc:docMk/>
            <pc:sldMk cId="0" sldId="1073"/>
            <ac:grpSpMk id="164" creationId="{63827F69-4649-4E03-A886-06E734492FA5}"/>
          </ac:grpSpMkLst>
        </pc:grpChg>
        <pc:grpChg chg="del mod">
          <ac:chgData name="Hemanth Kumar  Tanneru" userId="e60da0a2-8f9f-43be-83b4-26a7a02c04c9" providerId="ADAL" clId="{7D07F235-8002-4E09-92B8-228825BC9966}" dt="2022-11-13T15:25:09.599" v="387"/>
          <ac:grpSpMkLst>
            <pc:docMk/>
            <pc:sldMk cId="0" sldId="1073"/>
            <ac:grpSpMk id="166" creationId="{219832C1-232E-4D2F-A22A-422F7FD20C63}"/>
          </ac:grpSpMkLst>
        </pc:grpChg>
        <pc:grpChg chg="mod">
          <ac:chgData name="Hemanth Kumar  Tanneru" userId="e60da0a2-8f9f-43be-83b4-26a7a02c04c9" providerId="ADAL" clId="{7D07F235-8002-4E09-92B8-228825BC9966}" dt="2022-11-13T15:24:51.649" v="336"/>
          <ac:grpSpMkLst>
            <pc:docMk/>
            <pc:sldMk cId="0" sldId="1073"/>
            <ac:grpSpMk id="173" creationId="{F6E63A0C-F685-447B-BECD-4985CEEFC5F4}"/>
          </ac:grpSpMkLst>
        </pc:grpChg>
        <pc:grpChg chg="del mod">
          <ac:chgData name="Hemanth Kumar  Tanneru" userId="e60da0a2-8f9f-43be-83b4-26a7a02c04c9" providerId="ADAL" clId="{7D07F235-8002-4E09-92B8-228825BC9966}" dt="2022-11-13T15:25:09.598" v="385"/>
          <ac:grpSpMkLst>
            <pc:docMk/>
            <pc:sldMk cId="0" sldId="1073"/>
            <ac:grpSpMk id="176" creationId="{4E296A49-617B-4FF3-BC9B-7C78FD79AE34}"/>
          </ac:grpSpMkLst>
        </pc:grpChg>
        <pc:grpChg chg="del mod">
          <ac:chgData name="Hemanth Kumar  Tanneru" userId="e60da0a2-8f9f-43be-83b4-26a7a02c04c9" providerId="ADAL" clId="{7D07F235-8002-4E09-92B8-228825BC9966}" dt="2022-11-13T15:25:21.530" v="426"/>
          <ac:grpSpMkLst>
            <pc:docMk/>
            <pc:sldMk cId="0" sldId="1073"/>
            <ac:grpSpMk id="186" creationId="{D60695E0-AFF3-434C-B6EE-F643E4A9D2EB}"/>
          </ac:grpSpMkLst>
        </pc:grpChg>
        <pc:grpChg chg="del mod">
          <ac:chgData name="Hemanth Kumar  Tanneru" userId="e60da0a2-8f9f-43be-83b4-26a7a02c04c9" providerId="ADAL" clId="{7D07F235-8002-4E09-92B8-228825BC9966}" dt="2022-11-13T15:25:43.137" v="446"/>
          <ac:grpSpMkLst>
            <pc:docMk/>
            <pc:sldMk cId="0" sldId="1073"/>
            <ac:grpSpMk id="187" creationId="{F7252ED4-1337-4505-8176-938E82CE3A27}"/>
          </ac:grpSpMkLst>
        </pc:grpChg>
        <pc:grpChg chg="del mod">
          <ac:chgData name="Hemanth Kumar  Tanneru" userId="e60da0a2-8f9f-43be-83b4-26a7a02c04c9" providerId="ADAL" clId="{7D07F235-8002-4E09-92B8-228825BC9966}" dt="2022-11-13T15:25:43.137" v="446"/>
          <ac:grpSpMkLst>
            <pc:docMk/>
            <pc:sldMk cId="0" sldId="1073"/>
            <ac:grpSpMk id="188" creationId="{3157DE16-7BD7-45C8-839D-212E4C79C806}"/>
          </ac:grpSpMkLst>
        </pc:grpChg>
        <pc:grpChg chg="del mod">
          <ac:chgData name="Hemanth Kumar  Tanneru" userId="e60da0a2-8f9f-43be-83b4-26a7a02c04c9" providerId="ADAL" clId="{7D07F235-8002-4E09-92B8-228825BC9966}" dt="2022-11-13T15:25:48.093" v="450"/>
          <ac:grpSpMkLst>
            <pc:docMk/>
            <pc:sldMk cId="0" sldId="1073"/>
            <ac:grpSpMk id="195" creationId="{B5460F76-8EE4-44B8-9265-1A9892975744}"/>
          </ac:grpSpMkLst>
        </pc:grpChg>
        <pc:grpChg chg="del mod">
          <ac:chgData name="Hemanth Kumar  Tanneru" userId="e60da0a2-8f9f-43be-83b4-26a7a02c04c9" providerId="ADAL" clId="{7D07F235-8002-4E09-92B8-228825BC9966}" dt="2022-11-13T15:25:48.093" v="450"/>
          <ac:grpSpMkLst>
            <pc:docMk/>
            <pc:sldMk cId="0" sldId="1073"/>
            <ac:grpSpMk id="196" creationId="{A79D1FD0-11D1-4A15-B9B6-568AC3A2878E}"/>
          </ac:grpSpMkLst>
        </pc:grpChg>
        <pc:grpChg chg="del mod">
          <ac:chgData name="Hemanth Kumar  Tanneru" userId="e60da0a2-8f9f-43be-83b4-26a7a02c04c9" providerId="ADAL" clId="{7D07F235-8002-4E09-92B8-228825BC9966}" dt="2022-11-13T15:25:48.093" v="450"/>
          <ac:grpSpMkLst>
            <pc:docMk/>
            <pc:sldMk cId="0" sldId="1073"/>
            <ac:grpSpMk id="197" creationId="{0A957AFB-C570-43CB-B314-F2582AFD59E5}"/>
          </ac:grpSpMkLst>
        </pc:grpChg>
        <pc:grpChg chg="del mod">
          <ac:chgData name="Hemanth Kumar  Tanneru" userId="e60da0a2-8f9f-43be-83b4-26a7a02c04c9" providerId="ADAL" clId="{7D07F235-8002-4E09-92B8-228825BC9966}" dt="2022-11-13T15:25:38.398" v="439"/>
          <ac:grpSpMkLst>
            <pc:docMk/>
            <pc:sldMk cId="0" sldId="1073"/>
            <ac:grpSpMk id="200" creationId="{EC2E01CC-7196-43AB-A497-7D44058BBDE6}"/>
          </ac:grpSpMkLst>
        </pc:grpChg>
        <pc:grpChg chg="del mod">
          <ac:chgData name="Hemanth Kumar  Tanneru" userId="e60da0a2-8f9f-43be-83b4-26a7a02c04c9" providerId="ADAL" clId="{7D07F235-8002-4E09-92B8-228825BC9966}" dt="2022-11-13T15:28:47.910" v="617"/>
          <ac:grpSpMkLst>
            <pc:docMk/>
            <pc:sldMk cId="0" sldId="1073"/>
            <ac:grpSpMk id="203" creationId="{65A502BB-4369-47DA-A6E1-4DAB720D4AC9}"/>
          </ac:grpSpMkLst>
        </pc:grpChg>
        <pc:grpChg chg="del mod">
          <ac:chgData name="Hemanth Kumar  Tanneru" userId="e60da0a2-8f9f-43be-83b4-26a7a02c04c9" providerId="ADAL" clId="{7D07F235-8002-4E09-92B8-228825BC9966}" dt="2022-11-13T15:28:47.910" v="617"/>
          <ac:grpSpMkLst>
            <pc:docMk/>
            <pc:sldMk cId="0" sldId="1073"/>
            <ac:grpSpMk id="207" creationId="{52D3A8A8-CC9A-4505-B0A1-8210880A488F}"/>
          </ac:grpSpMkLst>
        </pc:grpChg>
        <pc:grpChg chg="del mod">
          <ac:chgData name="Hemanth Kumar  Tanneru" userId="e60da0a2-8f9f-43be-83b4-26a7a02c04c9" providerId="ADAL" clId="{7D07F235-8002-4E09-92B8-228825BC9966}" dt="2022-11-13T15:25:48.093" v="450"/>
          <ac:grpSpMkLst>
            <pc:docMk/>
            <pc:sldMk cId="0" sldId="1073"/>
            <ac:grpSpMk id="210" creationId="{DD4B1E0E-05CF-47ED-B610-EF6333670F3D}"/>
          </ac:grpSpMkLst>
        </pc:grpChg>
        <pc:grpChg chg="del mod">
          <ac:chgData name="Hemanth Kumar  Tanneru" userId="e60da0a2-8f9f-43be-83b4-26a7a02c04c9" providerId="ADAL" clId="{7D07F235-8002-4E09-92B8-228825BC9966}" dt="2022-11-13T15:25:56.444" v="454"/>
          <ac:grpSpMkLst>
            <pc:docMk/>
            <pc:sldMk cId="0" sldId="1073"/>
            <ac:grpSpMk id="214" creationId="{20526B9D-596F-41ED-8AD9-B30B3FEE454E}"/>
          </ac:grpSpMkLst>
        </pc:grpChg>
        <pc:grpChg chg="del mod">
          <ac:chgData name="Hemanth Kumar  Tanneru" userId="e60da0a2-8f9f-43be-83b4-26a7a02c04c9" providerId="ADAL" clId="{7D07F235-8002-4E09-92B8-228825BC9966}" dt="2022-11-13T15:26:01.286" v="462"/>
          <ac:grpSpMkLst>
            <pc:docMk/>
            <pc:sldMk cId="0" sldId="1073"/>
            <ac:grpSpMk id="218" creationId="{E6176C0A-2AB8-47F5-B37C-823D3036BE4A}"/>
          </ac:grpSpMkLst>
        </pc:grpChg>
        <pc:grpChg chg="del mod">
          <ac:chgData name="Hemanth Kumar  Tanneru" userId="e60da0a2-8f9f-43be-83b4-26a7a02c04c9" providerId="ADAL" clId="{7D07F235-8002-4E09-92B8-228825BC9966}" dt="2022-11-13T15:26:11.137" v="473"/>
          <ac:grpSpMkLst>
            <pc:docMk/>
            <pc:sldMk cId="0" sldId="1073"/>
            <ac:grpSpMk id="226" creationId="{7BA9B236-DCAA-4CAD-8BA8-0EF448C24A9A}"/>
          </ac:grpSpMkLst>
        </pc:grpChg>
        <pc:grpChg chg="del mod">
          <ac:chgData name="Hemanth Kumar  Tanneru" userId="e60da0a2-8f9f-43be-83b4-26a7a02c04c9" providerId="ADAL" clId="{7D07F235-8002-4E09-92B8-228825BC9966}" dt="2022-11-13T15:26:11.137" v="473"/>
          <ac:grpSpMkLst>
            <pc:docMk/>
            <pc:sldMk cId="0" sldId="1073"/>
            <ac:grpSpMk id="237" creationId="{0F64B013-4F24-4EEE-950D-2E9583544F37}"/>
          </ac:grpSpMkLst>
        </pc:grpChg>
        <pc:grpChg chg="del mod">
          <ac:chgData name="Hemanth Kumar  Tanneru" userId="e60da0a2-8f9f-43be-83b4-26a7a02c04c9" providerId="ADAL" clId="{7D07F235-8002-4E09-92B8-228825BC9966}" dt="2022-11-13T15:26:14.865" v="475"/>
          <ac:grpSpMkLst>
            <pc:docMk/>
            <pc:sldMk cId="0" sldId="1073"/>
            <ac:grpSpMk id="238" creationId="{C249C788-761B-4A3C-AC5B-A7A9627984F4}"/>
          </ac:grpSpMkLst>
        </pc:grpChg>
        <pc:grpChg chg="del mod">
          <ac:chgData name="Hemanth Kumar  Tanneru" userId="e60da0a2-8f9f-43be-83b4-26a7a02c04c9" providerId="ADAL" clId="{7D07F235-8002-4E09-92B8-228825BC9966}" dt="2022-11-13T15:26:18.246" v="477"/>
          <ac:grpSpMkLst>
            <pc:docMk/>
            <pc:sldMk cId="0" sldId="1073"/>
            <ac:grpSpMk id="240" creationId="{E54E7714-270B-4320-A3CF-776D67CC4FAB}"/>
          </ac:grpSpMkLst>
        </pc:grpChg>
        <pc:grpChg chg="del mod">
          <ac:chgData name="Hemanth Kumar  Tanneru" userId="e60da0a2-8f9f-43be-83b4-26a7a02c04c9" providerId="ADAL" clId="{7D07F235-8002-4E09-92B8-228825BC9966}" dt="2022-11-13T15:26:23.372" v="483"/>
          <ac:grpSpMkLst>
            <pc:docMk/>
            <pc:sldMk cId="0" sldId="1073"/>
            <ac:grpSpMk id="242" creationId="{776CFD06-4E04-4085-B242-9777AC18B49F}"/>
          </ac:grpSpMkLst>
        </pc:grpChg>
        <pc:grpChg chg="del mod">
          <ac:chgData name="Hemanth Kumar  Tanneru" userId="e60da0a2-8f9f-43be-83b4-26a7a02c04c9" providerId="ADAL" clId="{7D07F235-8002-4E09-92B8-228825BC9966}" dt="2022-11-13T15:27:26.941" v="536"/>
          <ac:grpSpMkLst>
            <pc:docMk/>
            <pc:sldMk cId="0" sldId="1073"/>
            <ac:grpSpMk id="248" creationId="{408A78A2-F7F8-4F50-8C52-7EBC9E2AD236}"/>
          </ac:grpSpMkLst>
        </pc:grpChg>
        <pc:grpChg chg="del mod">
          <ac:chgData name="Hemanth Kumar  Tanneru" userId="e60da0a2-8f9f-43be-83b4-26a7a02c04c9" providerId="ADAL" clId="{7D07F235-8002-4E09-92B8-228825BC9966}" dt="2022-11-13T15:30:14.275" v="655"/>
          <ac:grpSpMkLst>
            <pc:docMk/>
            <pc:sldMk cId="0" sldId="1073"/>
            <ac:grpSpMk id="253" creationId="{75815AF7-95A7-47BE-AB9B-A7B05487EEC3}"/>
          </ac:grpSpMkLst>
        </pc:grpChg>
        <pc:grpChg chg="del mod">
          <ac:chgData name="Hemanth Kumar  Tanneru" userId="e60da0a2-8f9f-43be-83b4-26a7a02c04c9" providerId="ADAL" clId="{7D07F235-8002-4E09-92B8-228825BC9966}" dt="2022-11-13T15:26:50.960" v="530"/>
          <ac:grpSpMkLst>
            <pc:docMk/>
            <pc:sldMk cId="0" sldId="1073"/>
            <ac:grpSpMk id="267" creationId="{AD7F497A-CF0C-44EE-92BF-C79428B79257}"/>
          </ac:grpSpMkLst>
        </pc:grpChg>
        <pc:grpChg chg="del mod">
          <ac:chgData name="Hemanth Kumar  Tanneru" userId="e60da0a2-8f9f-43be-83b4-26a7a02c04c9" providerId="ADAL" clId="{7D07F235-8002-4E09-92B8-228825BC9966}" dt="2022-11-13T15:30:14.275" v="655"/>
          <ac:grpSpMkLst>
            <pc:docMk/>
            <pc:sldMk cId="0" sldId="1073"/>
            <ac:grpSpMk id="268" creationId="{675D2A98-BF50-47F5-9019-4A8A5509AAE5}"/>
          </ac:grpSpMkLst>
        </pc:grpChg>
        <pc:grpChg chg="del mod">
          <ac:chgData name="Hemanth Kumar  Tanneru" userId="e60da0a2-8f9f-43be-83b4-26a7a02c04c9" providerId="ADAL" clId="{7D07F235-8002-4E09-92B8-228825BC9966}" dt="2022-11-13T15:26:43.723" v="518"/>
          <ac:grpSpMkLst>
            <pc:docMk/>
            <pc:sldMk cId="0" sldId="1073"/>
            <ac:grpSpMk id="275" creationId="{6E6A68A8-E385-4C9D-A245-9714633D014F}"/>
          </ac:grpSpMkLst>
        </pc:grpChg>
        <pc:grpChg chg="del mod">
          <ac:chgData name="Hemanth Kumar  Tanneru" userId="e60da0a2-8f9f-43be-83b4-26a7a02c04c9" providerId="ADAL" clId="{7D07F235-8002-4E09-92B8-228825BC9966}" dt="2022-11-13T15:30:14.275" v="655"/>
          <ac:grpSpMkLst>
            <pc:docMk/>
            <pc:sldMk cId="0" sldId="1073"/>
            <ac:grpSpMk id="284" creationId="{E72D5C4D-AE08-42E6-A557-7CA789A4DD3F}"/>
          </ac:grpSpMkLst>
        </pc:grpChg>
        <pc:grpChg chg="del mod">
          <ac:chgData name="Hemanth Kumar  Tanneru" userId="e60da0a2-8f9f-43be-83b4-26a7a02c04c9" providerId="ADAL" clId="{7D07F235-8002-4E09-92B8-228825BC9966}" dt="2022-11-13T15:26:56.180" v="533"/>
          <ac:grpSpMkLst>
            <pc:docMk/>
            <pc:sldMk cId="0" sldId="1073"/>
            <ac:grpSpMk id="296" creationId="{A24D8280-F009-4EBC-A589-9E9AD1E5CC85}"/>
          </ac:grpSpMkLst>
        </pc:grpChg>
        <pc:grpChg chg="del mod">
          <ac:chgData name="Hemanth Kumar  Tanneru" userId="e60da0a2-8f9f-43be-83b4-26a7a02c04c9" providerId="ADAL" clId="{7D07F235-8002-4E09-92B8-228825BC9966}" dt="2022-11-13T15:30:14.275" v="655"/>
          <ac:grpSpMkLst>
            <pc:docMk/>
            <pc:sldMk cId="0" sldId="1073"/>
            <ac:grpSpMk id="299" creationId="{FF467533-3672-463F-96F2-797551AEA545}"/>
          </ac:grpSpMkLst>
        </pc:grpChg>
        <pc:grpChg chg="del mod">
          <ac:chgData name="Hemanth Kumar  Tanneru" userId="e60da0a2-8f9f-43be-83b4-26a7a02c04c9" providerId="ADAL" clId="{7D07F235-8002-4E09-92B8-228825BC9966}" dt="2022-11-13T15:30:14.275" v="655"/>
          <ac:grpSpMkLst>
            <pc:docMk/>
            <pc:sldMk cId="0" sldId="1073"/>
            <ac:grpSpMk id="302" creationId="{5FCBBFA6-BCB4-49CE-A825-DADE244AF203}"/>
          </ac:grpSpMkLst>
        </pc:grpChg>
        <pc:grpChg chg="del mod">
          <ac:chgData name="Hemanth Kumar  Tanneru" userId="e60da0a2-8f9f-43be-83b4-26a7a02c04c9" providerId="ADAL" clId="{7D07F235-8002-4E09-92B8-228825BC9966}" dt="2022-11-13T15:29:05.600" v="633"/>
          <ac:grpSpMkLst>
            <pc:docMk/>
            <pc:sldMk cId="0" sldId="1073"/>
            <ac:grpSpMk id="314" creationId="{80697E2F-3328-4AF6-8220-E1C0F5F95EF3}"/>
          </ac:grpSpMkLst>
        </pc:grpChg>
        <pc:grpChg chg="del mod">
          <ac:chgData name="Hemanth Kumar  Tanneru" userId="e60da0a2-8f9f-43be-83b4-26a7a02c04c9" providerId="ADAL" clId="{7D07F235-8002-4E09-92B8-228825BC9966}" dt="2022-11-13T15:27:52.337" v="596"/>
          <ac:grpSpMkLst>
            <pc:docMk/>
            <pc:sldMk cId="0" sldId="1073"/>
            <ac:grpSpMk id="315" creationId="{83381F43-3820-4641-9A7C-4DFBB3A8C398}"/>
          </ac:grpSpMkLst>
        </pc:grpChg>
        <pc:grpChg chg="del mod">
          <ac:chgData name="Hemanth Kumar  Tanneru" userId="e60da0a2-8f9f-43be-83b4-26a7a02c04c9" providerId="ADAL" clId="{7D07F235-8002-4E09-92B8-228825BC9966}" dt="2022-11-13T15:27:52.337" v="596"/>
          <ac:grpSpMkLst>
            <pc:docMk/>
            <pc:sldMk cId="0" sldId="1073"/>
            <ac:grpSpMk id="320" creationId="{FB1AFC43-986F-4809-A65D-D92E4E0DCF4A}"/>
          </ac:grpSpMkLst>
        </pc:grpChg>
        <pc:grpChg chg="del mod">
          <ac:chgData name="Hemanth Kumar  Tanneru" userId="e60da0a2-8f9f-43be-83b4-26a7a02c04c9" providerId="ADAL" clId="{7D07F235-8002-4E09-92B8-228825BC9966}" dt="2022-11-13T15:29:05.600" v="633"/>
          <ac:grpSpMkLst>
            <pc:docMk/>
            <pc:sldMk cId="0" sldId="1073"/>
            <ac:grpSpMk id="321" creationId="{5958792E-E94E-4663-A568-FE529D61BF80}"/>
          </ac:grpSpMkLst>
        </pc:grpChg>
        <pc:grpChg chg="del mod">
          <ac:chgData name="Hemanth Kumar  Tanneru" userId="e60da0a2-8f9f-43be-83b4-26a7a02c04c9" providerId="ADAL" clId="{7D07F235-8002-4E09-92B8-228825BC9966}" dt="2022-11-13T15:28:35.776" v="609"/>
          <ac:grpSpMkLst>
            <pc:docMk/>
            <pc:sldMk cId="0" sldId="1073"/>
            <ac:grpSpMk id="329" creationId="{216271A7-C57B-47CE-8480-CE2D53601554}"/>
          </ac:grpSpMkLst>
        </pc:grpChg>
        <pc:grpChg chg="del mod">
          <ac:chgData name="Hemanth Kumar  Tanneru" userId="e60da0a2-8f9f-43be-83b4-26a7a02c04c9" providerId="ADAL" clId="{7D07F235-8002-4E09-92B8-228825BC9966}" dt="2022-11-13T15:28:35.776" v="609"/>
          <ac:grpSpMkLst>
            <pc:docMk/>
            <pc:sldMk cId="0" sldId="1073"/>
            <ac:grpSpMk id="330" creationId="{5DA5FD12-31DA-4407-B5BA-5D50FC9EB5F8}"/>
          </ac:grpSpMkLst>
        </pc:grpChg>
        <pc:grpChg chg="del mod">
          <ac:chgData name="Hemanth Kumar  Tanneru" userId="e60da0a2-8f9f-43be-83b4-26a7a02c04c9" providerId="ADAL" clId="{7D07F235-8002-4E09-92B8-228825BC9966}" dt="2022-11-13T15:28:36.732" v="611"/>
          <ac:grpSpMkLst>
            <pc:docMk/>
            <pc:sldMk cId="0" sldId="1073"/>
            <ac:grpSpMk id="335" creationId="{12D8250F-B394-4DFD-BD77-CAB5E653F070}"/>
          </ac:grpSpMkLst>
        </pc:grpChg>
        <pc:grpChg chg="del mod">
          <ac:chgData name="Hemanth Kumar  Tanneru" userId="e60da0a2-8f9f-43be-83b4-26a7a02c04c9" providerId="ADAL" clId="{7D07F235-8002-4E09-92B8-228825BC9966}" dt="2022-11-13T15:30:14.275" v="655"/>
          <ac:grpSpMkLst>
            <pc:docMk/>
            <pc:sldMk cId="0" sldId="1073"/>
            <ac:grpSpMk id="337" creationId="{481E3EA5-64CA-4FCD-B915-CFF11E71FC65}"/>
          </ac:grpSpMkLst>
        </pc:grpChg>
        <pc:grpChg chg="del mod">
          <ac:chgData name="Hemanth Kumar  Tanneru" userId="e60da0a2-8f9f-43be-83b4-26a7a02c04c9" providerId="ADAL" clId="{7D07F235-8002-4E09-92B8-228825BC9966}" dt="2022-11-13T15:29:05.600" v="633"/>
          <ac:grpSpMkLst>
            <pc:docMk/>
            <pc:sldMk cId="0" sldId="1073"/>
            <ac:grpSpMk id="341" creationId="{F7FB168A-4F5C-42B1-BFB3-B9E786BAEE08}"/>
          </ac:grpSpMkLst>
        </pc:grpChg>
        <pc:grpChg chg="del mod">
          <ac:chgData name="Hemanth Kumar  Tanneru" userId="e60da0a2-8f9f-43be-83b4-26a7a02c04c9" providerId="ADAL" clId="{7D07F235-8002-4E09-92B8-228825BC9966}" dt="2022-11-13T15:30:45.161" v="663"/>
          <ac:grpSpMkLst>
            <pc:docMk/>
            <pc:sldMk cId="0" sldId="1073"/>
            <ac:grpSpMk id="343" creationId="{796FEB24-6A2A-4DF7-86BC-B100E49C0A5F}"/>
          </ac:grpSpMkLst>
        </pc:grpChg>
        <pc:grpChg chg="del mod">
          <ac:chgData name="Hemanth Kumar  Tanneru" userId="e60da0a2-8f9f-43be-83b4-26a7a02c04c9" providerId="ADAL" clId="{7D07F235-8002-4E09-92B8-228825BC9966}" dt="2022-11-13T15:29:05.600" v="633"/>
          <ac:grpSpMkLst>
            <pc:docMk/>
            <pc:sldMk cId="0" sldId="1073"/>
            <ac:grpSpMk id="353" creationId="{96CE6765-0A1D-43BD-8D08-E2EC966DEC5F}"/>
          </ac:grpSpMkLst>
        </pc:grpChg>
        <pc:grpChg chg="del mod">
          <ac:chgData name="Hemanth Kumar  Tanneru" userId="e60da0a2-8f9f-43be-83b4-26a7a02c04c9" providerId="ADAL" clId="{7D07F235-8002-4E09-92B8-228825BC9966}" dt="2022-11-13T15:29:10.952" v="637"/>
          <ac:grpSpMkLst>
            <pc:docMk/>
            <pc:sldMk cId="0" sldId="1073"/>
            <ac:grpSpMk id="359" creationId="{C7D5AC7C-9429-4DEB-998B-EE7868C513AA}"/>
          </ac:grpSpMkLst>
        </pc:grpChg>
        <pc:grpChg chg="del mod">
          <ac:chgData name="Hemanth Kumar  Tanneru" userId="e60da0a2-8f9f-43be-83b4-26a7a02c04c9" providerId="ADAL" clId="{7D07F235-8002-4E09-92B8-228825BC9966}" dt="2022-11-13T15:30:07.686" v="647"/>
          <ac:grpSpMkLst>
            <pc:docMk/>
            <pc:sldMk cId="0" sldId="1073"/>
            <ac:grpSpMk id="363" creationId="{88CF60AA-BEE6-4A46-A980-21993767BB42}"/>
          </ac:grpSpMkLst>
        </pc:grpChg>
        <pc:grpChg chg="del mod">
          <ac:chgData name="Hemanth Kumar  Tanneru" userId="e60da0a2-8f9f-43be-83b4-26a7a02c04c9" providerId="ADAL" clId="{7D07F235-8002-4E09-92B8-228825BC9966}" dt="2022-11-13T15:30:07.686" v="647"/>
          <ac:grpSpMkLst>
            <pc:docMk/>
            <pc:sldMk cId="0" sldId="1073"/>
            <ac:grpSpMk id="365" creationId="{D5B9DF1B-4875-4001-B891-C452A81709E4}"/>
          </ac:grpSpMkLst>
        </pc:grpChg>
        <pc:grpChg chg="del mod">
          <ac:chgData name="Hemanth Kumar  Tanneru" userId="e60da0a2-8f9f-43be-83b4-26a7a02c04c9" providerId="ADAL" clId="{7D07F235-8002-4E09-92B8-228825BC9966}" dt="2022-11-13T15:30:07.686" v="647"/>
          <ac:grpSpMkLst>
            <pc:docMk/>
            <pc:sldMk cId="0" sldId="1073"/>
            <ac:grpSpMk id="367" creationId="{BE5C2CD9-3EB0-4AAE-A33B-5BEA0613FE92}"/>
          </ac:grpSpMkLst>
        </pc:grpChg>
        <pc:grpChg chg="del mod">
          <ac:chgData name="Hemanth Kumar  Tanneru" userId="e60da0a2-8f9f-43be-83b4-26a7a02c04c9" providerId="ADAL" clId="{7D07F235-8002-4E09-92B8-228825BC9966}" dt="2022-11-13T15:30:51.700" v="670"/>
          <ac:grpSpMkLst>
            <pc:docMk/>
            <pc:sldMk cId="0" sldId="1073"/>
            <ac:grpSpMk id="371" creationId="{42CC6B52-5004-4A69-BC73-4667E9EC4258}"/>
          </ac:grpSpMkLst>
        </pc:grpChg>
        <pc:grpChg chg="del mod">
          <ac:chgData name="Hemanth Kumar  Tanneru" userId="e60da0a2-8f9f-43be-83b4-26a7a02c04c9" providerId="ADAL" clId="{7D07F235-8002-4E09-92B8-228825BC9966}" dt="2022-11-13T15:30:14.275" v="655"/>
          <ac:grpSpMkLst>
            <pc:docMk/>
            <pc:sldMk cId="0" sldId="1073"/>
            <ac:grpSpMk id="373" creationId="{FE5533D0-C56C-4721-997E-18F5CEA00CCF}"/>
          </ac:grpSpMkLst>
        </pc:grpChg>
        <pc:grpChg chg="del mod">
          <ac:chgData name="Hemanth Kumar  Tanneru" userId="e60da0a2-8f9f-43be-83b4-26a7a02c04c9" providerId="ADAL" clId="{7D07F235-8002-4E09-92B8-228825BC9966}" dt="2022-11-13T15:30:21.885" v="659"/>
          <ac:grpSpMkLst>
            <pc:docMk/>
            <pc:sldMk cId="0" sldId="1073"/>
            <ac:grpSpMk id="381" creationId="{7536D162-0D5A-478B-B869-9C02FE404A92}"/>
          </ac:grpSpMkLst>
        </pc:grpChg>
        <pc:grpChg chg="del mod">
          <ac:chgData name="Hemanth Kumar  Tanneru" userId="e60da0a2-8f9f-43be-83b4-26a7a02c04c9" providerId="ADAL" clId="{7D07F235-8002-4E09-92B8-228825BC9966}" dt="2022-11-13T15:30:51.700" v="670"/>
          <ac:grpSpMkLst>
            <pc:docMk/>
            <pc:sldMk cId="0" sldId="1073"/>
            <ac:grpSpMk id="385" creationId="{EBAD076D-42FD-4A94-B165-5018E1A931A3}"/>
          </ac:grpSpMkLst>
        </pc:grpChg>
        <pc:grpChg chg="del mod">
          <ac:chgData name="Hemanth Kumar  Tanneru" userId="e60da0a2-8f9f-43be-83b4-26a7a02c04c9" providerId="ADAL" clId="{7D07F235-8002-4E09-92B8-228825BC9966}" dt="2022-11-13T15:30:51.700" v="670"/>
          <ac:grpSpMkLst>
            <pc:docMk/>
            <pc:sldMk cId="0" sldId="1073"/>
            <ac:grpSpMk id="389" creationId="{D3E19DAF-0940-4331-8AC3-04F02665E8A4}"/>
          </ac:grpSpMkLst>
        </pc:grpChg>
        <pc:grpChg chg="del mod">
          <ac:chgData name="Hemanth Kumar  Tanneru" userId="e60da0a2-8f9f-43be-83b4-26a7a02c04c9" providerId="ADAL" clId="{7D07F235-8002-4E09-92B8-228825BC9966}" dt="2022-11-13T15:30:51.700" v="670"/>
          <ac:grpSpMkLst>
            <pc:docMk/>
            <pc:sldMk cId="0" sldId="1073"/>
            <ac:grpSpMk id="396" creationId="{BE1C2217-B8B9-4029-8C70-A1EF534C1F9B}"/>
          </ac:grpSpMkLst>
        </pc:grpChg>
        <pc:grpChg chg="del mod">
          <ac:chgData name="Hemanth Kumar  Tanneru" userId="e60da0a2-8f9f-43be-83b4-26a7a02c04c9" providerId="ADAL" clId="{7D07F235-8002-4E09-92B8-228825BC9966}" dt="2022-11-13T15:31:16.087" v="685"/>
          <ac:grpSpMkLst>
            <pc:docMk/>
            <pc:sldMk cId="0" sldId="1073"/>
            <ac:grpSpMk id="397" creationId="{7360AC81-7FA4-49B1-B9BB-D601D885134A}"/>
          </ac:grpSpMkLst>
        </pc:grpChg>
        <pc:grpChg chg="del mod">
          <ac:chgData name="Hemanth Kumar  Tanneru" userId="e60da0a2-8f9f-43be-83b4-26a7a02c04c9" providerId="ADAL" clId="{7D07F235-8002-4E09-92B8-228825BC9966}" dt="2022-11-13T15:31:11.921" v="681"/>
          <ac:grpSpMkLst>
            <pc:docMk/>
            <pc:sldMk cId="0" sldId="1073"/>
            <ac:grpSpMk id="402" creationId="{763A27FB-A9F6-483A-875E-B46223E14DE9}"/>
          </ac:grpSpMkLst>
        </pc:grpChg>
        <pc:grpChg chg="del mod">
          <ac:chgData name="Hemanth Kumar  Tanneru" userId="e60da0a2-8f9f-43be-83b4-26a7a02c04c9" providerId="ADAL" clId="{7D07F235-8002-4E09-92B8-228825BC9966}" dt="2022-11-13T15:31:16.087" v="685"/>
          <ac:grpSpMkLst>
            <pc:docMk/>
            <pc:sldMk cId="0" sldId="1073"/>
            <ac:grpSpMk id="408" creationId="{5A67D416-315E-45CF-A141-DF63BB96E4E5}"/>
          </ac:grpSpMkLst>
        </pc:grpChg>
        <pc:grpChg chg="del mod">
          <ac:chgData name="Hemanth Kumar  Tanneru" userId="e60da0a2-8f9f-43be-83b4-26a7a02c04c9" providerId="ADAL" clId="{7D07F235-8002-4E09-92B8-228825BC9966}" dt="2022-11-13T15:31:18.402" v="689"/>
          <ac:grpSpMkLst>
            <pc:docMk/>
            <pc:sldMk cId="0" sldId="1073"/>
            <ac:grpSpMk id="412" creationId="{0D51A055-4D1B-4955-B735-1D4963BE57C5}"/>
          </ac:grpSpMkLst>
        </pc:grpChg>
        <pc:grpChg chg="mod">
          <ac:chgData name="Hemanth Kumar  Tanneru" userId="e60da0a2-8f9f-43be-83b4-26a7a02c04c9" providerId="ADAL" clId="{7D07F235-8002-4E09-92B8-228825BC9966}" dt="2022-11-13T15:31:18.402" v="689"/>
          <ac:grpSpMkLst>
            <pc:docMk/>
            <pc:sldMk cId="0" sldId="1073"/>
            <ac:grpSpMk id="416" creationId="{691268BE-0464-4BB5-9D85-ADD37156D469}"/>
          </ac:grpSpMkLst>
        </pc:grpChg>
        <pc:grpChg chg="mod">
          <ac:chgData name="Hemanth Kumar  Tanneru" userId="e60da0a2-8f9f-43be-83b4-26a7a02c04c9" providerId="ADAL" clId="{7D07F235-8002-4E09-92B8-228825BC9966}" dt="2022-11-13T15:31:28.329" v="695"/>
          <ac:grpSpMkLst>
            <pc:docMk/>
            <pc:sldMk cId="0" sldId="1073"/>
            <ac:grpSpMk id="422" creationId="{7FF18F8C-3A92-4C81-9CD7-B220346FEF43}"/>
          </ac:grpSpMkLst>
        </pc:grpChg>
        <pc:inkChg chg="mod">
          <ac:chgData name="Hemanth Kumar  Tanneru" userId="e60da0a2-8f9f-43be-83b4-26a7a02c04c9" providerId="ADAL" clId="{7D07F235-8002-4E09-92B8-228825BC9966}" dt="2022-11-13T15:25:09.601" v="394"/>
          <ac:inkMkLst>
            <pc:docMk/>
            <pc:sldMk cId="0" sldId="1073"/>
            <ac:inkMk id="6" creationId="{D12CC3AF-AF88-48CC-AF71-0AB6FC596155}"/>
          </ac:inkMkLst>
        </pc:inkChg>
        <pc:inkChg chg="add del mod">
          <ac:chgData name="Hemanth Kumar  Tanneru" userId="e60da0a2-8f9f-43be-83b4-26a7a02c04c9" providerId="ADAL" clId="{7D07F235-8002-4E09-92B8-228825BC9966}" dt="2022-11-13T15:25:09.592" v="366"/>
          <ac:inkMkLst>
            <pc:docMk/>
            <pc:sldMk cId="0" sldId="1073"/>
            <ac:inkMk id="7" creationId="{5ECCBE66-6767-408C-B0C4-7EB9EC79CDCB}"/>
          </ac:inkMkLst>
        </pc:inkChg>
        <pc:inkChg chg="add del mod">
          <ac:chgData name="Hemanth Kumar  Tanneru" userId="e60da0a2-8f9f-43be-83b4-26a7a02c04c9" providerId="ADAL" clId="{7D07F235-8002-4E09-92B8-228825BC9966}" dt="2022-11-13T15:25:09.603" v="402"/>
          <ac:inkMkLst>
            <pc:docMk/>
            <pc:sldMk cId="0" sldId="1073"/>
            <ac:inkMk id="8" creationId="{11D9C4DF-2717-4342-8396-92C227FCDE2F}"/>
          </ac:inkMkLst>
        </pc:inkChg>
        <pc:inkChg chg="add del mod">
          <ac:chgData name="Hemanth Kumar  Tanneru" userId="e60da0a2-8f9f-43be-83b4-26a7a02c04c9" providerId="ADAL" clId="{7D07F235-8002-4E09-92B8-228825BC9966}" dt="2022-11-13T15:25:09.598" v="386"/>
          <ac:inkMkLst>
            <pc:docMk/>
            <pc:sldMk cId="0" sldId="1073"/>
            <ac:inkMk id="9" creationId="{3B04B405-52FE-4251-9835-C95654A0E7D8}"/>
          </ac:inkMkLst>
        </pc:inkChg>
        <pc:inkChg chg="add del mod">
          <ac:chgData name="Hemanth Kumar  Tanneru" userId="e60da0a2-8f9f-43be-83b4-26a7a02c04c9" providerId="ADAL" clId="{7D07F235-8002-4E09-92B8-228825BC9966}" dt="2022-11-13T15:25:09.582" v="345"/>
          <ac:inkMkLst>
            <pc:docMk/>
            <pc:sldMk cId="0" sldId="1073"/>
            <ac:inkMk id="10" creationId="{F491F8EB-3BCE-4DD5-BF84-1D5F78189C45}"/>
          </ac:inkMkLst>
        </pc:inkChg>
        <pc:inkChg chg="add del mod">
          <ac:chgData name="Hemanth Kumar  Tanneru" userId="e60da0a2-8f9f-43be-83b4-26a7a02c04c9" providerId="ADAL" clId="{7D07F235-8002-4E09-92B8-228825BC9966}" dt="2022-11-13T15:25:09.605" v="416"/>
          <ac:inkMkLst>
            <pc:docMk/>
            <pc:sldMk cId="0" sldId="1073"/>
            <ac:inkMk id="11" creationId="{E2380CC3-5392-45D7-95FE-7534F12A5B23}"/>
          </ac:inkMkLst>
        </pc:inkChg>
        <pc:inkChg chg="add del mod">
          <ac:chgData name="Hemanth Kumar  Tanneru" userId="e60da0a2-8f9f-43be-83b4-26a7a02c04c9" providerId="ADAL" clId="{7D07F235-8002-4E09-92B8-228825BC9966}" dt="2022-11-13T15:25:09.597" v="380"/>
          <ac:inkMkLst>
            <pc:docMk/>
            <pc:sldMk cId="0" sldId="1073"/>
            <ac:inkMk id="12" creationId="{8D92D98D-BED2-49B1-9969-EF59C29EF6A5}"/>
          </ac:inkMkLst>
        </pc:inkChg>
        <pc:inkChg chg="add del mod">
          <ac:chgData name="Hemanth Kumar  Tanneru" userId="e60da0a2-8f9f-43be-83b4-26a7a02c04c9" providerId="ADAL" clId="{7D07F235-8002-4E09-92B8-228825BC9966}" dt="2022-11-13T15:25:09.593" v="368"/>
          <ac:inkMkLst>
            <pc:docMk/>
            <pc:sldMk cId="0" sldId="1073"/>
            <ac:inkMk id="13" creationId="{CA7427A8-28B0-46A8-84CE-A1C38433CDC5}"/>
          </ac:inkMkLst>
        </pc:inkChg>
        <pc:inkChg chg="add del mod">
          <ac:chgData name="Hemanth Kumar  Tanneru" userId="e60da0a2-8f9f-43be-83b4-26a7a02c04c9" providerId="ADAL" clId="{7D07F235-8002-4E09-92B8-228825BC9966}" dt="2022-11-13T15:25:09.599" v="388"/>
          <ac:inkMkLst>
            <pc:docMk/>
            <pc:sldMk cId="0" sldId="1073"/>
            <ac:inkMk id="14" creationId="{D52ACA5F-3A7F-40B1-98D8-B37BA04FCBBE}"/>
          </ac:inkMkLst>
        </pc:inkChg>
        <pc:inkChg chg="add del mod">
          <ac:chgData name="Hemanth Kumar  Tanneru" userId="e60da0a2-8f9f-43be-83b4-26a7a02c04c9" providerId="ADAL" clId="{7D07F235-8002-4E09-92B8-228825BC9966}" dt="2022-11-13T15:25:09.591" v="364"/>
          <ac:inkMkLst>
            <pc:docMk/>
            <pc:sldMk cId="0" sldId="1073"/>
            <ac:inkMk id="15" creationId="{B427CFD8-CB22-4A1D-AD46-FF410B335E95}"/>
          </ac:inkMkLst>
        </pc:inkChg>
        <pc:inkChg chg="add del mod">
          <ac:chgData name="Hemanth Kumar  Tanneru" userId="e60da0a2-8f9f-43be-83b4-26a7a02c04c9" providerId="ADAL" clId="{7D07F235-8002-4E09-92B8-228825BC9966}" dt="2022-11-13T15:25:09.604" v="409"/>
          <ac:inkMkLst>
            <pc:docMk/>
            <pc:sldMk cId="0" sldId="1073"/>
            <ac:inkMk id="16" creationId="{EF6F81F6-3E1E-4F94-B0B5-746CB236C8BB}"/>
          </ac:inkMkLst>
        </pc:inkChg>
        <pc:inkChg chg="add del mod">
          <ac:chgData name="Hemanth Kumar  Tanneru" userId="e60da0a2-8f9f-43be-83b4-26a7a02c04c9" providerId="ADAL" clId="{7D07F235-8002-4E09-92B8-228825BC9966}" dt="2022-11-13T15:25:09.583" v="348"/>
          <ac:inkMkLst>
            <pc:docMk/>
            <pc:sldMk cId="0" sldId="1073"/>
            <ac:inkMk id="17" creationId="{AC998599-321C-4391-BB56-E8FA9D63C434}"/>
          </ac:inkMkLst>
        </pc:inkChg>
        <pc:inkChg chg="add del mod">
          <ac:chgData name="Hemanth Kumar  Tanneru" userId="e60da0a2-8f9f-43be-83b4-26a7a02c04c9" providerId="ADAL" clId="{7D07F235-8002-4E09-92B8-228825BC9966}" dt="2022-11-13T15:25:09.604" v="410"/>
          <ac:inkMkLst>
            <pc:docMk/>
            <pc:sldMk cId="0" sldId="1073"/>
            <ac:inkMk id="18" creationId="{F3D76AF4-5E52-4F19-9020-38A9E01A8FF1}"/>
          </ac:inkMkLst>
        </pc:inkChg>
        <pc:inkChg chg="add del mod">
          <ac:chgData name="Hemanth Kumar  Tanneru" userId="e60da0a2-8f9f-43be-83b4-26a7a02c04c9" providerId="ADAL" clId="{7D07F235-8002-4E09-92B8-228825BC9966}" dt="2022-11-13T15:25:09.600" v="393"/>
          <ac:inkMkLst>
            <pc:docMk/>
            <pc:sldMk cId="0" sldId="1073"/>
            <ac:inkMk id="19" creationId="{58E3BB4E-DDE5-451F-B389-DC48D5E99E03}"/>
          </ac:inkMkLst>
        </pc:inkChg>
        <pc:inkChg chg="add del mod">
          <ac:chgData name="Hemanth Kumar  Tanneru" userId="e60da0a2-8f9f-43be-83b4-26a7a02c04c9" providerId="ADAL" clId="{7D07F235-8002-4E09-92B8-228825BC9966}" dt="2022-11-13T15:25:09.596" v="378"/>
          <ac:inkMkLst>
            <pc:docMk/>
            <pc:sldMk cId="0" sldId="1073"/>
            <ac:inkMk id="20" creationId="{182A0027-FECD-46C6-BB23-2E966A5B0A55}"/>
          </ac:inkMkLst>
        </pc:inkChg>
        <pc:inkChg chg="add del mod">
          <ac:chgData name="Hemanth Kumar  Tanneru" userId="e60da0a2-8f9f-43be-83b4-26a7a02c04c9" providerId="ADAL" clId="{7D07F235-8002-4E09-92B8-228825BC9966}" dt="2022-11-13T15:25:09.601" v="395"/>
          <ac:inkMkLst>
            <pc:docMk/>
            <pc:sldMk cId="0" sldId="1073"/>
            <ac:inkMk id="25" creationId="{85C9EA46-0FDB-40B4-9B4C-CB013954228C}"/>
          </ac:inkMkLst>
        </pc:inkChg>
        <pc:inkChg chg="add del mod">
          <ac:chgData name="Hemanth Kumar  Tanneru" userId="e60da0a2-8f9f-43be-83b4-26a7a02c04c9" providerId="ADAL" clId="{7D07F235-8002-4E09-92B8-228825BC9966}" dt="2022-11-13T15:25:09.590" v="361"/>
          <ac:inkMkLst>
            <pc:docMk/>
            <pc:sldMk cId="0" sldId="1073"/>
            <ac:inkMk id="26" creationId="{C7C5A0E4-0810-45F1-8A20-921B6B88EC8A}"/>
          </ac:inkMkLst>
        </pc:inkChg>
        <pc:inkChg chg="add del mod">
          <ac:chgData name="Hemanth Kumar  Tanneru" userId="e60da0a2-8f9f-43be-83b4-26a7a02c04c9" providerId="ADAL" clId="{7D07F235-8002-4E09-92B8-228825BC9966}" dt="2022-11-13T15:25:09.604" v="408"/>
          <ac:inkMkLst>
            <pc:docMk/>
            <pc:sldMk cId="0" sldId="1073"/>
            <ac:inkMk id="27" creationId="{E4AC4F80-53EF-4B88-8C9E-4AF1DAB64878}"/>
          </ac:inkMkLst>
        </pc:inkChg>
        <pc:inkChg chg="add del mod">
          <ac:chgData name="Hemanth Kumar  Tanneru" userId="e60da0a2-8f9f-43be-83b4-26a7a02c04c9" providerId="ADAL" clId="{7D07F235-8002-4E09-92B8-228825BC9966}" dt="2022-11-13T15:25:09.595" v="375"/>
          <ac:inkMkLst>
            <pc:docMk/>
            <pc:sldMk cId="0" sldId="1073"/>
            <ac:inkMk id="29" creationId="{66DC5318-B707-4DDC-B22A-A88B0350D3EA}"/>
          </ac:inkMkLst>
        </pc:inkChg>
        <pc:inkChg chg="add del mod">
          <ac:chgData name="Hemanth Kumar  Tanneru" userId="e60da0a2-8f9f-43be-83b4-26a7a02c04c9" providerId="ADAL" clId="{7D07F235-8002-4E09-92B8-228825BC9966}" dt="2022-11-13T15:25:09.604" v="412"/>
          <ac:inkMkLst>
            <pc:docMk/>
            <pc:sldMk cId="0" sldId="1073"/>
            <ac:inkMk id="30" creationId="{9A7797E9-39D9-463C-B743-25DE501B0E4C}"/>
          </ac:inkMkLst>
        </pc:inkChg>
        <pc:inkChg chg="add del mod">
          <ac:chgData name="Hemanth Kumar  Tanneru" userId="e60da0a2-8f9f-43be-83b4-26a7a02c04c9" providerId="ADAL" clId="{7D07F235-8002-4E09-92B8-228825BC9966}" dt="2022-11-13T15:25:09.592" v="365"/>
          <ac:inkMkLst>
            <pc:docMk/>
            <pc:sldMk cId="0" sldId="1073"/>
            <ac:inkMk id="31" creationId="{FCFB720F-5065-4D8C-9AA1-26E52362650B}"/>
          </ac:inkMkLst>
        </pc:inkChg>
        <pc:inkChg chg="add del mod">
          <ac:chgData name="Hemanth Kumar  Tanneru" userId="e60da0a2-8f9f-43be-83b4-26a7a02c04c9" providerId="ADAL" clId="{7D07F235-8002-4E09-92B8-228825BC9966}" dt="2022-11-13T15:20:29.057" v="203"/>
          <ac:inkMkLst>
            <pc:docMk/>
            <pc:sldMk cId="0" sldId="1073"/>
            <ac:inkMk id="33" creationId="{262E2095-BCFF-497B-A413-D9D25E73A0CF}"/>
          </ac:inkMkLst>
        </pc:inkChg>
        <pc:inkChg chg="add del mod">
          <ac:chgData name="Hemanth Kumar  Tanneru" userId="e60da0a2-8f9f-43be-83b4-26a7a02c04c9" providerId="ADAL" clId="{7D07F235-8002-4E09-92B8-228825BC9966}" dt="2022-11-13T15:20:32.033" v="205"/>
          <ac:inkMkLst>
            <pc:docMk/>
            <pc:sldMk cId="0" sldId="1073"/>
            <ac:inkMk id="34" creationId="{48356C76-64E6-4C1C-BC38-BC9C0E5B86A7}"/>
          </ac:inkMkLst>
        </pc:inkChg>
        <pc:inkChg chg="add del mod">
          <ac:chgData name="Hemanth Kumar  Tanneru" userId="e60da0a2-8f9f-43be-83b4-26a7a02c04c9" providerId="ADAL" clId="{7D07F235-8002-4E09-92B8-228825BC9966}" dt="2022-11-13T15:20:29.071" v="204"/>
          <ac:inkMkLst>
            <pc:docMk/>
            <pc:sldMk cId="0" sldId="1073"/>
            <ac:inkMk id="36" creationId="{B4E8F88B-33E0-4B2B-8ED1-222808DA7A18}"/>
          </ac:inkMkLst>
        </pc:inkChg>
        <pc:inkChg chg="add del mod">
          <ac:chgData name="Hemanth Kumar  Tanneru" userId="e60da0a2-8f9f-43be-83b4-26a7a02c04c9" providerId="ADAL" clId="{7D07F235-8002-4E09-92B8-228825BC9966}" dt="2022-11-13T15:25:09.588" v="356"/>
          <ac:inkMkLst>
            <pc:docMk/>
            <pc:sldMk cId="0" sldId="1073"/>
            <ac:inkMk id="38" creationId="{8DB3B910-D984-4DEE-B8E9-86AAFEFDD564}"/>
          </ac:inkMkLst>
        </pc:inkChg>
        <pc:inkChg chg="add del mod">
          <ac:chgData name="Hemanth Kumar  Tanneru" userId="e60da0a2-8f9f-43be-83b4-26a7a02c04c9" providerId="ADAL" clId="{7D07F235-8002-4E09-92B8-228825BC9966}" dt="2022-11-13T15:25:09.597" v="382"/>
          <ac:inkMkLst>
            <pc:docMk/>
            <pc:sldMk cId="0" sldId="1073"/>
            <ac:inkMk id="39" creationId="{DD2AE73B-E0C7-4F25-BE8B-71D408BA66B1}"/>
          </ac:inkMkLst>
        </pc:inkChg>
        <pc:inkChg chg="add del mod">
          <ac:chgData name="Hemanth Kumar  Tanneru" userId="e60da0a2-8f9f-43be-83b4-26a7a02c04c9" providerId="ADAL" clId="{7D07F235-8002-4E09-92B8-228825BC9966}" dt="2022-11-13T15:25:09.600" v="392"/>
          <ac:inkMkLst>
            <pc:docMk/>
            <pc:sldMk cId="0" sldId="1073"/>
            <ac:inkMk id="41" creationId="{24B32CA4-DA49-4CD3-9503-A37F6BE0897B}"/>
          </ac:inkMkLst>
        </pc:inkChg>
        <pc:inkChg chg="add del mod">
          <ac:chgData name="Hemanth Kumar  Tanneru" userId="e60da0a2-8f9f-43be-83b4-26a7a02c04c9" providerId="ADAL" clId="{7D07F235-8002-4E09-92B8-228825BC9966}" dt="2022-11-13T15:25:09.599" v="390"/>
          <ac:inkMkLst>
            <pc:docMk/>
            <pc:sldMk cId="0" sldId="1073"/>
            <ac:inkMk id="43" creationId="{1D710B69-0417-4E19-88F6-8D268EE8FA70}"/>
          </ac:inkMkLst>
        </pc:inkChg>
        <pc:inkChg chg="add del mod">
          <ac:chgData name="Hemanth Kumar  Tanneru" userId="e60da0a2-8f9f-43be-83b4-26a7a02c04c9" providerId="ADAL" clId="{7D07F235-8002-4E09-92B8-228825BC9966}" dt="2022-11-13T15:25:09.588" v="357"/>
          <ac:inkMkLst>
            <pc:docMk/>
            <pc:sldMk cId="0" sldId="1073"/>
            <ac:inkMk id="45" creationId="{B3D74884-0ECA-4B74-B563-E7E2448C0895}"/>
          </ac:inkMkLst>
        </pc:inkChg>
        <pc:inkChg chg="add del mod">
          <ac:chgData name="Hemanth Kumar  Tanneru" userId="e60da0a2-8f9f-43be-83b4-26a7a02c04c9" providerId="ADAL" clId="{7D07F235-8002-4E09-92B8-228825BC9966}" dt="2022-11-13T15:25:09.595" v="376"/>
          <ac:inkMkLst>
            <pc:docMk/>
            <pc:sldMk cId="0" sldId="1073"/>
            <ac:inkMk id="46" creationId="{48296A72-20E0-49D7-B485-BBB695664E14}"/>
          </ac:inkMkLst>
        </pc:inkChg>
        <pc:inkChg chg="add del mod">
          <ac:chgData name="Hemanth Kumar  Tanneru" userId="e60da0a2-8f9f-43be-83b4-26a7a02c04c9" providerId="ADAL" clId="{7D07F235-8002-4E09-92B8-228825BC9966}" dt="2022-11-13T15:25:09.598" v="384"/>
          <ac:inkMkLst>
            <pc:docMk/>
            <pc:sldMk cId="0" sldId="1073"/>
            <ac:inkMk id="47" creationId="{A414A46F-9EFE-45D8-906D-2C160D2FFB73}"/>
          </ac:inkMkLst>
        </pc:inkChg>
        <pc:inkChg chg="add del mod">
          <ac:chgData name="Hemanth Kumar  Tanneru" userId="e60da0a2-8f9f-43be-83b4-26a7a02c04c9" providerId="ADAL" clId="{7D07F235-8002-4E09-92B8-228825BC9966}" dt="2022-11-13T15:25:09.603" v="404"/>
          <ac:inkMkLst>
            <pc:docMk/>
            <pc:sldMk cId="0" sldId="1073"/>
            <ac:inkMk id="48" creationId="{CA16B7BC-56F0-4C4A-83D5-65A7C40406E4}"/>
          </ac:inkMkLst>
        </pc:inkChg>
        <pc:inkChg chg="add del mod">
          <ac:chgData name="Hemanth Kumar  Tanneru" userId="e60da0a2-8f9f-43be-83b4-26a7a02c04c9" providerId="ADAL" clId="{7D07F235-8002-4E09-92B8-228825BC9966}" dt="2022-11-13T15:25:09.581" v="343"/>
          <ac:inkMkLst>
            <pc:docMk/>
            <pc:sldMk cId="0" sldId="1073"/>
            <ac:inkMk id="49" creationId="{CA6655E6-33EA-4913-9D5C-09D7D2ECE5F6}"/>
          </ac:inkMkLst>
        </pc:inkChg>
        <pc:inkChg chg="add del mod">
          <ac:chgData name="Hemanth Kumar  Tanneru" userId="e60da0a2-8f9f-43be-83b4-26a7a02c04c9" providerId="ADAL" clId="{7D07F235-8002-4E09-92B8-228825BC9966}" dt="2022-11-13T15:25:09.582" v="347"/>
          <ac:inkMkLst>
            <pc:docMk/>
            <pc:sldMk cId="0" sldId="1073"/>
            <ac:inkMk id="51" creationId="{C74D41B5-0F2F-4185-A12E-1A215CAE3C5C}"/>
          </ac:inkMkLst>
        </pc:inkChg>
        <pc:inkChg chg="add del mod">
          <ac:chgData name="Hemanth Kumar  Tanneru" userId="e60da0a2-8f9f-43be-83b4-26a7a02c04c9" providerId="ADAL" clId="{7D07F235-8002-4E09-92B8-228825BC9966}" dt="2022-11-13T15:25:09.596" v="379"/>
          <ac:inkMkLst>
            <pc:docMk/>
            <pc:sldMk cId="0" sldId="1073"/>
            <ac:inkMk id="52" creationId="{02E3BC32-4AF5-4E91-8411-16D4459B2D08}"/>
          </ac:inkMkLst>
        </pc:inkChg>
        <pc:inkChg chg="add del mod">
          <ac:chgData name="Hemanth Kumar  Tanneru" userId="e60da0a2-8f9f-43be-83b4-26a7a02c04c9" providerId="ADAL" clId="{7D07F235-8002-4E09-92B8-228825BC9966}" dt="2022-11-13T15:25:09.602" v="400"/>
          <ac:inkMkLst>
            <pc:docMk/>
            <pc:sldMk cId="0" sldId="1073"/>
            <ac:inkMk id="54" creationId="{003D5AF0-AA19-4B49-9479-690143C5C460}"/>
          </ac:inkMkLst>
        </pc:inkChg>
        <pc:inkChg chg="add del mod">
          <ac:chgData name="Hemanth Kumar  Tanneru" userId="e60da0a2-8f9f-43be-83b4-26a7a02c04c9" providerId="ADAL" clId="{7D07F235-8002-4E09-92B8-228825BC9966}" dt="2022-11-13T15:25:09.591" v="362"/>
          <ac:inkMkLst>
            <pc:docMk/>
            <pc:sldMk cId="0" sldId="1073"/>
            <ac:inkMk id="55" creationId="{A63B1736-0FA8-4DAC-815D-81778476D6F7}"/>
          </ac:inkMkLst>
        </pc:inkChg>
        <pc:inkChg chg="add del mod">
          <ac:chgData name="Hemanth Kumar  Tanneru" userId="e60da0a2-8f9f-43be-83b4-26a7a02c04c9" providerId="ADAL" clId="{7D07F235-8002-4E09-92B8-228825BC9966}" dt="2022-11-13T15:25:09.599" v="391"/>
          <ac:inkMkLst>
            <pc:docMk/>
            <pc:sldMk cId="0" sldId="1073"/>
            <ac:inkMk id="56" creationId="{E962E8F2-1EC2-43F6-9E89-44F4CC0C74CA}"/>
          </ac:inkMkLst>
        </pc:inkChg>
        <pc:inkChg chg="add del mod">
          <ac:chgData name="Hemanth Kumar  Tanneru" userId="e60da0a2-8f9f-43be-83b4-26a7a02c04c9" providerId="ADAL" clId="{7D07F235-8002-4E09-92B8-228825BC9966}" dt="2022-11-13T15:25:09.605" v="413"/>
          <ac:inkMkLst>
            <pc:docMk/>
            <pc:sldMk cId="0" sldId="1073"/>
            <ac:inkMk id="57" creationId="{DA48DE8E-05C0-40CA-84DF-7F72556DD85C}"/>
          </ac:inkMkLst>
        </pc:inkChg>
        <pc:inkChg chg="add del mod">
          <ac:chgData name="Hemanth Kumar  Tanneru" userId="e60da0a2-8f9f-43be-83b4-26a7a02c04c9" providerId="ADAL" clId="{7D07F235-8002-4E09-92B8-228825BC9966}" dt="2022-11-13T15:25:09.601" v="396"/>
          <ac:inkMkLst>
            <pc:docMk/>
            <pc:sldMk cId="0" sldId="1073"/>
            <ac:inkMk id="58" creationId="{791D92BE-4477-4222-A49C-C2E2706F9D82}"/>
          </ac:inkMkLst>
        </pc:inkChg>
        <pc:inkChg chg="add del mod">
          <ac:chgData name="Hemanth Kumar  Tanneru" userId="e60da0a2-8f9f-43be-83b4-26a7a02c04c9" providerId="ADAL" clId="{7D07F235-8002-4E09-92B8-228825BC9966}" dt="2022-11-13T15:25:09.589" v="360"/>
          <ac:inkMkLst>
            <pc:docMk/>
            <pc:sldMk cId="0" sldId="1073"/>
            <ac:inkMk id="59" creationId="{1CF0968B-B843-4432-A54B-BA0C51FB28CE}"/>
          </ac:inkMkLst>
        </pc:inkChg>
        <pc:inkChg chg="add del mod">
          <ac:chgData name="Hemanth Kumar  Tanneru" userId="e60da0a2-8f9f-43be-83b4-26a7a02c04c9" providerId="ADAL" clId="{7D07F235-8002-4E09-92B8-228825BC9966}" dt="2022-11-13T15:27:41.430" v="573"/>
          <ac:inkMkLst>
            <pc:docMk/>
            <pc:sldMk cId="0" sldId="1073"/>
            <ac:inkMk id="61" creationId="{815629ED-88A3-4926-9DAA-717680B117E7}"/>
          </ac:inkMkLst>
        </pc:inkChg>
        <pc:inkChg chg="add del mod">
          <ac:chgData name="Hemanth Kumar  Tanneru" userId="e60da0a2-8f9f-43be-83b4-26a7a02c04c9" providerId="ADAL" clId="{7D07F235-8002-4E09-92B8-228825BC9966}" dt="2022-11-13T15:27:41.428" v="558"/>
          <ac:inkMkLst>
            <pc:docMk/>
            <pc:sldMk cId="0" sldId="1073"/>
            <ac:inkMk id="62" creationId="{12957400-41E8-4E85-A3A0-556993611DC0}"/>
          </ac:inkMkLst>
        </pc:inkChg>
        <pc:inkChg chg="add del mod">
          <ac:chgData name="Hemanth Kumar  Tanneru" userId="e60da0a2-8f9f-43be-83b4-26a7a02c04c9" providerId="ADAL" clId="{7D07F235-8002-4E09-92B8-228825BC9966}" dt="2022-11-13T15:27:34.863" v="539"/>
          <ac:inkMkLst>
            <pc:docMk/>
            <pc:sldMk cId="0" sldId="1073"/>
            <ac:inkMk id="63" creationId="{2F8B1438-77F3-4C47-A5E1-A7BA8990C6EB}"/>
          </ac:inkMkLst>
        </pc:inkChg>
        <pc:inkChg chg="add del mod">
          <ac:chgData name="Hemanth Kumar  Tanneru" userId="e60da0a2-8f9f-43be-83b4-26a7a02c04c9" providerId="ADAL" clId="{7D07F235-8002-4E09-92B8-228825BC9966}" dt="2022-11-13T15:27:34.863" v="538"/>
          <ac:inkMkLst>
            <pc:docMk/>
            <pc:sldMk cId="0" sldId="1073"/>
            <ac:inkMk id="64" creationId="{AB6564BE-164C-471B-9C8B-DCC4ACAF3882}"/>
          </ac:inkMkLst>
        </pc:inkChg>
        <pc:inkChg chg="add del mod">
          <ac:chgData name="Hemanth Kumar  Tanneru" userId="e60da0a2-8f9f-43be-83b4-26a7a02c04c9" providerId="ADAL" clId="{7D07F235-8002-4E09-92B8-228825BC9966}" dt="2022-11-13T15:27:41.429" v="564"/>
          <ac:inkMkLst>
            <pc:docMk/>
            <pc:sldMk cId="0" sldId="1073"/>
            <ac:inkMk id="65" creationId="{4491ECAA-9CA5-4192-826E-37AFA60E8B8E}"/>
          </ac:inkMkLst>
        </pc:inkChg>
        <pc:inkChg chg="add del mod">
          <ac:chgData name="Hemanth Kumar  Tanneru" userId="e60da0a2-8f9f-43be-83b4-26a7a02c04c9" providerId="ADAL" clId="{7D07F235-8002-4E09-92B8-228825BC9966}" dt="2022-11-13T15:27:41.425" v="547"/>
          <ac:inkMkLst>
            <pc:docMk/>
            <pc:sldMk cId="0" sldId="1073"/>
            <ac:inkMk id="66" creationId="{E3FFE7DD-5D85-4B30-B476-EAD8D4305446}"/>
          </ac:inkMkLst>
        </pc:inkChg>
        <pc:inkChg chg="add del mod">
          <ac:chgData name="Hemanth Kumar  Tanneru" userId="e60da0a2-8f9f-43be-83b4-26a7a02c04c9" providerId="ADAL" clId="{7D07F235-8002-4E09-92B8-228825BC9966}" dt="2022-11-13T15:27:41.429" v="568"/>
          <ac:inkMkLst>
            <pc:docMk/>
            <pc:sldMk cId="0" sldId="1073"/>
            <ac:inkMk id="67" creationId="{D62F7211-1012-42BA-8EF9-5E2739C36596}"/>
          </ac:inkMkLst>
        </pc:inkChg>
        <pc:inkChg chg="add del mod">
          <ac:chgData name="Hemanth Kumar  Tanneru" userId="e60da0a2-8f9f-43be-83b4-26a7a02c04c9" providerId="ADAL" clId="{7D07F235-8002-4E09-92B8-228825BC9966}" dt="2022-11-13T15:27:41.425" v="545"/>
          <ac:inkMkLst>
            <pc:docMk/>
            <pc:sldMk cId="0" sldId="1073"/>
            <ac:inkMk id="68" creationId="{6B060EFC-CB79-4C4A-B628-F76FB46DDF77}"/>
          </ac:inkMkLst>
        </pc:inkChg>
        <pc:inkChg chg="add del mod">
          <ac:chgData name="Hemanth Kumar  Tanneru" userId="e60da0a2-8f9f-43be-83b4-26a7a02c04c9" providerId="ADAL" clId="{7D07F235-8002-4E09-92B8-228825BC9966}" dt="2022-11-13T15:27:41.431" v="580"/>
          <ac:inkMkLst>
            <pc:docMk/>
            <pc:sldMk cId="0" sldId="1073"/>
            <ac:inkMk id="69" creationId="{7BDAE0DC-8BA0-4E3C-9183-CEBF86B0D4CF}"/>
          </ac:inkMkLst>
        </pc:inkChg>
        <pc:inkChg chg="add mod">
          <ac:chgData name="Hemanth Kumar  Tanneru" userId="e60da0a2-8f9f-43be-83b4-26a7a02c04c9" providerId="ADAL" clId="{7D07F235-8002-4E09-92B8-228825BC9966}" dt="2022-11-13T15:27:41.431" v="580"/>
          <ac:inkMkLst>
            <pc:docMk/>
            <pc:sldMk cId="0" sldId="1073"/>
            <ac:inkMk id="70" creationId="{9A240968-930E-4595-B9F9-988ADBDBB647}"/>
          </ac:inkMkLst>
        </pc:inkChg>
        <pc:inkChg chg="add mod">
          <ac:chgData name="Hemanth Kumar  Tanneru" userId="e60da0a2-8f9f-43be-83b4-26a7a02c04c9" providerId="ADAL" clId="{7D07F235-8002-4E09-92B8-228825BC9966}" dt="2022-11-13T15:27:41.431" v="580"/>
          <ac:inkMkLst>
            <pc:docMk/>
            <pc:sldMk cId="0" sldId="1073"/>
            <ac:inkMk id="71" creationId="{22D7E5EF-1719-454F-8286-417F100084C8}"/>
          </ac:inkMkLst>
        </pc:inkChg>
        <pc:inkChg chg="add del mod">
          <ac:chgData name="Hemanth Kumar  Tanneru" userId="e60da0a2-8f9f-43be-83b4-26a7a02c04c9" providerId="ADAL" clId="{7D07F235-8002-4E09-92B8-228825BC9966}" dt="2022-11-13T15:27:41.428" v="560"/>
          <ac:inkMkLst>
            <pc:docMk/>
            <pc:sldMk cId="0" sldId="1073"/>
            <ac:inkMk id="76" creationId="{46446268-CBEE-429B-9E6B-15399D239486}"/>
          </ac:inkMkLst>
        </pc:inkChg>
        <pc:inkChg chg="add del mod">
          <ac:chgData name="Hemanth Kumar  Tanneru" userId="e60da0a2-8f9f-43be-83b4-26a7a02c04c9" providerId="ADAL" clId="{7D07F235-8002-4E09-92B8-228825BC9966}" dt="2022-11-13T15:27:41.430" v="574"/>
          <ac:inkMkLst>
            <pc:docMk/>
            <pc:sldMk cId="0" sldId="1073"/>
            <ac:inkMk id="78" creationId="{E3CA5273-3CC3-44FC-BEA2-ACA40A96BCAA}"/>
          </ac:inkMkLst>
        </pc:inkChg>
        <pc:inkChg chg="add del mod">
          <ac:chgData name="Hemanth Kumar  Tanneru" userId="e60da0a2-8f9f-43be-83b4-26a7a02c04c9" providerId="ADAL" clId="{7D07F235-8002-4E09-92B8-228825BC9966}" dt="2022-11-13T15:27:41.431" v="576"/>
          <ac:inkMkLst>
            <pc:docMk/>
            <pc:sldMk cId="0" sldId="1073"/>
            <ac:inkMk id="80" creationId="{67A811EF-DB09-46BF-8DED-869FD5347FB2}"/>
          </ac:inkMkLst>
        </pc:inkChg>
        <pc:inkChg chg="add del mod">
          <ac:chgData name="Hemanth Kumar  Tanneru" userId="e60da0a2-8f9f-43be-83b4-26a7a02c04c9" providerId="ADAL" clId="{7D07F235-8002-4E09-92B8-228825BC9966}" dt="2022-11-13T15:27:41.429" v="561"/>
          <ac:inkMkLst>
            <pc:docMk/>
            <pc:sldMk cId="0" sldId="1073"/>
            <ac:inkMk id="81" creationId="{4A6A0B5B-43C6-4301-8706-DF9F31088869}"/>
          </ac:inkMkLst>
        </pc:inkChg>
        <pc:inkChg chg="add del mod">
          <ac:chgData name="Hemanth Kumar  Tanneru" userId="e60da0a2-8f9f-43be-83b4-26a7a02c04c9" providerId="ADAL" clId="{7D07F235-8002-4E09-92B8-228825BC9966}" dt="2022-11-13T15:27:41.425" v="548"/>
          <ac:inkMkLst>
            <pc:docMk/>
            <pc:sldMk cId="0" sldId="1073"/>
            <ac:inkMk id="82" creationId="{75B3BEB6-8CEA-4862-AC78-AE544EF84550}"/>
          </ac:inkMkLst>
        </pc:inkChg>
        <pc:inkChg chg="add del mod">
          <ac:chgData name="Hemanth Kumar  Tanneru" userId="e60da0a2-8f9f-43be-83b4-26a7a02c04c9" providerId="ADAL" clId="{7D07F235-8002-4E09-92B8-228825BC9966}" dt="2022-11-13T15:27:41.423" v="540"/>
          <ac:inkMkLst>
            <pc:docMk/>
            <pc:sldMk cId="0" sldId="1073"/>
            <ac:inkMk id="83" creationId="{E647D009-A021-4991-A06D-240A14FEA1E3}"/>
          </ac:inkMkLst>
        </pc:inkChg>
        <pc:inkChg chg="add del mod">
          <ac:chgData name="Hemanth Kumar  Tanneru" userId="e60da0a2-8f9f-43be-83b4-26a7a02c04c9" providerId="ADAL" clId="{7D07F235-8002-4E09-92B8-228825BC9966}" dt="2022-11-13T15:27:41.430" v="572"/>
          <ac:inkMkLst>
            <pc:docMk/>
            <pc:sldMk cId="0" sldId="1073"/>
            <ac:inkMk id="84" creationId="{3E7182F2-2D10-485B-9EBE-F5645DE099AB}"/>
          </ac:inkMkLst>
        </pc:inkChg>
        <pc:inkChg chg="add del mod">
          <ac:chgData name="Hemanth Kumar  Tanneru" userId="e60da0a2-8f9f-43be-83b4-26a7a02c04c9" providerId="ADAL" clId="{7D07F235-8002-4E09-92B8-228825BC9966}" dt="2022-11-13T15:27:41.426" v="551"/>
          <ac:inkMkLst>
            <pc:docMk/>
            <pc:sldMk cId="0" sldId="1073"/>
            <ac:inkMk id="85" creationId="{82568502-CA9E-47A9-80E8-711079A6D750}"/>
          </ac:inkMkLst>
        </pc:inkChg>
        <pc:inkChg chg="add del mod">
          <ac:chgData name="Hemanth Kumar  Tanneru" userId="e60da0a2-8f9f-43be-83b4-26a7a02c04c9" providerId="ADAL" clId="{7D07F235-8002-4E09-92B8-228825BC9966}" dt="2022-11-13T15:27:41.426" v="550"/>
          <ac:inkMkLst>
            <pc:docMk/>
            <pc:sldMk cId="0" sldId="1073"/>
            <ac:inkMk id="86" creationId="{AC2362AF-CC27-4433-A1BC-80DDBC21C1B2}"/>
          </ac:inkMkLst>
        </pc:inkChg>
        <pc:inkChg chg="add del mod">
          <ac:chgData name="Hemanth Kumar  Tanneru" userId="e60da0a2-8f9f-43be-83b4-26a7a02c04c9" providerId="ADAL" clId="{7D07F235-8002-4E09-92B8-228825BC9966}" dt="2022-11-13T15:27:41.431" v="579"/>
          <ac:inkMkLst>
            <pc:docMk/>
            <pc:sldMk cId="0" sldId="1073"/>
            <ac:inkMk id="87" creationId="{FF79B92B-7B71-4A25-9412-585A0FFC07B0}"/>
          </ac:inkMkLst>
        </pc:inkChg>
        <pc:inkChg chg="add del mod">
          <ac:chgData name="Hemanth Kumar  Tanneru" userId="e60da0a2-8f9f-43be-83b4-26a7a02c04c9" providerId="ADAL" clId="{7D07F235-8002-4E09-92B8-228825BC9966}" dt="2022-11-13T15:27:41.427" v="553"/>
          <ac:inkMkLst>
            <pc:docMk/>
            <pc:sldMk cId="0" sldId="1073"/>
            <ac:inkMk id="88" creationId="{EF3DA3AF-556F-4E30-B988-8BFE436577C9}"/>
          </ac:inkMkLst>
        </pc:inkChg>
        <pc:inkChg chg="add del mod">
          <ac:chgData name="Hemanth Kumar  Tanneru" userId="e60da0a2-8f9f-43be-83b4-26a7a02c04c9" providerId="ADAL" clId="{7D07F235-8002-4E09-92B8-228825BC9966}" dt="2022-11-13T15:27:41.429" v="565"/>
          <ac:inkMkLst>
            <pc:docMk/>
            <pc:sldMk cId="0" sldId="1073"/>
            <ac:inkMk id="89" creationId="{91FD5825-E79E-4D2F-80F3-FF14A0200C67}"/>
          </ac:inkMkLst>
        </pc:inkChg>
        <pc:inkChg chg="add del mod">
          <ac:chgData name="Hemanth Kumar  Tanneru" userId="e60da0a2-8f9f-43be-83b4-26a7a02c04c9" providerId="ADAL" clId="{7D07F235-8002-4E09-92B8-228825BC9966}" dt="2022-11-13T15:27:41.430" v="570"/>
          <ac:inkMkLst>
            <pc:docMk/>
            <pc:sldMk cId="0" sldId="1073"/>
            <ac:inkMk id="93" creationId="{E81F0D67-83EC-4B31-9273-0788240B3F59}"/>
          </ac:inkMkLst>
        </pc:inkChg>
        <pc:inkChg chg="add del mod">
          <ac:chgData name="Hemanth Kumar  Tanneru" userId="e60da0a2-8f9f-43be-83b4-26a7a02c04c9" providerId="ADAL" clId="{7D07F235-8002-4E09-92B8-228825BC9966}" dt="2022-11-13T15:27:41.428" v="556"/>
          <ac:inkMkLst>
            <pc:docMk/>
            <pc:sldMk cId="0" sldId="1073"/>
            <ac:inkMk id="94" creationId="{AC71CC6E-B099-4C88-9250-51EEA59E2E85}"/>
          </ac:inkMkLst>
        </pc:inkChg>
        <pc:inkChg chg="add del mod">
          <ac:chgData name="Hemanth Kumar  Tanneru" userId="e60da0a2-8f9f-43be-83b4-26a7a02c04c9" providerId="ADAL" clId="{7D07F235-8002-4E09-92B8-228825BC9966}" dt="2022-11-13T15:27:41.429" v="562"/>
          <ac:inkMkLst>
            <pc:docMk/>
            <pc:sldMk cId="0" sldId="1073"/>
            <ac:inkMk id="95" creationId="{32296E3B-1AF1-4A85-9FEF-0C0314496103}"/>
          </ac:inkMkLst>
        </pc:inkChg>
        <pc:inkChg chg="add del mod">
          <ac:chgData name="Hemanth Kumar  Tanneru" userId="e60da0a2-8f9f-43be-83b4-26a7a02c04c9" providerId="ADAL" clId="{7D07F235-8002-4E09-92B8-228825BC9966}" dt="2022-11-13T15:27:41.426" v="549"/>
          <ac:inkMkLst>
            <pc:docMk/>
            <pc:sldMk cId="0" sldId="1073"/>
            <ac:inkMk id="96" creationId="{5E36C54E-7CBD-4BD5-97CD-F0F9D67DB6C0}"/>
          </ac:inkMkLst>
        </pc:inkChg>
        <pc:inkChg chg="add del mod">
          <ac:chgData name="Hemanth Kumar  Tanneru" userId="e60da0a2-8f9f-43be-83b4-26a7a02c04c9" providerId="ADAL" clId="{7D07F235-8002-4E09-92B8-228825BC9966}" dt="2022-11-13T15:27:41.424" v="542"/>
          <ac:inkMkLst>
            <pc:docMk/>
            <pc:sldMk cId="0" sldId="1073"/>
            <ac:inkMk id="97" creationId="{A392734E-B27E-4E23-9150-1E84B9B7EA63}"/>
          </ac:inkMkLst>
        </pc:inkChg>
        <pc:inkChg chg="add del mod">
          <ac:chgData name="Hemanth Kumar  Tanneru" userId="e60da0a2-8f9f-43be-83b4-26a7a02c04c9" providerId="ADAL" clId="{7D07F235-8002-4E09-92B8-228825BC9966}" dt="2022-11-13T15:27:41.424" v="543"/>
          <ac:inkMkLst>
            <pc:docMk/>
            <pc:sldMk cId="0" sldId="1073"/>
            <ac:inkMk id="99" creationId="{2A866E59-15D8-4A3B-8E60-7CA6933DA0B4}"/>
          </ac:inkMkLst>
        </pc:inkChg>
        <pc:inkChg chg="add del mod">
          <ac:chgData name="Hemanth Kumar  Tanneru" userId="e60da0a2-8f9f-43be-83b4-26a7a02c04c9" providerId="ADAL" clId="{7D07F235-8002-4E09-92B8-228825BC9966}" dt="2022-11-13T15:27:41.430" v="575"/>
          <ac:inkMkLst>
            <pc:docMk/>
            <pc:sldMk cId="0" sldId="1073"/>
            <ac:inkMk id="101" creationId="{56743392-AE32-4301-A5AF-7F7C12FA5054}"/>
          </ac:inkMkLst>
        </pc:inkChg>
        <pc:inkChg chg="add del mod">
          <ac:chgData name="Hemanth Kumar  Tanneru" userId="e60da0a2-8f9f-43be-83b4-26a7a02c04c9" providerId="ADAL" clId="{7D07F235-8002-4E09-92B8-228825BC9966}" dt="2022-11-13T15:27:41.428" v="557"/>
          <ac:inkMkLst>
            <pc:docMk/>
            <pc:sldMk cId="0" sldId="1073"/>
            <ac:inkMk id="103" creationId="{20E505A7-F8BA-463A-A058-63B610D4F37F}"/>
          </ac:inkMkLst>
        </pc:inkChg>
        <pc:inkChg chg="add del mod">
          <ac:chgData name="Hemanth Kumar  Tanneru" userId="e60da0a2-8f9f-43be-83b4-26a7a02c04c9" providerId="ADAL" clId="{7D07F235-8002-4E09-92B8-228825BC9966}" dt="2022-11-13T15:27:41.430" v="569"/>
          <ac:inkMkLst>
            <pc:docMk/>
            <pc:sldMk cId="0" sldId="1073"/>
            <ac:inkMk id="104" creationId="{A7CCB913-B166-4905-BACF-1E72D2C077E9}"/>
          </ac:inkMkLst>
        </pc:inkChg>
        <pc:inkChg chg="add del mod">
          <ac:chgData name="Hemanth Kumar  Tanneru" userId="e60da0a2-8f9f-43be-83b4-26a7a02c04c9" providerId="ADAL" clId="{7D07F235-8002-4E09-92B8-228825BC9966}" dt="2022-11-13T15:27:41.431" v="578"/>
          <ac:inkMkLst>
            <pc:docMk/>
            <pc:sldMk cId="0" sldId="1073"/>
            <ac:inkMk id="105" creationId="{DB439639-66C1-4B98-B8BE-C33A4E8C3C4E}"/>
          </ac:inkMkLst>
        </pc:inkChg>
        <pc:inkChg chg="add del mod">
          <ac:chgData name="Hemanth Kumar  Tanneru" userId="e60da0a2-8f9f-43be-83b4-26a7a02c04c9" providerId="ADAL" clId="{7D07F235-8002-4E09-92B8-228825BC9966}" dt="2022-11-13T15:27:41.430" v="571"/>
          <ac:inkMkLst>
            <pc:docMk/>
            <pc:sldMk cId="0" sldId="1073"/>
            <ac:inkMk id="106" creationId="{B92429E6-D4B2-4573-B940-30E8363F431A}"/>
          </ac:inkMkLst>
        </pc:inkChg>
        <pc:inkChg chg="add del mod">
          <ac:chgData name="Hemanth Kumar  Tanneru" userId="e60da0a2-8f9f-43be-83b4-26a7a02c04c9" providerId="ADAL" clId="{7D07F235-8002-4E09-92B8-228825BC9966}" dt="2022-11-13T15:27:41.427" v="554"/>
          <ac:inkMkLst>
            <pc:docMk/>
            <pc:sldMk cId="0" sldId="1073"/>
            <ac:inkMk id="107" creationId="{ABE31CD5-2291-436B-ABBA-0B3A698B9465}"/>
          </ac:inkMkLst>
        </pc:inkChg>
        <pc:inkChg chg="add del mod">
          <ac:chgData name="Hemanth Kumar  Tanneru" userId="e60da0a2-8f9f-43be-83b4-26a7a02c04c9" providerId="ADAL" clId="{7D07F235-8002-4E09-92B8-228825BC9966}" dt="2022-11-13T15:27:41.429" v="566"/>
          <ac:inkMkLst>
            <pc:docMk/>
            <pc:sldMk cId="0" sldId="1073"/>
            <ac:inkMk id="108" creationId="{0DA87153-85EB-4821-AF49-497CFFCD2566}"/>
          </ac:inkMkLst>
        </pc:inkChg>
        <pc:inkChg chg="add del mod">
          <ac:chgData name="Hemanth Kumar  Tanneru" userId="e60da0a2-8f9f-43be-83b4-26a7a02c04c9" providerId="ADAL" clId="{7D07F235-8002-4E09-92B8-228825BC9966}" dt="2022-11-13T15:27:41.424" v="541"/>
          <ac:inkMkLst>
            <pc:docMk/>
            <pc:sldMk cId="0" sldId="1073"/>
            <ac:inkMk id="110" creationId="{C95A0A68-D257-4C5A-AE1E-C0CD826FEE64}"/>
          </ac:inkMkLst>
        </pc:inkChg>
        <pc:inkChg chg="add del mod">
          <ac:chgData name="Hemanth Kumar  Tanneru" userId="e60da0a2-8f9f-43be-83b4-26a7a02c04c9" providerId="ADAL" clId="{7D07F235-8002-4E09-92B8-228825BC9966}" dt="2022-11-13T15:27:41.429" v="563"/>
          <ac:inkMkLst>
            <pc:docMk/>
            <pc:sldMk cId="0" sldId="1073"/>
            <ac:inkMk id="111" creationId="{E5F8D87C-7B58-4DF1-8FCE-420449E88F7C}"/>
          </ac:inkMkLst>
        </pc:inkChg>
        <pc:inkChg chg="add del mod">
          <ac:chgData name="Hemanth Kumar  Tanneru" userId="e60da0a2-8f9f-43be-83b4-26a7a02c04c9" providerId="ADAL" clId="{7D07F235-8002-4E09-92B8-228825BC9966}" dt="2022-11-13T15:27:41.427" v="552"/>
          <ac:inkMkLst>
            <pc:docMk/>
            <pc:sldMk cId="0" sldId="1073"/>
            <ac:inkMk id="113" creationId="{7AA31750-843C-467D-81B8-E2B8C435607B}"/>
          </ac:inkMkLst>
        </pc:inkChg>
        <pc:inkChg chg="add del mod">
          <ac:chgData name="Hemanth Kumar  Tanneru" userId="e60da0a2-8f9f-43be-83b4-26a7a02c04c9" providerId="ADAL" clId="{7D07F235-8002-4E09-92B8-228825BC9966}" dt="2022-11-13T15:27:41.425" v="546"/>
          <ac:inkMkLst>
            <pc:docMk/>
            <pc:sldMk cId="0" sldId="1073"/>
            <ac:inkMk id="114" creationId="{A5F07EE1-FB91-47A1-A898-248EC8C46F11}"/>
          </ac:inkMkLst>
        </pc:inkChg>
        <pc:inkChg chg="add del mod">
          <ac:chgData name="Hemanth Kumar  Tanneru" userId="e60da0a2-8f9f-43be-83b4-26a7a02c04c9" providerId="ADAL" clId="{7D07F235-8002-4E09-92B8-228825BC9966}" dt="2022-11-13T15:27:41.425" v="544"/>
          <ac:inkMkLst>
            <pc:docMk/>
            <pc:sldMk cId="0" sldId="1073"/>
            <ac:inkMk id="115" creationId="{20CE0AE2-EF2D-48F5-9644-FA815039E843}"/>
          </ac:inkMkLst>
        </pc:inkChg>
        <pc:inkChg chg="add del mod">
          <ac:chgData name="Hemanth Kumar  Tanneru" userId="e60da0a2-8f9f-43be-83b4-26a7a02c04c9" providerId="ADAL" clId="{7D07F235-8002-4E09-92B8-228825BC9966}" dt="2022-11-13T15:27:41.427" v="555"/>
          <ac:inkMkLst>
            <pc:docMk/>
            <pc:sldMk cId="0" sldId="1073"/>
            <ac:inkMk id="116" creationId="{0A0F2BEA-2FBA-46A9-9117-E5B183805896}"/>
          </ac:inkMkLst>
        </pc:inkChg>
        <pc:inkChg chg="add del mod">
          <ac:chgData name="Hemanth Kumar  Tanneru" userId="e60da0a2-8f9f-43be-83b4-26a7a02c04c9" providerId="ADAL" clId="{7D07F235-8002-4E09-92B8-228825BC9966}" dt="2022-11-13T15:27:41.431" v="577"/>
          <ac:inkMkLst>
            <pc:docMk/>
            <pc:sldMk cId="0" sldId="1073"/>
            <ac:inkMk id="117" creationId="{05CF63F2-D226-40FB-87A3-E82D56B2980B}"/>
          </ac:inkMkLst>
        </pc:inkChg>
        <pc:inkChg chg="add del mod">
          <ac:chgData name="Hemanth Kumar  Tanneru" userId="e60da0a2-8f9f-43be-83b4-26a7a02c04c9" providerId="ADAL" clId="{7D07F235-8002-4E09-92B8-228825BC9966}" dt="2022-11-13T15:27:41.428" v="559"/>
          <ac:inkMkLst>
            <pc:docMk/>
            <pc:sldMk cId="0" sldId="1073"/>
            <ac:inkMk id="118" creationId="{38DF13BB-4D46-4D8B-981F-29FE77EF8FC3}"/>
          </ac:inkMkLst>
        </pc:inkChg>
        <pc:inkChg chg="add del mod">
          <ac:chgData name="Hemanth Kumar  Tanneru" userId="e60da0a2-8f9f-43be-83b4-26a7a02c04c9" providerId="ADAL" clId="{7D07F235-8002-4E09-92B8-228825BC9966}" dt="2022-11-13T15:25:09.604" v="407"/>
          <ac:inkMkLst>
            <pc:docMk/>
            <pc:sldMk cId="0" sldId="1073"/>
            <ac:inkMk id="120" creationId="{9A24AFF2-796B-4E63-8C91-6E0037044540}"/>
          </ac:inkMkLst>
        </pc:inkChg>
        <pc:inkChg chg="add del mod">
          <ac:chgData name="Hemanth Kumar  Tanneru" userId="e60da0a2-8f9f-43be-83b4-26a7a02c04c9" providerId="ADAL" clId="{7D07F235-8002-4E09-92B8-228825BC9966}" dt="2022-11-13T15:25:09.591" v="363"/>
          <ac:inkMkLst>
            <pc:docMk/>
            <pc:sldMk cId="0" sldId="1073"/>
            <ac:inkMk id="121" creationId="{8821844C-9072-41D0-B125-C8C43EC8B9C9}"/>
          </ac:inkMkLst>
        </pc:inkChg>
        <pc:inkChg chg="add del mod">
          <ac:chgData name="Hemanth Kumar  Tanneru" userId="e60da0a2-8f9f-43be-83b4-26a7a02c04c9" providerId="ADAL" clId="{7D07F235-8002-4E09-92B8-228825BC9966}" dt="2022-11-13T15:25:09.583" v="349"/>
          <ac:inkMkLst>
            <pc:docMk/>
            <pc:sldMk cId="0" sldId="1073"/>
            <ac:inkMk id="122" creationId="{72513910-9387-49EF-8694-22D00CD4A817}"/>
          </ac:inkMkLst>
        </pc:inkChg>
        <pc:inkChg chg="add del mod">
          <ac:chgData name="Hemanth Kumar  Tanneru" userId="e60da0a2-8f9f-43be-83b4-26a7a02c04c9" providerId="ADAL" clId="{7D07F235-8002-4E09-92B8-228825BC9966}" dt="2022-11-13T15:25:09.598" v="385"/>
          <ac:inkMkLst>
            <pc:docMk/>
            <pc:sldMk cId="0" sldId="1073"/>
            <ac:inkMk id="123" creationId="{061097D0-FFF7-415F-AC07-7C1B4D8A368A}"/>
          </ac:inkMkLst>
        </pc:inkChg>
        <pc:inkChg chg="add del mod">
          <ac:chgData name="Hemanth Kumar  Tanneru" userId="e60da0a2-8f9f-43be-83b4-26a7a02c04c9" providerId="ADAL" clId="{7D07F235-8002-4E09-92B8-228825BC9966}" dt="2022-11-13T15:25:09.599" v="389"/>
          <ac:inkMkLst>
            <pc:docMk/>
            <pc:sldMk cId="0" sldId="1073"/>
            <ac:inkMk id="125" creationId="{AE5D81A1-C383-4CA4-B5A6-A9F0B47F6914}"/>
          </ac:inkMkLst>
        </pc:inkChg>
        <pc:inkChg chg="add del mod">
          <ac:chgData name="Hemanth Kumar  Tanneru" userId="e60da0a2-8f9f-43be-83b4-26a7a02c04c9" providerId="ADAL" clId="{7D07F235-8002-4E09-92B8-228825BC9966}" dt="2022-11-13T15:25:09.593" v="367"/>
          <ac:inkMkLst>
            <pc:docMk/>
            <pc:sldMk cId="0" sldId="1073"/>
            <ac:inkMk id="126" creationId="{3E5BE19F-3DD9-4C75-8D09-7668966959B4}"/>
          </ac:inkMkLst>
        </pc:inkChg>
        <pc:inkChg chg="add del mod">
          <ac:chgData name="Hemanth Kumar  Tanneru" userId="e60da0a2-8f9f-43be-83b4-26a7a02c04c9" providerId="ADAL" clId="{7D07F235-8002-4E09-92B8-228825BC9966}" dt="2022-11-13T15:25:09.589" v="359"/>
          <ac:inkMkLst>
            <pc:docMk/>
            <pc:sldMk cId="0" sldId="1073"/>
            <ac:inkMk id="127" creationId="{176CB92E-5ABF-493B-8865-DCB946E8773E}"/>
          </ac:inkMkLst>
        </pc:inkChg>
        <pc:inkChg chg="add del mod">
          <ac:chgData name="Hemanth Kumar  Tanneru" userId="e60da0a2-8f9f-43be-83b4-26a7a02c04c9" providerId="ADAL" clId="{7D07F235-8002-4E09-92B8-228825BC9966}" dt="2022-11-13T15:25:09.584" v="354"/>
          <ac:inkMkLst>
            <pc:docMk/>
            <pc:sldMk cId="0" sldId="1073"/>
            <ac:inkMk id="128" creationId="{4EF24478-C376-4DA0-9212-20EC519C4990}"/>
          </ac:inkMkLst>
        </pc:inkChg>
        <pc:inkChg chg="add del mod">
          <ac:chgData name="Hemanth Kumar  Tanneru" userId="e60da0a2-8f9f-43be-83b4-26a7a02c04c9" providerId="ADAL" clId="{7D07F235-8002-4E09-92B8-228825BC9966}" dt="2022-11-13T15:25:09.597" v="381"/>
          <ac:inkMkLst>
            <pc:docMk/>
            <pc:sldMk cId="0" sldId="1073"/>
            <ac:inkMk id="129" creationId="{6C166631-64D2-436C-AE0B-437534662A2A}"/>
          </ac:inkMkLst>
        </pc:inkChg>
        <pc:inkChg chg="add del mod">
          <ac:chgData name="Hemanth Kumar  Tanneru" userId="e60da0a2-8f9f-43be-83b4-26a7a02c04c9" providerId="ADAL" clId="{7D07F235-8002-4E09-92B8-228825BC9966}" dt="2022-11-13T15:25:09.594" v="370"/>
          <ac:inkMkLst>
            <pc:docMk/>
            <pc:sldMk cId="0" sldId="1073"/>
            <ac:inkMk id="131" creationId="{9CA5C7B6-B99E-4DEC-8794-9F390698B7B2}"/>
          </ac:inkMkLst>
        </pc:inkChg>
        <pc:inkChg chg="add del mod">
          <ac:chgData name="Hemanth Kumar  Tanneru" userId="e60da0a2-8f9f-43be-83b4-26a7a02c04c9" providerId="ADAL" clId="{7D07F235-8002-4E09-92B8-228825BC9966}" dt="2022-11-13T15:25:09.584" v="353"/>
          <ac:inkMkLst>
            <pc:docMk/>
            <pc:sldMk cId="0" sldId="1073"/>
            <ac:inkMk id="132" creationId="{FD4C6941-FE75-415B-BA48-56117D68BA57}"/>
          </ac:inkMkLst>
        </pc:inkChg>
        <pc:inkChg chg="add del mod">
          <ac:chgData name="Hemanth Kumar  Tanneru" userId="e60da0a2-8f9f-43be-83b4-26a7a02c04c9" providerId="ADAL" clId="{7D07F235-8002-4E09-92B8-228825BC9966}" dt="2022-11-13T15:25:09.594" v="372"/>
          <ac:inkMkLst>
            <pc:docMk/>
            <pc:sldMk cId="0" sldId="1073"/>
            <ac:inkMk id="133" creationId="{CBB56468-9FD6-4064-96FD-2C58D6F30990}"/>
          </ac:inkMkLst>
        </pc:inkChg>
        <pc:inkChg chg="add del mod">
          <ac:chgData name="Hemanth Kumar  Tanneru" userId="e60da0a2-8f9f-43be-83b4-26a7a02c04c9" providerId="ADAL" clId="{7D07F235-8002-4E09-92B8-228825BC9966}" dt="2022-11-13T15:25:09.603" v="406"/>
          <ac:inkMkLst>
            <pc:docMk/>
            <pc:sldMk cId="0" sldId="1073"/>
            <ac:inkMk id="134" creationId="{1E0BF047-AAEA-435C-B64F-F09D4A2CA860}"/>
          </ac:inkMkLst>
        </pc:inkChg>
        <pc:inkChg chg="add del mod">
          <ac:chgData name="Hemanth Kumar  Tanneru" userId="e60da0a2-8f9f-43be-83b4-26a7a02c04c9" providerId="ADAL" clId="{7D07F235-8002-4E09-92B8-228825BC9966}" dt="2022-11-13T15:25:09.583" v="350"/>
          <ac:inkMkLst>
            <pc:docMk/>
            <pc:sldMk cId="0" sldId="1073"/>
            <ac:inkMk id="135" creationId="{97EDD4A5-66C8-44E2-B53A-F95D0CA96FE8}"/>
          </ac:inkMkLst>
        </pc:inkChg>
        <pc:inkChg chg="add del mod">
          <ac:chgData name="Hemanth Kumar  Tanneru" userId="e60da0a2-8f9f-43be-83b4-26a7a02c04c9" providerId="ADAL" clId="{7D07F235-8002-4E09-92B8-228825BC9966}" dt="2022-11-13T15:25:09.601" v="397"/>
          <ac:inkMkLst>
            <pc:docMk/>
            <pc:sldMk cId="0" sldId="1073"/>
            <ac:inkMk id="136" creationId="{8BF7A6E4-C363-454B-9D82-3F52B20C643D}"/>
          </ac:inkMkLst>
        </pc:inkChg>
        <pc:inkChg chg="add del mod">
          <ac:chgData name="Hemanth Kumar  Tanneru" userId="e60da0a2-8f9f-43be-83b4-26a7a02c04c9" providerId="ADAL" clId="{7D07F235-8002-4E09-92B8-228825BC9966}" dt="2022-11-13T15:25:09.582" v="344"/>
          <ac:inkMkLst>
            <pc:docMk/>
            <pc:sldMk cId="0" sldId="1073"/>
            <ac:inkMk id="138" creationId="{9D9D3D31-77F8-4A00-8D37-76EE1CE8C999}"/>
          </ac:inkMkLst>
        </pc:inkChg>
        <pc:inkChg chg="add del mod">
          <ac:chgData name="Hemanth Kumar  Tanneru" userId="e60da0a2-8f9f-43be-83b4-26a7a02c04c9" providerId="ADAL" clId="{7D07F235-8002-4E09-92B8-228825BC9966}" dt="2022-11-13T15:25:09.605" v="414"/>
          <ac:inkMkLst>
            <pc:docMk/>
            <pc:sldMk cId="0" sldId="1073"/>
            <ac:inkMk id="140" creationId="{CFB270BC-7513-494A-B873-CFE1AC915253}"/>
          </ac:inkMkLst>
        </pc:inkChg>
        <pc:inkChg chg="add del mod">
          <ac:chgData name="Hemanth Kumar  Tanneru" userId="e60da0a2-8f9f-43be-83b4-26a7a02c04c9" providerId="ADAL" clId="{7D07F235-8002-4E09-92B8-228825BC9966}" dt="2022-11-13T15:25:09.602" v="401"/>
          <ac:inkMkLst>
            <pc:docMk/>
            <pc:sldMk cId="0" sldId="1073"/>
            <ac:inkMk id="141" creationId="{694BF8A4-D35C-4A15-9D52-674FFF5BABCC}"/>
          </ac:inkMkLst>
        </pc:inkChg>
        <pc:inkChg chg="add del mod">
          <ac:chgData name="Hemanth Kumar  Tanneru" userId="e60da0a2-8f9f-43be-83b4-26a7a02c04c9" providerId="ADAL" clId="{7D07F235-8002-4E09-92B8-228825BC9966}" dt="2022-11-13T15:25:09.582" v="346"/>
          <ac:inkMkLst>
            <pc:docMk/>
            <pc:sldMk cId="0" sldId="1073"/>
            <ac:inkMk id="142" creationId="{778F4F4E-1375-4F56-AD2B-03BC046EA293}"/>
          </ac:inkMkLst>
        </pc:inkChg>
        <pc:inkChg chg="add del mod">
          <ac:chgData name="Hemanth Kumar  Tanneru" userId="e60da0a2-8f9f-43be-83b4-26a7a02c04c9" providerId="ADAL" clId="{7D07F235-8002-4E09-92B8-228825BC9966}" dt="2022-11-13T15:25:09.589" v="358"/>
          <ac:inkMkLst>
            <pc:docMk/>
            <pc:sldMk cId="0" sldId="1073"/>
            <ac:inkMk id="143" creationId="{401FCF46-A174-4599-ADA3-1E10F8432B8B}"/>
          </ac:inkMkLst>
        </pc:inkChg>
        <pc:inkChg chg="add del mod">
          <ac:chgData name="Hemanth Kumar  Tanneru" userId="e60da0a2-8f9f-43be-83b4-26a7a02c04c9" providerId="ADAL" clId="{7D07F235-8002-4E09-92B8-228825BC9966}" dt="2022-11-13T15:25:09.580" v="341"/>
          <ac:inkMkLst>
            <pc:docMk/>
            <pc:sldMk cId="0" sldId="1073"/>
            <ac:inkMk id="145" creationId="{B5509139-99E6-4665-96D0-CFDA9E553B2B}"/>
          </ac:inkMkLst>
        </pc:inkChg>
        <pc:inkChg chg="add del mod">
          <ac:chgData name="Hemanth Kumar  Tanneru" userId="e60da0a2-8f9f-43be-83b4-26a7a02c04c9" providerId="ADAL" clId="{7D07F235-8002-4E09-92B8-228825BC9966}" dt="2022-11-13T15:25:09.580" v="340"/>
          <ac:inkMkLst>
            <pc:docMk/>
            <pc:sldMk cId="0" sldId="1073"/>
            <ac:inkMk id="146" creationId="{DDD963CC-E4F3-49AA-BF7C-3C57CFCAF2CE}"/>
          </ac:inkMkLst>
        </pc:inkChg>
        <pc:inkChg chg="add del mod">
          <ac:chgData name="Hemanth Kumar  Tanneru" userId="e60da0a2-8f9f-43be-83b4-26a7a02c04c9" providerId="ADAL" clId="{7D07F235-8002-4E09-92B8-228825BC9966}" dt="2022-11-13T15:25:09.596" v="377"/>
          <ac:inkMkLst>
            <pc:docMk/>
            <pc:sldMk cId="0" sldId="1073"/>
            <ac:inkMk id="147" creationId="{6DB53365-AD90-4584-955F-3FAF829210B3}"/>
          </ac:inkMkLst>
        </pc:inkChg>
        <pc:inkChg chg="add del mod">
          <ac:chgData name="Hemanth Kumar  Tanneru" userId="e60da0a2-8f9f-43be-83b4-26a7a02c04c9" providerId="ADAL" clId="{7D07F235-8002-4E09-92B8-228825BC9966}" dt="2022-11-13T15:25:09.603" v="405"/>
          <ac:inkMkLst>
            <pc:docMk/>
            <pc:sldMk cId="0" sldId="1073"/>
            <ac:inkMk id="148" creationId="{6F689298-9863-4EF2-AB27-965581ED2B4F}"/>
          </ac:inkMkLst>
        </pc:inkChg>
        <pc:inkChg chg="add del">
          <ac:chgData name="Hemanth Kumar  Tanneru" userId="e60da0a2-8f9f-43be-83b4-26a7a02c04c9" providerId="ADAL" clId="{7D07F235-8002-4E09-92B8-228825BC9966}" dt="2022-11-13T15:25:09.602" v="399"/>
          <ac:inkMkLst>
            <pc:docMk/>
            <pc:sldMk cId="0" sldId="1073"/>
            <ac:inkMk id="150" creationId="{3BE86D88-044C-4BB6-B56B-824C90AAF6C0}"/>
          </ac:inkMkLst>
        </pc:inkChg>
        <pc:inkChg chg="add del mod">
          <ac:chgData name="Hemanth Kumar  Tanneru" userId="e60da0a2-8f9f-43be-83b4-26a7a02c04c9" providerId="ADAL" clId="{7D07F235-8002-4E09-92B8-228825BC9966}" dt="2022-11-13T15:25:09.594" v="373"/>
          <ac:inkMkLst>
            <pc:docMk/>
            <pc:sldMk cId="0" sldId="1073"/>
            <ac:inkMk id="151" creationId="{2F1C20A1-73EC-40C4-B1B3-2CC3FCD077CB}"/>
          </ac:inkMkLst>
        </pc:inkChg>
        <pc:inkChg chg="add del mod">
          <ac:chgData name="Hemanth Kumar  Tanneru" userId="e60da0a2-8f9f-43be-83b4-26a7a02c04c9" providerId="ADAL" clId="{7D07F235-8002-4E09-92B8-228825BC9966}" dt="2022-11-13T15:25:09.599" v="387"/>
          <ac:inkMkLst>
            <pc:docMk/>
            <pc:sldMk cId="0" sldId="1073"/>
            <ac:inkMk id="152" creationId="{5E65134F-F7AC-43EA-AA6A-9225F077E8DE}"/>
          </ac:inkMkLst>
        </pc:inkChg>
        <pc:inkChg chg="add del mod">
          <ac:chgData name="Hemanth Kumar  Tanneru" userId="e60da0a2-8f9f-43be-83b4-26a7a02c04c9" providerId="ADAL" clId="{7D07F235-8002-4E09-92B8-228825BC9966}" dt="2022-11-13T15:25:09.583" v="352"/>
          <ac:inkMkLst>
            <pc:docMk/>
            <pc:sldMk cId="0" sldId="1073"/>
            <ac:inkMk id="153" creationId="{AE4264DE-ABBE-4709-A2C1-18B1B1F1C3AF}"/>
          </ac:inkMkLst>
        </pc:inkChg>
        <pc:inkChg chg="add del mod">
          <ac:chgData name="Hemanth Kumar  Tanneru" userId="e60da0a2-8f9f-43be-83b4-26a7a02c04c9" providerId="ADAL" clId="{7D07F235-8002-4E09-92B8-228825BC9966}" dt="2022-11-13T15:25:09.583" v="351"/>
          <ac:inkMkLst>
            <pc:docMk/>
            <pc:sldMk cId="0" sldId="1073"/>
            <ac:inkMk id="155" creationId="{CD867BCB-8471-4ED8-AD7C-3007DFAC6E6E}"/>
          </ac:inkMkLst>
        </pc:inkChg>
        <pc:inkChg chg="add del mod">
          <ac:chgData name="Hemanth Kumar  Tanneru" userId="e60da0a2-8f9f-43be-83b4-26a7a02c04c9" providerId="ADAL" clId="{7D07F235-8002-4E09-92B8-228825BC9966}" dt="2022-11-13T15:25:09.604" v="411"/>
          <ac:inkMkLst>
            <pc:docMk/>
            <pc:sldMk cId="0" sldId="1073"/>
            <ac:inkMk id="156" creationId="{7752A0E2-E32D-46E1-86DC-145007C1CF58}"/>
          </ac:inkMkLst>
        </pc:inkChg>
        <pc:inkChg chg="add del mod">
          <ac:chgData name="Hemanth Kumar  Tanneru" userId="e60da0a2-8f9f-43be-83b4-26a7a02c04c9" providerId="ADAL" clId="{7D07F235-8002-4E09-92B8-228825BC9966}" dt="2022-11-13T15:25:09.594" v="371"/>
          <ac:inkMkLst>
            <pc:docMk/>
            <pc:sldMk cId="0" sldId="1073"/>
            <ac:inkMk id="157" creationId="{EFF3261B-FF4D-4D13-BDF7-0DA0D529DAB4}"/>
          </ac:inkMkLst>
        </pc:inkChg>
        <pc:inkChg chg="add del mod">
          <ac:chgData name="Hemanth Kumar  Tanneru" userId="e60da0a2-8f9f-43be-83b4-26a7a02c04c9" providerId="ADAL" clId="{7D07F235-8002-4E09-92B8-228825BC9966}" dt="2022-11-13T15:25:09.586" v="355"/>
          <ac:inkMkLst>
            <pc:docMk/>
            <pc:sldMk cId="0" sldId="1073"/>
            <ac:inkMk id="158" creationId="{B9FB2774-53E7-4D36-9804-40579E04F48F}"/>
          </ac:inkMkLst>
        </pc:inkChg>
        <pc:inkChg chg="add del">
          <ac:chgData name="Hemanth Kumar  Tanneru" userId="e60da0a2-8f9f-43be-83b4-26a7a02c04c9" providerId="ADAL" clId="{7D07F235-8002-4E09-92B8-228825BC9966}" dt="2022-11-13T15:25:09.602" v="398"/>
          <ac:inkMkLst>
            <pc:docMk/>
            <pc:sldMk cId="0" sldId="1073"/>
            <ac:inkMk id="160" creationId="{2B13E48F-0B1B-43F4-A33F-2FF447115D79}"/>
          </ac:inkMkLst>
        </pc:inkChg>
        <pc:inkChg chg="add del">
          <ac:chgData name="Hemanth Kumar  Tanneru" userId="e60da0a2-8f9f-43be-83b4-26a7a02c04c9" providerId="ADAL" clId="{7D07F235-8002-4E09-92B8-228825BC9966}" dt="2022-11-13T15:25:09.593" v="369"/>
          <ac:inkMkLst>
            <pc:docMk/>
            <pc:sldMk cId="0" sldId="1073"/>
            <ac:inkMk id="161" creationId="{D0243B93-A62A-4F2A-B187-0974E9C5C788}"/>
          </ac:inkMkLst>
        </pc:inkChg>
        <pc:inkChg chg="add del mod">
          <ac:chgData name="Hemanth Kumar  Tanneru" userId="e60da0a2-8f9f-43be-83b4-26a7a02c04c9" providerId="ADAL" clId="{7D07F235-8002-4E09-92B8-228825BC9966}" dt="2022-11-13T15:25:09.603" v="403"/>
          <ac:inkMkLst>
            <pc:docMk/>
            <pc:sldMk cId="0" sldId="1073"/>
            <ac:inkMk id="162" creationId="{3A74EAE0-E41C-4DD6-ACDD-C95F9647C546}"/>
          </ac:inkMkLst>
        </pc:inkChg>
        <pc:inkChg chg="add del">
          <ac:chgData name="Hemanth Kumar  Tanneru" userId="e60da0a2-8f9f-43be-83b4-26a7a02c04c9" providerId="ADAL" clId="{7D07F235-8002-4E09-92B8-228825BC9966}" dt="2022-11-13T15:25:09.598" v="383"/>
          <ac:inkMkLst>
            <pc:docMk/>
            <pc:sldMk cId="0" sldId="1073"/>
            <ac:inkMk id="163" creationId="{BEB82FD5-541B-410C-942A-CF879B4F5B02}"/>
          </ac:inkMkLst>
        </pc:inkChg>
        <pc:inkChg chg="add del mod">
          <ac:chgData name="Hemanth Kumar  Tanneru" userId="e60da0a2-8f9f-43be-83b4-26a7a02c04c9" providerId="ADAL" clId="{7D07F235-8002-4E09-92B8-228825BC9966}" dt="2022-11-13T15:25:09.605" v="415"/>
          <ac:inkMkLst>
            <pc:docMk/>
            <pc:sldMk cId="0" sldId="1073"/>
            <ac:inkMk id="165" creationId="{69C983BA-09F6-4280-9639-F1914EA55752}"/>
          </ac:inkMkLst>
        </pc:inkChg>
        <pc:inkChg chg="add mod">
          <ac:chgData name="Hemanth Kumar  Tanneru" userId="e60da0a2-8f9f-43be-83b4-26a7a02c04c9" providerId="ADAL" clId="{7D07F235-8002-4E09-92B8-228825BC9966}" dt="2022-11-13T15:24:51.649" v="336"/>
          <ac:inkMkLst>
            <pc:docMk/>
            <pc:sldMk cId="0" sldId="1073"/>
            <ac:inkMk id="167" creationId="{757A720E-47E0-4D07-A81D-B83793E6D26F}"/>
          </ac:inkMkLst>
        </pc:inkChg>
        <pc:inkChg chg="add mod">
          <ac:chgData name="Hemanth Kumar  Tanneru" userId="e60da0a2-8f9f-43be-83b4-26a7a02c04c9" providerId="ADAL" clId="{7D07F235-8002-4E09-92B8-228825BC9966}" dt="2022-11-13T15:24:51.649" v="336"/>
          <ac:inkMkLst>
            <pc:docMk/>
            <pc:sldMk cId="0" sldId="1073"/>
            <ac:inkMk id="168" creationId="{AD9D165B-6884-41CA-9AFA-C72909FD4EDB}"/>
          </ac:inkMkLst>
        </pc:inkChg>
        <pc:inkChg chg="add mod">
          <ac:chgData name="Hemanth Kumar  Tanneru" userId="e60da0a2-8f9f-43be-83b4-26a7a02c04c9" providerId="ADAL" clId="{7D07F235-8002-4E09-92B8-228825BC9966}" dt="2022-11-13T15:24:51.649" v="336"/>
          <ac:inkMkLst>
            <pc:docMk/>
            <pc:sldMk cId="0" sldId="1073"/>
            <ac:inkMk id="169" creationId="{93898EE2-E6E0-41E6-9CF1-2B002DA39323}"/>
          </ac:inkMkLst>
        </pc:inkChg>
        <pc:inkChg chg="add mod">
          <ac:chgData name="Hemanth Kumar  Tanneru" userId="e60da0a2-8f9f-43be-83b4-26a7a02c04c9" providerId="ADAL" clId="{7D07F235-8002-4E09-92B8-228825BC9966}" dt="2022-11-13T15:24:51.649" v="336"/>
          <ac:inkMkLst>
            <pc:docMk/>
            <pc:sldMk cId="0" sldId="1073"/>
            <ac:inkMk id="170" creationId="{34AC1319-031B-4D0D-94DE-8083649AA2E0}"/>
          </ac:inkMkLst>
        </pc:inkChg>
        <pc:inkChg chg="add mod">
          <ac:chgData name="Hemanth Kumar  Tanneru" userId="e60da0a2-8f9f-43be-83b4-26a7a02c04c9" providerId="ADAL" clId="{7D07F235-8002-4E09-92B8-228825BC9966}" dt="2022-11-13T15:24:51.649" v="336"/>
          <ac:inkMkLst>
            <pc:docMk/>
            <pc:sldMk cId="0" sldId="1073"/>
            <ac:inkMk id="171" creationId="{23A0C595-2644-4932-8BA3-FCE714AA2526}"/>
          </ac:inkMkLst>
        </pc:inkChg>
        <pc:inkChg chg="add mod">
          <ac:chgData name="Hemanth Kumar  Tanneru" userId="e60da0a2-8f9f-43be-83b4-26a7a02c04c9" providerId="ADAL" clId="{7D07F235-8002-4E09-92B8-228825BC9966}" dt="2022-11-13T15:24:51.649" v="336"/>
          <ac:inkMkLst>
            <pc:docMk/>
            <pc:sldMk cId="0" sldId="1073"/>
            <ac:inkMk id="172" creationId="{2C5B6744-35B9-4CEB-9AE6-35B13477DB6C}"/>
          </ac:inkMkLst>
        </pc:inkChg>
        <pc:inkChg chg="add del mod">
          <ac:chgData name="Hemanth Kumar  Tanneru" userId="e60da0a2-8f9f-43be-83b4-26a7a02c04c9" providerId="ADAL" clId="{7D07F235-8002-4E09-92B8-228825BC9966}" dt="2022-11-13T15:25:09.595" v="374"/>
          <ac:inkMkLst>
            <pc:docMk/>
            <pc:sldMk cId="0" sldId="1073"/>
            <ac:inkMk id="174" creationId="{25018945-026A-40D0-96D8-990D9268F432}"/>
          </ac:inkMkLst>
        </pc:inkChg>
        <pc:inkChg chg="add del mod">
          <ac:chgData name="Hemanth Kumar  Tanneru" userId="e60da0a2-8f9f-43be-83b4-26a7a02c04c9" providerId="ADAL" clId="{7D07F235-8002-4E09-92B8-228825BC9966}" dt="2022-11-13T15:25:09.581" v="342"/>
          <ac:inkMkLst>
            <pc:docMk/>
            <pc:sldMk cId="0" sldId="1073"/>
            <ac:inkMk id="175" creationId="{D783B796-AABC-4C93-84DC-D4B100F3856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77" creationId="{45D595D1-1F31-48E0-A91A-3386F768AA9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78" creationId="{C6C1332C-C235-4069-9F97-802EC88375F0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79" creationId="{47F31CB1-34F3-4A00-91A7-FA29982190A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80" creationId="{B7AD7E1E-676A-46C2-81BA-F83A84082AC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81" creationId="{2AD98BE6-F8EF-4302-981E-2AD47374E6B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82" creationId="{140569ED-16BC-4E11-8998-AC1F0CDE8B66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83" creationId="{41EFF982-B125-4BF5-AC5C-B2607D9BDE2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84" creationId="{BED11DA4-9C4C-46E6-A861-BC4E6340BCF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85" creationId="{6CCEEA34-CF6E-4299-8081-3966FAB2087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89" creationId="{322908B1-68F5-4E2E-AB40-6DF83D415DC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90" creationId="{42BF945D-D837-49F4-AE7C-0FEFEF16B220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91" creationId="{781874C2-780A-4DA9-BF43-E2A179DF9866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92" creationId="{905F811C-2EEC-4CAC-AFD9-2D117593EF1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93" creationId="{49362569-12C8-4B13-B878-68E3FEE5CAD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94" creationId="{F83FEC6E-132D-4ABB-B798-78055E080E0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98" creationId="{0F7D1C9C-AA84-4620-9A3F-F393A5A7ADB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199" creationId="{19B79F0E-7971-459E-B261-85775B647D6B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01" creationId="{B49EF538-90FD-4C43-B9C8-2256A8881A8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02" creationId="{E5ED8E60-31F2-45DC-921E-580295F1F1E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04" creationId="{4B9BE8D6-A855-4B4E-A3E9-AA9E8DD72BF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05" creationId="{EB323111-A066-42DD-8830-90577ACB61A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06" creationId="{DE7177F3-ECE8-43A1-A952-DDC436CBA57F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08" creationId="{96257D4E-86AF-4A6D-98ED-0DA31072540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09" creationId="{BD5A52EE-9541-43B3-B1B6-9180DBF2A69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11" creationId="{7623A919-9E43-4604-AE2A-89C6A9DE55A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12" creationId="{3E41EC4D-BA6F-49F4-8CCA-52E1AD6EB02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13" creationId="{C7DB35E5-A293-4749-A9E8-7A2CE0627EF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15" creationId="{701CB101-5198-465D-9108-0676F4F3E86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16" creationId="{AFB89ECF-AD1D-40D4-8365-46ACE94700E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17" creationId="{ABC05A36-67E3-451B-9B84-D9AF5716A77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19" creationId="{7D87426A-12AC-4D42-9FAB-2CE7E709ED00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0" creationId="{2E85B315-5F37-4B1B-9E0C-55226E6BB39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1" creationId="{321D3636-CEFD-4D22-B523-6A92094F410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2" creationId="{658CDB5C-D28F-4BC1-8AB2-47761D151F8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3" creationId="{8CAA57A5-0BE0-484F-941F-BD067161BC6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4" creationId="{63E5182D-C6BD-42F6-A968-D48931726AD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5" creationId="{AD631028-C9AE-4D18-8EC9-9B0BD8B1B88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7" creationId="{16803415-F2CC-46E9-840B-6D6118A47A8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8" creationId="{9C061D45-FD24-4651-AA0B-B28DDD655A9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29" creationId="{67725683-7572-42C7-905D-6900BD8BFCC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30" creationId="{A799FD1B-1270-4CE4-9C74-FF231EF873B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31" creationId="{834E8D60-F47F-4A88-BE43-D3AE296E21A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32" creationId="{823C0DF3-99FD-475A-9A8F-876E18EBCD8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33" creationId="{A65D5B6C-A319-4D60-B987-9F0A07D6C0A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34" creationId="{AA3D19EC-28B2-4E60-AFCD-96400108417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35" creationId="{67EA3D56-101F-4D36-BB39-6E9D370CA54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36" creationId="{E3342890-C4CE-432F-9257-1A11979A4A0D}"/>
          </ac:inkMkLst>
        </pc:inkChg>
        <pc:inkChg chg="add mod">
          <ac:chgData name="Hemanth Kumar  Tanneru" userId="e60da0a2-8f9f-43be-83b4-26a7a02c04c9" providerId="ADAL" clId="{7D07F235-8002-4E09-92B8-228825BC9966}" dt="2022-11-13T15:26:18.246" v="477"/>
          <ac:inkMkLst>
            <pc:docMk/>
            <pc:sldMk cId="0" sldId="1073"/>
            <ac:inkMk id="239" creationId="{4A986B77-7FA6-4B0D-92AB-0A14A587172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41" creationId="{105B82C7-661A-4459-A2AD-9F3C7555118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43" creationId="{4C5788F5-FED0-4490-BBED-A4E63E20981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44" creationId="{76D547D0-073E-4EF0-9174-2342D0EA739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45" creationId="{B44D87F2-997C-4D52-988B-4733123D90C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46" creationId="{CBFFA7F3-01F7-487D-B05D-2CF9435C89C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47" creationId="{59F3A03F-4F91-4D94-9206-45DE0E36FEF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49" creationId="{814C47FD-66F1-46CC-BF39-3D6E2A863126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0" creationId="{2E120F1F-0111-4B6C-A094-EFAD06A9232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1" creationId="{7DFD9853-12E9-4BA7-95E4-B979E479605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2" creationId="{6B3C6D30-4519-4903-80B8-3E7BBF970D4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4" creationId="{4ADC335E-95AC-4A5F-99E9-F1EA0EA60C9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5" creationId="{89AE932E-BB50-4558-B9BA-42C5D7343E8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6" creationId="{D93AF041-F5FA-4E5D-9398-B9295F9CB81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7" creationId="{DF855FE5-54C4-40E9-8CA3-214F6F6DC0B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8" creationId="{C279CF8B-D3E1-4F0D-86A8-E8E6876602C6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59" creationId="{BE60E742-279B-41EA-8D28-40ECEB054FB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60" creationId="{E9754A4D-5DF4-441C-819E-4BB721A060A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61" creationId="{7DBEAB47-53A0-445E-9B2A-FDE78AF80E40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62" creationId="{3EAEDF4C-8061-4ADE-B0CB-DD1263DCA1B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63" creationId="{F2592CCB-CE17-4558-8D61-2B0560C2C5B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64" creationId="{1FDD1F7C-4AFD-427E-BFD2-2B1DFDE9F99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65" creationId="{AF16315A-9B81-4676-AC9E-9CEED9D3119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66" creationId="{964F6F82-BC41-404D-A493-AC30412BC18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69" creationId="{181B6771-8513-4FA7-9D34-B851E2FAEE8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0" creationId="{95AC0D77-8FFE-4D6E-A4E1-282FC0CEA67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1" creationId="{E98DB5CD-33FF-4A4F-81BC-37C166DC0F10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2" creationId="{7F3577B2-0C3C-470C-8AB5-EE4D107B57B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3" creationId="{713BD3C9-A021-4BDE-81F4-FF616D279E4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4" creationId="{4C089B73-991C-45C7-96EB-978377C3E70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6" creationId="{07E3AC91-6A14-477C-9817-ACF44C140AA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7" creationId="{0F014547-9211-4EBB-94F9-13B7CB42B80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8" creationId="{60973C22-F9EB-4701-9817-803189004B4F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79" creationId="{A559CD43-6BA0-4626-A282-D04B4098C09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0" creationId="{6FED8FCC-0498-464C-A8C6-013FB2A4DDF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1" creationId="{FA26CB51-5BE0-46E5-9549-AD4A01DE817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2" creationId="{7BC1E444-999E-4AB6-9DDF-7731F012EA3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3" creationId="{5E75A7E6-3F06-473D-8E34-40321939A53F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5" creationId="{D8ED6C36-AB0E-41C4-B24B-6464AB11D7B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6" creationId="{953DD14A-2EA6-44C9-9FC2-AE052E39406F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7" creationId="{9E4ACD38-7AB2-4FB1-AC0F-7DADDF8FC10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8" creationId="{EACA2EA8-8E44-4AE5-BC83-0C2B214EDF5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89" creationId="{593AE4F4-FC48-477F-9723-FB986D0880D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90" creationId="{DA09C5E9-4EBE-44BE-BE38-9AFF16C3B17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91" creationId="{FCAFB5FF-BF4B-4670-9BA0-D23F85D38AC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92" creationId="{85F13BB4-D2B2-4768-A6A4-7BD887F5B0AB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93" creationId="{4B05FEA9-C6D2-4850-957B-F1D5CBDE71D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94" creationId="{C5BCC9D1-60BF-4FCF-B39C-CE5F2B613BB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95" creationId="{48FAE147-215F-48AA-8475-8BED2423C00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97" creationId="{C01227CE-9CD5-44CD-95F7-1E18CA7F200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298" creationId="{6DA461E7-4B3E-443E-9E65-CE5BBBE9455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00" creationId="{B3B5E5A5-304F-4CA6-A26D-55D55FD6D7D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01" creationId="{13960AB8-441B-4E9D-8F58-39CA83B7002C}"/>
          </ac:inkMkLst>
        </pc:inkChg>
        <pc:inkChg chg="add del">
          <ac:chgData name="Hemanth Kumar  Tanneru" userId="e60da0a2-8f9f-43be-83b4-26a7a02c04c9" providerId="ADAL" clId="{7D07F235-8002-4E09-92B8-228825BC9966}" dt="2022-11-13T15:27:41.429" v="567"/>
          <ac:inkMkLst>
            <pc:docMk/>
            <pc:sldMk cId="0" sldId="1073"/>
            <ac:inkMk id="303" creationId="{99E976BE-E75A-4B46-9E89-C2E0847E32FB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04" creationId="{A04DABAC-BB1C-4415-89F9-51E5B0CBBF4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05" creationId="{368E4807-9F10-4992-A140-6CE8945BF87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06" creationId="{53A2E9B4-AD98-4D03-9BFD-E1C147CDBDDF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07" creationId="{1CB68221-B543-4F8A-9764-C3A9E53416AB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08" creationId="{98FC3D4C-DF57-41DF-BE9E-C9E0EE2B0B8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09" creationId="{BDDA326F-847D-4DEF-BB91-4480F771EE2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10" creationId="{DF826833-E0B2-4139-B4B4-A26EFE762CD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11" creationId="{ED5A45AD-C123-47E6-A714-0A79F4A7FBE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12" creationId="{BDA33C04-84C5-4EAC-9F27-10C31994B75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13" creationId="{1F67B8A1-99B2-419F-8450-72AB39BE9EA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16" creationId="{07F3276D-6127-46F6-B674-58A9A04C4BC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17" creationId="{EB122F97-46CB-4AE1-837F-F32037658AC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18" creationId="{9ED40ABF-17F3-405C-81A2-F68FA89F1BF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19" creationId="{B69DBC38-30FE-424E-9883-503E894ED48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22" creationId="{ABB08885-D2AF-4BF7-980B-A39F576C1C6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23" creationId="{A46576A1-9948-4EB2-9144-A98F50E94A36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24" creationId="{27260BFA-C544-4BE5-9F68-278385683E80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25" creationId="{1D0169A3-0D75-4765-ACF5-26E9CC6184CF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26" creationId="{DD1B6F83-E5CB-4442-AF64-ACA1D91B43D6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27" creationId="{E6C40B73-98B5-48C9-9568-AC1BE85B9E4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28" creationId="{E8B37A54-6A98-4209-A36F-A886CA4FFD2A}"/>
          </ac:inkMkLst>
        </pc:inkChg>
        <pc:inkChg chg="add">
          <ac:chgData name="Hemanth Kumar  Tanneru" userId="e60da0a2-8f9f-43be-83b4-26a7a02c04c9" providerId="ADAL" clId="{7D07F235-8002-4E09-92B8-228825BC9966}" dt="2022-11-13T15:28:26.258" v="605" actId="9405"/>
          <ac:inkMkLst>
            <pc:docMk/>
            <pc:sldMk cId="0" sldId="1073"/>
            <ac:inkMk id="331" creationId="{418696C9-2202-40ED-B0A2-42AD7509C9B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32" creationId="{977D78DD-0953-4102-9657-24012388EA9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33" creationId="{C6765F26-1BDE-4AF9-9701-2EFED58AB56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34" creationId="{674D29D0-9A48-43F4-B120-22A69E5F6F7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36" creationId="{EE5D4FE8-C955-4322-ADAF-83667D27F64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38" creationId="{76295420-F94D-46D2-8A2B-39CE2865C82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39" creationId="{73EBEBEA-2B55-48FD-B87F-C2D6B1CBCB3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40" creationId="{5975695C-BD72-4A1B-AAE7-D5B6E97BD58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42" creationId="{EC9C739A-4195-40CC-8A2D-5DB812E0672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44" creationId="{B84A481A-6F55-48F4-8B30-59F3365B8650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45" creationId="{C7747BF2-D2AB-4B0A-9DA2-4A20ADE095B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46" creationId="{9331B528-F9E1-4FF3-AEE3-6DE03AD3945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47" creationId="{E635B8AB-E42C-4387-9AF4-E89984E9419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48" creationId="{26E07E48-6867-48A4-9C20-CF0948DB836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49" creationId="{1B84A205-0113-4647-A6E5-EC3B379C76A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50" creationId="{32F3CD84-3FE8-462A-AB97-5422F4427E0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51" creationId="{46E9A53C-FAA0-4EB9-9D1F-BD75432C8636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52" creationId="{0F765D14-5A3F-411B-8DAB-ADE4E8376B6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54" creationId="{4AC75CAB-FE21-4FD4-8F2E-40C4DB55E76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55" creationId="{B525C551-78C1-46CA-9306-52718C23EB2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56" creationId="{74C0C63B-0988-403F-A373-5E7533E9F82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57" creationId="{4C44B098-3052-487D-A3B9-273CF98ED54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58" creationId="{3C1F543E-F986-4333-9EF3-0AD0E192EB40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60" creationId="{7EE95DED-153C-489C-B99C-1549A0F2EC0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61" creationId="{7EF81645-DD1E-4F47-BA1E-5474F0B9101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62" creationId="{AA1503DB-1793-424D-91AF-F451A3B9779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64" creationId="{750B31ED-8C7A-4BB0-96B2-B542C6FF99F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66" creationId="{871201FF-10DD-4091-92D8-277478CB3A5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68" creationId="{70C775B1-99F0-479D-8474-4EB00109E39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69" creationId="{D4D6A490-83C3-41D5-9F62-D59E78F7D58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70" creationId="{9B51A148-F055-40B2-A302-8941A718542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72" creationId="{B7FC0AD3-849C-4D1F-B245-23815D2C9E48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74" creationId="{F10A23F6-9226-4E54-88A2-E8823997B48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75" creationId="{58E969CD-BD62-4E85-AB93-31F84498C13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76" creationId="{0F95B709-3027-422A-96EC-7C7C3395AA36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77" creationId="{C62E97AA-2807-45BA-A6EA-2C9CFF6D3C5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78" creationId="{C7EC5798-2724-4B24-A763-82BDE82050F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79" creationId="{C0FCBBCE-FC1D-456D-8575-BE351E64C45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80" creationId="{AA824BF0-CF7C-40DC-96E2-EF8F435ABD1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82" creationId="{69F4817C-4ED0-4369-BB62-56F82273833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83" creationId="{75814648-DA2E-4B5F-B8A5-75D913EE93B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84" creationId="{1D9DF87F-8A5E-4B6D-9FBF-EA20687528EB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86" creationId="{B7CF6439-0FFF-4975-A4CF-AD7E98EC86CC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87" creationId="{FC727604-22E9-4C99-B9BD-9435F2A0D313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88" creationId="{21425449-AEB7-4023-B89B-A248D15AAF6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90" creationId="{2547D34E-9F19-497A-98BC-4A4C843CCAE1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91" creationId="{300A038B-49EC-4C4C-9B3E-C2F85321043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92" creationId="{EF234B84-0BD2-4A18-911F-7111D7B1C45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93" creationId="{B340B914-2E31-4B7C-A9C3-8400B2C7748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94" creationId="{74E3AF16-7D9E-49FE-A336-33AAFF714D6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95" creationId="{DE37D66F-CD2F-4226-A58F-17479561070B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98" creationId="{E6F57DD2-8E7D-44AF-87B7-FB4651D4A167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399" creationId="{9C831AE6-EAA8-4ED6-9C65-0A1F5384E8F5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00" creationId="{87F2F4DE-C2D8-4480-9C6A-45AC28540C5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01" creationId="{299CB941-1D4D-479B-8FF2-1895FA6672C2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03" creationId="{014BB07C-DFE2-48D3-BC21-C86CAF97EAFF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04" creationId="{14CF94AC-83BC-4727-9419-184E48D1E13A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05" creationId="{0E35D7DB-CCC7-404A-91C7-8744909A710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06" creationId="{E34653E2-D174-4AB2-A9B7-715C6451F79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07" creationId="{BFC16424-525C-4D51-9C41-DF3BD9D6029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09" creationId="{4D4E7842-41E8-43D7-9732-8E36BC5CF01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10" creationId="{3DB4E45C-FBE3-44BB-8F30-19F50A85246E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11" creationId="{8AE6E0D3-6CD4-4C21-8E79-1225DA559424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13" creationId="{EB19CCC1-3627-4B4C-8C60-C09759BCFF39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14" creationId="{B817670D-95F5-419C-A835-39C881A8A1FD}"/>
          </ac:inkMkLst>
        </pc:inkChg>
        <pc:inkChg chg="add mod">
          <ac:chgData name="Hemanth Kumar  Tanneru" userId="e60da0a2-8f9f-43be-83b4-26a7a02c04c9" providerId="ADAL" clId="{7D07F235-8002-4E09-92B8-228825BC9966}" dt="2022-11-13T15:31:18.402" v="689"/>
          <ac:inkMkLst>
            <pc:docMk/>
            <pc:sldMk cId="0" sldId="1073"/>
            <ac:inkMk id="415" creationId="{73D95489-95C9-4E5E-AD2B-1A7EAC487879}"/>
          </ac:inkMkLst>
        </pc:inkChg>
        <pc:inkChg chg="add mod">
          <ac:chgData name="Hemanth Kumar  Tanneru" userId="e60da0a2-8f9f-43be-83b4-26a7a02c04c9" providerId="ADAL" clId="{7D07F235-8002-4E09-92B8-228825BC9966}" dt="2022-11-13T15:31:28.329" v="695"/>
          <ac:inkMkLst>
            <pc:docMk/>
            <pc:sldMk cId="0" sldId="1073"/>
            <ac:inkMk id="417" creationId="{C184900A-360F-4746-95F9-3FD8EF279887}"/>
          </ac:inkMkLst>
        </pc:inkChg>
        <pc:inkChg chg="add mod">
          <ac:chgData name="Hemanth Kumar  Tanneru" userId="e60da0a2-8f9f-43be-83b4-26a7a02c04c9" providerId="ADAL" clId="{7D07F235-8002-4E09-92B8-228825BC9966}" dt="2022-11-13T15:31:28.329" v="695"/>
          <ac:inkMkLst>
            <pc:docMk/>
            <pc:sldMk cId="0" sldId="1073"/>
            <ac:inkMk id="418" creationId="{2EF8646F-9854-4EE7-A1F4-0D599719032B}"/>
          </ac:inkMkLst>
        </pc:inkChg>
        <pc:inkChg chg="add mod">
          <ac:chgData name="Hemanth Kumar  Tanneru" userId="e60da0a2-8f9f-43be-83b4-26a7a02c04c9" providerId="ADAL" clId="{7D07F235-8002-4E09-92B8-228825BC9966}" dt="2022-11-13T15:31:28.329" v="695"/>
          <ac:inkMkLst>
            <pc:docMk/>
            <pc:sldMk cId="0" sldId="1073"/>
            <ac:inkMk id="419" creationId="{24B03515-9473-4CB7-9EDC-0B36ED302DFF}"/>
          </ac:inkMkLst>
        </pc:inkChg>
        <pc:inkChg chg="add mod">
          <ac:chgData name="Hemanth Kumar  Tanneru" userId="e60da0a2-8f9f-43be-83b4-26a7a02c04c9" providerId="ADAL" clId="{7D07F235-8002-4E09-92B8-228825BC9966}" dt="2022-11-13T15:31:28.329" v="695"/>
          <ac:inkMkLst>
            <pc:docMk/>
            <pc:sldMk cId="0" sldId="1073"/>
            <ac:inkMk id="420" creationId="{5267A06B-8DA0-4D89-B79B-3646861FF518}"/>
          </ac:inkMkLst>
        </pc:inkChg>
        <pc:inkChg chg="add mod">
          <ac:chgData name="Hemanth Kumar  Tanneru" userId="e60da0a2-8f9f-43be-83b4-26a7a02c04c9" providerId="ADAL" clId="{7D07F235-8002-4E09-92B8-228825BC9966}" dt="2022-11-13T15:31:28.329" v="695"/>
          <ac:inkMkLst>
            <pc:docMk/>
            <pc:sldMk cId="0" sldId="1073"/>
            <ac:inkMk id="421" creationId="{A97ACECF-2FBE-4F59-8888-133148B1470E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27:20.763" v="3006"/>
        <pc:sldMkLst>
          <pc:docMk/>
          <pc:sldMk cId="0" sldId="1170"/>
        </pc:sldMkLst>
        <pc:grpChg chg="del mod">
          <ac:chgData name="Hemanth Kumar  Tanneru" userId="e60da0a2-8f9f-43be-83b4-26a7a02c04c9" providerId="ADAL" clId="{7D07F235-8002-4E09-92B8-228825BC9966}" dt="2022-11-13T16:25:41.371" v="2839"/>
          <ac:grpSpMkLst>
            <pc:docMk/>
            <pc:sldMk cId="0" sldId="1170"/>
            <ac:grpSpMk id="6" creationId="{CAAA6ABE-250C-40D5-9920-D0D7CB874B2B}"/>
          </ac:grpSpMkLst>
        </pc:grpChg>
        <pc:grpChg chg="del mod">
          <ac:chgData name="Hemanth Kumar  Tanneru" userId="e60da0a2-8f9f-43be-83b4-26a7a02c04c9" providerId="ADAL" clId="{7D07F235-8002-4E09-92B8-228825BC9966}" dt="2022-11-13T16:25:41.371" v="2839"/>
          <ac:grpSpMkLst>
            <pc:docMk/>
            <pc:sldMk cId="0" sldId="1170"/>
            <ac:grpSpMk id="14" creationId="{CDDFA444-B78E-4C6F-8912-09298D194297}"/>
          </ac:grpSpMkLst>
        </pc:grpChg>
        <pc:grpChg chg="del mod">
          <ac:chgData name="Hemanth Kumar  Tanneru" userId="e60da0a2-8f9f-43be-83b4-26a7a02c04c9" providerId="ADAL" clId="{7D07F235-8002-4E09-92B8-228825BC9966}" dt="2022-11-13T16:25:55.451" v="2854"/>
          <ac:grpSpMkLst>
            <pc:docMk/>
            <pc:sldMk cId="0" sldId="1170"/>
            <ac:grpSpMk id="15" creationId="{B3ABEAE7-C3CB-42A8-9112-272B3C59CE7C}"/>
          </ac:grpSpMkLst>
        </pc:grpChg>
        <pc:grpChg chg="del mod">
          <ac:chgData name="Hemanth Kumar  Tanneru" userId="e60da0a2-8f9f-43be-83b4-26a7a02c04c9" providerId="ADAL" clId="{7D07F235-8002-4E09-92B8-228825BC9966}" dt="2022-11-13T16:26:40.077" v="2944"/>
          <ac:grpSpMkLst>
            <pc:docMk/>
            <pc:sldMk cId="0" sldId="1170"/>
            <ac:grpSpMk id="21" creationId="{FE52E5AC-1D0C-4130-856C-C5961B88D509}"/>
          </ac:grpSpMkLst>
        </pc:grpChg>
        <pc:grpChg chg="del mod">
          <ac:chgData name="Hemanth Kumar  Tanneru" userId="e60da0a2-8f9f-43be-83b4-26a7a02c04c9" providerId="ADAL" clId="{7D07F235-8002-4E09-92B8-228825BC9966}" dt="2022-11-13T16:26:02.233" v="2860"/>
          <ac:grpSpMkLst>
            <pc:docMk/>
            <pc:sldMk cId="0" sldId="1170"/>
            <ac:grpSpMk id="30" creationId="{951F8E78-D6AB-4DE0-AD7A-74FC0A93E962}"/>
          </ac:grpSpMkLst>
        </pc:grpChg>
        <pc:grpChg chg="del mod">
          <ac:chgData name="Hemanth Kumar  Tanneru" userId="e60da0a2-8f9f-43be-83b4-26a7a02c04c9" providerId="ADAL" clId="{7D07F235-8002-4E09-92B8-228825BC9966}" dt="2022-11-13T16:26:14.675" v="2880"/>
          <ac:grpSpMkLst>
            <pc:docMk/>
            <pc:sldMk cId="0" sldId="1170"/>
            <ac:grpSpMk id="36" creationId="{5CD2513C-DF36-402F-9863-C56DEAE2BE2F}"/>
          </ac:grpSpMkLst>
        </pc:grpChg>
        <pc:grpChg chg="del mod">
          <ac:chgData name="Hemanth Kumar  Tanneru" userId="e60da0a2-8f9f-43be-83b4-26a7a02c04c9" providerId="ADAL" clId="{7D07F235-8002-4E09-92B8-228825BC9966}" dt="2022-11-13T16:26:42.005" v="2950"/>
          <ac:grpSpMkLst>
            <pc:docMk/>
            <pc:sldMk cId="0" sldId="1170"/>
            <ac:grpSpMk id="43" creationId="{8373C034-7D0F-4E60-BD83-38C06B049A03}"/>
          </ac:grpSpMkLst>
        </pc:grpChg>
        <pc:grpChg chg="del mod">
          <ac:chgData name="Hemanth Kumar  Tanneru" userId="e60da0a2-8f9f-43be-83b4-26a7a02c04c9" providerId="ADAL" clId="{7D07F235-8002-4E09-92B8-228825BC9966}" dt="2022-11-13T16:26:18.614" v="2912"/>
          <ac:grpSpMkLst>
            <pc:docMk/>
            <pc:sldMk cId="0" sldId="1170"/>
            <ac:grpSpMk id="56" creationId="{F5FE402D-ADF9-4A9F-9BBD-B037D5625606}"/>
          </ac:grpSpMkLst>
        </pc:grpChg>
        <pc:grpChg chg="del mod">
          <ac:chgData name="Hemanth Kumar  Tanneru" userId="e60da0a2-8f9f-43be-83b4-26a7a02c04c9" providerId="ADAL" clId="{7D07F235-8002-4E09-92B8-228825BC9966}" dt="2022-11-13T16:26:26.624" v="2924"/>
          <ac:grpSpMkLst>
            <pc:docMk/>
            <pc:sldMk cId="0" sldId="1170"/>
            <ac:grpSpMk id="67" creationId="{D22C016E-8614-48A0-8F42-C3EB797C71E9}"/>
          </ac:grpSpMkLst>
        </pc:grpChg>
        <pc:grpChg chg="mod">
          <ac:chgData name="Hemanth Kumar  Tanneru" userId="e60da0a2-8f9f-43be-83b4-26a7a02c04c9" providerId="ADAL" clId="{7D07F235-8002-4E09-92B8-228825BC9966}" dt="2022-11-13T16:26:26.624" v="2924"/>
          <ac:grpSpMkLst>
            <pc:docMk/>
            <pc:sldMk cId="0" sldId="1170"/>
            <ac:grpSpMk id="68" creationId="{683357A5-121D-4841-BCA8-AA52330B5DF2}"/>
          </ac:grpSpMkLst>
        </pc:grpChg>
        <pc:grpChg chg="mod">
          <ac:chgData name="Hemanth Kumar  Tanneru" userId="e60da0a2-8f9f-43be-83b4-26a7a02c04c9" providerId="ADAL" clId="{7D07F235-8002-4E09-92B8-228825BC9966}" dt="2022-11-13T16:26:26.624" v="2924"/>
          <ac:grpSpMkLst>
            <pc:docMk/>
            <pc:sldMk cId="0" sldId="1170"/>
            <ac:grpSpMk id="69" creationId="{520577B6-EF71-44F0-823C-C3E952D2A749}"/>
          </ac:grpSpMkLst>
        </pc:grpChg>
        <pc:grpChg chg="mod">
          <ac:chgData name="Hemanth Kumar  Tanneru" userId="e60da0a2-8f9f-43be-83b4-26a7a02c04c9" providerId="ADAL" clId="{7D07F235-8002-4E09-92B8-228825BC9966}" dt="2022-11-13T16:26:34.626" v="2940"/>
          <ac:grpSpMkLst>
            <pc:docMk/>
            <pc:sldMk cId="0" sldId="1170"/>
            <ac:grpSpMk id="85" creationId="{F1AF149D-C404-486F-9CDE-147A65379CBC}"/>
          </ac:grpSpMkLst>
        </pc:grpChg>
        <pc:grpChg chg="mod">
          <ac:chgData name="Hemanth Kumar  Tanneru" userId="e60da0a2-8f9f-43be-83b4-26a7a02c04c9" providerId="ADAL" clId="{7D07F235-8002-4E09-92B8-228825BC9966}" dt="2022-11-13T16:26:34.626" v="2940"/>
          <ac:grpSpMkLst>
            <pc:docMk/>
            <pc:sldMk cId="0" sldId="1170"/>
            <ac:grpSpMk id="86" creationId="{55A63710-86B5-40BE-80E0-915E1A2689F2}"/>
          </ac:grpSpMkLst>
        </pc:grpChg>
        <pc:grpChg chg="mod">
          <ac:chgData name="Hemanth Kumar  Tanneru" userId="e60da0a2-8f9f-43be-83b4-26a7a02c04c9" providerId="ADAL" clId="{7D07F235-8002-4E09-92B8-228825BC9966}" dt="2022-11-13T16:26:34.626" v="2940"/>
          <ac:grpSpMkLst>
            <pc:docMk/>
            <pc:sldMk cId="0" sldId="1170"/>
            <ac:grpSpMk id="87" creationId="{CB3C78BC-117C-44E7-A60A-C4F73F47DAAC}"/>
          </ac:grpSpMkLst>
        </pc:grpChg>
        <pc:grpChg chg="mod">
          <ac:chgData name="Hemanth Kumar  Tanneru" userId="e60da0a2-8f9f-43be-83b4-26a7a02c04c9" providerId="ADAL" clId="{7D07F235-8002-4E09-92B8-228825BC9966}" dt="2022-11-13T16:26:34.626" v="2940"/>
          <ac:grpSpMkLst>
            <pc:docMk/>
            <pc:sldMk cId="0" sldId="1170"/>
            <ac:grpSpMk id="88" creationId="{0D7A2200-2DA3-4ABE-80A2-6EB688E0B973}"/>
          </ac:grpSpMkLst>
        </pc:grpChg>
        <pc:grpChg chg="mod">
          <ac:chgData name="Hemanth Kumar  Tanneru" userId="e60da0a2-8f9f-43be-83b4-26a7a02c04c9" providerId="ADAL" clId="{7D07F235-8002-4E09-92B8-228825BC9966}" dt="2022-11-13T16:26:34.626" v="2940"/>
          <ac:grpSpMkLst>
            <pc:docMk/>
            <pc:sldMk cId="0" sldId="1170"/>
            <ac:grpSpMk id="89" creationId="{31333291-5AFC-455A-A99A-F5CDEC1A2B3D}"/>
          </ac:grpSpMkLst>
        </pc:grpChg>
        <pc:grpChg chg="del mod">
          <ac:chgData name="Hemanth Kumar  Tanneru" userId="e60da0a2-8f9f-43be-83b4-26a7a02c04c9" providerId="ADAL" clId="{7D07F235-8002-4E09-92B8-228825BC9966}" dt="2022-11-13T16:26:58.590" v="2969"/>
          <ac:grpSpMkLst>
            <pc:docMk/>
            <pc:sldMk cId="0" sldId="1170"/>
            <ac:grpSpMk id="93" creationId="{C342789C-8099-45A6-8E37-3993C3BFC01F}"/>
          </ac:grpSpMkLst>
        </pc:grpChg>
        <pc:grpChg chg="del mod">
          <ac:chgData name="Hemanth Kumar  Tanneru" userId="e60da0a2-8f9f-43be-83b4-26a7a02c04c9" providerId="ADAL" clId="{7D07F235-8002-4E09-92B8-228825BC9966}" dt="2022-11-13T16:26:58.590" v="2969"/>
          <ac:grpSpMkLst>
            <pc:docMk/>
            <pc:sldMk cId="0" sldId="1170"/>
            <ac:grpSpMk id="100" creationId="{62F45D9D-9F30-48EB-BE78-F59B28D0B0A8}"/>
          </ac:grpSpMkLst>
        </pc:grpChg>
        <pc:grpChg chg="del mod">
          <ac:chgData name="Hemanth Kumar  Tanneru" userId="e60da0a2-8f9f-43be-83b4-26a7a02c04c9" providerId="ADAL" clId="{7D07F235-8002-4E09-92B8-228825BC9966}" dt="2022-11-13T16:27:20.763" v="3006"/>
          <ac:grpSpMkLst>
            <pc:docMk/>
            <pc:sldMk cId="0" sldId="1170"/>
            <ac:grpSpMk id="107" creationId="{FC473C69-8B96-48FD-8B9F-5492FC94BC31}"/>
          </ac:grpSpMkLst>
        </pc:grpChg>
        <pc:grpChg chg="mod">
          <ac:chgData name="Hemanth Kumar  Tanneru" userId="e60da0a2-8f9f-43be-83b4-26a7a02c04c9" providerId="ADAL" clId="{7D07F235-8002-4E09-92B8-228825BC9966}" dt="2022-11-13T16:26:58.590" v="2969"/>
          <ac:grpSpMkLst>
            <pc:docMk/>
            <pc:sldMk cId="0" sldId="1170"/>
            <ac:grpSpMk id="108" creationId="{F4473BAF-B42C-4557-ADF5-31B3EEC06C07}"/>
          </ac:grpSpMkLst>
        </pc:grpChg>
        <pc:grpChg chg="del mod">
          <ac:chgData name="Hemanth Kumar  Tanneru" userId="e60da0a2-8f9f-43be-83b4-26a7a02c04c9" providerId="ADAL" clId="{7D07F235-8002-4E09-92B8-228825BC9966}" dt="2022-11-13T16:27:20.763" v="3006"/>
          <ac:grpSpMkLst>
            <pc:docMk/>
            <pc:sldMk cId="0" sldId="1170"/>
            <ac:grpSpMk id="116" creationId="{D1DA8A95-BF11-42AF-A77E-4115C72EE294}"/>
          </ac:grpSpMkLst>
        </pc:grpChg>
        <pc:grpChg chg="del mod">
          <ac:chgData name="Hemanth Kumar  Tanneru" userId="e60da0a2-8f9f-43be-83b4-26a7a02c04c9" providerId="ADAL" clId="{7D07F235-8002-4E09-92B8-228825BC9966}" dt="2022-11-13T16:27:20.763" v="3006"/>
          <ac:grpSpMkLst>
            <pc:docMk/>
            <pc:sldMk cId="0" sldId="1170"/>
            <ac:grpSpMk id="145" creationId="{7CF41C02-D3B1-44C2-8B6E-FBA3C901E7DD}"/>
          </ac:grpSpMkLst>
        </pc:grpChg>
        <pc:grpChg chg="mod">
          <ac:chgData name="Hemanth Kumar  Tanneru" userId="e60da0a2-8f9f-43be-83b4-26a7a02c04c9" providerId="ADAL" clId="{7D07F235-8002-4E09-92B8-228825BC9966}" dt="2022-11-13T16:27:20.763" v="3006"/>
          <ac:grpSpMkLst>
            <pc:docMk/>
            <pc:sldMk cId="0" sldId="1170"/>
            <ac:grpSpMk id="146" creationId="{6A17DA12-74D7-4425-A5AD-350D390B19C8}"/>
          </ac:grpSpMkLst>
        </pc:grpChg>
        <pc:grpChg chg="mod">
          <ac:chgData name="Hemanth Kumar  Tanneru" userId="e60da0a2-8f9f-43be-83b4-26a7a02c04c9" providerId="ADAL" clId="{7D07F235-8002-4E09-92B8-228825BC9966}" dt="2022-11-13T16:27:20.763" v="3006"/>
          <ac:grpSpMkLst>
            <pc:docMk/>
            <pc:sldMk cId="0" sldId="1170"/>
            <ac:grpSpMk id="147" creationId="{8AC8382E-AD32-4788-8495-4341E6237C89}"/>
          </ac:grpSpMkLst>
        </pc:grpChg>
        <pc:grpChg chg="del mod">
          <ac:chgData name="Hemanth Kumar  Tanneru" userId="e60da0a2-8f9f-43be-83b4-26a7a02c04c9" providerId="ADAL" clId="{7D07F235-8002-4E09-92B8-228825BC9966}" dt="2022-11-13T16:27:20.763" v="3006"/>
          <ac:grpSpMkLst>
            <pc:docMk/>
            <pc:sldMk cId="0" sldId="1170"/>
            <ac:grpSpMk id="148" creationId="{AFE09EEF-8F74-4DB6-BBF5-6A293024FA1C}"/>
          </ac:grpSpMkLst>
        </pc:grpChg>
        <pc:grpChg chg="mod">
          <ac:chgData name="Hemanth Kumar  Tanneru" userId="e60da0a2-8f9f-43be-83b4-26a7a02c04c9" providerId="ADAL" clId="{7D07F235-8002-4E09-92B8-228825BC9966}" dt="2022-11-13T16:27:20.763" v="3006"/>
          <ac:grpSpMkLst>
            <pc:docMk/>
            <pc:sldMk cId="0" sldId="1170"/>
            <ac:grpSpMk id="149" creationId="{C5255BF3-594F-4A11-86FB-F52731934672}"/>
          </ac:grpSpMkLst>
        </pc:grpChg>
        <pc:inkChg chg="del">
          <ac:chgData name="Hemanth Kumar  Tanneru" userId="e60da0a2-8f9f-43be-83b4-26a7a02c04c9" providerId="ADAL" clId="{7D07F235-8002-4E09-92B8-228825BC9966}" dt="2022-11-13T15:47:38.598" v="1297" actId="478"/>
          <ac:inkMkLst>
            <pc:docMk/>
            <pc:sldMk cId="0" sldId="1170"/>
            <ac:inkMk id="2" creationId="{86762D5B-70E8-470D-8811-F82CEBEE7FDE}"/>
          </ac:inkMkLst>
        </pc:inkChg>
        <pc:inkChg chg="add del mod">
          <ac:chgData name="Hemanth Kumar  Tanneru" userId="e60da0a2-8f9f-43be-83b4-26a7a02c04c9" providerId="ADAL" clId="{7D07F235-8002-4E09-92B8-228825BC9966}" dt="2022-11-13T16:26:18.614" v="2913"/>
          <ac:inkMkLst>
            <pc:docMk/>
            <pc:sldMk cId="0" sldId="1170"/>
            <ac:inkMk id="4" creationId="{6857432D-2D03-4B57-8632-4F22DE34B673}"/>
          </ac:inkMkLst>
        </pc:inkChg>
        <pc:inkChg chg="add del mod">
          <ac:chgData name="Hemanth Kumar  Tanneru" userId="e60da0a2-8f9f-43be-83b4-26a7a02c04c9" providerId="ADAL" clId="{7D07F235-8002-4E09-92B8-228825BC9966}" dt="2022-11-13T16:26:16" v="2886"/>
          <ac:inkMkLst>
            <pc:docMk/>
            <pc:sldMk cId="0" sldId="1170"/>
            <ac:inkMk id="5" creationId="{55108E3C-9F08-43F3-8C7A-7004980CEDFA}"/>
          </ac:inkMkLst>
        </pc:inkChg>
        <pc:inkChg chg="add del mod">
          <ac:chgData name="Hemanth Kumar  Tanneru" userId="e60da0a2-8f9f-43be-83b4-26a7a02c04c9" providerId="ADAL" clId="{7D07F235-8002-4E09-92B8-228825BC9966}" dt="2022-11-13T16:26:18.614" v="2912"/>
          <ac:inkMkLst>
            <pc:docMk/>
            <pc:sldMk cId="0" sldId="1170"/>
            <ac:inkMk id="7" creationId="{036FFD18-8087-4CBE-B0A3-28A77B1F7812}"/>
          </ac:inkMkLst>
        </pc:inkChg>
        <pc:inkChg chg="add del mod">
          <ac:chgData name="Hemanth Kumar  Tanneru" userId="e60da0a2-8f9f-43be-83b4-26a7a02c04c9" providerId="ADAL" clId="{7D07F235-8002-4E09-92B8-228825BC9966}" dt="2022-11-13T16:26:18.613" v="2908"/>
          <ac:inkMkLst>
            <pc:docMk/>
            <pc:sldMk cId="0" sldId="1170"/>
            <ac:inkMk id="9" creationId="{92372432-E166-4BD1-AE1A-6A029A1FDB9B}"/>
          </ac:inkMkLst>
        </pc:inkChg>
        <pc:inkChg chg="add del mod">
          <ac:chgData name="Hemanth Kumar  Tanneru" userId="e60da0a2-8f9f-43be-83b4-26a7a02c04c9" providerId="ADAL" clId="{7D07F235-8002-4E09-92B8-228825BC9966}" dt="2022-11-13T16:26:18.614" v="2911"/>
          <ac:inkMkLst>
            <pc:docMk/>
            <pc:sldMk cId="0" sldId="1170"/>
            <ac:inkMk id="10" creationId="{40F8396C-B7CC-40C7-AE5E-F6DF3024FCE7}"/>
          </ac:inkMkLst>
        </pc:inkChg>
        <pc:inkChg chg="add del mod">
          <ac:chgData name="Hemanth Kumar  Tanneru" userId="e60da0a2-8f9f-43be-83b4-26a7a02c04c9" providerId="ADAL" clId="{7D07F235-8002-4E09-92B8-228825BC9966}" dt="2022-11-13T16:26:18.612" v="2902"/>
          <ac:inkMkLst>
            <pc:docMk/>
            <pc:sldMk cId="0" sldId="1170"/>
            <ac:inkMk id="11" creationId="{E3411704-BFEB-4290-844C-7AFF767D2DC4}"/>
          </ac:inkMkLst>
        </pc:inkChg>
        <pc:inkChg chg="add del mod">
          <ac:chgData name="Hemanth Kumar  Tanneru" userId="e60da0a2-8f9f-43be-83b4-26a7a02c04c9" providerId="ADAL" clId="{7D07F235-8002-4E09-92B8-228825BC9966}" dt="2022-11-13T16:26:18.613" v="2904"/>
          <ac:inkMkLst>
            <pc:docMk/>
            <pc:sldMk cId="0" sldId="1170"/>
            <ac:inkMk id="12" creationId="{2DC77C11-4B85-4302-B5E3-01AF5DEF11A7}"/>
          </ac:inkMkLst>
        </pc:inkChg>
        <pc:inkChg chg="add del mod">
          <ac:chgData name="Hemanth Kumar  Tanneru" userId="e60da0a2-8f9f-43be-83b4-26a7a02c04c9" providerId="ADAL" clId="{7D07F235-8002-4E09-92B8-228825BC9966}" dt="2022-11-13T16:26:18.613" v="2905"/>
          <ac:inkMkLst>
            <pc:docMk/>
            <pc:sldMk cId="0" sldId="1170"/>
            <ac:inkMk id="13" creationId="{5F6C2E86-6577-425A-9621-C1F04914AB6F}"/>
          </ac:inkMkLst>
        </pc:inkChg>
        <pc:inkChg chg="add del mod">
          <ac:chgData name="Hemanth Kumar  Tanneru" userId="e60da0a2-8f9f-43be-83b4-26a7a02c04c9" providerId="ADAL" clId="{7D07F235-8002-4E09-92B8-228825BC9966}" dt="2022-11-13T16:26:40.772" v="2945"/>
          <ac:inkMkLst>
            <pc:docMk/>
            <pc:sldMk cId="0" sldId="1170"/>
            <ac:inkMk id="16" creationId="{CA87CAEF-6717-4F6F-ABB0-362DCAE28B07}"/>
          </ac:inkMkLst>
        </pc:inkChg>
        <pc:inkChg chg="add del mod">
          <ac:chgData name="Hemanth Kumar  Tanneru" userId="e60da0a2-8f9f-43be-83b4-26a7a02c04c9" providerId="ADAL" clId="{7D07F235-8002-4E09-92B8-228825BC9966}" dt="2022-11-13T16:26:40.076" v="2941"/>
          <ac:inkMkLst>
            <pc:docMk/>
            <pc:sldMk cId="0" sldId="1170"/>
            <ac:inkMk id="17" creationId="{DDF2ABB4-B8D9-4835-B883-F6EE75B9625F}"/>
          </ac:inkMkLst>
        </pc:inkChg>
        <pc:inkChg chg="add del mod">
          <ac:chgData name="Hemanth Kumar  Tanneru" userId="e60da0a2-8f9f-43be-83b4-26a7a02c04c9" providerId="ADAL" clId="{7D07F235-8002-4E09-92B8-228825BC9966}" dt="2022-11-13T16:26:40.077" v="2943"/>
          <ac:inkMkLst>
            <pc:docMk/>
            <pc:sldMk cId="0" sldId="1170"/>
            <ac:inkMk id="18" creationId="{A8BD283E-8ADF-45F3-B5DB-DDA0ACF037C7}"/>
          </ac:inkMkLst>
        </pc:inkChg>
        <pc:inkChg chg="add del mod">
          <ac:chgData name="Hemanth Kumar  Tanneru" userId="e60da0a2-8f9f-43be-83b4-26a7a02c04c9" providerId="ADAL" clId="{7D07F235-8002-4E09-92B8-228825BC9966}" dt="2022-11-13T16:26:40.077" v="2944"/>
          <ac:inkMkLst>
            <pc:docMk/>
            <pc:sldMk cId="0" sldId="1170"/>
            <ac:inkMk id="19" creationId="{FC8DB58A-757C-4C75-984A-418175D98F4E}"/>
          </ac:inkMkLst>
        </pc:inkChg>
        <pc:inkChg chg="add del mod">
          <ac:chgData name="Hemanth Kumar  Tanneru" userId="e60da0a2-8f9f-43be-83b4-26a7a02c04c9" providerId="ADAL" clId="{7D07F235-8002-4E09-92B8-228825BC9966}" dt="2022-11-13T16:26:40.077" v="2942"/>
          <ac:inkMkLst>
            <pc:docMk/>
            <pc:sldMk cId="0" sldId="1170"/>
            <ac:inkMk id="20" creationId="{B3845EDF-2018-4009-AD5D-6EE19DA72C8C}"/>
          </ac:inkMkLst>
        </pc:inkChg>
        <pc:inkChg chg="add del mod">
          <ac:chgData name="Hemanth Kumar  Tanneru" userId="e60da0a2-8f9f-43be-83b4-26a7a02c04c9" providerId="ADAL" clId="{7D07F235-8002-4E09-92B8-228825BC9966}" dt="2022-11-13T16:26:18.613" v="2907"/>
          <ac:inkMkLst>
            <pc:docMk/>
            <pc:sldMk cId="0" sldId="1170"/>
            <ac:inkMk id="22" creationId="{9F2F1162-26AB-4359-8CBF-6871FFB27E11}"/>
          </ac:inkMkLst>
        </pc:inkChg>
        <pc:inkChg chg="add del mod">
          <ac:chgData name="Hemanth Kumar  Tanneru" userId="e60da0a2-8f9f-43be-83b4-26a7a02c04c9" providerId="ADAL" clId="{7D07F235-8002-4E09-92B8-228825BC9966}" dt="2022-11-13T16:26:18.610" v="2891"/>
          <ac:inkMkLst>
            <pc:docMk/>
            <pc:sldMk cId="0" sldId="1170"/>
            <ac:inkMk id="23" creationId="{75AF35AD-781C-4E40-B19D-9D3C0EB447D3}"/>
          </ac:inkMkLst>
        </pc:inkChg>
        <pc:inkChg chg="add del mod">
          <ac:chgData name="Hemanth Kumar  Tanneru" userId="e60da0a2-8f9f-43be-83b4-26a7a02c04c9" providerId="ADAL" clId="{7D07F235-8002-4E09-92B8-228825BC9966}" dt="2022-11-13T16:26:18.612" v="2901"/>
          <ac:inkMkLst>
            <pc:docMk/>
            <pc:sldMk cId="0" sldId="1170"/>
            <ac:inkMk id="24" creationId="{067908E1-AA3B-4911-AE33-1039238FE7CA}"/>
          </ac:inkMkLst>
        </pc:inkChg>
        <pc:inkChg chg="add del mod">
          <ac:chgData name="Hemanth Kumar  Tanneru" userId="e60da0a2-8f9f-43be-83b4-26a7a02c04c9" providerId="ADAL" clId="{7D07F235-8002-4E09-92B8-228825BC9966}" dt="2022-11-13T16:26:18.611" v="2895"/>
          <ac:inkMkLst>
            <pc:docMk/>
            <pc:sldMk cId="0" sldId="1170"/>
            <ac:inkMk id="25" creationId="{9859C45F-CA20-4BD6-96E4-F94F69F524EC}"/>
          </ac:inkMkLst>
        </pc:inkChg>
        <pc:inkChg chg="add del mod">
          <ac:chgData name="Hemanth Kumar  Tanneru" userId="e60da0a2-8f9f-43be-83b4-26a7a02c04c9" providerId="ADAL" clId="{7D07F235-8002-4E09-92B8-228825BC9966}" dt="2022-11-13T16:26:18.612" v="2898"/>
          <ac:inkMkLst>
            <pc:docMk/>
            <pc:sldMk cId="0" sldId="1170"/>
            <ac:inkMk id="26" creationId="{2AC224D3-A2E4-4C0B-80E3-B8E6F59BD98E}"/>
          </ac:inkMkLst>
        </pc:inkChg>
        <pc:inkChg chg="add del mod">
          <ac:chgData name="Hemanth Kumar  Tanneru" userId="e60da0a2-8f9f-43be-83b4-26a7a02c04c9" providerId="ADAL" clId="{7D07F235-8002-4E09-92B8-228825BC9966}" dt="2022-11-13T16:26:15.999" v="2884"/>
          <ac:inkMkLst>
            <pc:docMk/>
            <pc:sldMk cId="0" sldId="1170"/>
            <ac:inkMk id="27" creationId="{DE4A854B-6FB8-4AC0-9F35-8B9F35CDC3B7}"/>
          </ac:inkMkLst>
        </pc:inkChg>
        <pc:inkChg chg="add del mod">
          <ac:chgData name="Hemanth Kumar  Tanneru" userId="e60da0a2-8f9f-43be-83b4-26a7a02c04c9" providerId="ADAL" clId="{7D07F235-8002-4E09-92B8-228825BC9966}" dt="2022-11-13T16:26:16.001" v="2889"/>
          <ac:inkMkLst>
            <pc:docMk/>
            <pc:sldMk cId="0" sldId="1170"/>
            <ac:inkMk id="28" creationId="{2174704A-17A8-453D-A13D-752037F73260}"/>
          </ac:inkMkLst>
        </pc:inkChg>
        <pc:inkChg chg="add del mod">
          <ac:chgData name="Hemanth Kumar  Tanneru" userId="e60da0a2-8f9f-43be-83b4-26a7a02c04c9" providerId="ADAL" clId="{7D07F235-8002-4E09-92B8-228825BC9966}" dt="2022-11-13T16:26:15.999" v="2883"/>
          <ac:inkMkLst>
            <pc:docMk/>
            <pc:sldMk cId="0" sldId="1170"/>
            <ac:inkMk id="29" creationId="{A06F86C0-8577-4811-B420-6EC0B3263105}"/>
          </ac:inkMkLst>
        </pc:inkChg>
        <pc:inkChg chg="add del mod">
          <ac:chgData name="Hemanth Kumar  Tanneru" userId="e60da0a2-8f9f-43be-83b4-26a7a02c04c9" providerId="ADAL" clId="{7D07F235-8002-4E09-92B8-228825BC9966}" dt="2022-11-13T16:26:18.612" v="2899"/>
          <ac:inkMkLst>
            <pc:docMk/>
            <pc:sldMk cId="0" sldId="1170"/>
            <ac:inkMk id="31" creationId="{978CDA62-4BBD-40F0-9FC8-275F0907C4D2}"/>
          </ac:inkMkLst>
        </pc:inkChg>
        <pc:inkChg chg="add del mod">
          <ac:chgData name="Hemanth Kumar  Tanneru" userId="e60da0a2-8f9f-43be-83b4-26a7a02c04c9" providerId="ADAL" clId="{7D07F235-8002-4E09-92B8-228825BC9966}" dt="2022-11-13T16:26:18.613" v="2906"/>
          <ac:inkMkLst>
            <pc:docMk/>
            <pc:sldMk cId="0" sldId="1170"/>
            <ac:inkMk id="32" creationId="{59689AB0-2BCA-4A28-915D-41CF004788F3}"/>
          </ac:inkMkLst>
        </pc:inkChg>
        <pc:inkChg chg="add del mod">
          <ac:chgData name="Hemanth Kumar  Tanneru" userId="e60da0a2-8f9f-43be-83b4-26a7a02c04c9" providerId="ADAL" clId="{7D07F235-8002-4E09-92B8-228825BC9966}" dt="2022-11-13T16:26:18.612" v="2900"/>
          <ac:inkMkLst>
            <pc:docMk/>
            <pc:sldMk cId="0" sldId="1170"/>
            <ac:inkMk id="33" creationId="{DE00497E-5CE4-45FA-9BDD-F94AC745AB37}"/>
          </ac:inkMkLst>
        </pc:inkChg>
        <pc:inkChg chg="add del mod">
          <ac:chgData name="Hemanth Kumar  Tanneru" userId="e60da0a2-8f9f-43be-83b4-26a7a02c04c9" providerId="ADAL" clId="{7D07F235-8002-4E09-92B8-228825BC9966}" dt="2022-11-13T16:26:18.614" v="2909"/>
          <ac:inkMkLst>
            <pc:docMk/>
            <pc:sldMk cId="0" sldId="1170"/>
            <ac:inkMk id="34" creationId="{BEC1D1E4-80EE-4594-92A9-3982023AB61C}"/>
          </ac:inkMkLst>
        </pc:inkChg>
        <pc:inkChg chg="add del mod">
          <ac:chgData name="Hemanth Kumar  Tanneru" userId="e60da0a2-8f9f-43be-83b4-26a7a02c04c9" providerId="ADAL" clId="{7D07F235-8002-4E09-92B8-228825BC9966}" dt="2022-11-13T16:26:18.614" v="2910"/>
          <ac:inkMkLst>
            <pc:docMk/>
            <pc:sldMk cId="0" sldId="1170"/>
            <ac:inkMk id="35" creationId="{278C4212-1BF7-458F-AC6A-8BCF4176F145}"/>
          </ac:inkMkLst>
        </pc:inkChg>
        <pc:inkChg chg="add del mod">
          <ac:chgData name="Hemanth Kumar  Tanneru" userId="e60da0a2-8f9f-43be-83b4-26a7a02c04c9" providerId="ADAL" clId="{7D07F235-8002-4E09-92B8-228825BC9966}" dt="2022-11-13T16:26:42.005" v="2949"/>
          <ac:inkMkLst>
            <pc:docMk/>
            <pc:sldMk cId="0" sldId="1170"/>
            <ac:inkMk id="37" creationId="{23B289E1-2FDB-4AEC-9B79-543E64D0A85E}"/>
          </ac:inkMkLst>
        </pc:inkChg>
        <pc:inkChg chg="add del mod">
          <ac:chgData name="Hemanth Kumar  Tanneru" userId="e60da0a2-8f9f-43be-83b4-26a7a02c04c9" providerId="ADAL" clId="{7D07F235-8002-4E09-92B8-228825BC9966}" dt="2022-11-13T16:26:42.005" v="2947"/>
          <ac:inkMkLst>
            <pc:docMk/>
            <pc:sldMk cId="0" sldId="1170"/>
            <ac:inkMk id="38" creationId="{F9C40FFE-D9F4-44A9-BAA0-99C39F8AA3AA}"/>
          </ac:inkMkLst>
        </pc:inkChg>
        <pc:inkChg chg="add del mod">
          <ac:chgData name="Hemanth Kumar  Tanneru" userId="e60da0a2-8f9f-43be-83b4-26a7a02c04c9" providerId="ADAL" clId="{7D07F235-8002-4E09-92B8-228825BC9966}" dt="2022-11-13T16:26:42.006" v="2951"/>
          <ac:inkMkLst>
            <pc:docMk/>
            <pc:sldMk cId="0" sldId="1170"/>
            <ac:inkMk id="39" creationId="{0685D617-D51C-42F3-B794-E9818EB211DA}"/>
          </ac:inkMkLst>
        </pc:inkChg>
        <pc:inkChg chg="add del mod">
          <ac:chgData name="Hemanth Kumar  Tanneru" userId="e60da0a2-8f9f-43be-83b4-26a7a02c04c9" providerId="ADAL" clId="{7D07F235-8002-4E09-92B8-228825BC9966}" dt="2022-11-13T16:26:42.005" v="2950"/>
          <ac:inkMkLst>
            <pc:docMk/>
            <pc:sldMk cId="0" sldId="1170"/>
            <ac:inkMk id="40" creationId="{A30BC468-59C0-4C7D-82A3-48FB95BD5779}"/>
          </ac:inkMkLst>
        </pc:inkChg>
        <pc:inkChg chg="add del mod">
          <ac:chgData name="Hemanth Kumar  Tanneru" userId="e60da0a2-8f9f-43be-83b4-26a7a02c04c9" providerId="ADAL" clId="{7D07F235-8002-4E09-92B8-228825BC9966}" dt="2022-11-13T16:26:42.005" v="2946"/>
          <ac:inkMkLst>
            <pc:docMk/>
            <pc:sldMk cId="0" sldId="1170"/>
            <ac:inkMk id="41" creationId="{303DA8AC-95F8-404A-9E43-59DD5AA3960E}"/>
          </ac:inkMkLst>
        </pc:inkChg>
        <pc:inkChg chg="add del mod">
          <ac:chgData name="Hemanth Kumar  Tanneru" userId="e60da0a2-8f9f-43be-83b4-26a7a02c04c9" providerId="ADAL" clId="{7D07F235-8002-4E09-92B8-228825BC9966}" dt="2022-11-13T16:26:42.005" v="2948"/>
          <ac:inkMkLst>
            <pc:docMk/>
            <pc:sldMk cId="0" sldId="1170"/>
            <ac:inkMk id="42" creationId="{68052025-33C3-43DA-9E1C-987778CEFD05}"/>
          </ac:inkMkLst>
        </pc:inkChg>
        <pc:inkChg chg="add del mod">
          <ac:chgData name="Hemanth Kumar  Tanneru" userId="e60da0a2-8f9f-43be-83b4-26a7a02c04c9" providerId="ADAL" clId="{7D07F235-8002-4E09-92B8-228825BC9966}" dt="2022-11-13T16:26:18.610" v="2892"/>
          <ac:inkMkLst>
            <pc:docMk/>
            <pc:sldMk cId="0" sldId="1170"/>
            <ac:inkMk id="44" creationId="{A3305E29-40C6-4D43-8194-6E323AF06BBE}"/>
          </ac:inkMkLst>
        </pc:inkChg>
        <pc:inkChg chg="add del mod">
          <ac:chgData name="Hemanth Kumar  Tanneru" userId="e60da0a2-8f9f-43be-83b4-26a7a02c04c9" providerId="ADAL" clId="{7D07F235-8002-4E09-92B8-228825BC9966}" dt="2022-11-13T16:26:18.611" v="2897"/>
          <ac:inkMkLst>
            <pc:docMk/>
            <pc:sldMk cId="0" sldId="1170"/>
            <ac:inkMk id="45" creationId="{E447802C-11C5-4C6C-ACA3-CEF406C90FEC}"/>
          </ac:inkMkLst>
        </pc:inkChg>
        <pc:inkChg chg="add del mod">
          <ac:chgData name="Hemanth Kumar  Tanneru" userId="e60da0a2-8f9f-43be-83b4-26a7a02c04c9" providerId="ADAL" clId="{7D07F235-8002-4E09-92B8-228825BC9966}" dt="2022-11-13T16:26:18.611" v="2896"/>
          <ac:inkMkLst>
            <pc:docMk/>
            <pc:sldMk cId="0" sldId="1170"/>
            <ac:inkMk id="46" creationId="{5C101321-916F-4B81-82A9-198F2F88FB1E}"/>
          </ac:inkMkLst>
        </pc:inkChg>
        <pc:inkChg chg="add del mod">
          <ac:chgData name="Hemanth Kumar  Tanneru" userId="e60da0a2-8f9f-43be-83b4-26a7a02c04c9" providerId="ADAL" clId="{7D07F235-8002-4E09-92B8-228825BC9966}" dt="2022-11-13T16:26:18.613" v="2903"/>
          <ac:inkMkLst>
            <pc:docMk/>
            <pc:sldMk cId="0" sldId="1170"/>
            <ac:inkMk id="47" creationId="{849E9CBD-FD3F-4EB2-BD84-A8B7797B776A}"/>
          </ac:inkMkLst>
        </pc:inkChg>
        <pc:inkChg chg="add del mod">
          <ac:chgData name="Hemanth Kumar  Tanneru" userId="e60da0a2-8f9f-43be-83b4-26a7a02c04c9" providerId="ADAL" clId="{7D07F235-8002-4E09-92B8-228825BC9966}" dt="2022-11-13T16:26:16" v="2887"/>
          <ac:inkMkLst>
            <pc:docMk/>
            <pc:sldMk cId="0" sldId="1170"/>
            <ac:inkMk id="48" creationId="{4FE0F932-5EDD-4CB0-A898-D7B298F563B0}"/>
          </ac:inkMkLst>
        </pc:inkChg>
        <pc:inkChg chg="add del mod">
          <ac:chgData name="Hemanth Kumar  Tanneru" userId="e60da0a2-8f9f-43be-83b4-26a7a02c04c9" providerId="ADAL" clId="{7D07F235-8002-4E09-92B8-228825BC9966}" dt="2022-11-13T16:26:15.999" v="2885"/>
          <ac:inkMkLst>
            <pc:docMk/>
            <pc:sldMk cId="0" sldId="1170"/>
            <ac:inkMk id="49" creationId="{C8EC7136-6675-43BC-88E6-9BFBDE7612F5}"/>
          </ac:inkMkLst>
        </pc:inkChg>
        <pc:inkChg chg="add del mod">
          <ac:chgData name="Hemanth Kumar  Tanneru" userId="e60da0a2-8f9f-43be-83b4-26a7a02c04c9" providerId="ADAL" clId="{7D07F235-8002-4E09-92B8-228825BC9966}" dt="2022-11-13T16:26:16.001" v="2890"/>
          <ac:inkMkLst>
            <pc:docMk/>
            <pc:sldMk cId="0" sldId="1170"/>
            <ac:inkMk id="50" creationId="{EDD059B2-5264-4AA9-BABB-A23459A66FCD}"/>
          </ac:inkMkLst>
        </pc:inkChg>
        <pc:inkChg chg="add del mod">
          <ac:chgData name="Hemanth Kumar  Tanneru" userId="e60da0a2-8f9f-43be-83b4-26a7a02c04c9" providerId="ADAL" clId="{7D07F235-8002-4E09-92B8-228825BC9966}" dt="2022-11-13T16:26:15.995" v="2881"/>
          <ac:inkMkLst>
            <pc:docMk/>
            <pc:sldMk cId="0" sldId="1170"/>
            <ac:inkMk id="51" creationId="{8B11683A-8313-4762-B308-9C879D203AF8}"/>
          </ac:inkMkLst>
        </pc:inkChg>
        <pc:inkChg chg="add del mod">
          <ac:chgData name="Hemanth Kumar  Tanneru" userId="e60da0a2-8f9f-43be-83b4-26a7a02c04c9" providerId="ADAL" clId="{7D07F235-8002-4E09-92B8-228825BC9966}" dt="2022-11-13T16:26:18.611" v="2893"/>
          <ac:inkMkLst>
            <pc:docMk/>
            <pc:sldMk cId="0" sldId="1170"/>
            <ac:inkMk id="52" creationId="{EED063E9-DFA0-41CB-A3E5-3DF92B88B93C}"/>
          </ac:inkMkLst>
        </pc:inkChg>
        <pc:inkChg chg="add del mod">
          <ac:chgData name="Hemanth Kumar  Tanneru" userId="e60da0a2-8f9f-43be-83b4-26a7a02c04c9" providerId="ADAL" clId="{7D07F235-8002-4E09-92B8-228825BC9966}" dt="2022-11-13T16:26:18.611" v="2894"/>
          <ac:inkMkLst>
            <pc:docMk/>
            <pc:sldMk cId="0" sldId="1170"/>
            <ac:inkMk id="53" creationId="{2A12D2C3-22A1-4C27-A962-01D279AC0B6F}"/>
          </ac:inkMkLst>
        </pc:inkChg>
        <pc:inkChg chg="add del mod">
          <ac:chgData name="Hemanth Kumar  Tanneru" userId="e60da0a2-8f9f-43be-83b4-26a7a02c04c9" providerId="ADAL" clId="{7D07F235-8002-4E09-92B8-228825BC9966}" dt="2022-11-13T16:26:16" v="2888"/>
          <ac:inkMkLst>
            <pc:docMk/>
            <pc:sldMk cId="0" sldId="1170"/>
            <ac:inkMk id="54" creationId="{B04AD2DE-0BBF-4271-9E97-D99552C747DB}"/>
          </ac:inkMkLst>
        </pc:inkChg>
        <pc:inkChg chg="add del mod">
          <ac:chgData name="Hemanth Kumar  Tanneru" userId="e60da0a2-8f9f-43be-83b4-26a7a02c04c9" providerId="ADAL" clId="{7D07F235-8002-4E09-92B8-228825BC9966}" dt="2022-11-13T16:26:15.998" v="2882"/>
          <ac:inkMkLst>
            <pc:docMk/>
            <pc:sldMk cId="0" sldId="1170"/>
            <ac:inkMk id="55" creationId="{30CB2315-49A0-487F-A76B-07756170B882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57" creationId="{12737235-85C4-4E89-966D-C540397320FB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58" creationId="{429EC195-9C12-4F10-93B0-43682409655A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59" creationId="{CEF9F589-6D63-4E2C-9CD0-BC9A88C7FFF7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60" creationId="{1D4C3555-F1BE-44F8-B4AF-749985379F86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61" creationId="{873F0C95-0663-4E11-B2B4-3DD7D115E0C9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62" creationId="{29E2B053-1997-4A75-B969-1433ABEDC26D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63" creationId="{3815533F-4066-4819-94B4-266974200937}"/>
          </ac:inkMkLst>
        </pc:inkChg>
        <pc:inkChg chg="add">
          <ac:chgData name="Hemanth Kumar  Tanneru" userId="e60da0a2-8f9f-43be-83b4-26a7a02c04c9" providerId="ADAL" clId="{7D07F235-8002-4E09-92B8-228825BC9966}" dt="2022-11-13T16:26:24.985" v="2921" actId="9405"/>
          <ac:inkMkLst>
            <pc:docMk/>
            <pc:sldMk cId="0" sldId="1170"/>
            <ac:inkMk id="64" creationId="{D24EC3B7-B757-4C87-B4CB-BE6B1B05951D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65" creationId="{E01C0D2C-0B44-4C11-B3B9-876C89038DB6}"/>
          </ac:inkMkLst>
        </pc:inkChg>
        <pc:inkChg chg="add mod">
          <ac:chgData name="Hemanth Kumar  Tanneru" userId="e60da0a2-8f9f-43be-83b4-26a7a02c04c9" providerId="ADAL" clId="{7D07F235-8002-4E09-92B8-228825BC9966}" dt="2022-11-13T16:26:26.624" v="2924"/>
          <ac:inkMkLst>
            <pc:docMk/>
            <pc:sldMk cId="0" sldId="1170"/>
            <ac:inkMk id="66" creationId="{66E9D534-B9F0-4BBD-A991-DE706C73E02A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0" creationId="{CB44E278-CCC4-4F4C-8ADE-34FE5C1FCF24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1" creationId="{CF40D773-92BD-4A80-AF40-44C7537AF068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2" creationId="{36C2575C-AB2A-482D-BFDD-E6F68AE82308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3" creationId="{70B0A6CB-4280-438D-9FF7-69541CBB5E4B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4" creationId="{1B232D6D-CD2E-4573-9E99-91D356E50CB1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5" creationId="{691285A0-749B-4317-A2B3-E3613061760F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6" creationId="{EF4B55FB-E3D9-4E13-80BE-B03CC23E5040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7" creationId="{3AB840E7-E23F-4F1B-9C08-E01B34A1BBB2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8" creationId="{D089F89D-86FA-462E-9D02-46604E936641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79" creationId="{D03BF8E0-3C48-4B97-8090-C648E96F57F4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80" creationId="{80F3140B-D352-455B-8A02-33CD7AC54325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81" creationId="{84C7472E-2ACA-425A-B4F1-FF91590D7708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82" creationId="{988BF3F0-3A7C-4513-A23E-64843DFD0819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83" creationId="{435A16B6-F4CE-4080-9DA4-C7557A6D5BFA}"/>
          </ac:inkMkLst>
        </pc:inkChg>
        <pc:inkChg chg="add mod">
          <ac:chgData name="Hemanth Kumar  Tanneru" userId="e60da0a2-8f9f-43be-83b4-26a7a02c04c9" providerId="ADAL" clId="{7D07F235-8002-4E09-92B8-228825BC9966}" dt="2022-11-13T16:26:34.626" v="2940"/>
          <ac:inkMkLst>
            <pc:docMk/>
            <pc:sldMk cId="0" sldId="1170"/>
            <ac:inkMk id="84" creationId="{6F30EB30-5626-410D-8ED8-2AA94AFD41EF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90" creationId="{76A7FC8B-1CEA-4EAB-8698-CA4987D58534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91" creationId="{04DA86B3-7AF6-4B50-90B6-C017854C8B1C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92" creationId="{D2169E49-8866-4A2E-94D1-BD9F299EC75B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94" creationId="{F4050763-28E9-4BF4-AF66-15278DD0B110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95" creationId="{B2493488-BF06-48FA-AAC2-F997B4D422D9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96" creationId="{68B93D9B-20DB-43C3-803D-697B0A4F898C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97" creationId="{8541BAB6-073E-4958-BC5C-BBCF4FED02FB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98" creationId="{075C311A-6D71-46B7-98A1-FE8E9C5DED80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99" creationId="{9CC438FC-27C1-472B-A928-2D43114C6F1E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101" creationId="{A0A2A00F-141B-4858-A06F-101EA9BA3645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102" creationId="{A69A8A9B-3561-4F1E-92E6-E58E4C178E0C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103" creationId="{2C208E00-F813-4AD1-A4A8-82E6EA7C8F07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104" creationId="{EC5691E9-F5B5-4F85-991D-DF5BEE0DDAFE}"/>
          </ac:inkMkLst>
        </pc:inkChg>
        <pc:inkChg chg="add mod">
          <ac:chgData name="Hemanth Kumar  Tanneru" userId="e60da0a2-8f9f-43be-83b4-26a7a02c04c9" providerId="ADAL" clId="{7D07F235-8002-4E09-92B8-228825BC9966}" dt="2022-11-13T16:26:58.590" v="2969"/>
          <ac:inkMkLst>
            <pc:docMk/>
            <pc:sldMk cId="0" sldId="1170"/>
            <ac:inkMk id="105" creationId="{73224352-BD20-430E-9882-6ACE64505720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06" creationId="{BB0CFE46-365F-4423-A55D-BC41D4177AA5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09" creationId="{92EE457B-27C2-4D31-AE3D-693637268045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0" creationId="{1291C783-173E-4DE2-AB2D-3DA7BB3A895D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1" creationId="{79B72C5D-4CDE-458E-92FF-94A55DC457F5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2" creationId="{D816754E-0F81-4C7A-A7B4-46ED4E5686C8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3" creationId="{9AF9B24A-5CE5-42B0-83B9-8DD17F1515AF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4" creationId="{C9D33FB8-0235-4D62-A57B-759CFCA42758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5" creationId="{9332A283-14E1-4EDC-B35D-5EEDE742BCA6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7" creationId="{F3C32493-6243-44CD-9A83-F775DCAE10A4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8" creationId="{E4DAB166-7F8D-46C3-A241-76A7BC782877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19" creationId="{E31BE0D9-906A-4478-ABA4-53F128844F8B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0" creationId="{03C783CA-7E90-4F1F-B456-A85193878153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1" creationId="{297B48F2-68DD-4702-9CCB-903F18532AAE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2" creationId="{DF0B8049-556C-409E-9C45-15223C3897E5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3" creationId="{677D621B-8798-4A6E-B980-7BC9AE1DEE0B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4" creationId="{32F2A8EC-F57B-4639-AD13-27AA30578CBF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5" creationId="{BD2ED938-E917-4067-932E-0FB4F0BAD18C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6" creationId="{5C45E3B4-C4CC-45CA-B5B4-828CBA041AAC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7" creationId="{1B2EFAC5-9095-4FC6-8E18-6E15858F118B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8" creationId="{EBAF3C19-FCB2-4920-8D0C-8CB7E77F024D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29" creationId="{A78EFA08-4691-4176-A82F-E16AF6B98D64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0" creationId="{D4CC9E89-28DF-4EC6-98DD-56CA4B9635D9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1" creationId="{545B7ABA-242C-4F97-8056-8D3D8F3DEEC6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2" creationId="{600A3274-9F6D-4482-B32A-D4B0154F57E3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3" creationId="{DF62F4B7-2375-48B7-B5E0-BB39AAF1569C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4" creationId="{15C4B04A-E48F-4E69-A1BB-1631FACB2B8D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5" creationId="{C6046535-5E33-4FDB-868C-E7B7E201F02A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6" creationId="{57818B52-6607-41A2-A5F9-BBF3CEDA42F5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7" creationId="{4F171D82-8C67-4049-A244-D927E9C4AC66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8" creationId="{E9AA7CCC-0B7E-4C8D-8D40-16A06D3C6287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39" creationId="{DD7589F4-186E-4682-ABDC-8CB7458CAE56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40" creationId="{EC1DE1B1-B0E7-4113-8042-3837190FB1EA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41" creationId="{1BBAB7FB-31CA-479E-9959-09F4F27F31CD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42" creationId="{828014C3-F434-42D4-8143-9F0D831EBFB0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43" creationId="{0EDD7FB5-4ADA-4BE6-8862-16679B6656B1}"/>
          </ac:inkMkLst>
        </pc:inkChg>
        <pc:inkChg chg="add mod">
          <ac:chgData name="Hemanth Kumar  Tanneru" userId="e60da0a2-8f9f-43be-83b4-26a7a02c04c9" providerId="ADAL" clId="{7D07F235-8002-4E09-92B8-228825BC9966}" dt="2022-11-13T16:27:20.763" v="3006"/>
          <ac:inkMkLst>
            <pc:docMk/>
            <pc:sldMk cId="0" sldId="1170"/>
            <ac:inkMk id="144" creationId="{5634AD85-20AF-4BE7-9245-C77AA734ED14}"/>
          </ac:inkMkLst>
        </pc:inkChg>
      </pc:sldChg>
      <pc:sldChg chg="addSp">
        <pc:chgData name="Hemanth Kumar  Tanneru" userId="e60da0a2-8f9f-43be-83b4-26a7a02c04c9" providerId="ADAL" clId="{7D07F235-8002-4E09-92B8-228825BC9966}" dt="2022-11-13T15:08:14.548" v="0"/>
        <pc:sldMkLst>
          <pc:docMk/>
          <pc:sldMk cId="2873826723" sldId="1171"/>
        </pc:sldMkLst>
        <pc:inkChg chg="add">
          <ac:chgData name="Hemanth Kumar  Tanneru" userId="e60da0a2-8f9f-43be-83b4-26a7a02c04c9" providerId="ADAL" clId="{7D07F235-8002-4E09-92B8-228825BC9966}" dt="2022-11-13T15:08:14.548" v="0"/>
          <ac:inkMkLst>
            <pc:docMk/>
            <pc:sldMk cId="2873826723" sldId="1171"/>
            <ac:inkMk id="6" creationId="{DAB7B4EF-CDDD-44C1-9234-819CAF9760B0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41:30.836" v="3747" actId="9405"/>
        <pc:sldMkLst>
          <pc:docMk/>
          <pc:sldMk cId="1282208409" sldId="1172"/>
        </pc:sldMkLst>
        <pc:spChg chg="mod">
          <ac:chgData name="Hemanth Kumar  Tanneru" userId="e60da0a2-8f9f-43be-83b4-26a7a02c04c9" providerId="ADAL" clId="{7D07F235-8002-4E09-92B8-228825BC9966}" dt="2022-11-13T15:50:03.002" v="1326" actId="948"/>
          <ac:spMkLst>
            <pc:docMk/>
            <pc:sldMk cId="1282208409" sldId="1172"/>
            <ac:spMk id="6" creationId="{8F86F4EE-A27D-4A24-9D47-61E185CD618F}"/>
          </ac:spMkLst>
        </pc:spChg>
        <pc:grpChg chg="mod">
          <ac:chgData name="Hemanth Kumar  Tanneru" userId="e60da0a2-8f9f-43be-83b4-26a7a02c04c9" providerId="ADAL" clId="{7D07F235-8002-4E09-92B8-228825BC9966}" dt="2022-11-13T16:38:51.792" v="3571"/>
          <ac:grpSpMkLst>
            <pc:docMk/>
            <pc:sldMk cId="1282208409" sldId="1172"/>
            <ac:grpSpMk id="11" creationId="{729134F5-8D56-4497-833A-896651D692C4}"/>
          </ac:grpSpMkLst>
        </pc:grpChg>
        <pc:grpChg chg="mod">
          <ac:chgData name="Hemanth Kumar  Tanneru" userId="e60da0a2-8f9f-43be-83b4-26a7a02c04c9" providerId="ADAL" clId="{7D07F235-8002-4E09-92B8-228825BC9966}" dt="2022-11-13T16:38:51.792" v="3571"/>
          <ac:grpSpMkLst>
            <pc:docMk/>
            <pc:sldMk cId="1282208409" sldId="1172"/>
            <ac:grpSpMk id="14" creationId="{C6408588-75C5-4E65-84C3-7EFD42E0A739}"/>
          </ac:grpSpMkLst>
        </pc:grpChg>
        <pc:grpChg chg="mod">
          <ac:chgData name="Hemanth Kumar  Tanneru" userId="e60da0a2-8f9f-43be-83b4-26a7a02c04c9" providerId="ADAL" clId="{7D07F235-8002-4E09-92B8-228825BC9966}" dt="2022-11-13T16:38:51.792" v="3571"/>
          <ac:grpSpMkLst>
            <pc:docMk/>
            <pc:sldMk cId="1282208409" sldId="1172"/>
            <ac:grpSpMk id="15" creationId="{F6680035-8C34-487A-BBAB-2333EE690B1B}"/>
          </ac:grpSpMkLst>
        </pc:grpChg>
        <pc:grpChg chg="del mod">
          <ac:chgData name="Hemanth Kumar  Tanneru" userId="e60da0a2-8f9f-43be-83b4-26a7a02c04c9" providerId="ADAL" clId="{7D07F235-8002-4E09-92B8-228825BC9966}" dt="2022-11-13T16:40:09.792" v="3662"/>
          <ac:grpSpMkLst>
            <pc:docMk/>
            <pc:sldMk cId="1282208409" sldId="1172"/>
            <ac:grpSpMk id="22" creationId="{EFEEE512-AA4C-4203-BBF1-52D68D5A75E7}"/>
          </ac:grpSpMkLst>
        </pc:grpChg>
        <pc:grpChg chg="del mod">
          <ac:chgData name="Hemanth Kumar  Tanneru" userId="e60da0a2-8f9f-43be-83b4-26a7a02c04c9" providerId="ADAL" clId="{7D07F235-8002-4E09-92B8-228825BC9966}" dt="2022-11-13T16:40:09.792" v="3662"/>
          <ac:grpSpMkLst>
            <pc:docMk/>
            <pc:sldMk cId="1282208409" sldId="1172"/>
            <ac:grpSpMk id="23" creationId="{02E7A2A0-DC20-4B5E-B7BA-C58759DEF28F}"/>
          </ac:grpSpMkLst>
        </pc:grpChg>
        <pc:grpChg chg="del mod">
          <ac:chgData name="Hemanth Kumar  Tanneru" userId="e60da0a2-8f9f-43be-83b4-26a7a02c04c9" providerId="ADAL" clId="{7D07F235-8002-4E09-92B8-228825BC9966}" dt="2022-11-13T16:40:09.792" v="3662"/>
          <ac:grpSpMkLst>
            <pc:docMk/>
            <pc:sldMk cId="1282208409" sldId="1172"/>
            <ac:grpSpMk id="24" creationId="{A419FE08-3D6E-49D6-920C-D4E1FA029EFE}"/>
          </ac:grpSpMkLst>
        </pc:grpChg>
        <pc:grpChg chg="del mod">
          <ac:chgData name="Hemanth Kumar  Tanneru" userId="e60da0a2-8f9f-43be-83b4-26a7a02c04c9" providerId="ADAL" clId="{7D07F235-8002-4E09-92B8-228825BC9966}" dt="2022-11-13T16:39:45.117" v="3636"/>
          <ac:grpSpMkLst>
            <pc:docMk/>
            <pc:sldMk cId="1282208409" sldId="1172"/>
            <ac:grpSpMk id="31" creationId="{E371D1BA-5E43-47CA-A906-7556DD999856}"/>
          </ac:grpSpMkLst>
        </pc:grpChg>
        <pc:grpChg chg="del mod">
          <ac:chgData name="Hemanth Kumar  Tanneru" userId="e60da0a2-8f9f-43be-83b4-26a7a02c04c9" providerId="ADAL" clId="{7D07F235-8002-4E09-92B8-228825BC9966}" dt="2022-11-13T16:39:45.117" v="3636"/>
          <ac:grpSpMkLst>
            <pc:docMk/>
            <pc:sldMk cId="1282208409" sldId="1172"/>
            <ac:grpSpMk id="32" creationId="{8F5E49C0-6E7A-4FDF-B606-7CE8C526AC22}"/>
          </ac:grpSpMkLst>
        </pc:grpChg>
        <pc:grpChg chg="del mod">
          <ac:chgData name="Hemanth Kumar  Tanneru" userId="e60da0a2-8f9f-43be-83b4-26a7a02c04c9" providerId="ADAL" clId="{7D07F235-8002-4E09-92B8-228825BC9966}" dt="2022-11-13T16:39:45.117" v="3636"/>
          <ac:grpSpMkLst>
            <pc:docMk/>
            <pc:sldMk cId="1282208409" sldId="1172"/>
            <ac:grpSpMk id="33" creationId="{BB522EE9-379C-4F00-B9DC-E0C7B0047C4B}"/>
          </ac:grpSpMkLst>
        </pc:grpChg>
        <pc:grpChg chg="del mod">
          <ac:chgData name="Hemanth Kumar  Tanneru" userId="e60da0a2-8f9f-43be-83b4-26a7a02c04c9" providerId="ADAL" clId="{7D07F235-8002-4E09-92B8-228825BC9966}" dt="2022-11-13T16:39:29.121" v="3620"/>
          <ac:grpSpMkLst>
            <pc:docMk/>
            <pc:sldMk cId="1282208409" sldId="1172"/>
            <ac:grpSpMk id="51" creationId="{957E396D-80D5-4150-9E90-7136F4E5663A}"/>
          </ac:grpSpMkLst>
        </pc:grpChg>
        <pc:grpChg chg="mod">
          <ac:chgData name="Hemanth Kumar  Tanneru" userId="e60da0a2-8f9f-43be-83b4-26a7a02c04c9" providerId="ADAL" clId="{7D07F235-8002-4E09-92B8-228825BC9966}" dt="2022-11-13T16:39:23.985" v="3610"/>
          <ac:grpSpMkLst>
            <pc:docMk/>
            <pc:sldMk cId="1282208409" sldId="1172"/>
            <ac:grpSpMk id="58" creationId="{D34CD079-D7DA-48D4-8A42-5F87B053FB38}"/>
          </ac:grpSpMkLst>
        </pc:grpChg>
        <pc:grpChg chg="del mod">
          <ac:chgData name="Hemanth Kumar  Tanneru" userId="e60da0a2-8f9f-43be-83b4-26a7a02c04c9" providerId="ADAL" clId="{7D07F235-8002-4E09-92B8-228825BC9966}" dt="2022-11-13T16:39:31.474" v="3624"/>
          <ac:grpSpMkLst>
            <pc:docMk/>
            <pc:sldMk cId="1282208409" sldId="1172"/>
            <ac:grpSpMk id="68" creationId="{C8BB5342-F041-4C03-9F3D-3F7EC09E9657}"/>
          </ac:grpSpMkLst>
        </pc:grpChg>
        <pc:grpChg chg="del mod">
          <ac:chgData name="Hemanth Kumar  Tanneru" userId="e60da0a2-8f9f-43be-83b4-26a7a02c04c9" providerId="ADAL" clId="{7D07F235-8002-4E09-92B8-228825BC9966}" dt="2022-11-13T16:40:09.792" v="3662"/>
          <ac:grpSpMkLst>
            <pc:docMk/>
            <pc:sldMk cId="1282208409" sldId="1172"/>
            <ac:grpSpMk id="69" creationId="{ACD92429-263C-40F3-B67D-0951E65630A7}"/>
          </ac:grpSpMkLst>
        </pc:grpChg>
        <pc:grpChg chg="del mod">
          <ac:chgData name="Hemanth Kumar  Tanneru" userId="e60da0a2-8f9f-43be-83b4-26a7a02c04c9" providerId="ADAL" clId="{7D07F235-8002-4E09-92B8-228825BC9966}" dt="2022-11-13T16:39:32.681" v="3626"/>
          <ac:grpSpMkLst>
            <pc:docMk/>
            <pc:sldMk cId="1282208409" sldId="1172"/>
            <ac:grpSpMk id="73" creationId="{C6A8A78A-A5A3-4EA0-92D7-E47EFEB2312A}"/>
          </ac:grpSpMkLst>
        </pc:grpChg>
        <pc:grpChg chg="del mod">
          <ac:chgData name="Hemanth Kumar  Tanneru" userId="e60da0a2-8f9f-43be-83b4-26a7a02c04c9" providerId="ADAL" clId="{7D07F235-8002-4E09-92B8-228825BC9966}" dt="2022-11-13T16:39:37.708" v="3629"/>
          <ac:grpSpMkLst>
            <pc:docMk/>
            <pc:sldMk cId="1282208409" sldId="1172"/>
            <ac:grpSpMk id="75" creationId="{9686423B-C178-40F6-826E-F0E399FEECAE}"/>
          </ac:grpSpMkLst>
        </pc:grpChg>
        <pc:grpChg chg="del mod">
          <ac:chgData name="Hemanth Kumar  Tanneru" userId="e60da0a2-8f9f-43be-83b4-26a7a02c04c9" providerId="ADAL" clId="{7D07F235-8002-4E09-92B8-228825BC9966}" dt="2022-11-13T16:39:45.117" v="3636"/>
          <ac:grpSpMkLst>
            <pc:docMk/>
            <pc:sldMk cId="1282208409" sldId="1172"/>
            <ac:grpSpMk id="78" creationId="{09F5203D-FD14-40CB-8DF6-CA91FF974618}"/>
          </ac:grpSpMkLst>
        </pc:grpChg>
        <pc:grpChg chg="del mod">
          <ac:chgData name="Hemanth Kumar  Tanneru" userId="e60da0a2-8f9f-43be-83b4-26a7a02c04c9" providerId="ADAL" clId="{7D07F235-8002-4E09-92B8-228825BC9966}" dt="2022-11-13T16:39:53.580" v="3654"/>
          <ac:grpSpMkLst>
            <pc:docMk/>
            <pc:sldMk cId="1282208409" sldId="1172"/>
            <ac:grpSpMk id="85" creationId="{DB9AA469-B95A-447B-8713-BE8B9C535A72}"/>
          </ac:grpSpMkLst>
        </pc:grpChg>
        <pc:grpChg chg="del mod">
          <ac:chgData name="Hemanth Kumar  Tanneru" userId="e60da0a2-8f9f-43be-83b4-26a7a02c04c9" providerId="ADAL" clId="{7D07F235-8002-4E09-92B8-228825BC9966}" dt="2022-11-13T16:39:57.149" v="3657"/>
          <ac:grpSpMkLst>
            <pc:docMk/>
            <pc:sldMk cId="1282208409" sldId="1172"/>
            <ac:grpSpMk id="103" creationId="{621E0DD5-CA73-46F5-9E53-0A8C98EB8377}"/>
          </ac:grpSpMkLst>
        </pc:grpChg>
        <pc:grpChg chg="mod">
          <ac:chgData name="Hemanth Kumar  Tanneru" userId="e60da0a2-8f9f-43be-83b4-26a7a02c04c9" providerId="ADAL" clId="{7D07F235-8002-4E09-92B8-228825BC9966}" dt="2022-11-13T16:39:57.149" v="3657"/>
          <ac:grpSpMkLst>
            <pc:docMk/>
            <pc:sldMk cId="1282208409" sldId="1172"/>
            <ac:grpSpMk id="106" creationId="{D0D37A13-6474-4575-94E6-E5CFE5943AFB}"/>
          </ac:grpSpMkLst>
        </pc:grpChg>
        <pc:grpChg chg="mod">
          <ac:chgData name="Hemanth Kumar  Tanneru" userId="e60da0a2-8f9f-43be-83b4-26a7a02c04c9" providerId="ADAL" clId="{7D07F235-8002-4E09-92B8-228825BC9966}" dt="2022-11-13T16:40:09.792" v="3662"/>
          <ac:grpSpMkLst>
            <pc:docMk/>
            <pc:sldMk cId="1282208409" sldId="1172"/>
            <ac:grpSpMk id="111" creationId="{66C429B0-AD0A-477C-8B7D-814CACD3871B}"/>
          </ac:grpSpMkLst>
        </pc:grpChg>
        <pc:grpChg chg="mod">
          <ac:chgData name="Hemanth Kumar  Tanneru" userId="e60da0a2-8f9f-43be-83b4-26a7a02c04c9" providerId="ADAL" clId="{7D07F235-8002-4E09-92B8-228825BC9966}" dt="2022-11-13T16:40:20.826" v="3674"/>
          <ac:grpSpMkLst>
            <pc:docMk/>
            <pc:sldMk cId="1282208409" sldId="1172"/>
            <ac:grpSpMk id="123" creationId="{49F84387-A245-4F66-AC41-295E96EF470C}"/>
          </ac:grpSpMkLst>
        </pc:grpChg>
        <pc:grpChg chg="mod">
          <ac:chgData name="Hemanth Kumar  Tanneru" userId="e60da0a2-8f9f-43be-83b4-26a7a02c04c9" providerId="ADAL" clId="{7D07F235-8002-4E09-92B8-228825BC9966}" dt="2022-11-13T16:40:29.415" v="3684"/>
          <ac:grpSpMkLst>
            <pc:docMk/>
            <pc:sldMk cId="1282208409" sldId="1172"/>
            <ac:grpSpMk id="133" creationId="{4ED1C3C5-4B58-4245-AEE4-32F8182FEB4D}"/>
          </ac:grpSpMkLst>
        </pc:grpChg>
        <pc:grpChg chg="mod">
          <ac:chgData name="Hemanth Kumar  Tanneru" userId="e60da0a2-8f9f-43be-83b4-26a7a02c04c9" providerId="ADAL" clId="{7D07F235-8002-4E09-92B8-228825BC9966}" dt="2022-11-13T16:40:32.997" v="3691"/>
          <ac:grpSpMkLst>
            <pc:docMk/>
            <pc:sldMk cId="1282208409" sldId="1172"/>
            <ac:grpSpMk id="140" creationId="{F299046F-9E17-47C6-9222-D3AF237DAB97}"/>
          </ac:grpSpMkLst>
        </pc:grpChg>
        <pc:grpChg chg="mod">
          <ac:chgData name="Hemanth Kumar  Tanneru" userId="e60da0a2-8f9f-43be-83b4-26a7a02c04c9" providerId="ADAL" clId="{7D07F235-8002-4E09-92B8-228825BC9966}" dt="2022-11-13T16:40:32.997" v="3691"/>
          <ac:grpSpMkLst>
            <pc:docMk/>
            <pc:sldMk cId="1282208409" sldId="1172"/>
            <ac:grpSpMk id="141" creationId="{04ADCD1C-67A6-4CE7-861B-46EAAE73AFC0}"/>
          </ac:grpSpMkLst>
        </pc:grpChg>
        <pc:grpChg chg="mod">
          <ac:chgData name="Hemanth Kumar  Tanneru" userId="e60da0a2-8f9f-43be-83b4-26a7a02c04c9" providerId="ADAL" clId="{7D07F235-8002-4E09-92B8-228825BC9966}" dt="2022-11-13T16:40:40.707" v="3700"/>
          <ac:grpSpMkLst>
            <pc:docMk/>
            <pc:sldMk cId="1282208409" sldId="1172"/>
            <ac:grpSpMk id="150" creationId="{F864325D-31C7-42B0-BE81-5FED956DEB7A}"/>
          </ac:grpSpMkLst>
        </pc:grpChg>
        <pc:grpChg chg="del mod">
          <ac:chgData name="Hemanth Kumar  Tanneru" userId="e60da0a2-8f9f-43be-83b4-26a7a02c04c9" providerId="ADAL" clId="{7D07F235-8002-4E09-92B8-228825BC9966}" dt="2022-11-13T16:41:15.911" v="3743"/>
          <ac:grpSpMkLst>
            <pc:docMk/>
            <pc:sldMk cId="1282208409" sldId="1172"/>
            <ac:grpSpMk id="153" creationId="{DC2124CA-D9A2-43A4-B176-9D8E976CD2E7}"/>
          </ac:grpSpMkLst>
        </pc:grpChg>
        <pc:grpChg chg="del mod">
          <ac:chgData name="Hemanth Kumar  Tanneru" userId="e60da0a2-8f9f-43be-83b4-26a7a02c04c9" providerId="ADAL" clId="{7D07F235-8002-4E09-92B8-228825BC9966}" dt="2022-11-13T16:40:48.294" v="3710"/>
          <ac:grpSpMkLst>
            <pc:docMk/>
            <pc:sldMk cId="1282208409" sldId="1172"/>
            <ac:grpSpMk id="156" creationId="{759AE35E-3129-47D5-9BBF-A64AE5D84817}"/>
          </ac:grpSpMkLst>
        </pc:grpChg>
        <pc:grpChg chg="del mod">
          <ac:chgData name="Hemanth Kumar  Tanneru" userId="e60da0a2-8f9f-43be-83b4-26a7a02c04c9" providerId="ADAL" clId="{7D07F235-8002-4E09-92B8-228825BC9966}" dt="2022-11-13T16:40:50.865" v="3714"/>
          <ac:grpSpMkLst>
            <pc:docMk/>
            <pc:sldMk cId="1282208409" sldId="1172"/>
            <ac:grpSpMk id="160" creationId="{0FAE4AF4-5A1D-4456-B260-CCBE5466C7B9}"/>
          </ac:grpSpMkLst>
        </pc:grpChg>
        <pc:grpChg chg="del mod">
          <ac:chgData name="Hemanth Kumar  Tanneru" userId="e60da0a2-8f9f-43be-83b4-26a7a02c04c9" providerId="ADAL" clId="{7D07F235-8002-4E09-92B8-228825BC9966}" dt="2022-11-13T16:40:56.065" v="3719"/>
          <ac:grpSpMkLst>
            <pc:docMk/>
            <pc:sldMk cId="1282208409" sldId="1172"/>
            <ac:grpSpMk id="164" creationId="{716F40F3-778A-4C47-8B64-1EE07F49A48B}"/>
          </ac:grpSpMkLst>
        </pc:grpChg>
        <pc:grpChg chg="del mod">
          <ac:chgData name="Hemanth Kumar  Tanneru" userId="e60da0a2-8f9f-43be-83b4-26a7a02c04c9" providerId="ADAL" clId="{7D07F235-8002-4E09-92B8-228825BC9966}" dt="2022-11-13T16:40:58.352" v="3723"/>
          <ac:grpSpMkLst>
            <pc:docMk/>
            <pc:sldMk cId="1282208409" sldId="1172"/>
            <ac:grpSpMk id="169" creationId="{05CB6694-7578-4048-AF6C-9DD3F4219D07}"/>
          </ac:grpSpMkLst>
        </pc:grpChg>
        <pc:grpChg chg="del mod">
          <ac:chgData name="Hemanth Kumar  Tanneru" userId="e60da0a2-8f9f-43be-83b4-26a7a02c04c9" providerId="ADAL" clId="{7D07F235-8002-4E09-92B8-228825BC9966}" dt="2022-11-13T16:41:02.718" v="3728"/>
          <ac:grpSpMkLst>
            <pc:docMk/>
            <pc:sldMk cId="1282208409" sldId="1172"/>
            <ac:grpSpMk id="173" creationId="{26215313-3A2B-4619-B92A-1398534D909C}"/>
          </ac:grpSpMkLst>
        </pc:grpChg>
        <pc:grpChg chg="del mod">
          <ac:chgData name="Hemanth Kumar  Tanneru" userId="e60da0a2-8f9f-43be-83b4-26a7a02c04c9" providerId="ADAL" clId="{7D07F235-8002-4E09-92B8-228825BC9966}" dt="2022-11-13T16:41:03.884" v="3730"/>
          <ac:grpSpMkLst>
            <pc:docMk/>
            <pc:sldMk cId="1282208409" sldId="1172"/>
            <ac:grpSpMk id="178" creationId="{FAFB8C9F-5A25-403E-849D-D0C6B69ED6A8}"/>
          </ac:grpSpMkLst>
        </pc:grpChg>
        <pc:grpChg chg="del mod">
          <ac:chgData name="Hemanth Kumar  Tanneru" userId="e60da0a2-8f9f-43be-83b4-26a7a02c04c9" providerId="ADAL" clId="{7D07F235-8002-4E09-92B8-228825BC9966}" dt="2022-11-13T16:41:10.192" v="3733"/>
          <ac:grpSpMkLst>
            <pc:docMk/>
            <pc:sldMk cId="1282208409" sldId="1172"/>
            <ac:grpSpMk id="180" creationId="{B6AEAF3B-7D1D-45E1-A5F7-1AE45F7BECF9}"/>
          </ac:grpSpMkLst>
        </pc:grpChg>
        <pc:grpChg chg="del mod">
          <ac:chgData name="Hemanth Kumar  Tanneru" userId="e60da0a2-8f9f-43be-83b4-26a7a02c04c9" providerId="ADAL" clId="{7D07F235-8002-4E09-92B8-228825BC9966}" dt="2022-11-13T16:41:15.911" v="3743"/>
          <ac:grpSpMkLst>
            <pc:docMk/>
            <pc:sldMk cId="1282208409" sldId="1172"/>
            <ac:grpSpMk id="183" creationId="{FD23E0AB-7C04-40A2-B761-9EBE72410BD7}"/>
          </ac:grpSpMkLst>
        </pc:grpChg>
        <pc:grpChg chg="mod">
          <ac:chgData name="Hemanth Kumar  Tanneru" userId="e60da0a2-8f9f-43be-83b4-26a7a02c04c9" providerId="ADAL" clId="{7D07F235-8002-4E09-92B8-228825BC9966}" dt="2022-11-13T16:41:15.911" v="3743"/>
          <ac:grpSpMkLst>
            <pc:docMk/>
            <pc:sldMk cId="1282208409" sldId="1172"/>
            <ac:grpSpMk id="193" creationId="{F2ED1ADF-DDBC-444B-940F-7BC83420E0FB}"/>
          </ac:grpSpMkLst>
        </pc:grpChg>
        <pc:inkChg chg="del">
          <ac:chgData name="Hemanth Kumar  Tanneru" userId="e60da0a2-8f9f-43be-83b4-26a7a02c04c9" providerId="ADAL" clId="{7D07F235-8002-4E09-92B8-228825BC9966}" dt="2022-11-13T15:49:34.400" v="1322" actId="478"/>
          <ac:inkMkLst>
            <pc:docMk/>
            <pc:sldMk cId="1282208409" sldId="1172"/>
            <ac:inkMk id="3" creationId="{512D0133-5E97-440A-8CA5-7A759023D726}"/>
          </ac:inkMkLst>
        </pc:inkChg>
        <pc:inkChg chg="add mod">
          <ac:chgData name="Hemanth Kumar  Tanneru" userId="e60da0a2-8f9f-43be-83b4-26a7a02c04c9" providerId="ADAL" clId="{7D07F235-8002-4E09-92B8-228825BC9966}" dt="2022-11-13T16:38:51.792" v="3571"/>
          <ac:inkMkLst>
            <pc:docMk/>
            <pc:sldMk cId="1282208409" sldId="1172"/>
            <ac:inkMk id="4" creationId="{B9535DB8-241A-446B-8647-B93469787473}"/>
          </ac:inkMkLst>
        </pc:inkChg>
        <pc:inkChg chg="add mod">
          <ac:chgData name="Hemanth Kumar  Tanneru" userId="e60da0a2-8f9f-43be-83b4-26a7a02c04c9" providerId="ADAL" clId="{7D07F235-8002-4E09-92B8-228825BC9966}" dt="2022-11-13T16:38:51.792" v="3571"/>
          <ac:inkMkLst>
            <pc:docMk/>
            <pc:sldMk cId="1282208409" sldId="1172"/>
            <ac:inkMk id="5" creationId="{B8CF6CFD-A638-468C-8A7B-2FE7AA4CC6B2}"/>
          </ac:inkMkLst>
        </pc:inkChg>
        <pc:inkChg chg="add mod">
          <ac:chgData name="Hemanth Kumar  Tanneru" userId="e60da0a2-8f9f-43be-83b4-26a7a02c04c9" providerId="ADAL" clId="{7D07F235-8002-4E09-92B8-228825BC9966}" dt="2022-11-13T16:38:51.792" v="3571"/>
          <ac:inkMkLst>
            <pc:docMk/>
            <pc:sldMk cId="1282208409" sldId="1172"/>
            <ac:inkMk id="7" creationId="{8B2CB971-20D1-4B8F-84E0-A66BAC226580}"/>
          </ac:inkMkLst>
        </pc:inkChg>
        <pc:inkChg chg="add mod">
          <ac:chgData name="Hemanth Kumar  Tanneru" userId="e60da0a2-8f9f-43be-83b4-26a7a02c04c9" providerId="ADAL" clId="{7D07F235-8002-4E09-92B8-228825BC9966}" dt="2022-11-13T16:38:51.792" v="3571"/>
          <ac:inkMkLst>
            <pc:docMk/>
            <pc:sldMk cId="1282208409" sldId="1172"/>
            <ac:inkMk id="8" creationId="{2060154F-468A-44D6-AE9C-15CFD09C4EC2}"/>
          </ac:inkMkLst>
        </pc:inkChg>
        <pc:inkChg chg="add mod">
          <ac:chgData name="Hemanth Kumar  Tanneru" userId="e60da0a2-8f9f-43be-83b4-26a7a02c04c9" providerId="ADAL" clId="{7D07F235-8002-4E09-92B8-228825BC9966}" dt="2022-11-13T16:38:51.792" v="3571"/>
          <ac:inkMkLst>
            <pc:docMk/>
            <pc:sldMk cId="1282208409" sldId="1172"/>
            <ac:inkMk id="9" creationId="{F2696B93-DB04-4B2B-9180-650803395585}"/>
          </ac:inkMkLst>
        </pc:inkChg>
        <pc:inkChg chg="add mod">
          <ac:chgData name="Hemanth Kumar  Tanneru" userId="e60da0a2-8f9f-43be-83b4-26a7a02c04c9" providerId="ADAL" clId="{7D07F235-8002-4E09-92B8-228825BC9966}" dt="2022-11-13T16:38:51.792" v="3571"/>
          <ac:inkMkLst>
            <pc:docMk/>
            <pc:sldMk cId="1282208409" sldId="1172"/>
            <ac:inkMk id="10" creationId="{2B481681-17F9-4D4A-871A-8F05F63AB6F3}"/>
          </ac:inkMkLst>
        </pc:inkChg>
        <pc:inkChg chg="del">
          <ac:chgData name="Hemanth Kumar  Tanneru" userId="e60da0a2-8f9f-43be-83b4-26a7a02c04c9" providerId="ADAL" clId="{7D07F235-8002-4E09-92B8-228825BC9966}" dt="2022-11-13T15:50:08.147" v="1327" actId="478"/>
          <ac:inkMkLst>
            <pc:docMk/>
            <pc:sldMk cId="1282208409" sldId="1172"/>
            <ac:inkMk id="12" creationId="{EC3DE6AD-6787-4E10-85A4-B522980D7A93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16" creationId="{FCBC19A8-97EC-4A13-8562-11BEB283CE7C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17" creationId="{0679425B-A43D-423D-A381-2F0DB096C81C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18" creationId="{8402605E-6C5A-478F-9F2C-F7ECFB105B61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19" creationId="{28A7049F-2E4F-458C-A23B-1167F52ADCA8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20" creationId="{EC912813-9E3C-4C47-ABD8-5763ABD53F23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21" creationId="{E418663D-805C-4F08-9244-DB7CA1F9E8E6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25" creationId="{20730F94-E0BC-401A-895B-2286F9E225EE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26" creationId="{98A1F00A-9B5D-4942-B2C1-E78CF21BE56C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27" creationId="{C3C1176B-A1C7-45EA-B75E-DE6921F72C36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28" creationId="{C95CC534-852D-4DDD-8921-E0E0FC594C62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29" creationId="{76180ACD-2AD3-42B8-ADA5-348660EE5A15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30" creationId="{B9A95806-D64C-4731-BA12-26A1BBF05903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34" creationId="{68685BD6-3F6B-4A65-A3CF-2B87CE4E9601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35" creationId="{DEF418A3-569A-465E-86A8-4873350C40C6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36" creationId="{10C66FAC-8927-431C-A57F-60ACC01C576B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37" creationId="{6D24746C-E90B-4B20-8A36-3E226DBA4DE6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38" creationId="{F9C499B3-E478-4C79-B0BA-A4FD2835758E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39" creationId="{EDD8FECD-5FAB-4348-B1E2-9336B7EFDCB0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0" creationId="{05807606-93A7-40AB-8138-AE427420B484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1" creationId="{DF49C425-C8B0-4723-9AE5-34AF718DF447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2" creationId="{64160EFE-2CFB-4A87-ADB2-D62FFB6927F4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3" creationId="{EC0FCDF7-44F7-4FCA-8892-BDCAF094965C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4" creationId="{CB3F4E81-22FB-4B36-8801-F6733318893D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5" creationId="{3CA72D28-D8C3-4DBF-9369-05E1092F58B7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6" creationId="{CB59C564-1579-4458-8E28-95CDF7D111C6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7" creationId="{B6238214-0A4E-4703-B326-0B3A684406C8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8" creationId="{BC67B9FF-68E0-4CC3-9245-01A89203F28C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49" creationId="{2D47D81B-00E0-44E7-8E7C-F150741248DE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50" creationId="{8FF396E8-6AC3-4E80-916F-D3440605AF5A}"/>
          </ac:inkMkLst>
        </pc:inkChg>
        <pc:inkChg chg="add mod">
          <ac:chgData name="Hemanth Kumar  Tanneru" userId="e60da0a2-8f9f-43be-83b4-26a7a02c04c9" providerId="ADAL" clId="{7D07F235-8002-4E09-92B8-228825BC9966}" dt="2022-11-13T16:39:23.985" v="3610"/>
          <ac:inkMkLst>
            <pc:docMk/>
            <pc:sldMk cId="1282208409" sldId="1172"/>
            <ac:inkMk id="52" creationId="{E9E08F64-BA91-417C-897F-BEACA6A20E40}"/>
          </ac:inkMkLst>
        </pc:inkChg>
        <pc:inkChg chg="add mod">
          <ac:chgData name="Hemanth Kumar  Tanneru" userId="e60da0a2-8f9f-43be-83b4-26a7a02c04c9" providerId="ADAL" clId="{7D07F235-8002-4E09-92B8-228825BC9966}" dt="2022-11-13T16:39:23.985" v="3610"/>
          <ac:inkMkLst>
            <pc:docMk/>
            <pc:sldMk cId="1282208409" sldId="1172"/>
            <ac:inkMk id="53" creationId="{74AB48FE-AB10-4E4B-A495-4F35CCBB372D}"/>
          </ac:inkMkLst>
        </pc:inkChg>
        <pc:inkChg chg="add mod">
          <ac:chgData name="Hemanth Kumar  Tanneru" userId="e60da0a2-8f9f-43be-83b4-26a7a02c04c9" providerId="ADAL" clId="{7D07F235-8002-4E09-92B8-228825BC9966}" dt="2022-11-13T16:39:23.985" v="3610"/>
          <ac:inkMkLst>
            <pc:docMk/>
            <pc:sldMk cId="1282208409" sldId="1172"/>
            <ac:inkMk id="54" creationId="{28F733A6-A958-4C59-B67A-529E5D070756}"/>
          </ac:inkMkLst>
        </pc:inkChg>
        <pc:inkChg chg="add mod">
          <ac:chgData name="Hemanth Kumar  Tanneru" userId="e60da0a2-8f9f-43be-83b4-26a7a02c04c9" providerId="ADAL" clId="{7D07F235-8002-4E09-92B8-228825BC9966}" dt="2022-11-13T16:39:23.985" v="3610"/>
          <ac:inkMkLst>
            <pc:docMk/>
            <pc:sldMk cId="1282208409" sldId="1172"/>
            <ac:inkMk id="55" creationId="{55257CEF-D0D1-47F1-9F17-C674AD194B50}"/>
          </ac:inkMkLst>
        </pc:inkChg>
        <pc:inkChg chg="add mod">
          <ac:chgData name="Hemanth Kumar  Tanneru" userId="e60da0a2-8f9f-43be-83b4-26a7a02c04c9" providerId="ADAL" clId="{7D07F235-8002-4E09-92B8-228825BC9966}" dt="2022-11-13T16:39:23.985" v="3610"/>
          <ac:inkMkLst>
            <pc:docMk/>
            <pc:sldMk cId="1282208409" sldId="1172"/>
            <ac:inkMk id="56" creationId="{ECD7CE21-3572-4578-8328-7DAB09105F13}"/>
          </ac:inkMkLst>
        </pc:inkChg>
        <pc:inkChg chg="add mod">
          <ac:chgData name="Hemanth Kumar  Tanneru" userId="e60da0a2-8f9f-43be-83b4-26a7a02c04c9" providerId="ADAL" clId="{7D07F235-8002-4E09-92B8-228825BC9966}" dt="2022-11-13T16:39:23.985" v="3610"/>
          <ac:inkMkLst>
            <pc:docMk/>
            <pc:sldMk cId="1282208409" sldId="1172"/>
            <ac:inkMk id="57" creationId="{39D5C79D-CDF9-4223-A4CC-05A4EA742589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59" creationId="{50F92A60-B319-4AA1-9C5B-DC26DDA87BB2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60" creationId="{454CAB15-0631-4E53-8D75-945785F43E45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61" creationId="{720155DD-4FBC-4274-9BCB-478CFD3276A5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62" creationId="{BD2D1555-B16A-4578-B5F3-3EE0FF33FE64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63" creationId="{D5E5B50B-681C-407D-8C4D-F0CDBFECAA84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64" creationId="{6BF67A20-EFE3-4F65-9EC1-8A222384B1F6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65" creationId="{A26F3FE8-154F-4FDD-BF3F-B76F9D50423C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66" creationId="{23CBA542-984F-4105-A4F7-4FF999627094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67" creationId="{B0E7FF58-373E-4716-929B-789FFDE41786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70" creationId="{556E8EA3-9F2E-4A76-8944-81121E353CB9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71" creationId="{B00E39A5-A072-4746-8496-349431DA5799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72" creationId="{4D26B5C8-8F47-458D-B9F3-23FD6869A29D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74" creationId="{EBEBA162-44CB-400D-9991-9BACD16E0B24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76" creationId="{86301ECC-35AC-4106-9D1F-7B71EEE85F71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77" creationId="{C59C7D0E-1717-4640-A492-5E44900DF705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79" creationId="{C24C6942-AE2E-4CAA-A818-3824384BB74D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0" creationId="{8FF23003-0C14-49BF-B3F3-FE8F9EE4B471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1" creationId="{2B5D4049-DD5C-4CB4-BD5D-F02CA3083908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2" creationId="{2B4EE044-B6BE-46F0-83E3-60CABBF034D4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3" creationId="{C19AFF60-7926-439C-9116-82B4D1744240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4" creationId="{46D4C06D-1598-4AD2-B475-25C97B9CC763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6" creationId="{9AA6A9FD-D712-4B61-A478-D82A52B0A9E1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7" creationId="{8C893A10-9357-4F15-ADCD-EBBBA8FB1E94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8" creationId="{DDCD89D4-0A5B-4045-9B91-CB84407BC935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89" creationId="{8EF109FD-3E72-45CA-94E9-CB9B1B6241A9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0" creationId="{BE6CF454-4BDA-4CEA-BDE5-F81884C834B0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1" creationId="{3B5B7DB9-F4FD-4735-85E4-E5DE13FBB1B1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2" creationId="{2703E871-6F96-4CB3-81DB-C0F18CF53450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3" creationId="{0C5EBFE7-9CBF-4E4E-94EA-2994E5B8B25E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4" creationId="{32622575-ADB1-49CC-B937-1AD872D33B60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5" creationId="{49EA7DF9-FF02-4DC9-BF8F-7225D5862E05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6" creationId="{E2BD35DC-960C-44B3-B7C8-E2BEA67E724F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7" creationId="{E1E2CDB7-5A0A-4E1A-A2D4-D98E381DF30C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8" creationId="{58EAB381-8A46-47B6-B7D1-62C781D5F7C2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99" creationId="{A9DDC8B4-FFC2-4E51-B7BD-624EA3C36D30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100" creationId="{760FD982-E3BA-4752-8F24-85E9CED1991C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101" creationId="{1EB4BDF8-6CAF-4CA5-BE41-9D18BD081316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102" creationId="{3DFBB07A-95CB-4C20-90EA-45842A51313C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104" creationId="{88BB0DBF-53B3-4AAA-BD35-252FFAC01E0E}"/>
          </ac:inkMkLst>
        </pc:inkChg>
        <pc:inkChg chg="add mod">
          <ac:chgData name="Hemanth Kumar  Tanneru" userId="e60da0a2-8f9f-43be-83b4-26a7a02c04c9" providerId="ADAL" clId="{7D07F235-8002-4E09-92B8-228825BC9966}" dt="2022-11-13T16:39:57.149" v="3657"/>
          <ac:inkMkLst>
            <pc:docMk/>
            <pc:sldMk cId="1282208409" sldId="1172"/>
            <ac:inkMk id="105" creationId="{DEBBE463-D22E-40FF-B977-298EF8AE4FA8}"/>
          </ac:inkMkLst>
        </pc:inkChg>
        <pc:inkChg chg="add">
          <ac:chgData name="Hemanth Kumar  Tanneru" userId="e60da0a2-8f9f-43be-83b4-26a7a02c04c9" providerId="ADAL" clId="{7D07F235-8002-4E09-92B8-228825BC9966}" dt="2022-11-13T16:40:04.792" v="3658" actId="9405"/>
          <ac:inkMkLst>
            <pc:docMk/>
            <pc:sldMk cId="1282208409" sldId="1172"/>
            <ac:inkMk id="107" creationId="{425999F2-2051-4CB2-8BC4-048577605044}"/>
          </ac:inkMkLst>
        </pc:inkChg>
        <pc:inkChg chg="add">
          <ac:chgData name="Hemanth Kumar  Tanneru" userId="e60da0a2-8f9f-43be-83b4-26a7a02c04c9" providerId="ADAL" clId="{7D07F235-8002-4E09-92B8-228825BC9966}" dt="2022-11-13T16:40:06.061" v="3659" actId="9405"/>
          <ac:inkMkLst>
            <pc:docMk/>
            <pc:sldMk cId="1282208409" sldId="1172"/>
            <ac:inkMk id="108" creationId="{BB302385-B504-4BE2-9147-266644EC5F2E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109" creationId="{5BB1E7B0-D82C-4818-B508-489A9DE94643}"/>
          </ac:inkMkLst>
        </pc:inkChg>
        <pc:inkChg chg="add mod">
          <ac:chgData name="Hemanth Kumar  Tanneru" userId="e60da0a2-8f9f-43be-83b4-26a7a02c04c9" providerId="ADAL" clId="{7D07F235-8002-4E09-92B8-228825BC9966}" dt="2022-11-13T16:40:09.792" v="3662"/>
          <ac:inkMkLst>
            <pc:docMk/>
            <pc:sldMk cId="1282208409" sldId="1172"/>
            <ac:inkMk id="110" creationId="{246F6D6D-241C-4CC5-802C-67B23BCD5C85}"/>
          </ac:inkMkLst>
        </pc:inkChg>
        <pc:inkChg chg="add">
          <ac:chgData name="Hemanth Kumar  Tanneru" userId="e60da0a2-8f9f-43be-83b4-26a7a02c04c9" providerId="ADAL" clId="{7D07F235-8002-4E09-92B8-228825BC9966}" dt="2022-11-13T16:40:14.413" v="3663" actId="9405"/>
          <ac:inkMkLst>
            <pc:docMk/>
            <pc:sldMk cId="1282208409" sldId="1172"/>
            <ac:inkMk id="112" creationId="{E6ADC889-29B4-4C1E-BE1F-FEDB699904F7}"/>
          </ac:inkMkLst>
        </pc:inkChg>
        <pc:inkChg chg="add">
          <ac:chgData name="Hemanth Kumar  Tanneru" userId="e60da0a2-8f9f-43be-83b4-26a7a02c04c9" providerId="ADAL" clId="{7D07F235-8002-4E09-92B8-228825BC9966}" dt="2022-11-13T16:40:15.779" v="3664" actId="9405"/>
          <ac:inkMkLst>
            <pc:docMk/>
            <pc:sldMk cId="1282208409" sldId="1172"/>
            <ac:inkMk id="113" creationId="{97E59DD8-4D82-41AD-9145-AB2CE13F3EBE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14" creationId="{4E7777F6-FCB7-450A-ADAC-DF50C3B9CC63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15" creationId="{0263F8E4-9153-4EDE-AB0A-AFE65A8D0A82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16" creationId="{3F349F57-5AEF-469E-92B2-E2EE29AB590A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17" creationId="{156C251A-782B-40B8-B305-C2DBBF1D3AED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18" creationId="{BFC2E662-BDED-4A2D-A1FA-DA2DD3672C3D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19" creationId="{F418E3B3-8502-4E4B-B937-57B3D7DC3C5E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20" creationId="{6B8D4C85-5A61-435E-994A-35E53F8E1481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21" creationId="{4C41EA69-2C33-48BB-A028-1FC244787639}"/>
          </ac:inkMkLst>
        </pc:inkChg>
        <pc:inkChg chg="add mod">
          <ac:chgData name="Hemanth Kumar  Tanneru" userId="e60da0a2-8f9f-43be-83b4-26a7a02c04c9" providerId="ADAL" clId="{7D07F235-8002-4E09-92B8-228825BC9966}" dt="2022-11-13T16:40:20.826" v="3674"/>
          <ac:inkMkLst>
            <pc:docMk/>
            <pc:sldMk cId="1282208409" sldId="1172"/>
            <ac:inkMk id="122" creationId="{72395CC1-A1AE-4617-A7E3-3CC344ABF53C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24" creationId="{4B4EEDEA-D99D-4A6C-9098-C2D331A7C585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25" creationId="{ABF107C3-C7B3-4B08-9076-6AB38B54DEDE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26" creationId="{33F08E5A-FF9C-4D86-B536-A04A8288FD30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27" creationId="{E475863C-4735-407A-A999-34C0ECEF97C3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28" creationId="{E62ABF3A-C0AC-4793-913F-AAFA2F9B860F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29" creationId="{E2D0C944-37D8-4CDF-A7D6-57A1677609A8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30" creationId="{11C6937F-373A-45ED-93AA-51B11589B6EB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31" creationId="{6E7DA7FF-C764-4158-81E2-A7A3E32A2E61}"/>
          </ac:inkMkLst>
        </pc:inkChg>
        <pc:inkChg chg="add mod">
          <ac:chgData name="Hemanth Kumar  Tanneru" userId="e60da0a2-8f9f-43be-83b4-26a7a02c04c9" providerId="ADAL" clId="{7D07F235-8002-4E09-92B8-228825BC9966}" dt="2022-11-13T16:40:29.415" v="3684"/>
          <ac:inkMkLst>
            <pc:docMk/>
            <pc:sldMk cId="1282208409" sldId="1172"/>
            <ac:inkMk id="132" creationId="{E04274C6-3BAE-4780-9CD3-CDD22D9607B9}"/>
          </ac:inkMkLst>
        </pc:inkChg>
        <pc:inkChg chg="add mod">
          <ac:chgData name="Hemanth Kumar  Tanneru" userId="e60da0a2-8f9f-43be-83b4-26a7a02c04c9" providerId="ADAL" clId="{7D07F235-8002-4E09-92B8-228825BC9966}" dt="2022-11-13T16:40:32.997" v="3691"/>
          <ac:inkMkLst>
            <pc:docMk/>
            <pc:sldMk cId="1282208409" sldId="1172"/>
            <ac:inkMk id="134" creationId="{472E43EE-0D74-47CE-B723-E3DE2DDB0619}"/>
          </ac:inkMkLst>
        </pc:inkChg>
        <pc:inkChg chg="add mod">
          <ac:chgData name="Hemanth Kumar  Tanneru" userId="e60da0a2-8f9f-43be-83b4-26a7a02c04c9" providerId="ADAL" clId="{7D07F235-8002-4E09-92B8-228825BC9966}" dt="2022-11-13T16:40:32.997" v="3691"/>
          <ac:inkMkLst>
            <pc:docMk/>
            <pc:sldMk cId="1282208409" sldId="1172"/>
            <ac:inkMk id="135" creationId="{4B48572B-3E54-48FF-A5B2-41D55C5F30F3}"/>
          </ac:inkMkLst>
        </pc:inkChg>
        <pc:inkChg chg="add">
          <ac:chgData name="Hemanth Kumar  Tanneru" userId="e60da0a2-8f9f-43be-83b4-26a7a02c04c9" providerId="ADAL" clId="{7D07F235-8002-4E09-92B8-228825BC9966}" dt="2022-11-13T16:40:30.762" v="3687" actId="9405"/>
          <ac:inkMkLst>
            <pc:docMk/>
            <pc:sldMk cId="1282208409" sldId="1172"/>
            <ac:inkMk id="136" creationId="{635EBB9F-2B70-41B6-8481-8C9894383D1F}"/>
          </ac:inkMkLst>
        </pc:inkChg>
        <pc:inkChg chg="add mod">
          <ac:chgData name="Hemanth Kumar  Tanneru" userId="e60da0a2-8f9f-43be-83b4-26a7a02c04c9" providerId="ADAL" clId="{7D07F235-8002-4E09-92B8-228825BC9966}" dt="2022-11-13T16:40:32.997" v="3691"/>
          <ac:inkMkLst>
            <pc:docMk/>
            <pc:sldMk cId="1282208409" sldId="1172"/>
            <ac:inkMk id="137" creationId="{1D46C3D8-11BF-417A-B1F6-176DB34417DA}"/>
          </ac:inkMkLst>
        </pc:inkChg>
        <pc:inkChg chg="add mod">
          <ac:chgData name="Hemanth Kumar  Tanneru" userId="e60da0a2-8f9f-43be-83b4-26a7a02c04c9" providerId="ADAL" clId="{7D07F235-8002-4E09-92B8-228825BC9966}" dt="2022-11-13T16:40:32.997" v="3691"/>
          <ac:inkMkLst>
            <pc:docMk/>
            <pc:sldMk cId="1282208409" sldId="1172"/>
            <ac:inkMk id="138" creationId="{B2C595C3-3BBE-479D-B577-56FEB9727FB9}"/>
          </ac:inkMkLst>
        </pc:inkChg>
        <pc:inkChg chg="add mod">
          <ac:chgData name="Hemanth Kumar  Tanneru" userId="e60da0a2-8f9f-43be-83b4-26a7a02c04c9" providerId="ADAL" clId="{7D07F235-8002-4E09-92B8-228825BC9966}" dt="2022-11-13T16:40:32.997" v="3691"/>
          <ac:inkMkLst>
            <pc:docMk/>
            <pc:sldMk cId="1282208409" sldId="1172"/>
            <ac:inkMk id="139" creationId="{FFC159D8-86E0-447C-9872-88CA5E002FBC}"/>
          </ac:inkMkLst>
        </pc:inkChg>
        <pc:inkChg chg="add mod">
          <ac:chgData name="Hemanth Kumar  Tanneru" userId="e60da0a2-8f9f-43be-83b4-26a7a02c04c9" providerId="ADAL" clId="{7D07F235-8002-4E09-92B8-228825BC9966}" dt="2022-11-13T16:40:40.707" v="3700"/>
          <ac:inkMkLst>
            <pc:docMk/>
            <pc:sldMk cId="1282208409" sldId="1172"/>
            <ac:inkMk id="142" creationId="{ABC12F71-6AC7-4EDF-A240-CA0221251590}"/>
          </ac:inkMkLst>
        </pc:inkChg>
        <pc:inkChg chg="add mod">
          <ac:chgData name="Hemanth Kumar  Tanneru" userId="e60da0a2-8f9f-43be-83b4-26a7a02c04c9" providerId="ADAL" clId="{7D07F235-8002-4E09-92B8-228825BC9966}" dt="2022-11-13T16:40:40.707" v="3700"/>
          <ac:inkMkLst>
            <pc:docMk/>
            <pc:sldMk cId="1282208409" sldId="1172"/>
            <ac:inkMk id="143" creationId="{071950E3-3D8F-4F1A-8A8C-35792987DF75}"/>
          </ac:inkMkLst>
        </pc:inkChg>
        <pc:inkChg chg="add mod">
          <ac:chgData name="Hemanth Kumar  Tanneru" userId="e60da0a2-8f9f-43be-83b4-26a7a02c04c9" providerId="ADAL" clId="{7D07F235-8002-4E09-92B8-228825BC9966}" dt="2022-11-13T16:40:40.707" v="3700"/>
          <ac:inkMkLst>
            <pc:docMk/>
            <pc:sldMk cId="1282208409" sldId="1172"/>
            <ac:inkMk id="144" creationId="{A92CC162-198A-417C-916A-1020987BC1E8}"/>
          </ac:inkMkLst>
        </pc:inkChg>
        <pc:inkChg chg="add mod">
          <ac:chgData name="Hemanth Kumar  Tanneru" userId="e60da0a2-8f9f-43be-83b4-26a7a02c04c9" providerId="ADAL" clId="{7D07F235-8002-4E09-92B8-228825BC9966}" dt="2022-11-13T16:40:40.707" v="3700"/>
          <ac:inkMkLst>
            <pc:docMk/>
            <pc:sldMk cId="1282208409" sldId="1172"/>
            <ac:inkMk id="145" creationId="{CC8488F4-7763-4C07-905A-3AF7AA680A9E}"/>
          </ac:inkMkLst>
        </pc:inkChg>
        <pc:inkChg chg="add mod">
          <ac:chgData name="Hemanth Kumar  Tanneru" userId="e60da0a2-8f9f-43be-83b4-26a7a02c04c9" providerId="ADAL" clId="{7D07F235-8002-4E09-92B8-228825BC9966}" dt="2022-11-13T16:40:40.707" v="3700"/>
          <ac:inkMkLst>
            <pc:docMk/>
            <pc:sldMk cId="1282208409" sldId="1172"/>
            <ac:inkMk id="146" creationId="{AAA44844-6FE3-4D91-90B2-7C831A4BD548}"/>
          </ac:inkMkLst>
        </pc:inkChg>
        <pc:inkChg chg="add mod">
          <ac:chgData name="Hemanth Kumar  Tanneru" userId="e60da0a2-8f9f-43be-83b4-26a7a02c04c9" providerId="ADAL" clId="{7D07F235-8002-4E09-92B8-228825BC9966}" dt="2022-11-13T16:40:40.707" v="3700"/>
          <ac:inkMkLst>
            <pc:docMk/>
            <pc:sldMk cId="1282208409" sldId="1172"/>
            <ac:inkMk id="147" creationId="{22ED1C3F-EF44-4050-A02E-31742D891C0C}"/>
          </ac:inkMkLst>
        </pc:inkChg>
        <pc:inkChg chg="add mod">
          <ac:chgData name="Hemanth Kumar  Tanneru" userId="e60da0a2-8f9f-43be-83b4-26a7a02c04c9" providerId="ADAL" clId="{7D07F235-8002-4E09-92B8-228825BC9966}" dt="2022-11-13T16:40:40.707" v="3700"/>
          <ac:inkMkLst>
            <pc:docMk/>
            <pc:sldMk cId="1282208409" sldId="1172"/>
            <ac:inkMk id="148" creationId="{D936E433-3435-41D1-8564-5036CA09C072}"/>
          </ac:inkMkLst>
        </pc:inkChg>
        <pc:inkChg chg="add mod">
          <ac:chgData name="Hemanth Kumar  Tanneru" userId="e60da0a2-8f9f-43be-83b4-26a7a02c04c9" providerId="ADAL" clId="{7D07F235-8002-4E09-92B8-228825BC9966}" dt="2022-11-13T16:40:40.707" v="3700"/>
          <ac:inkMkLst>
            <pc:docMk/>
            <pc:sldMk cId="1282208409" sldId="1172"/>
            <ac:inkMk id="149" creationId="{0A21B935-5008-4B07-8972-D621C5C8AE85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51" creationId="{14B7E7C0-E921-4C34-A8E0-ADF1DD50DD22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52" creationId="{5C041B83-1114-4BF2-9BAA-5A69BE03E97C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54" creationId="{AC261CF8-0E29-4C7F-B176-ADDC21A9D9E1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55" creationId="{E7B82CC7-62A1-4DAE-805C-876566F16287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57" creationId="{65655103-71F0-4E1B-9C9D-BB75A823DF3E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58" creationId="{9ACB8B08-452F-4358-872C-FCECDF9512F7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59" creationId="{E230B098-6019-4086-BA22-7935574753B6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61" creationId="{D30940B2-FDCA-4082-8E51-EE98EEB46391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62" creationId="{50058A2E-CC41-49E1-86B3-19CEDC0525AB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63" creationId="{B66F30E9-3EAD-41A5-9D79-12A7AE2C7DA8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65" creationId="{9ADC5922-AF9E-4569-8FB7-5ACC3D086183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66" creationId="{79278E66-2533-45E5-9813-B9D2F3915A09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67" creationId="{0A822E6C-9428-4278-A6B7-D70A0337E25E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68" creationId="{6B73EE27-A5F9-47C9-928A-8661F7EC004F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70" creationId="{649F56D0-E5CD-4321-A4D8-EA2B6F83DD63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71" creationId="{EC8375EA-8E0D-448E-B1A1-8641082456D1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72" creationId="{B9A84FD2-0267-464B-A52D-7A50B81D9AC3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74" creationId="{01F19E8A-FE81-4B02-B955-D091C42F9567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75" creationId="{2EC17708-30F8-4302-BED2-314F2AE5FC26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76" creationId="{BB7133C6-ACD4-4D74-AB3B-8B6BF07760AF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77" creationId="{6174A2C1-176D-4DC2-BD77-A1FD299ED5E0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79" creationId="{0C202E14-4D9B-485C-841C-F5ED60BC77FC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81" creationId="{9E7AF5CB-9634-4842-8BCB-EF133619EDFA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82" creationId="{E476012B-1D69-4ED6-A754-3F91CF89B5FA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84" creationId="{D68DD08C-AF86-4B20-82D1-7EB1480DEE51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85" creationId="{1CDAB1FC-75C2-48F4-9E55-3932A0EBA2E0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86" creationId="{1FF0AADE-39B6-44A8-A59B-7D511C0D4D75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87" creationId="{2D6E9178-56F8-47AB-9531-B04B28A3A9D1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88" creationId="{B88BF4B7-D463-4473-BC6E-85DF6D78776D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89" creationId="{527F4F55-3AD6-471F-B7B9-96BE49124993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90" creationId="{BC91C0B0-0B40-4C75-B27D-DA7658E69A1C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91" creationId="{BE902961-6FCF-44AD-AB88-68A7CC31C028}"/>
          </ac:inkMkLst>
        </pc:inkChg>
        <pc:inkChg chg="add mod">
          <ac:chgData name="Hemanth Kumar  Tanneru" userId="e60da0a2-8f9f-43be-83b4-26a7a02c04c9" providerId="ADAL" clId="{7D07F235-8002-4E09-92B8-228825BC9966}" dt="2022-11-13T16:41:15.911" v="3743"/>
          <ac:inkMkLst>
            <pc:docMk/>
            <pc:sldMk cId="1282208409" sldId="1172"/>
            <ac:inkMk id="192" creationId="{02F917BB-46C1-48F2-B7BF-240D2A4566FA}"/>
          </ac:inkMkLst>
        </pc:inkChg>
        <pc:inkChg chg="add">
          <ac:chgData name="Hemanth Kumar  Tanneru" userId="e60da0a2-8f9f-43be-83b4-26a7a02c04c9" providerId="ADAL" clId="{7D07F235-8002-4E09-92B8-228825BC9966}" dt="2022-11-13T16:41:21.146" v="3744" actId="9405"/>
          <ac:inkMkLst>
            <pc:docMk/>
            <pc:sldMk cId="1282208409" sldId="1172"/>
            <ac:inkMk id="194" creationId="{F360FA42-3BB7-4CB7-B382-B9203CC2BE3E}"/>
          </ac:inkMkLst>
        </pc:inkChg>
        <pc:inkChg chg="add">
          <ac:chgData name="Hemanth Kumar  Tanneru" userId="e60da0a2-8f9f-43be-83b4-26a7a02c04c9" providerId="ADAL" clId="{7D07F235-8002-4E09-92B8-228825BC9966}" dt="2022-11-13T16:41:22.874" v="3745" actId="9405"/>
          <ac:inkMkLst>
            <pc:docMk/>
            <pc:sldMk cId="1282208409" sldId="1172"/>
            <ac:inkMk id="195" creationId="{55330962-F50F-4CDE-81CC-AD7A87C0A92B}"/>
          </ac:inkMkLst>
        </pc:inkChg>
        <pc:inkChg chg="add">
          <ac:chgData name="Hemanth Kumar  Tanneru" userId="e60da0a2-8f9f-43be-83b4-26a7a02c04c9" providerId="ADAL" clId="{7D07F235-8002-4E09-92B8-228825BC9966}" dt="2022-11-13T16:41:28.475" v="3746" actId="9405"/>
          <ac:inkMkLst>
            <pc:docMk/>
            <pc:sldMk cId="1282208409" sldId="1172"/>
            <ac:inkMk id="196" creationId="{014ADC3C-3E74-44D4-A36A-B7D328880DBF}"/>
          </ac:inkMkLst>
        </pc:inkChg>
        <pc:inkChg chg="add">
          <ac:chgData name="Hemanth Kumar  Tanneru" userId="e60da0a2-8f9f-43be-83b4-26a7a02c04c9" providerId="ADAL" clId="{7D07F235-8002-4E09-92B8-228825BC9966}" dt="2022-11-13T16:41:30.836" v="3747" actId="9405"/>
          <ac:inkMkLst>
            <pc:docMk/>
            <pc:sldMk cId="1282208409" sldId="1172"/>
            <ac:inkMk id="197" creationId="{AF71A1E4-2301-4751-B1B5-DEC2829238FF}"/>
          </ac:inkMkLst>
        </pc:inkChg>
      </pc:sldChg>
      <pc:sldChg chg="addSp delSp modSp mod">
        <pc:chgData name="Hemanth Kumar  Tanneru" userId="e60da0a2-8f9f-43be-83b4-26a7a02c04c9" providerId="ADAL" clId="{7D07F235-8002-4E09-92B8-228825BC9966}" dt="2022-11-13T16:44:27.218" v="3874" actId="9405"/>
        <pc:sldMkLst>
          <pc:docMk/>
          <pc:sldMk cId="3176848998" sldId="1173"/>
        </pc:sldMkLst>
        <pc:grpChg chg="mod">
          <ac:chgData name="Hemanth Kumar  Tanneru" userId="e60da0a2-8f9f-43be-83b4-26a7a02c04c9" providerId="ADAL" clId="{7D07F235-8002-4E09-92B8-228825BC9966}" dt="2022-11-13T16:42:44.217" v="3758"/>
          <ac:grpSpMkLst>
            <pc:docMk/>
            <pc:sldMk cId="3176848998" sldId="1173"/>
            <ac:grpSpMk id="150" creationId="{76211071-875D-4090-A0BF-5C0C21009C66}"/>
          </ac:grpSpMkLst>
        </pc:grpChg>
        <pc:grpChg chg="del mod">
          <ac:chgData name="Hemanth Kumar  Tanneru" userId="e60da0a2-8f9f-43be-83b4-26a7a02c04c9" providerId="ADAL" clId="{7D07F235-8002-4E09-92B8-228825BC9966}" dt="2022-11-13T16:42:56.649" v="3763"/>
          <ac:grpSpMkLst>
            <pc:docMk/>
            <pc:sldMk cId="3176848998" sldId="1173"/>
            <ac:grpSpMk id="153" creationId="{09CC02D9-D290-4EE2-9699-29C96899F667}"/>
          </ac:grpSpMkLst>
        </pc:grpChg>
        <pc:grpChg chg="del mod">
          <ac:chgData name="Hemanth Kumar  Tanneru" userId="e60da0a2-8f9f-43be-83b4-26a7a02c04c9" providerId="ADAL" clId="{7D07F235-8002-4E09-92B8-228825BC9966}" dt="2022-11-13T16:44:25.145" v="3870"/>
          <ac:grpSpMkLst>
            <pc:docMk/>
            <pc:sldMk cId="3176848998" sldId="1173"/>
            <ac:grpSpMk id="155" creationId="{140BFE7A-6007-4E97-8B38-3E7538CC3B6D}"/>
          </ac:grpSpMkLst>
        </pc:grpChg>
        <pc:grpChg chg="mod">
          <ac:chgData name="Hemanth Kumar  Tanneru" userId="e60da0a2-8f9f-43be-83b4-26a7a02c04c9" providerId="ADAL" clId="{7D07F235-8002-4E09-92B8-228825BC9966}" dt="2022-11-13T16:42:59.263" v="3766"/>
          <ac:grpSpMkLst>
            <pc:docMk/>
            <pc:sldMk cId="3176848998" sldId="1173"/>
            <ac:grpSpMk id="158" creationId="{83B41294-B765-44CB-A2BA-186D7A950C03}"/>
          </ac:grpSpMkLst>
        </pc:grpChg>
        <pc:grpChg chg="mod">
          <ac:chgData name="Hemanth Kumar  Tanneru" userId="e60da0a2-8f9f-43be-83b4-26a7a02c04c9" providerId="ADAL" clId="{7D07F235-8002-4E09-92B8-228825BC9966}" dt="2022-11-13T16:43:02.914" v="3771"/>
          <ac:grpSpMkLst>
            <pc:docMk/>
            <pc:sldMk cId="3176848998" sldId="1173"/>
            <ac:grpSpMk id="163" creationId="{472AE328-444D-4C9E-8BF9-254A53456315}"/>
          </ac:grpSpMkLst>
        </pc:grpChg>
        <pc:grpChg chg="mod">
          <ac:chgData name="Hemanth Kumar  Tanneru" userId="e60da0a2-8f9f-43be-83b4-26a7a02c04c9" providerId="ADAL" clId="{7D07F235-8002-4E09-92B8-228825BC9966}" dt="2022-11-13T16:43:02.914" v="3771"/>
          <ac:grpSpMkLst>
            <pc:docMk/>
            <pc:sldMk cId="3176848998" sldId="1173"/>
            <ac:grpSpMk id="164" creationId="{9C794D80-03D1-4A18-A960-97B07674A7DF}"/>
          </ac:grpSpMkLst>
        </pc:grpChg>
        <pc:grpChg chg="mod">
          <ac:chgData name="Hemanth Kumar  Tanneru" userId="e60da0a2-8f9f-43be-83b4-26a7a02c04c9" providerId="ADAL" clId="{7D07F235-8002-4E09-92B8-228825BC9966}" dt="2022-11-13T16:43:08.027" v="3776"/>
          <ac:grpSpMkLst>
            <pc:docMk/>
            <pc:sldMk cId="3176848998" sldId="1173"/>
            <ac:grpSpMk id="169" creationId="{9EF5DD75-9F0D-4761-815C-2182AC648214}"/>
          </ac:grpSpMkLst>
        </pc:grpChg>
        <pc:grpChg chg="mod">
          <ac:chgData name="Hemanth Kumar  Tanneru" userId="e60da0a2-8f9f-43be-83b4-26a7a02c04c9" providerId="ADAL" clId="{7D07F235-8002-4E09-92B8-228825BC9966}" dt="2022-11-13T16:43:10.560" v="3780"/>
          <ac:grpSpMkLst>
            <pc:docMk/>
            <pc:sldMk cId="3176848998" sldId="1173"/>
            <ac:grpSpMk id="173" creationId="{A1E79501-DB30-4F4B-A190-4767098E7091}"/>
          </ac:grpSpMkLst>
        </pc:grpChg>
        <pc:grpChg chg="mod">
          <ac:chgData name="Hemanth Kumar  Tanneru" userId="e60da0a2-8f9f-43be-83b4-26a7a02c04c9" providerId="ADAL" clId="{7D07F235-8002-4E09-92B8-228825BC9966}" dt="2022-11-13T16:43:16.248" v="3784"/>
          <ac:grpSpMkLst>
            <pc:docMk/>
            <pc:sldMk cId="3176848998" sldId="1173"/>
            <ac:grpSpMk id="177" creationId="{C92B1C65-396D-4255-BA55-2CC995A06FE6}"/>
          </ac:grpSpMkLst>
        </pc:grpChg>
        <pc:grpChg chg="del mod">
          <ac:chgData name="Hemanth Kumar  Tanneru" userId="e60da0a2-8f9f-43be-83b4-26a7a02c04c9" providerId="ADAL" clId="{7D07F235-8002-4E09-92B8-228825BC9966}" dt="2022-11-13T16:43:29.109" v="3802"/>
          <ac:grpSpMkLst>
            <pc:docMk/>
            <pc:sldMk cId="3176848998" sldId="1173"/>
            <ac:grpSpMk id="189" creationId="{16867313-3DAA-4D10-8704-A52795FF9170}"/>
          </ac:grpSpMkLst>
        </pc:grpChg>
        <pc:grpChg chg="del mod">
          <ac:chgData name="Hemanth Kumar  Tanneru" userId="e60da0a2-8f9f-43be-83b4-26a7a02c04c9" providerId="ADAL" clId="{7D07F235-8002-4E09-92B8-228825BC9966}" dt="2022-11-13T16:44:22.989" v="3867"/>
          <ac:grpSpMkLst>
            <pc:docMk/>
            <pc:sldMk cId="3176848998" sldId="1173"/>
            <ac:grpSpMk id="195" creationId="{CB6609BD-F7D0-4CF4-850B-F0D5A81D2E23}"/>
          </ac:grpSpMkLst>
        </pc:grpChg>
        <pc:grpChg chg="mod">
          <ac:chgData name="Hemanth Kumar  Tanneru" userId="e60da0a2-8f9f-43be-83b4-26a7a02c04c9" providerId="ADAL" clId="{7D07F235-8002-4E09-92B8-228825BC9966}" dt="2022-11-13T16:43:29.109" v="3802"/>
          <ac:grpSpMkLst>
            <pc:docMk/>
            <pc:sldMk cId="3176848998" sldId="1173"/>
            <ac:grpSpMk id="196" creationId="{2BF88F05-2678-4328-B6A2-0DE01C7AA49E}"/>
          </ac:grpSpMkLst>
        </pc:grpChg>
        <pc:grpChg chg="mod">
          <ac:chgData name="Hemanth Kumar  Tanneru" userId="e60da0a2-8f9f-43be-83b4-26a7a02c04c9" providerId="ADAL" clId="{7D07F235-8002-4E09-92B8-228825BC9966}" dt="2022-11-13T16:43:39.483" v="3809"/>
          <ac:grpSpMkLst>
            <pc:docMk/>
            <pc:sldMk cId="3176848998" sldId="1173"/>
            <ac:grpSpMk id="203" creationId="{000E1FD0-1684-47EA-8664-34072C53AD19}"/>
          </ac:grpSpMkLst>
        </pc:grpChg>
        <pc:grpChg chg="del mod">
          <ac:chgData name="Hemanth Kumar  Tanneru" userId="e60da0a2-8f9f-43be-83b4-26a7a02c04c9" providerId="ADAL" clId="{7D07F235-8002-4E09-92B8-228825BC9966}" dt="2022-11-13T16:44:10.599" v="3847"/>
          <ac:grpSpMkLst>
            <pc:docMk/>
            <pc:sldMk cId="3176848998" sldId="1173"/>
            <ac:grpSpMk id="222" creationId="{B83D6592-8648-4B28-8506-67ECA99C4B8D}"/>
          </ac:grpSpMkLst>
        </pc:grpChg>
        <pc:grpChg chg="mod">
          <ac:chgData name="Hemanth Kumar  Tanneru" userId="e60da0a2-8f9f-43be-83b4-26a7a02c04c9" providerId="ADAL" clId="{7D07F235-8002-4E09-92B8-228825BC9966}" dt="2022-11-13T16:43:57.961" v="3828"/>
          <ac:grpSpMkLst>
            <pc:docMk/>
            <pc:sldMk cId="3176848998" sldId="1173"/>
            <ac:grpSpMk id="223" creationId="{6FD633FA-72CE-4557-A99C-8A1F22E107C3}"/>
          </ac:grpSpMkLst>
        </pc:grpChg>
        <pc:grpChg chg="del mod">
          <ac:chgData name="Hemanth Kumar  Tanneru" userId="e60da0a2-8f9f-43be-83b4-26a7a02c04c9" providerId="ADAL" clId="{7D07F235-8002-4E09-92B8-228825BC9966}" dt="2022-11-13T16:44:22.989" v="3867"/>
          <ac:grpSpMkLst>
            <pc:docMk/>
            <pc:sldMk cId="3176848998" sldId="1173"/>
            <ac:grpSpMk id="242" creationId="{EFB48812-89BD-4142-BA15-3225B650AB7F}"/>
          </ac:grpSpMkLst>
        </pc:grpChg>
        <pc:grpChg chg="mod">
          <ac:chgData name="Hemanth Kumar  Tanneru" userId="e60da0a2-8f9f-43be-83b4-26a7a02c04c9" providerId="ADAL" clId="{7D07F235-8002-4E09-92B8-228825BC9966}" dt="2022-11-13T16:44:10.599" v="3847"/>
          <ac:grpSpMkLst>
            <pc:docMk/>
            <pc:sldMk cId="3176848998" sldId="1173"/>
            <ac:grpSpMk id="243" creationId="{A437A7C0-EBE4-4B0C-BDFE-CA1530B5EDC4}"/>
          </ac:grpSpMkLst>
        </pc:grpChg>
        <pc:grpChg chg="mod">
          <ac:chgData name="Hemanth Kumar  Tanneru" userId="e60da0a2-8f9f-43be-83b4-26a7a02c04c9" providerId="ADAL" clId="{7D07F235-8002-4E09-92B8-228825BC9966}" dt="2022-11-13T16:44:22.989" v="3867"/>
          <ac:grpSpMkLst>
            <pc:docMk/>
            <pc:sldMk cId="3176848998" sldId="1173"/>
            <ac:grpSpMk id="263" creationId="{D0DB99B0-AEA2-4947-9738-E63D0779EE98}"/>
          </ac:grpSpMkLst>
        </pc:grpChg>
        <pc:grpChg chg="mod">
          <ac:chgData name="Hemanth Kumar  Tanneru" userId="e60da0a2-8f9f-43be-83b4-26a7a02c04c9" providerId="ADAL" clId="{7D07F235-8002-4E09-92B8-228825BC9966}" dt="2022-11-13T16:44:22.989" v="3867"/>
          <ac:grpSpMkLst>
            <pc:docMk/>
            <pc:sldMk cId="3176848998" sldId="1173"/>
            <ac:grpSpMk id="264" creationId="{7C6CB368-F934-4429-A2EF-3629E77CD55D}"/>
          </ac:grpSpMkLst>
        </pc:grpChg>
        <pc:grpChg chg="mod">
          <ac:chgData name="Hemanth Kumar  Tanneru" userId="e60da0a2-8f9f-43be-83b4-26a7a02c04c9" providerId="ADAL" clId="{7D07F235-8002-4E09-92B8-228825BC9966}" dt="2022-11-13T16:44:22.989" v="3867"/>
          <ac:grpSpMkLst>
            <pc:docMk/>
            <pc:sldMk cId="3176848998" sldId="1173"/>
            <ac:grpSpMk id="265" creationId="{C8AB793F-0EBA-4449-9BA0-82A47A89463C}"/>
          </ac:grpSpMkLst>
        </pc:grpChg>
        <pc:grpChg chg="mod">
          <ac:chgData name="Hemanth Kumar  Tanneru" userId="e60da0a2-8f9f-43be-83b4-26a7a02c04c9" providerId="ADAL" clId="{7D07F235-8002-4E09-92B8-228825BC9966}" dt="2022-11-13T16:44:25.145" v="3870"/>
          <ac:grpSpMkLst>
            <pc:docMk/>
            <pc:sldMk cId="3176848998" sldId="1173"/>
            <ac:grpSpMk id="268" creationId="{7F6F20B0-A08A-4860-BAED-C477D412F10B}"/>
          </ac:grpSpMkLst>
        </pc:grpChg>
        <pc:grpChg chg="mod">
          <ac:chgData name="Hemanth Kumar  Tanneru" userId="e60da0a2-8f9f-43be-83b4-26a7a02c04c9" providerId="ADAL" clId="{7D07F235-8002-4E09-92B8-228825BC9966}" dt="2022-11-13T16:44:26.451" v="3873"/>
          <ac:grpSpMkLst>
            <pc:docMk/>
            <pc:sldMk cId="3176848998" sldId="1173"/>
            <ac:grpSpMk id="271" creationId="{CF6DC9A4-0F16-46B2-8CD9-ADF70E25A97B}"/>
          </ac:grpSpMkLst>
        </pc:grpChg>
        <pc:inkChg chg="del">
          <ac:chgData name="Hemanth Kumar  Tanneru" userId="e60da0a2-8f9f-43be-83b4-26a7a02c04c9" providerId="ADAL" clId="{7D07F235-8002-4E09-92B8-228825BC9966}" dt="2022-11-13T15:50:15.086" v="1328" actId="478"/>
          <ac:inkMkLst>
            <pc:docMk/>
            <pc:sldMk cId="3176848998" sldId="1173"/>
            <ac:inkMk id="3" creationId="{982BD41B-F848-412F-8C2B-4B0BFD97FF8F}"/>
          </ac:inkMkLst>
        </pc:inkChg>
        <pc:inkChg chg="del">
          <ac:chgData name="Hemanth Kumar  Tanneru" userId="e60da0a2-8f9f-43be-83b4-26a7a02c04c9" providerId="ADAL" clId="{7D07F235-8002-4E09-92B8-228825BC9966}" dt="2022-11-13T15:50:20.708" v="1329" actId="478"/>
          <ac:inkMkLst>
            <pc:docMk/>
            <pc:sldMk cId="3176848998" sldId="1173"/>
            <ac:inkMk id="9" creationId="{21FFF39D-98C7-41FB-8511-90C0AB70F156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25" creationId="{C6C30F6B-6482-466C-981E-C18E27FA887E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96" creationId="{4B499297-AC63-4902-A56B-58B4AC436723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97" creationId="{E8E2EDC8-EA2D-4482-B8CD-14FCBC20CBE8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104" creationId="{A2F0F351-6268-4485-A448-00BEDF8BEEDF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111" creationId="{E94FDB68-F065-45C9-92FD-78CED65F4945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135" creationId="{575EC628-677B-4581-BED0-8515D61FC6BD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146" creationId="{CB3FF946-191C-4146-A03A-898EB0004641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147" creationId="{7E811837-9E5D-4D4B-8313-9FF4DE88095C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148" creationId="{DA132E0C-C00A-4A67-AB6C-A3C285A99455}"/>
          </ac:inkMkLst>
        </pc:inkChg>
        <pc:inkChg chg="add mod">
          <ac:chgData name="Hemanth Kumar  Tanneru" userId="e60da0a2-8f9f-43be-83b4-26a7a02c04c9" providerId="ADAL" clId="{7D07F235-8002-4E09-92B8-228825BC9966}" dt="2022-11-13T16:42:44.217" v="3758"/>
          <ac:inkMkLst>
            <pc:docMk/>
            <pc:sldMk cId="3176848998" sldId="1173"/>
            <ac:inkMk id="149" creationId="{26B83A8C-AD2F-4C86-A947-BA93B3686A00}"/>
          </ac:inkMkLst>
        </pc:inkChg>
        <pc:inkChg chg="add mod">
          <ac:chgData name="Hemanth Kumar  Tanneru" userId="e60da0a2-8f9f-43be-83b4-26a7a02c04c9" providerId="ADAL" clId="{7D07F235-8002-4E09-92B8-228825BC9966}" dt="2022-11-13T16:44:25.145" v="3870"/>
          <ac:inkMkLst>
            <pc:docMk/>
            <pc:sldMk cId="3176848998" sldId="1173"/>
            <ac:inkMk id="151" creationId="{D66DEEBB-934F-44EA-8A57-79C0DA7D70E3}"/>
          </ac:inkMkLst>
        </pc:inkChg>
        <pc:inkChg chg="add mod">
          <ac:chgData name="Hemanth Kumar  Tanneru" userId="e60da0a2-8f9f-43be-83b4-26a7a02c04c9" providerId="ADAL" clId="{7D07F235-8002-4E09-92B8-228825BC9966}" dt="2022-11-13T16:44:25.145" v="3870"/>
          <ac:inkMkLst>
            <pc:docMk/>
            <pc:sldMk cId="3176848998" sldId="1173"/>
            <ac:inkMk id="152" creationId="{194DBCB9-DA13-4AD4-95E3-4125F64308F4}"/>
          </ac:inkMkLst>
        </pc:inkChg>
        <pc:inkChg chg="add mod">
          <ac:chgData name="Hemanth Kumar  Tanneru" userId="e60da0a2-8f9f-43be-83b4-26a7a02c04c9" providerId="ADAL" clId="{7D07F235-8002-4E09-92B8-228825BC9966}" dt="2022-11-13T16:44:25.145" v="3870"/>
          <ac:inkMkLst>
            <pc:docMk/>
            <pc:sldMk cId="3176848998" sldId="1173"/>
            <ac:inkMk id="154" creationId="{C2F34A14-3226-4249-B65F-15CFD7261FC3}"/>
          </ac:inkMkLst>
        </pc:inkChg>
        <pc:inkChg chg="add mod">
          <ac:chgData name="Hemanth Kumar  Tanneru" userId="e60da0a2-8f9f-43be-83b4-26a7a02c04c9" providerId="ADAL" clId="{7D07F235-8002-4E09-92B8-228825BC9966}" dt="2022-11-13T16:42:59.263" v="3766"/>
          <ac:inkMkLst>
            <pc:docMk/>
            <pc:sldMk cId="3176848998" sldId="1173"/>
            <ac:inkMk id="156" creationId="{958C40D3-2B4B-472A-AEF9-4A3C5D4732DB}"/>
          </ac:inkMkLst>
        </pc:inkChg>
        <pc:inkChg chg="add mod">
          <ac:chgData name="Hemanth Kumar  Tanneru" userId="e60da0a2-8f9f-43be-83b4-26a7a02c04c9" providerId="ADAL" clId="{7D07F235-8002-4E09-92B8-228825BC9966}" dt="2022-11-13T16:42:59.263" v="3766"/>
          <ac:inkMkLst>
            <pc:docMk/>
            <pc:sldMk cId="3176848998" sldId="1173"/>
            <ac:inkMk id="157" creationId="{4FB4CA62-0C72-41B9-BDE0-79DF10EFE2B1}"/>
          </ac:inkMkLst>
        </pc:inkChg>
        <pc:inkChg chg="add mod">
          <ac:chgData name="Hemanth Kumar  Tanneru" userId="e60da0a2-8f9f-43be-83b4-26a7a02c04c9" providerId="ADAL" clId="{7D07F235-8002-4E09-92B8-228825BC9966}" dt="2022-11-13T16:43:02.914" v="3771"/>
          <ac:inkMkLst>
            <pc:docMk/>
            <pc:sldMk cId="3176848998" sldId="1173"/>
            <ac:inkMk id="159" creationId="{C1BBA6AD-D861-493F-837A-36206C310FCA}"/>
          </ac:inkMkLst>
        </pc:inkChg>
        <pc:inkChg chg="add mod">
          <ac:chgData name="Hemanth Kumar  Tanneru" userId="e60da0a2-8f9f-43be-83b4-26a7a02c04c9" providerId="ADAL" clId="{7D07F235-8002-4E09-92B8-228825BC9966}" dt="2022-11-13T16:43:02.914" v="3771"/>
          <ac:inkMkLst>
            <pc:docMk/>
            <pc:sldMk cId="3176848998" sldId="1173"/>
            <ac:inkMk id="160" creationId="{96F56B8B-B2F9-42BE-8AED-F58DCB68251F}"/>
          </ac:inkMkLst>
        </pc:inkChg>
        <pc:inkChg chg="add mod">
          <ac:chgData name="Hemanth Kumar  Tanneru" userId="e60da0a2-8f9f-43be-83b4-26a7a02c04c9" providerId="ADAL" clId="{7D07F235-8002-4E09-92B8-228825BC9966}" dt="2022-11-13T16:43:02.914" v="3771"/>
          <ac:inkMkLst>
            <pc:docMk/>
            <pc:sldMk cId="3176848998" sldId="1173"/>
            <ac:inkMk id="161" creationId="{98B45C28-A642-4163-86DD-038B67BFD5DB}"/>
          </ac:inkMkLst>
        </pc:inkChg>
        <pc:inkChg chg="add mod">
          <ac:chgData name="Hemanth Kumar  Tanneru" userId="e60da0a2-8f9f-43be-83b4-26a7a02c04c9" providerId="ADAL" clId="{7D07F235-8002-4E09-92B8-228825BC9966}" dt="2022-11-13T16:43:02.914" v="3771"/>
          <ac:inkMkLst>
            <pc:docMk/>
            <pc:sldMk cId="3176848998" sldId="1173"/>
            <ac:inkMk id="162" creationId="{A4EF7CDA-DCE6-477E-A975-1335A6B85C87}"/>
          </ac:inkMkLst>
        </pc:inkChg>
        <pc:inkChg chg="add">
          <ac:chgData name="Hemanth Kumar  Tanneru" userId="e60da0a2-8f9f-43be-83b4-26a7a02c04c9" providerId="ADAL" clId="{7D07F235-8002-4E09-92B8-228825BC9966}" dt="2022-11-13T16:43:04.704" v="3772" actId="9405"/>
          <ac:inkMkLst>
            <pc:docMk/>
            <pc:sldMk cId="3176848998" sldId="1173"/>
            <ac:inkMk id="165" creationId="{BAD03136-547D-43BA-8E6E-60FBB35503BB}"/>
          </ac:inkMkLst>
        </pc:inkChg>
        <pc:inkChg chg="add mod">
          <ac:chgData name="Hemanth Kumar  Tanneru" userId="e60da0a2-8f9f-43be-83b4-26a7a02c04c9" providerId="ADAL" clId="{7D07F235-8002-4E09-92B8-228825BC9966}" dt="2022-11-13T16:43:08.027" v="3776"/>
          <ac:inkMkLst>
            <pc:docMk/>
            <pc:sldMk cId="3176848998" sldId="1173"/>
            <ac:inkMk id="166" creationId="{B2806768-76FB-437C-9825-E6DC024EB669}"/>
          </ac:inkMkLst>
        </pc:inkChg>
        <pc:inkChg chg="add mod">
          <ac:chgData name="Hemanth Kumar  Tanneru" userId="e60da0a2-8f9f-43be-83b4-26a7a02c04c9" providerId="ADAL" clId="{7D07F235-8002-4E09-92B8-228825BC9966}" dt="2022-11-13T16:43:08.027" v="3776"/>
          <ac:inkMkLst>
            <pc:docMk/>
            <pc:sldMk cId="3176848998" sldId="1173"/>
            <ac:inkMk id="167" creationId="{9F39B179-3605-4A44-8BB4-E43BB65FAEE9}"/>
          </ac:inkMkLst>
        </pc:inkChg>
        <pc:inkChg chg="add mod">
          <ac:chgData name="Hemanth Kumar  Tanneru" userId="e60da0a2-8f9f-43be-83b4-26a7a02c04c9" providerId="ADAL" clId="{7D07F235-8002-4E09-92B8-228825BC9966}" dt="2022-11-13T16:43:08.027" v="3776"/>
          <ac:inkMkLst>
            <pc:docMk/>
            <pc:sldMk cId="3176848998" sldId="1173"/>
            <ac:inkMk id="168" creationId="{95EEB6E8-3439-44B1-A21C-C63F9352E3BF}"/>
          </ac:inkMkLst>
        </pc:inkChg>
        <pc:inkChg chg="add mod">
          <ac:chgData name="Hemanth Kumar  Tanneru" userId="e60da0a2-8f9f-43be-83b4-26a7a02c04c9" providerId="ADAL" clId="{7D07F235-8002-4E09-92B8-228825BC9966}" dt="2022-11-13T16:43:10.560" v="3780"/>
          <ac:inkMkLst>
            <pc:docMk/>
            <pc:sldMk cId="3176848998" sldId="1173"/>
            <ac:inkMk id="170" creationId="{4EB1B573-AF71-4521-A1CD-BB3AD4BF1D18}"/>
          </ac:inkMkLst>
        </pc:inkChg>
        <pc:inkChg chg="add mod">
          <ac:chgData name="Hemanth Kumar  Tanneru" userId="e60da0a2-8f9f-43be-83b4-26a7a02c04c9" providerId="ADAL" clId="{7D07F235-8002-4E09-92B8-228825BC9966}" dt="2022-11-13T16:43:10.560" v="3780"/>
          <ac:inkMkLst>
            <pc:docMk/>
            <pc:sldMk cId="3176848998" sldId="1173"/>
            <ac:inkMk id="171" creationId="{F351DF59-F842-4354-89F2-B51D03091578}"/>
          </ac:inkMkLst>
        </pc:inkChg>
        <pc:inkChg chg="add mod">
          <ac:chgData name="Hemanth Kumar  Tanneru" userId="e60da0a2-8f9f-43be-83b4-26a7a02c04c9" providerId="ADAL" clId="{7D07F235-8002-4E09-92B8-228825BC9966}" dt="2022-11-13T16:43:10.560" v="3780"/>
          <ac:inkMkLst>
            <pc:docMk/>
            <pc:sldMk cId="3176848998" sldId="1173"/>
            <ac:inkMk id="172" creationId="{CE9BFEB6-3D39-49FC-9229-96608DB83EDA}"/>
          </ac:inkMkLst>
        </pc:inkChg>
        <pc:inkChg chg="add mod">
          <ac:chgData name="Hemanth Kumar  Tanneru" userId="e60da0a2-8f9f-43be-83b4-26a7a02c04c9" providerId="ADAL" clId="{7D07F235-8002-4E09-92B8-228825BC9966}" dt="2022-11-13T16:43:16.248" v="3784"/>
          <ac:inkMkLst>
            <pc:docMk/>
            <pc:sldMk cId="3176848998" sldId="1173"/>
            <ac:inkMk id="174" creationId="{D9C14CFC-7025-4DB5-B132-5E83EE72C0C2}"/>
          </ac:inkMkLst>
        </pc:inkChg>
        <pc:inkChg chg="add mod">
          <ac:chgData name="Hemanth Kumar  Tanneru" userId="e60da0a2-8f9f-43be-83b4-26a7a02c04c9" providerId="ADAL" clId="{7D07F235-8002-4E09-92B8-228825BC9966}" dt="2022-11-13T16:43:16.248" v="3784"/>
          <ac:inkMkLst>
            <pc:docMk/>
            <pc:sldMk cId="3176848998" sldId="1173"/>
            <ac:inkMk id="175" creationId="{C916D4A2-BF06-41B6-8A48-BEC8637D8123}"/>
          </ac:inkMkLst>
        </pc:inkChg>
        <pc:inkChg chg="add mod">
          <ac:chgData name="Hemanth Kumar  Tanneru" userId="e60da0a2-8f9f-43be-83b4-26a7a02c04c9" providerId="ADAL" clId="{7D07F235-8002-4E09-92B8-228825BC9966}" dt="2022-11-13T16:43:16.248" v="3784"/>
          <ac:inkMkLst>
            <pc:docMk/>
            <pc:sldMk cId="3176848998" sldId="1173"/>
            <ac:inkMk id="176" creationId="{DAD9FB44-D78F-4C1A-87E1-42A659ECAE2C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78" creationId="{8257BFE0-AB6A-429F-96E8-D3745BF76AEF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79" creationId="{75F3D552-4A4D-4E4B-ABA5-6F767B494897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0" creationId="{6DF39469-BA9F-4BCE-8B2E-798D87FB45B6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1" creationId="{282D426A-A962-454E-AC02-81DD7A7CC072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2" creationId="{4DEF527C-70A4-4F0A-92E4-63DE2AEF290D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3" creationId="{F9690CD9-D022-430E-B691-6BAB261B472B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4" creationId="{36B5BE61-AB6C-42B3-96C6-C2C6F3BA6D70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5" creationId="{65CAA015-A4E2-4CAF-83B2-B36CEA789B60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6" creationId="{0011F5AC-1CF2-480F-A961-EF23127C5BC9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7" creationId="{0855E459-77FD-4274-8315-C63D2EDDE686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88" creationId="{992EF1E4-B206-4784-B8F6-5E64D28F45AB}"/>
          </ac:inkMkLst>
        </pc:inkChg>
        <pc:inkChg chg="add mod">
          <ac:chgData name="Hemanth Kumar  Tanneru" userId="e60da0a2-8f9f-43be-83b4-26a7a02c04c9" providerId="ADAL" clId="{7D07F235-8002-4E09-92B8-228825BC9966}" dt="2022-11-13T16:43:29.109" v="3802"/>
          <ac:inkMkLst>
            <pc:docMk/>
            <pc:sldMk cId="3176848998" sldId="1173"/>
            <ac:inkMk id="190" creationId="{D7F6A633-4319-47ED-AD3D-85D928A52158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191" creationId="{67A10AF0-7323-4989-A095-256247FB62E3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192" creationId="{4753FA9A-4E64-4681-AA00-E896FDE13BA8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193" creationId="{37486B71-408B-427B-94BB-49E2C58310F9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194" creationId="{6365A3C6-0B04-4AB3-A78E-B47043136DEC}"/>
          </ac:inkMkLst>
        </pc:inkChg>
        <pc:inkChg chg="add mod">
          <ac:chgData name="Hemanth Kumar  Tanneru" userId="e60da0a2-8f9f-43be-83b4-26a7a02c04c9" providerId="ADAL" clId="{7D07F235-8002-4E09-92B8-228825BC9966}" dt="2022-11-13T16:43:39.483" v="3809"/>
          <ac:inkMkLst>
            <pc:docMk/>
            <pc:sldMk cId="3176848998" sldId="1173"/>
            <ac:inkMk id="197" creationId="{A38D6A58-D2A8-4ECC-8E98-EACB0F53CB79}"/>
          </ac:inkMkLst>
        </pc:inkChg>
        <pc:inkChg chg="add mod">
          <ac:chgData name="Hemanth Kumar  Tanneru" userId="e60da0a2-8f9f-43be-83b4-26a7a02c04c9" providerId="ADAL" clId="{7D07F235-8002-4E09-92B8-228825BC9966}" dt="2022-11-13T16:43:39.483" v="3809"/>
          <ac:inkMkLst>
            <pc:docMk/>
            <pc:sldMk cId="3176848998" sldId="1173"/>
            <ac:inkMk id="198" creationId="{2260AB1C-5001-4D35-B8D7-A15333ED5626}"/>
          </ac:inkMkLst>
        </pc:inkChg>
        <pc:inkChg chg="add mod">
          <ac:chgData name="Hemanth Kumar  Tanneru" userId="e60da0a2-8f9f-43be-83b4-26a7a02c04c9" providerId="ADAL" clId="{7D07F235-8002-4E09-92B8-228825BC9966}" dt="2022-11-13T16:43:39.483" v="3809"/>
          <ac:inkMkLst>
            <pc:docMk/>
            <pc:sldMk cId="3176848998" sldId="1173"/>
            <ac:inkMk id="199" creationId="{3A7FB2BC-2E32-440E-BA44-718C4CDB3D68}"/>
          </ac:inkMkLst>
        </pc:inkChg>
        <pc:inkChg chg="add mod">
          <ac:chgData name="Hemanth Kumar  Tanneru" userId="e60da0a2-8f9f-43be-83b4-26a7a02c04c9" providerId="ADAL" clId="{7D07F235-8002-4E09-92B8-228825BC9966}" dt="2022-11-13T16:43:39.483" v="3809"/>
          <ac:inkMkLst>
            <pc:docMk/>
            <pc:sldMk cId="3176848998" sldId="1173"/>
            <ac:inkMk id="200" creationId="{115F825E-69EE-4836-9D29-09F9BCD6DEF3}"/>
          </ac:inkMkLst>
        </pc:inkChg>
        <pc:inkChg chg="add mod">
          <ac:chgData name="Hemanth Kumar  Tanneru" userId="e60da0a2-8f9f-43be-83b4-26a7a02c04c9" providerId="ADAL" clId="{7D07F235-8002-4E09-92B8-228825BC9966}" dt="2022-11-13T16:43:39.483" v="3809"/>
          <ac:inkMkLst>
            <pc:docMk/>
            <pc:sldMk cId="3176848998" sldId="1173"/>
            <ac:inkMk id="201" creationId="{C2FAF73C-E987-44F3-8886-2FDE38F8D0DC}"/>
          </ac:inkMkLst>
        </pc:inkChg>
        <pc:inkChg chg="add mod">
          <ac:chgData name="Hemanth Kumar  Tanneru" userId="e60da0a2-8f9f-43be-83b4-26a7a02c04c9" providerId="ADAL" clId="{7D07F235-8002-4E09-92B8-228825BC9966}" dt="2022-11-13T16:43:39.483" v="3809"/>
          <ac:inkMkLst>
            <pc:docMk/>
            <pc:sldMk cId="3176848998" sldId="1173"/>
            <ac:inkMk id="202" creationId="{D027474F-A4F3-472A-993C-0F592A098D12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04" creationId="{74E4A48E-D60B-4316-BC77-2B686819FB30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05" creationId="{DC969F10-5ADF-4A87-9D33-F48999D8C629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06" creationId="{69CC9799-17EB-4455-B0AF-B04578298A6F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07" creationId="{91EB4406-BFF6-48FD-8DC4-D4C5A6387C02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08" creationId="{2EAE0A44-134D-4A33-9EB1-E2E67BBA6F8C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09" creationId="{D2E2DD3C-0C3F-49E3-AD46-746A4AD2DC3D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0" creationId="{960E5064-2D02-421D-B005-EBD7CD69600D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1" creationId="{8B1ABD3D-2977-49FD-A14F-F3E3C0FF4A39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2" creationId="{CE4FD27C-76AF-4A6A-A314-1DD69D4CF08D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3" creationId="{A7D8641C-7056-411E-ABBE-7B51B1ECBD51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4" creationId="{34C2D673-181F-4B65-8983-A379A09B08DF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5" creationId="{BBC08406-041C-4D54-ACFB-07C21F13FE3B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6" creationId="{08785775-3C2A-4C05-B0E8-64C129E193A3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7" creationId="{417C3413-5D8A-4910-9CE1-F8472A56CF87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8" creationId="{3E85FDF1-4529-4D1D-8F67-94DC635C467F}"/>
          </ac:inkMkLst>
        </pc:inkChg>
        <pc:inkChg chg="add mod">
          <ac:chgData name="Hemanth Kumar  Tanneru" userId="e60da0a2-8f9f-43be-83b4-26a7a02c04c9" providerId="ADAL" clId="{7D07F235-8002-4E09-92B8-228825BC9966}" dt="2022-11-13T16:43:57.961" v="3828"/>
          <ac:inkMkLst>
            <pc:docMk/>
            <pc:sldMk cId="3176848998" sldId="1173"/>
            <ac:inkMk id="219" creationId="{09F00D65-5CA1-400E-9A6E-8796B1115B04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20" creationId="{CB1824EB-6F1A-46F0-90CE-C035D9202BA4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21" creationId="{32646999-A3EE-45ED-AEBE-1D4420740B8A}"/>
          </ac:inkMkLst>
        </pc:inkChg>
        <pc:inkChg chg="add">
          <ac:chgData name="Hemanth Kumar  Tanneru" userId="e60da0a2-8f9f-43be-83b4-26a7a02c04c9" providerId="ADAL" clId="{7D07F235-8002-4E09-92B8-228825BC9966}" dt="2022-11-13T16:44:03.079" v="3829" actId="9405"/>
          <ac:inkMkLst>
            <pc:docMk/>
            <pc:sldMk cId="3176848998" sldId="1173"/>
            <ac:inkMk id="224" creationId="{00CD0C8E-F329-4183-BC13-CF48F91A3C09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25" creationId="{36750C5E-52FE-4B32-A7FF-F5A0C4E3389E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26" creationId="{33BE629A-49A4-4161-9367-852FD48D5A0D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27" creationId="{E892A30C-61D4-45A6-BDAE-74ED281A81FD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28" creationId="{931CF869-075A-4507-A068-6353E2355244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29" creationId="{B819835B-237C-4173-817E-1A33886D9CC9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0" creationId="{6A639649-CC81-425E-BD5E-A403AE17D6F3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1" creationId="{6C71045E-EB04-4BC1-8C78-915E52999667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2" creationId="{24DBA37B-D31C-411A-9EC7-65A1E55738C8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3" creationId="{AB9E1F14-D69D-43A2-8408-6D26C2521095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4" creationId="{B43D3C00-92F5-4403-868D-5E56B0E4BEDF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5" creationId="{2BE6A9E6-B002-4F05-9472-DE668D1E76AB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6" creationId="{0E74E08E-4CFF-4607-AAF4-8060A9ED8C80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7" creationId="{C6020E40-F669-40A8-B01B-FF16762C15A1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8" creationId="{FE1216F7-2B69-4092-882B-2B6ED816DC5D}"/>
          </ac:inkMkLst>
        </pc:inkChg>
        <pc:inkChg chg="add mod">
          <ac:chgData name="Hemanth Kumar  Tanneru" userId="e60da0a2-8f9f-43be-83b4-26a7a02c04c9" providerId="ADAL" clId="{7D07F235-8002-4E09-92B8-228825BC9966}" dt="2022-11-13T16:44:10.599" v="3847"/>
          <ac:inkMkLst>
            <pc:docMk/>
            <pc:sldMk cId="3176848998" sldId="1173"/>
            <ac:inkMk id="239" creationId="{A9B8345D-43A4-43F9-B2B8-8441311D08A2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40" creationId="{4D1EABB1-92DB-4792-8075-E237061C8EFA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41" creationId="{67D56E39-9DCD-474A-89B6-0EFCC117E02D}"/>
          </ac:inkMkLst>
        </pc:inkChg>
        <pc:inkChg chg="add">
          <ac:chgData name="Hemanth Kumar  Tanneru" userId="e60da0a2-8f9f-43be-83b4-26a7a02c04c9" providerId="ADAL" clId="{7D07F235-8002-4E09-92B8-228825BC9966}" dt="2022-11-13T16:44:13.827" v="3848" actId="9405"/>
          <ac:inkMkLst>
            <pc:docMk/>
            <pc:sldMk cId="3176848998" sldId="1173"/>
            <ac:inkMk id="244" creationId="{DC6D9E4F-8E4A-408C-A236-AF25EC14E014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45" creationId="{7B3A94EB-289A-4890-869D-795A5C126183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46" creationId="{353F5873-00E9-4911-8B82-589B05B7FB95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47" creationId="{F369228D-3A8F-440B-9BB8-AA7FD9C0A1A7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48" creationId="{391F8215-4C8E-46BC-88F7-9C9B396B7023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49" creationId="{119F413C-3A21-44C8-B82B-D6D3474B7B76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0" creationId="{E2FDB2B0-F8DA-4D43-A3AC-0B69D2EC53AA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1" creationId="{B80B12C6-5F54-4022-88D9-81F1A4F17702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2" creationId="{C2803DA5-D5D2-4181-A8FA-4E7537DE4D8C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3" creationId="{9323BFB2-2D59-4F3F-9F56-648F75DE4612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4" creationId="{D53A63B8-C32C-4080-9EEF-E6D52EC6CA38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5" creationId="{D8C66B1D-CC67-4744-B391-6C7E56CE5627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6" creationId="{13317069-1324-48B3-8F9E-3AB6493296CC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7" creationId="{4F5882FF-13E5-4674-9A3D-84577629FEF7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8" creationId="{E0AF3E8E-F067-418C-AFBE-433906E0CB5D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59" creationId="{B4DAE4D9-FE50-437B-A9B0-5A30631AAD74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60" creationId="{8A3CDE80-F291-4BFC-A857-FC84ED5563E9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61" creationId="{12F2DAD6-DD33-44F6-B409-27E955F30453}"/>
          </ac:inkMkLst>
        </pc:inkChg>
        <pc:inkChg chg="add mod">
          <ac:chgData name="Hemanth Kumar  Tanneru" userId="e60da0a2-8f9f-43be-83b4-26a7a02c04c9" providerId="ADAL" clId="{7D07F235-8002-4E09-92B8-228825BC9966}" dt="2022-11-13T16:44:22.989" v="3867"/>
          <ac:inkMkLst>
            <pc:docMk/>
            <pc:sldMk cId="3176848998" sldId="1173"/>
            <ac:inkMk id="262" creationId="{378C1C53-570F-4C5C-97AB-0EB35087263A}"/>
          </ac:inkMkLst>
        </pc:inkChg>
        <pc:inkChg chg="add mod">
          <ac:chgData name="Hemanth Kumar  Tanneru" userId="e60da0a2-8f9f-43be-83b4-26a7a02c04c9" providerId="ADAL" clId="{7D07F235-8002-4E09-92B8-228825BC9966}" dt="2022-11-13T16:44:25.145" v="3870"/>
          <ac:inkMkLst>
            <pc:docMk/>
            <pc:sldMk cId="3176848998" sldId="1173"/>
            <ac:inkMk id="266" creationId="{551DEFE0-948C-4E14-9824-B24CD6AC944C}"/>
          </ac:inkMkLst>
        </pc:inkChg>
        <pc:inkChg chg="add mod">
          <ac:chgData name="Hemanth Kumar  Tanneru" userId="e60da0a2-8f9f-43be-83b4-26a7a02c04c9" providerId="ADAL" clId="{7D07F235-8002-4E09-92B8-228825BC9966}" dt="2022-11-13T16:44:25.145" v="3870"/>
          <ac:inkMkLst>
            <pc:docMk/>
            <pc:sldMk cId="3176848998" sldId="1173"/>
            <ac:inkMk id="267" creationId="{849D1A71-C71E-4173-8EA7-B0ECD35B68C6}"/>
          </ac:inkMkLst>
        </pc:inkChg>
        <pc:inkChg chg="add mod">
          <ac:chgData name="Hemanth Kumar  Tanneru" userId="e60da0a2-8f9f-43be-83b4-26a7a02c04c9" providerId="ADAL" clId="{7D07F235-8002-4E09-92B8-228825BC9966}" dt="2022-11-13T16:44:26.451" v="3873"/>
          <ac:inkMkLst>
            <pc:docMk/>
            <pc:sldMk cId="3176848998" sldId="1173"/>
            <ac:inkMk id="269" creationId="{EB22B308-DB45-49F9-ADEC-76B154C7EA36}"/>
          </ac:inkMkLst>
        </pc:inkChg>
        <pc:inkChg chg="add mod">
          <ac:chgData name="Hemanth Kumar  Tanneru" userId="e60da0a2-8f9f-43be-83b4-26a7a02c04c9" providerId="ADAL" clId="{7D07F235-8002-4E09-92B8-228825BC9966}" dt="2022-11-13T16:44:26.451" v="3873"/>
          <ac:inkMkLst>
            <pc:docMk/>
            <pc:sldMk cId="3176848998" sldId="1173"/>
            <ac:inkMk id="270" creationId="{10B668C8-73E3-4711-BBBB-3B9904547170}"/>
          </ac:inkMkLst>
        </pc:inkChg>
        <pc:inkChg chg="add">
          <ac:chgData name="Hemanth Kumar  Tanneru" userId="e60da0a2-8f9f-43be-83b4-26a7a02c04c9" providerId="ADAL" clId="{7D07F235-8002-4E09-92B8-228825BC9966}" dt="2022-11-13T16:44:27.218" v="3874" actId="9405"/>
          <ac:inkMkLst>
            <pc:docMk/>
            <pc:sldMk cId="3176848998" sldId="1173"/>
            <ac:inkMk id="272" creationId="{5918CE7F-1116-4091-9ECC-27E3C1A85E2E}"/>
          </ac:inkMkLst>
        </pc:inkChg>
      </pc:sldChg>
    </pc:docChg>
  </pc:docChgLst>
  <pc:docChgLst>
    <pc:chgData name="Hemanth Kumar" userId="e60da0a2-8f9f-43be-83b4-26a7a02c04c9" providerId="ADAL" clId="{2BB5F2E1-36F0-4F38-97FE-6E94D7D98922}"/>
    <pc:docChg chg="custSel modSld">
      <pc:chgData name="Hemanth Kumar" userId="e60da0a2-8f9f-43be-83b4-26a7a02c04c9" providerId="ADAL" clId="{2BB5F2E1-36F0-4F38-97FE-6E94D7D98922}" dt="2022-12-18T14:45:58.426" v="144"/>
      <pc:docMkLst>
        <pc:docMk/>
      </pc:docMkLst>
      <pc:sldChg chg="addSp delSp modSp mod">
        <pc:chgData name="Hemanth Kumar" userId="e60da0a2-8f9f-43be-83b4-26a7a02c04c9" providerId="ADAL" clId="{2BB5F2E1-36F0-4F38-97FE-6E94D7D98922}" dt="2022-12-18T14:45:58.426" v="144"/>
        <pc:sldMkLst>
          <pc:docMk/>
          <pc:sldMk cId="0" sldId="278"/>
        </pc:sldMkLst>
        <pc:inkChg chg="del mod">
          <ac:chgData name="Hemanth Kumar" userId="e60da0a2-8f9f-43be-83b4-26a7a02c04c9" providerId="ADAL" clId="{2BB5F2E1-36F0-4F38-97FE-6E94D7D98922}" dt="2022-12-18T12:51:47.273" v="1" actId="478"/>
          <ac:inkMkLst>
            <pc:docMk/>
            <pc:sldMk cId="0" sldId="278"/>
            <ac:inkMk id="3" creationId="{772512B4-BBF8-4F86-8263-5E54A92D3411}"/>
          </ac:inkMkLst>
        </pc:inkChg>
        <pc:inkChg chg="del">
          <ac:chgData name="Hemanth Kumar" userId="e60da0a2-8f9f-43be-83b4-26a7a02c04c9" providerId="ADAL" clId="{2BB5F2E1-36F0-4F38-97FE-6E94D7D98922}" dt="2022-12-18T12:51:49.901" v="2" actId="478"/>
          <ac:inkMkLst>
            <pc:docMk/>
            <pc:sldMk cId="0" sldId="278"/>
            <ac:inkMk id="4" creationId="{922D5B5B-A057-4D71-9B3C-2CE8BA248322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278"/>
            <ac:inkMk id="5" creationId="{A53874F0-B3ED-4E10-A30F-B44FA8BFE749}"/>
          </ac:inkMkLst>
        </pc:inkChg>
      </pc:sldChg>
      <pc:sldChg chg="modSp mod">
        <pc:chgData name="Hemanth Kumar" userId="e60da0a2-8f9f-43be-83b4-26a7a02c04c9" providerId="ADAL" clId="{2BB5F2E1-36F0-4F38-97FE-6E94D7D98922}" dt="2022-12-18T12:52:03.027" v="3" actId="313"/>
        <pc:sldMkLst>
          <pc:docMk/>
          <pc:sldMk cId="0" sldId="280"/>
        </pc:sldMkLst>
        <pc:spChg chg="mod">
          <ac:chgData name="Hemanth Kumar" userId="e60da0a2-8f9f-43be-83b4-26a7a02c04c9" providerId="ADAL" clId="{2BB5F2E1-36F0-4F38-97FE-6E94D7D98922}" dt="2022-12-18T12:52:03.027" v="3" actId="313"/>
          <ac:spMkLst>
            <pc:docMk/>
            <pc:sldMk cId="0" sldId="280"/>
            <ac:spMk id="2" creationId="{00000000-0000-0000-0000-000000000000}"/>
          </ac:spMkLst>
        </pc:spChg>
      </pc:sldChg>
      <pc:sldChg chg="addSp delSp modSp mod">
        <pc:chgData name="Hemanth Kumar" userId="e60da0a2-8f9f-43be-83b4-26a7a02c04c9" providerId="ADAL" clId="{2BB5F2E1-36F0-4F38-97FE-6E94D7D98922}" dt="2022-12-18T14:45:58.426" v="144"/>
        <pc:sldMkLst>
          <pc:docMk/>
          <pc:sldMk cId="1341120881" sldId="482"/>
        </pc:sldMkLst>
        <pc:grpChg chg="del">
          <ac:chgData name="Hemanth Kumar" userId="e60da0a2-8f9f-43be-83b4-26a7a02c04c9" providerId="ADAL" clId="{2BB5F2E1-36F0-4F38-97FE-6E94D7D98922}" dt="2022-12-18T12:54:11.638" v="32" actId="478"/>
          <ac:grpSpMkLst>
            <pc:docMk/>
            <pc:sldMk cId="1341120881" sldId="482"/>
            <ac:grpSpMk id="68" creationId="{343CB5A9-1AB3-42A5-B253-8D0947F53039}"/>
          </ac:grpSpMkLst>
        </pc:grpChg>
        <pc:grpChg chg="del">
          <ac:chgData name="Hemanth Kumar" userId="e60da0a2-8f9f-43be-83b4-26a7a02c04c9" providerId="ADAL" clId="{2BB5F2E1-36F0-4F38-97FE-6E94D7D98922}" dt="2022-12-18T12:54:17.475" v="34" actId="478"/>
          <ac:grpSpMkLst>
            <pc:docMk/>
            <pc:sldMk cId="1341120881" sldId="482"/>
            <ac:grpSpMk id="78" creationId="{2B0C360B-CC60-48BB-8F2B-8E59F6ECB842}"/>
          </ac:grpSpMkLst>
        </pc:grpChg>
        <pc:grpChg chg="del">
          <ac:chgData name="Hemanth Kumar" userId="e60da0a2-8f9f-43be-83b4-26a7a02c04c9" providerId="ADAL" clId="{2BB5F2E1-36F0-4F38-97FE-6E94D7D98922}" dt="2022-12-18T12:54:15.069" v="33" actId="478"/>
          <ac:grpSpMkLst>
            <pc:docMk/>
            <pc:sldMk cId="1341120881" sldId="482"/>
            <ac:grpSpMk id="142" creationId="{C98D3F93-C886-4837-B5C7-0D5D36A0924A}"/>
          </ac:grpSpMkLst>
        </pc:grpChg>
        <pc:grpChg chg="del">
          <ac:chgData name="Hemanth Kumar" userId="e60da0a2-8f9f-43be-83b4-26a7a02c04c9" providerId="ADAL" clId="{2BB5F2E1-36F0-4F38-97FE-6E94D7D98922}" dt="2022-12-18T12:54:28.453" v="39" actId="478"/>
          <ac:grpSpMkLst>
            <pc:docMk/>
            <pc:sldMk cId="1341120881" sldId="482"/>
            <ac:grpSpMk id="145" creationId="{78E28156-D178-4096-8041-C62310841F3E}"/>
          </ac:grpSpMkLst>
        </pc:grpChg>
        <pc:grpChg chg="del mod">
          <ac:chgData name="Hemanth Kumar" userId="e60da0a2-8f9f-43be-83b4-26a7a02c04c9" providerId="ADAL" clId="{2BB5F2E1-36F0-4F38-97FE-6E94D7D98922}" dt="2022-12-18T12:54:08.913" v="31" actId="478"/>
          <ac:grpSpMkLst>
            <pc:docMk/>
            <pc:sldMk cId="1341120881" sldId="482"/>
            <ac:grpSpMk id="161" creationId="{1022CB30-D971-4302-BE90-67EC51623331}"/>
          </ac:grpSpMkLst>
        </pc:grpChg>
        <pc:grpChg chg="del">
          <ac:chgData name="Hemanth Kumar" userId="e60da0a2-8f9f-43be-83b4-26a7a02c04c9" providerId="ADAL" clId="{2BB5F2E1-36F0-4F38-97FE-6E94D7D98922}" dt="2022-12-18T12:54:26.112" v="38" actId="478"/>
          <ac:grpSpMkLst>
            <pc:docMk/>
            <pc:sldMk cId="1341120881" sldId="482"/>
            <ac:grpSpMk id="164" creationId="{A0F075A0-7907-4D32-84A4-EFF1B3D04D51}"/>
          </ac:grpSpMkLst>
        </pc:grpChg>
        <pc:grpChg chg="del mod">
          <ac:chgData name="Hemanth Kumar" userId="e60da0a2-8f9f-43be-83b4-26a7a02c04c9" providerId="ADAL" clId="{2BB5F2E1-36F0-4F38-97FE-6E94D7D98922}" dt="2022-12-18T12:54:22.732" v="37" actId="478"/>
          <ac:grpSpMkLst>
            <pc:docMk/>
            <pc:sldMk cId="1341120881" sldId="482"/>
            <ac:grpSpMk id="175" creationId="{C061D34E-5F84-4638-9FA2-135284339D64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1341120881" sldId="482"/>
            <ac:inkMk id="7" creationId="{D7DCAC8F-104B-40A8-B820-E6E9969255FE}"/>
          </ac:inkMkLst>
        </pc:inkChg>
        <pc:inkChg chg="del">
          <ac:chgData name="Hemanth Kumar" userId="e60da0a2-8f9f-43be-83b4-26a7a02c04c9" providerId="ADAL" clId="{2BB5F2E1-36F0-4F38-97FE-6E94D7D98922}" dt="2022-12-18T12:54:20.428" v="35" actId="478"/>
          <ac:inkMkLst>
            <pc:docMk/>
            <pc:sldMk cId="1341120881" sldId="482"/>
            <ac:inkMk id="76" creationId="{25044829-510F-46E4-99FA-BD46480A8689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719"/>
        </pc:sldMkLst>
        <pc:inkChg chg="del">
          <ac:chgData name="Hemanth Kumar" userId="e60da0a2-8f9f-43be-83b4-26a7a02c04c9" providerId="ADAL" clId="{2BB5F2E1-36F0-4F38-97FE-6E94D7D98922}" dt="2022-12-18T12:52:14.784" v="5" actId="478"/>
          <ac:inkMkLst>
            <pc:docMk/>
            <pc:sldMk cId="0" sldId="719"/>
            <ac:inkMk id="7" creationId="{79C0502D-9FE7-4B93-AFE3-D83D056686C6}"/>
          </ac:inkMkLst>
        </pc:inkChg>
        <pc:inkChg chg="del">
          <ac:chgData name="Hemanth Kumar" userId="e60da0a2-8f9f-43be-83b4-26a7a02c04c9" providerId="ADAL" clId="{2BB5F2E1-36F0-4F38-97FE-6E94D7D98922}" dt="2022-12-18T12:52:12.002" v="4" actId="478"/>
          <ac:inkMkLst>
            <pc:docMk/>
            <pc:sldMk cId="0" sldId="719"/>
            <ac:inkMk id="8" creationId="{5D3EB69E-07D5-4DF9-AFDE-E7F4F1311D86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19"/>
            <ac:inkMk id="9" creationId="{FCD2E6CB-F424-489A-B66F-40CEB4635755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720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20"/>
            <ac:inkMk id="8" creationId="{F50227AE-534F-4C34-994F-98FA8373613A}"/>
          </ac:inkMkLst>
        </pc:inkChg>
      </pc:sldChg>
      <pc:sldChg chg="addSp delSp modSp mod">
        <pc:chgData name="Hemanth Kumar" userId="e60da0a2-8f9f-43be-83b4-26a7a02c04c9" providerId="ADAL" clId="{2BB5F2E1-36F0-4F38-97FE-6E94D7D98922}" dt="2022-12-18T14:45:58.426" v="144"/>
        <pc:sldMkLst>
          <pc:docMk/>
          <pc:sldMk cId="0" sldId="722"/>
        </pc:sldMkLst>
        <pc:inkChg chg="del">
          <ac:chgData name="Hemanth Kumar" userId="e60da0a2-8f9f-43be-83b4-26a7a02c04c9" providerId="ADAL" clId="{2BB5F2E1-36F0-4F38-97FE-6E94D7D98922}" dt="2022-12-18T12:52:42.750" v="11" actId="478"/>
          <ac:inkMkLst>
            <pc:docMk/>
            <pc:sldMk cId="0" sldId="722"/>
            <ac:inkMk id="8" creationId="{94368643-D21B-4EFD-BB12-57D7963AB32B}"/>
          </ac:inkMkLst>
        </pc:inkChg>
        <pc:inkChg chg="del mod">
          <ac:chgData name="Hemanth Kumar" userId="e60da0a2-8f9f-43be-83b4-26a7a02c04c9" providerId="ADAL" clId="{2BB5F2E1-36F0-4F38-97FE-6E94D7D98922}" dt="2022-12-18T12:52:39.075" v="10" actId="478"/>
          <ac:inkMkLst>
            <pc:docMk/>
            <pc:sldMk cId="0" sldId="722"/>
            <ac:inkMk id="9" creationId="{6127B82F-548C-4738-9F08-96200C014EDB}"/>
          </ac:inkMkLst>
        </pc:inkChg>
        <pc:inkChg chg="del">
          <ac:chgData name="Hemanth Kumar" userId="e60da0a2-8f9f-43be-83b4-26a7a02c04c9" providerId="ADAL" clId="{2BB5F2E1-36F0-4F38-97FE-6E94D7D98922}" dt="2022-12-18T12:52:35.563" v="8" actId="478"/>
          <ac:inkMkLst>
            <pc:docMk/>
            <pc:sldMk cId="0" sldId="722"/>
            <ac:inkMk id="10" creationId="{98E907F9-59FC-4420-B252-E5E4E499C875}"/>
          </ac:inkMkLst>
        </pc:inkChg>
        <pc:inkChg chg="del">
          <ac:chgData name="Hemanth Kumar" userId="e60da0a2-8f9f-43be-83b4-26a7a02c04c9" providerId="ADAL" clId="{2BB5F2E1-36F0-4F38-97FE-6E94D7D98922}" dt="2022-12-18T12:52:30.948" v="7" actId="478"/>
          <ac:inkMkLst>
            <pc:docMk/>
            <pc:sldMk cId="0" sldId="722"/>
            <ac:inkMk id="11" creationId="{2598ACFD-D286-413B-95B0-1E13C47A429F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22"/>
            <ac:inkMk id="12" creationId="{8634EF1C-D05E-4887-A50A-9A99366F531C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723"/>
        </pc:sldMkLst>
        <pc:inkChg chg="del">
          <ac:chgData name="Hemanth Kumar" userId="e60da0a2-8f9f-43be-83b4-26a7a02c04c9" providerId="ADAL" clId="{2BB5F2E1-36F0-4F38-97FE-6E94D7D98922}" dt="2022-12-18T12:52:23.841" v="6" actId="478"/>
          <ac:inkMkLst>
            <pc:docMk/>
            <pc:sldMk cId="0" sldId="723"/>
            <ac:inkMk id="3" creationId="{19BE2D08-4223-4875-A067-DC71466A698E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23"/>
            <ac:inkMk id="4" creationId="{334179F8-99D5-4C08-8EB1-B6786A8A4D07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727"/>
        </pc:sldMkLst>
        <pc:inkChg chg="del">
          <ac:chgData name="Hemanth Kumar" userId="e60da0a2-8f9f-43be-83b4-26a7a02c04c9" providerId="ADAL" clId="{2BB5F2E1-36F0-4F38-97FE-6E94D7D98922}" dt="2022-12-18T12:52:59.212" v="15" actId="478"/>
          <ac:inkMkLst>
            <pc:docMk/>
            <pc:sldMk cId="0" sldId="727"/>
            <ac:inkMk id="4" creationId="{09D545F1-352E-490B-B034-B8EC7D25E675}"/>
          </ac:inkMkLst>
        </pc:inkChg>
        <pc:inkChg chg="del">
          <ac:chgData name="Hemanth Kumar" userId="e60da0a2-8f9f-43be-83b4-26a7a02c04c9" providerId="ADAL" clId="{2BB5F2E1-36F0-4F38-97FE-6E94D7D98922}" dt="2022-12-18T12:52:49.123" v="12" actId="478"/>
          <ac:inkMkLst>
            <pc:docMk/>
            <pc:sldMk cId="0" sldId="727"/>
            <ac:inkMk id="5" creationId="{D1571ACF-6553-4E5F-BD44-B8B5B70F6C69}"/>
          </ac:inkMkLst>
        </pc:inkChg>
        <pc:inkChg chg="del">
          <ac:chgData name="Hemanth Kumar" userId="e60da0a2-8f9f-43be-83b4-26a7a02c04c9" providerId="ADAL" clId="{2BB5F2E1-36F0-4F38-97FE-6E94D7D98922}" dt="2022-12-18T12:52:51.873" v="13" actId="478"/>
          <ac:inkMkLst>
            <pc:docMk/>
            <pc:sldMk cId="0" sldId="727"/>
            <ac:inkMk id="6" creationId="{625F873B-50F8-4E4E-BC16-71284FB2DC18}"/>
          </ac:inkMkLst>
        </pc:inkChg>
        <pc:inkChg chg="del">
          <ac:chgData name="Hemanth Kumar" userId="e60da0a2-8f9f-43be-83b4-26a7a02c04c9" providerId="ADAL" clId="{2BB5F2E1-36F0-4F38-97FE-6E94D7D98922}" dt="2022-12-18T12:52:55.727" v="14" actId="478"/>
          <ac:inkMkLst>
            <pc:docMk/>
            <pc:sldMk cId="0" sldId="727"/>
            <ac:inkMk id="7" creationId="{E1979BE0-BB42-490F-B7E4-090294057D06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27"/>
            <ac:inkMk id="8" creationId="{146F8E36-03D6-4A92-83C2-197D036D3581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728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28"/>
            <ac:inkMk id="4" creationId="{1CD969F0-98DA-4798-9C8C-F0B0D8393391}"/>
          </ac:inkMkLst>
        </pc:inkChg>
        <pc:inkChg chg="del">
          <ac:chgData name="Hemanth Kumar" userId="e60da0a2-8f9f-43be-83b4-26a7a02c04c9" providerId="ADAL" clId="{2BB5F2E1-36F0-4F38-97FE-6E94D7D98922}" dt="2022-12-18T12:53:04.306" v="16" actId="478"/>
          <ac:inkMkLst>
            <pc:docMk/>
            <pc:sldMk cId="0" sldId="728"/>
            <ac:inkMk id="7" creationId="{A894A9FE-C48C-4A31-BEBE-D8C533AC220D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730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30"/>
            <ac:inkMk id="4" creationId="{4B168612-DF1B-4421-9BF3-C99553C42BA2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731"/>
        </pc:sldMkLst>
        <pc:inkChg chg="del">
          <ac:chgData name="Hemanth Kumar" userId="e60da0a2-8f9f-43be-83b4-26a7a02c04c9" providerId="ADAL" clId="{2BB5F2E1-36F0-4F38-97FE-6E94D7D98922}" dt="2022-12-18T12:53:16.759" v="19" actId="478"/>
          <ac:inkMkLst>
            <pc:docMk/>
            <pc:sldMk cId="0" sldId="731"/>
            <ac:inkMk id="4" creationId="{DB157548-D5EA-4ACC-B505-66FDE52AB099}"/>
          </ac:inkMkLst>
        </pc:inkChg>
        <pc:inkChg chg="del">
          <ac:chgData name="Hemanth Kumar" userId="e60da0a2-8f9f-43be-83b4-26a7a02c04c9" providerId="ADAL" clId="{2BB5F2E1-36F0-4F38-97FE-6E94D7D98922}" dt="2022-12-18T12:53:14.261" v="18" actId="478"/>
          <ac:inkMkLst>
            <pc:docMk/>
            <pc:sldMk cId="0" sldId="731"/>
            <ac:inkMk id="5" creationId="{9C214463-7DC8-44DC-BF45-B5AFC32BE45D}"/>
          </ac:inkMkLst>
        </pc:inkChg>
        <pc:inkChg chg="del">
          <ac:chgData name="Hemanth Kumar" userId="e60da0a2-8f9f-43be-83b4-26a7a02c04c9" providerId="ADAL" clId="{2BB5F2E1-36F0-4F38-97FE-6E94D7D98922}" dt="2022-12-18T12:53:11.654" v="17" actId="478"/>
          <ac:inkMkLst>
            <pc:docMk/>
            <pc:sldMk cId="0" sldId="731"/>
            <ac:inkMk id="6" creationId="{9FD6887A-A932-4067-9044-38D4042AFEF8}"/>
          </ac:inkMkLst>
        </pc:inkChg>
        <pc:inkChg chg="del">
          <ac:chgData name="Hemanth Kumar" userId="e60da0a2-8f9f-43be-83b4-26a7a02c04c9" providerId="ADAL" clId="{2BB5F2E1-36F0-4F38-97FE-6E94D7D98922}" dt="2022-12-18T12:53:19.285" v="20" actId="478"/>
          <ac:inkMkLst>
            <pc:docMk/>
            <pc:sldMk cId="0" sldId="731"/>
            <ac:inkMk id="7" creationId="{32F19A45-948E-4977-8DF7-5103E53CC422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31"/>
            <ac:inkMk id="8" creationId="{A4FF8DA2-A102-4B27-88E1-31667C19708E}"/>
          </ac:inkMkLst>
        </pc:inkChg>
      </pc:sldChg>
      <pc:sldChg chg="addSp delSp modSp mod">
        <pc:chgData name="Hemanth Kumar" userId="e60da0a2-8f9f-43be-83b4-26a7a02c04c9" providerId="ADAL" clId="{2BB5F2E1-36F0-4F38-97FE-6E94D7D98922}" dt="2022-12-18T14:45:58.426" v="144"/>
        <pc:sldMkLst>
          <pc:docMk/>
          <pc:sldMk cId="0" sldId="732"/>
        </pc:sldMkLst>
        <pc:spChg chg="mod">
          <ac:chgData name="Hemanth Kumar" userId="e60da0a2-8f9f-43be-83b4-26a7a02c04c9" providerId="ADAL" clId="{2BB5F2E1-36F0-4F38-97FE-6E94D7D98922}" dt="2022-12-18T12:53:47.094" v="25" actId="1076"/>
          <ac:spMkLst>
            <pc:docMk/>
            <pc:sldMk cId="0" sldId="732"/>
            <ac:spMk id="2" creationId="{00000000-0000-0000-0000-000000000000}"/>
          </ac:spMkLst>
        </pc:spChg>
        <pc:grpChg chg="del">
          <ac:chgData name="Hemanth Kumar" userId="e60da0a2-8f9f-43be-83b4-26a7a02c04c9" providerId="ADAL" clId="{2BB5F2E1-36F0-4F38-97FE-6E94D7D98922}" dt="2022-12-18T12:53:58.417" v="28" actId="478"/>
          <ac:grpSpMkLst>
            <pc:docMk/>
            <pc:sldMk cId="0" sldId="732"/>
            <ac:grpSpMk id="12" creationId="{C050295D-7759-42DB-BE91-6F9D34FA5286}"/>
          </ac:grpSpMkLst>
        </pc:grpChg>
        <pc:grpChg chg="del">
          <ac:chgData name="Hemanth Kumar" userId="e60da0a2-8f9f-43be-83b4-26a7a02c04c9" providerId="ADAL" clId="{2BB5F2E1-36F0-4F38-97FE-6E94D7D98922}" dt="2022-12-18T12:53:42.519" v="24" actId="478"/>
          <ac:grpSpMkLst>
            <pc:docMk/>
            <pc:sldMk cId="0" sldId="732"/>
            <ac:grpSpMk id="36" creationId="{F8826CBB-269E-42F2-B760-3C777CDF4F70}"/>
          </ac:grpSpMkLst>
        </pc:grpChg>
        <pc:grpChg chg="del">
          <ac:chgData name="Hemanth Kumar" userId="e60da0a2-8f9f-43be-83b4-26a7a02c04c9" providerId="ADAL" clId="{2BB5F2E1-36F0-4F38-97FE-6E94D7D98922}" dt="2022-12-18T12:54:03.846" v="29" actId="478"/>
          <ac:grpSpMkLst>
            <pc:docMk/>
            <pc:sldMk cId="0" sldId="732"/>
            <ac:grpSpMk id="51" creationId="{94BD6674-1496-4282-BB5B-13C552BB416F}"/>
          </ac:grpSpMkLst>
        </pc:grpChg>
        <pc:grpChg chg="del">
          <ac:chgData name="Hemanth Kumar" userId="e60da0a2-8f9f-43be-83b4-26a7a02c04c9" providerId="ADAL" clId="{2BB5F2E1-36F0-4F38-97FE-6E94D7D98922}" dt="2022-12-18T12:54:03.846" v="29" actId="478"/>
          <ac:grpSpMkLst>
            <pc:docMk/>
            <pc:sldMk cId="0" sldId="732"/>
            <ac:grpSpMk id="52" creationId="{A91EDEC4-AF28-4C63-90DB-07DA29D96A02}"/>
          </ac:grpSpMkLst>
        </pc:grpChg>
        <pc:grpChg chg="del">
          <ac:chgData name="Hemanth Kumar" userId="e60da0a2-8f9f-43be-83b4-26a7a02c04c9" providerId="ADAL" clId="{2BB5F2E1-36F0-4F38-97FE-6E94D7D98922}" dt="2022-12-18T12:54:03.846" v="29" actId="478"/>
          <ac:grpSpMkLst>
            <pc:docMk/>
            <pc:sldMk cId="0" sldId="732"/>
            <ac:grpSpMk id="53" creationId="{3945584C-C58A-4494-8C44-005374C256B6}"/>
          </ac:grpSpMkLst>
        </pc:grpChg>
        <pc:grpChg chg="del">
          <ac:chgData name="Hemanth Kumar" userId="e60da0a2-8f9f-43be-83b4-26a7a02c04c9" providerId="ADAL" clId="{2BB5F2E1-36F0-4F38-97FE-6E94D7D98922}" dt="2022-12-18T12:53:51.569" v="26" actId="478"/>
          <ac:grpSpMkLst>
            <pc:docMk/>
            <pc:sldMk cId="0" sldId="732"/>
            <ac:grpSpMk id="70" creationId="{B9E1A01D-9F60-4D79-A718-DE00F3D1B206}"/>
          </ac:grpSpMkLst>
        </pc:grpChg>
        <pc:grpChg chg="del">
          <ac:chgData name="Hemanth Kumar" userId="e60da0a2-8f9f-43be-83b4-26a7a02c04c9" providerId="ADAL" clId="{2BB5F2E1-36F0-4F38-97FE-6E94D7D98922}" dt="2022-12-18T12:54:03.846" v="29" actId="478"/>
          <ac:grpSpMkLst>
            <pc:docMk/>
            <pc:sldMk cId="0" sldId="732"/>
            <ac:grpSpMk id="78" creationId="{D2419E41-899D-42AF-B03F-09872461C46E}"/>
          </ac:grpSpMkLst>
        </pc:grpChg>
        <pc:grpChg chg="del">
          <ac:chgData name="Hemanth Kumar" userId="e60da0a2-8f9f-43be-83b4-26a7a02c04c9" providerId="ADAL" clId="{2BB5F2E1-36F0-4F38-97FE-6E94D7D98922}" dt="2022-12-18T12:54:03.846" v="29" actId="478"/>
          <ac:grpSpMkLst>
            <pc:docMk/>
            <pc:sldMk cId="0" sldId="732"/>
            <ac:grpSpMk id="79" creationId="{46FFD554-D7D5-45DC-85C0-4F833184B139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32"/>
            <ac:inkMk id="4" creationId="{B6FFE719-52FA-461A-BF34-B59745C94D06}"/>
          </ac:inkMkLst>
        </pc:inkChg>
        <pc:inkChg chg="del">
          <ac:chgData name="Hemanth Kumar" userId="e60da0a2-8f9f-43be-83b4-26a7a02c04c9" providerId="ADAL" clId="{2BB5F2E1-36F0-4F38-97FE-6E94D7D98922}" dt="2022-12-18T12:53:55.836" v="27" actId="478"/>
          <ac:inkMkLst>
            <pc:docMk/>
            <pc:sldMk cId="0" sldId="732"/>
            <ac:inkMk id="7" creationId="{D5E7D3B7-5AEB-4E86-B137-DD7B5D843EE8}"/>
          </ac:inkMkLst>
        </pc:inkChg>
        <pc:inkChg chg="del">
          <ac:chgData name="Hemanth Kumar" userId="e60da0a2-8f9f-43be-83b4-26a7a02c04c9" providerId="ADAL" clId="{2BB5F2E1-36F0-4F38-97FE-6E94D7D98922}" dt="2022-12-18T12:54:03.846" v="29" actId="478"/>
          <ac:inkMkLst>
            <pc:docMk/>
            <pc:sldMk cId="0" sldId="732"/>
            <ac:inkMk id="54" creationId="{6140E905-7451-44E9-A56A-1AD96181A951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736"/>
        </pc:sldMkLst>
        <pc:inkChg chg="del">
          <ac:chgData name="Hemanth Kumar" userId="e60da0a2-8f9f-43be-83b4-26a7a02c04c9" providerId="ADAL" clId="{2BB5F2E1-36F0-4F38-97FE-6E94D7D98922}" dt="2022-12-18T12:55:44.714" v="50" actId="478"/>
          <ac:inkMkLst>
            <pc:docMk/>
            <pc:sldMk cId="0" sldId="736"/>
            <ac:inkMk id="4" creationId="{9F581534-17AB-4202-A156-203259E5F319}"/>
          </ac:inkMkLst>
        </pc:inkChg>
        <pc:inkChg chg="del">
          <ac:chgData name="Hemanth Kumar" userId="e60da0a2-8f9f-43be-83b4-26a7a02c04c9" providerId="ADAL" clId="{2BB5F2E1-36F0-4F38-97FE-6E94D7D98922}" dt="2022-12-18T12:55:39.650" v="49" actId="478"/>
          <ac:inkMkLst>
            <pc:docMk/>
            <pc:sldMk cId="0" sldId="736"/>
            <ac:inkMk id="5" creationId="{5FAD66E6-43AC-45F5-A833-48C74DC77C17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736"/>
            <ac:inkMk id="7" creationId="{880982D9-4A05-4380-89AA-F46544838ACF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822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822"/>
            <ac:inkMk id="3" creationId="{6A71D6F0-690E-4079-80BC-05EEDA6FF9C3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976"/>
        </pc:sldMkLst>
        <pc:grpChg chg="del">
          <ac:chgData name="Hemanth Kumar" userId="e60da0a2-8f9f-43be-83b4-26a7a02c04c9" providerId="ADAL" clId="{2BB5F2E1-36F0-4F38-97FE-6E94D7D98922}" dt="2022-12-18T12:56:18.473" v="57" actId="478"/>
          <ac:grpSpMkLst>
            <pc:docMk/>
            <pc:sldMk cId="0" sldId="976"/>
            <ac:grpSpMk id="152" creationId="{47FB9493-8156-4185-B838-DC4601E934D6}"/>
          </ac:grpSpMkLst>
        </pc:grpChg>
        <pc:grpChg chg="del">
          <ac:chgData name="Hemanth Kumar" userId="e60da0a2-8f9f-43be-83b4-26a7a02c04c9" providerId="ADAL" clId="{2BB5F2E1-36F0-4F38-97FE-6E94D7D98922}" dt="2022-12-18T12:56:12.827" v="55" actId="478"/>
          <ac:grpSpMkLst>
            <pc:docMk/>
            <pc:sldMk cId="0" sldId="976"/>
            <ac:grpSpMk id="165" creationId="{D9855170-4C44-4B8C-BD83-17956AA5624F}"/>
          </ac:grpSpMkLst>
        </pc:grpChg>
        <pc:grpChg chg="del">
          <ac:chgData name="Hemanth Kumar" userId="e60da0a2-8f9f-43be-83b4-26a7a02c04c9" providerId="ADAL" clId="{2BB5F2E1-36F0-4F38-97FE-6E94D7D98922}" dt="2022-12-18T12:55:59.372" v="51" actId="478"/>
          <ac:grpSpMkLst>
            <pc:docMk/>
            <pc:sldMk cId="0" sldId="976"/>
            <ac:grpSpMk id="212" creationId="{C7D28315-FC75-4F7A-A405-D05EE558AFA6}"/>
          </ac:grpSpMkLst>
        </pc:grpChg>
        <pc:grpChg chg="del">
          <ac:chgData name="Hemanth Kumar" userId="e60da0a2-8f9f-43be-83b4-26a7a02c04c9" providerId="ADAL" clId="{2BB5F2E1-36F0-4F38-97FE-6E94D7D98922}" dt="2022-12-18T12:56:08.867" v="54" actId="478"/>
          <ac:grpSpMkLst>
            <pc:docMk/>
            <pc:sldMk cId="0" sldId="976"/>
            <ac:grpSpMk id="217" creationId="{1AC6B741-953E-48A6-BE95-6403ECEB0F16}"/>
          </ac:grpSpMkLst>
        </pc:grpChg>
        <pc:grpChg chg="del">
          <ac:chgData name="Hemanth Kumar" userId="e60da0a2-8f9f-43be-83b4-26a7a02c04c9" providerId="ADAL" clId="{2BB5F2E1-36F0-4F38-97FE-6E94D7D98922}" dt="2022-12-18T12:56:05.872" v="53" actId="478"/>
          <ac:grpSpMkLst>
            <pc:docMk/>
            <pc:sldMk cId="0" sldId="976"/>
            <ac:grpSpMk id="218" creationId="{2B52EFA5-54BA-4378-938D-0CA8D127FC56}"/>
          </ac:grpSpMkLst>
        </pc:grpChg>
        <pc:grpChg chg="del">
          <ac:chgData name="Hemanth Kumar" userId="e60da0a2-8f9f-43be-83b4-26a7a02c04c9" providerId="ADAL" clId="{2BB5F2E1-36F0-4F38-97FE-6E94D7D98922}" dt="2022-12-18T12:56:16.286" v="56" actId="478"/>
          <ac:grpSpMkLst>
            <pc:docMk/>
            <pc:sldMk cId="0" sldId="976"/>
            <ac:grpSpMk id="223" creationId="{69B40E7E-428E-4840-BD70-1D06C311064A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76"/>
            <ac:inkMk id="5" creationId="{05A8B2A5-DBCA-4DFF-8C76-536B4FAF8164}"/>
          </ac:inkMkLst>
        </pc:inkChg>
        <pc:inkChg chg="del">
          <ac:chgData name="Hemanth Kumar" userId="e60da0a2-8f9f-43be-83b4-26a7a02c04c9" providerId="ADAL" clId="{2BB5F2E1-36F0-4F38-97FE-6E94D7D98922}" dt="2022-12-18T12:56:01.727" v="52" actId="478"/>
          <ac:inkMkLst>
            <pc:docMk/>
            <pc:sldMk cId="0" sldId="976"/>
            <ac:inkMk id="208" creationId="{1FCAEBDB-46A0-4E3A-87F2-3C1DC168B4E1}"/>
          </ac:inkMkLst>
        </pc:inkChg>
      </pc:sldChg>
      <pc:sldChg chg="addSp delSp modSp mod">
        <pc:chgData name="Hemanth Kumar" userId="e60da0a2-8f9f-43be-83b4-26a7a02c04c9" providerId="ADAL" clId="{2BB5F2E1-36F0-4F38-97FE-6E94D7D98922}" dt="2022-12-18T14:45:58.426" v="144"/>
        <pc:sldMkLst>
          <pc:docMk/>
          <pc:sldMk cId="0" sldId="977"/>
        </pc:sldMkLst>
        <pc:grpChg chg="del">
          <ac:chgData name="Hemanth Kumar" userId="e60da0a2-8f9f-43be-83b4-26a7a02c04c9" providerId="ADAL" clId="{2BB5F2E1-36F0-4F38-97FE-6E94D7D98922}" dt="2022-12-18T12:56:57.074" v="69" actId="478"/>
          <ac:grpSpMkLst>
            <pc:docMk/>
            <pc:sldMk cId="0" sldId="977"/>
            <ac:grpSpMk id="34" creationId="{EC60EA61-A2B7-4A5A-A8F8-4B5B8C4C0446}"/>
          </ac:grpSpMkLst>
        </pc:grpChg>
        <pc:grpChg chg="del">
          <ac:chgData name="Hemanth Kumar" userId="e60da0a2-8f9f-43be-83b4-26a7a02c04c9" providerId="ADAL" clId="{2BB5F2E1-36F0-4F38-97FE-6E94D7D98922}" dt="2022-12-18T12:57:02.460" v="71" actId="478"/>
          <ac:grpSpMkLst>
            <pc:docMk/>
            <pc:sldMk cId="0" sldId="977"/>
            <ac:grpSpMk id="38" creationId="{537A2C40-41C4-422E-BD6E-296DAA36FB08}"/>
          </ac:grpSpMkLst>
        </pc:grpChg>
        <pc:grpChg chg="del">
          <ac:chgData name="Hemanth Kumar" userId="e60da0a2-8f9f-43be-83b4-26a7a02c04c9" providerId="ADAL" clId="{2BB5F2E1-36F0-4F38-97FE-6E94D7D98922}" dt="2022-12-18T12:57:16.584" v="76" actId="478"/>
          <ac:grpSpMkLst>
            <pc:docMk/>
            <pc:sldMk cId="0" sldId="977"/>
            <ac:grpSpMk id="46" creationId="{EBA27F72-8A17-486F-9CD2-84FC3EEE29DE}"/>
          </ac:grpSpMkLst>
        </pc:grpChg>
        <pc:grpChg chg="del">
          <ac:chgData name="Hemanth Kumar" userId="e60da0a2-8f9f-43be-83b4-26a7a02c04c9" providerId="ADAL" clId="{2BB5F2E1-36F0-4F38-97FE-6E94D7D98922}" dt="2022-12-18T12:57:08.313" v="73" actId="478"/>
          <ac:grpSpMkLst>
            <pc:docMk/>
            <pc:sldMk cId="0" sldId="977"/>
            <ac:grpSpMk id="49" creationId="{75474827-EBE0-4535-B5F5-EC4174767C82}"/>
          </ac:grpSpMkLst>
        </pc:grpChg>
        <pc:grpChg chg="del">
          <ac:chgData name="Hemanth Kumar" userId="e60da0a2-8f9f-43be-83b4-26a7a02c04c9" providerId="ADAL" clId="{2BB5F2E1-36F0-4F38-97FE-6E94D7D98922}" dt="2022-12-18T12:56:59.626" v="70" actId="478"/>
          <ac:grpSpMkLst>
            <pc:docMk/>
            <pc:sldMk cId="0" sldId="977"/>
            <ac:grpSpMk id="54" creationId="{5B3A4BE9-025F-432A-8EF1-8D49339CE165}"/>
          </ac:grpSpMkLst>
        </pc:grpChg>
        <pc:grpChg chg="del">
          <ac:chgData name="Hemanth Kumar" userId="e60da0a2-8f9f-43be-83b4-26a7a02c04c9" providerId="ADAL" clId="{2BB5F2E1-36F0-4F38-97FE-6E94D7D98922}" dt="2022-12-18T12:56:29.177" v="60" actId="478"/>
          <ac:grpSpMkLst>
            <pc:docMk/>
            <pc:sldMk cId="0" sldId="977"/>
            <ac:grpSpMk id="55" creationId="{48AEF250-9FF6-434C-BE72-678C2075B289}"/>
          </ac:grpSpMkLst>
        </pc:grpChg>
        <pc:grpChg chg="del">
          <ac:chgData name="Hemanth Kumar" userId="e60da0a2-8f9f-43be-83b4-26a7a02c04c9" providerId="ADAL" clId="{2BB5F2E1-36F0-4F38-97FE-6E94D7D98922}" dt="2022-12-18T12:56:36.663" v="64" actId="478"/>
          <ac:grpSpMkLst>
            <pc:docMk/>
            <pc:sldMk cId="0" sldId="977"/>
            <ac:grpSpMk id="80" creationId="{03889F21-18D8-4981-9132-B33F74E488ED}"/>
          </ac:grpSpMkLst>
        </pc:grpChg>
        <pc:grpChg chg="del">
          <ac:chgData name="Hemanth Kumar" userId="e60da0a2-8f9f-43be-83b4-26a7a02c04c9" providerId="ADAL" clId="{2BB5F2E1-36F0-4F38-97FE-6E94D7D98922}" dt="2022-12-18T12:56:31.431" v="61" actId="478"/>
          <ac:grpSpMkLst>
            <pc:docMk/>
            <pc:sldMk cId="0" sldId="977"/>
            <ac:grpSpMk id="93" creationId="{30B1644A-D0DB-4D79-BCD9-79ED954BDB52}"/>
          </ac:grpSpMkLst>
        </pc:grpChg>
        <pc:grpChg chg="del">
          <ac:chgData name="Hemanth Kumar" userId="e60da0a2-8f9f-43be-83b4-26a7a02c04c9" providerId="ADAL" clId="{2BB5F2E1-36F0-4F38-97FE-6E94D7D98922}" dt="2022-12-18T12:56:36.663" v="64" actId="478"/>
          <ac:grpSpMkLst>
            <pc:docMk/>
            <pc:sldMk cId="0" sldId="977"/>
            <ac:grpSpMk id="96" creationId="{86EBC2D5-374C-4E50-B9C7-15608DFC73CB}"/>
          </ac:grpSpMkLst>
        </pc:grpChg>
        <pc:grpChg chg="del">
          <ac:chgData name="Hemanth Kumar" userId="e60da0a2-8f9f-43be-83b4-26a7a02c04c9" providerId="ADAL" clId="{2BB5F2E1-36F0-4F38-97FE-6E94D7D98922}" dt="2022-12-18T12:56:26.701" v="59" actId="478"/>
          <ac:grpSpMkLst>
            <pc:docMk/>
            <pc:sldMk cId="0" sldId="977"/>
            <ac:grpSpMk id="101" creationId="{843EC3C5-5D9C-4CBF-9D56-F5BC94B96571}"/>
          </ac:grpSpMkLst>
        </pc:grpChg>
        <pc:grpChg chg="del">
          <ac:chgData name="Hemanth Kumar" userId="e60da0a2-8f9f-43be-83b4-26a7a02c04c9" providerId="ADAL" clId="{2BB5F2E1-36F0-4F38-97FE-6E94D7D98922}" dt="2022-12-18T12:56:47.757" v="66" actId="478"/>
          <ac:grpSpMkLst>
            <pc:docMk/>
            <pc:sldMk cId="0" sldId="977"/>
            <ac:grpSpMk id="104" creationId="{6A5C2192-3B03-4384-98B5-AFD297D1BAD4}"/>
          </ac:grpSpMkLst>
        </pc:grpChg>
        <pc:grpChg chg="del">
          <ac:chgData name="Hemanth Kumar" userId="e60da0a2-8f9f-43be-83b4-26a7a02c04c9" providerId="ADAL" clId="{2BB5F2E1-36F0-4F38-97FE-6E94D7D98922}" dt="2022-12-18T12:56:47.757" v="66" actId="478"/>
          <ac:grpSpMkLst>
            <pc:docMk/>
            <pc:sldMk cId="0" sldId="977"/>
            <ac:grpSpMk id="109" creationId="{46CB340D-ABED-492C-8B56-5269B00A8850}"/>
          </ac:grpSpMkLst>
        </pc:grpChg>
        <pc:grpChg chg="del mod">
          <ac:chgData name="Hemanth Kumar" userId="e60da0a2-8f9f-43be-83b4-26a7a02c04c9" providerId="ADAL" clId="{2BB5F2E1-36F0-4F38-97FE-6E94D7D98922}" dt="2022-12-18T12:57:20.272" v="78" actId="478"/>
          <ac:grpSpMkLst>
            <pc:docMk/>
            <pc:sldMk cId="0" sldId="977"/>
            <ac:grpSpMk id="122" creationId="{AB8DEC04-4793-47E5-9529-BB9E8D28B095}"/>
          </ac:grpSpMkLst>
        </pc:grpChg>
        <pc:grpChg chg="del mod">
          <ac:chgData name="Hemanth Kumar" userId="e60da0a2-8f9f-43be-83b4-26a7a02c04c9" providerId="ADAL" clId="{2BB5F2E1-36F0-4F38-97FE-6E94D7D98922}" dt="2022-12-18T12:57:22.219" v="80" actId="478"/>
          <ac:grpSpMkLst>
            <pc:docMk/>
            <pc:sldMk cId="0" sldId="977"/>
            <ac:grpSpMk id="124" creationId="{BA929478-01DF-40B0-AA6E-2E2628BA5BE6}"/>
          </ac:grpSpMkLst>
        </pc:grpChg>
        <pc:grpChg chg="del">
          <ac:chgData name="Hemanth Kumar" userId="e60da0a2-8f9f-43be-83b4-26a7a02c04c9" providerId="ADAL" clId="{2BB5F2E1-36F0-4F38-97FE-6E94D7D98922}" dt="2022-12-18T12:56:23.368" v="58" actId="478"/>
          <ac:grpSpMkLst>
            <pc:docMk/>
            <pc:sldMk cId="0" sldId="977"/>
            <ac:grpSpMk id="155" creationId="{CE5AF2AB-C57E-4F5E-8DD9-A9D078C7DF87}"/>
          </ac:grpSpMkLst>
        </pc:grpChg>
        <pc:grpChg chg="del">
          <ac:chgData name="Hemanth Kumar" userId="e60da0a2-8f9f-43be-83b4-26a7a02c04c9" providerId="ADAL" clId="{2BB5F2E1-36F0-4F38-97FE-6E94D7D98922}" dt="2022-12-18T12:56:47.757" v="66" actId="478"/>
          <ac:grpSpMkLst>
            <pc:docMk/>
            <pc:sldMk cId="0" sldId="977"/>
            <ac:grpSpMk id="159" creationId="{54ED5407-83D9-4D46-B1C5-E20F5E06F39C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77"/>
            <ac:inkMk id="6" creationId="{B907213B-1684-4B92-B52B-13C4D2F61261}"/>
          </ac:inkMkLst>
        </pc:inkChg>
        <pc:inkChg chg="del">
          <ac:chgData name="Hemanth Kumar" userId="e60da0a2-8f9f-43be-83b4-26a7a02c04c9" providerId="ADAL" clId="{2BB5F2E1-36F0-4F38-97FE-6E94D7D98922}" dt="2022-12-18T12:57:05.572" v="72" actId="478"/>
          <ac:inkMkLst>
            <pc:docMk/>
            <pc:sldMk cId="0" sldId="977"/>
            <ac:inkMk id="8" creationId="{34354C91-02C2-4DA5-B73F-4E7A6AE0DDB0}"/>
          </ac:inkMkLst>
        </pc:inkChg>
        <pc:inkChg chg="del">
          <ac:chgData name="Hemanth Kumar" userId="e60da0a2-8f9f-43be-83b4-26a7a02c04c9" providerId="ADAL" clId="{2BB5F2E1-36F0-4F38-97FE-6E94D7D98922}" dt="2022-12-18T12:57:11.268" v="74" actId="478"/>
          <ac:inkMkLst>
            <pc:docMk/>
            <pc:sldMk cId="0" sldId="977"/>
            <ac:inkMk id="39" creationId="{1EAB36EF-9E85-4E05-A30C-1E667F234DE9}"/>
          </ac:inkMkLst>
        </pc:inkChg>
        <pc:inkChg chg="del">
          <ac:chgData name="Hemanth Kumar" userId="e60da0a2-8f9f-43be-83b4-26a7a02c04c9" providerId="ADAL" clId="{2BB5F2E1-36F0-4F38-97FE-6E94D7D98922}" dt="2022-12-18T12:57:13.827" v="75" actId="478"/>
          <ac:inkMkLst>
            <pc:docMk/>
            <pc:sldMk cId="0" sldId="977"/>
            <ac:inkMk id="42" creationId="{69F8801D-158C-4824-B8A2-DC847F754083}"/>
          </ac:inkMkLst>
        </pc:inkChg>
        <pc:inkChg chg="del">
          <ac:chgData name="Hemanth Kumar" userId="e60da0a2-8f9f-43be-83b4-26a7a02c04c9" providerId="ADAL" clId="{2BB5F2E1-36F0-4F38-97FE-6E94D7D98922}" dt="2022-12-18T12:56:51.278" v="67" actId="478"/>
          <ac:inkMkLst>
            <pc:docMk/>
            <pc:sldMk cId="0" sldId="977"/>
            <ac:inkMk id="97" creationId="{12FB273A-9106-49E5-A1B7-1DE862050C34}"/>
          </ac:inkMkLst>
        </pc:inkChg>
        <pc:inkChg chg="del">
          <ac:chgData name="Hemanth Kumar" userId="e60da0a2-8f9f-43be-83b4-26a7a02c04c9" providerId="ADAL" clId="{2BB5F2E1-36F0-4F38-97FE-6E94D7D98922}" dt="2022-12-18T12:56:54.688" v="68" actId="478"/>
          <ac:inkMkLst>
            <pc:docMk/>
            <pc:sldMk cId="0" sldId="977"/>
            <ac:inkMk id="98" creationId="{F3D3D7C6-42E6-4D18-A7D8-33B13BF071E2}"/>
          </ac:inkMkLst>
        </pc:inkChg>
        <pc:inkChg chg="del">
          <ac:chgData name="Hemanth Kumar" userId="e60da0a2-8f9f-43be-83b4-26a7a02c04c9" providerId="ADAL" clId="{2BB5F2E1-36F0-4F38-97FE-6E94D7D98922}" dt="2022-12-18T12:56:47.757" v="66" actId="478"/>
          <ac:inkMkLst>
            <pc:docMk/>
            <pc:sldMk cId="0" sldId="977"/>
            <ac:inkMk id="125" creationId="{9E5226B2-D1F3-4561-A782-E42528F119C6}"/>
          </ac:inkMkLst>
        </pc:inkChg>
        <pc:inkChg chg="del">
          <ac:chgData name="Hemanth Kumar" userId="e60da0a2-8f9f-43be-83b4-26a7a02c04c9" providerId="ADAL" clId="{2BB5F2E1-36F0-4F38-97FE-6E94D7D98922}" dt="2022-12-18T12:56:47.757" v="66" actId="478"/>
          <ac:inkMkLst>
            <pc:docMk/>
            <pc:sldMk cId="0" sldId="977"/>
            <ac:inkMk id="126" creationId="{39E03DCE-9EFB-49E2-9DA5-C942E6EABB80}"/>
          </ac:inkMkLst>
        </pc:inkChg>
        <pc:inkChg chg="del">
          <ac:chgData name="Hemanth Kumar" userId="e60da0a2-8f9f-43be-83b4-26a7a02c04c9" providerId="ADAL" clId="{2BB5F2E1-36F0-4F38-97FE-6E94D7D98922}" dt="2022-12-18T12:56:39.774" v="65" actId="478"/>
          <ac:inkMkLst>
            <pc:docMk/>
            <pc:sldMk cId="0" sldId="977"/>
            <ac:inkMk id="127" creationId="{9153B620-A0F2-4B35-ACFF-44AE5D530B58}"/>
          </ac:inkMkLst>
        </pc:inkChg>
        <pc:inkChg chg="del">
          <ac:chgData name="Hemanth Kumar" userId="e60da0a2-8f9f-43be-83b4-26a7a02c04c9" providerId="ADAL" clId="{2BB5F2E1-36F0-4F38-97FE-6E94D7D98922}" dt="2022-12-18T12:56:47.757" v="66" actId="478"/>
          <ac:inkMkLst>
            <pc:docMk/>
            <pc:sldMk cId="0" sldId="977"/>
            <ac:inkMk id="128" creationId="{27740E63-5BD1-453F-8457-7BCD16B70E2C}"/>
          </ac:inkMkLst>
        </pc:inkChg>
        <pc:inkChg chg="del">
          <ac:chgData name="Hemanth Kumar" userId="e60da0a2-8f9f-43be-83b4-26a7a02c04c9" providerId="ADAL" clId="{2BB5F2E1-36F0-4F38-97FE-6E94D7D98922}" dt="2022-12-18T12:56:47.757" v="66" actId="478"/>
          <ac:inkMkLst>
            <pc:docMk/>
            <pc:sldMk cId="0" sldId="977"/>
            <ac:inkMk id="129" creationId="{ED831018-768F-40FC-814B-44729B052DF4}"/>
          </ac:inkMkLst>
        </pc:inkChg>
        <pc:inkChg chg="del mod">
          <ac:chgData name="Hemanth Kumar" userId="e60da0a2-8f9f-43be-83b4-26a7a02c04c9" providerId="ADAL" clId="{2BB5F2E1-36F0-4F38-97FE-6E94D7D98922}" dt="2022-12-18T12:56:33.323" v="63" actId="478"/>
          <ac:inkMkLst>
            <pc:docMk/>
            <pc:sldMk cId="0" sldId="977"/>
            <ac:inkMk id="156" creationId="{184CB438-7E00-4587-961E-E556F37F88B5}"/>
          </ac:inkMkLst>
        </pc:inkChg>
      </pc:sldChg>
      <pc:sldChg chg="delSp mod">
        <pc:chgData name="Hemanth Kumar" userId="e60da0a2-8f9f-43be-83b4-26a7a02c04c9" providerId="ADAL" clId="{2BB5F2E1-36F0-4F38-97FE-6E94D7D98922}" dt="2022-12-18T12:57:28.266" v="81" actId="478"/>
        <pc:sldMkLst>
          <pc:docMk/>
          <pc:sldMk cId="0" sldId="978"/>
        </pc:sldMkLst>
        <pc:grpChg chg="del">
          <ac:chgData name="Hemanth Kumar" userId="e60da0a2-8f9f-43be-83b4-26a7a02c04c9" providerId="ADAL" clId="{2BB5F2E1-36F0-4F38-97FE-6E94D7D98922}" dt="2022-12-18T12:57:28.266" v="81" actId="478"/>
          <ac:grpSpMkLst>
            <pc:docMk/>
            <pc:sldMk cId="0" sldId="978"/>
            <ac:grpSpMk id="18" creationId="{C42C9953-C18E-4CEB-96DF-F6370D96D082}"/>
          </ac:grpSpMkLst>
        </pc:grpChg>
      </pc:sldChg>
      <pc:sldChg chg="addSp delSp modSp mod">
        <pc:chgData name="Hemanth Kumar" userId="e60da0a2-8f9f-43be-83b4-26a7a02c04c9" providerId="ADAL" clId="{2BB5F2E1-36F0-4F38-97FE-6E94D7D98922}" dt="2022-12-18T14:45:58.426" v="144"/>
        <pc:sldMkLst>
          <pc:docMk/>
          <pc:sldMk cId="0" sldId="979"/>
        </pc:sldMkLst>
        <pc:grpChg chg="del">
          <ac:chgData name="Hemanth Kumar" userId="e60da0a2-8f9f-43be-83b4-26a7a02c04c9" providerId="ADAL" clId="{2BB5F2E1-36F0-4F38-97FE-6E94D7D98922}" dt="2022-12-18T12:58:12.651" v="94" actId="478"/>
          <ac:grpSpMkLst>
            <pc:docMk/>
            <pc:sldMk cId="0" sldId="979"/>
            <ac:grpSpMk id="9" creationId="{25BA76C1-16FE-43AD-84F0-9AC6052EAC46}"/>
          </ac:grpSpMkLst>
        </pc:grpChg>
        <pc:grpChg chg="del">
          <ac:chgData name="Hemanth Kumar" userId="e60da0a2-8f9f-43be-83b4-26a7a02c04c9" providerId="ADAL" clId="{2BB5F2E1-36F0-4F38-97FE-6E94D7D98922}" dt="2022-12-18T12:58:23.944" v="97" actId="478"/>
          <ac:grpSpMkLst>
            <pc:docMk/>
            <pc:sldMk cId="0" sldId="979"/>
            <ac:grpSpMk id="39" creationId="{534ED015-5CBE-4720-B35D-9622500D81B8}"/>
          </ac:grpSpMkLst>
        </pc:grpChg>
        <pc:grpChg chg="del">
          <ac:chgData name="Hemanth Kumar" userId="e60da0a2-8f9f-43be-83b4-26a7a02c04c9" providerId="ADAL" clId="{2BB5F2E1-36F0-4F38-97FE-6E94D7D98922}" dt="2022-12-18T12:57:58.700" v="89" actId="478"/>
          <ac:grpSpMkLst>
            <pc:docMk/>
            <pc:sldMk cId="0" sldId="979"/>
            <ac:grpSpMk id="42" creationId="{1C4EC9E6-BD9D-4BA5-9F1F-94767DBF289E}"/>
          </ac:grpSpMkLst>
        </pc:grpChg>
        <pc:grpChg chg="del">
          <ac:chgData name="Hemanth Kumar" userId="e60da0a2-8f9f-43be-83b4-26a7a02c04c9" providerId="ADAL" clId="{2BB5F2E1-36F0-4F38-97FE-6E94D7D98922}" dt="2022-12-18T12:58:01.371" v="90" actId="478"/>
          <ac:grpSpMkLst>
            <pc:docMk/>
            <pc:sldMk cId="0" sldId="979"/>
            <ac:grpSpMk id="50" creationId="{F9E4AD43-BC14-4902-A2DC-7066B449B1F9}"/>
          </ac:grpSpMkLst>
        </pc:grpChg>
        <pc:grpChg chg="del">
          <ac:chgData name="Hemanth Kumar" userId="e60da0a2-8f9f-43be-83b4-26a7a02c04c9" providerId="ADAL" clId="{2BB5F2E1-36F0-4F38-97FE-6E94D7D98922}" dt="2022-12-18T12:58:04.728" v="91" actId="478"/>
          <ac:grpSpMkLst>
            <pc:docMk/>
            <pc:sldMk cId="0" sldId="979"/>
            <ac:grpSpMk id="58" creationId="{9224FF86-9B11-4B0C-8738-90647429B37A}"/>
          </ac:grpSpMkLst>
        </pc:grpChg>
        <pc:grpChg chg="del">
          <ac:chgData name="Hemanth Kumar" userId="e60da0a2-8f9f-43be-83b4-26a7a02c04c9" providerId="ADAL" clId="{2BB5F2E1-36F0-4F38-97FE-6E94D7D98922}" dt="2022-12-18T12:57:39.244" v="82" actId="478"/>
          <ac:grpSpMkLst>
            <pc:docMk/>
            <pc:sldMk cId="0" sldId="979"/>
            <ac:grpSpMk id="83" creationId="{8C64670A-77B5-454E-8D16-8C0CF74746EF}"/>
          </ac:grpSpMkLst>
        </pc:grpChg>
        <pc:grpChg chg="del">
          <ac:chgData name="Hemanth Kumar" userId="e60da0a2-8f9f-43be-83b4-26a7a02c04c9" providerId="ADAL" clId="{2BB5F2E1-36F0-4F38-97FE-6E94D7D98922}" dt="2022-12-18T12:57:44.422" v="83" actId="478"/>
          <ac:grpSpMkLst>
            <pc:docMk/>
            <pc:sldMk cId="0" sldId="979"/>
            <ac:grpSpMk id="105" creationId="{FB81D161-4C33-47E9-ABFA-8BCF0AB22B28}"/>
          </ac:grpSpMkLst>
        </pc:grpChg>
        <pc:grpChg chg="del mod">
          <ac:chgData name="Hemanth Kumar" userId="e60da0a2-8f9f-43be-83b4-26a7a02c04c9" providerId="ADAL" clId="{2BB5F2E1-36F0-4F38-97FE-6E94D7D98922}" dt="2022-12-18T12:58:15.752" v="96" actId="478"/>
          <ac:grpSpMkLst>
            <pc:docMk/>
            <pc:sldMk cId="0" sldId="979"/>
            <ac:grpSpMk id="107" creationId="{168E823A-515F-4C35-8271-C38E2C36117A}"/>
          </ac:grpSpMkLst>
        </pc:grpChg>
        <pc:grpChg chg="del">
          <ac:chgData name="Hemanth Kumar" userId="e60da0a2-8f9f-43be-83b4-26a7a02c04c9" providerId="ADAL" clId="{2BB5F2E1-36F0-4F38-97FE-6E94D7D98922}" dt="2022-12-18T12:58:26.506" v="98" actId="478"/>
          <ac:grpSpMkLst>
            <pc:docMk/>
            <pc:sldMk cId="0" sldId="979"/>
            <ac:grpSpMk id="111" creationId="{57E51B82-6412-4C3E-A7D2-1551CCA5F2B8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79"/>
            <ac:inkMk id="4" creationId="{2EFCE537-31A9-4941-B13F-87112326507A}"/>
          </ac:inkMkLst>
        </pc:inkChg>
        <pc:inkChg chg="del">
          <ac:chgData name="Hemanth Kumar" userId="e60da0a2-8f9f-43be-83b4-26a7a02c04c9" providerId="ADAL" clId="{2BB5F2E1-36F0-4F38-97FE-6E94D7D98922}" dt="2022-12-18T12:58:07.300" v="92" actId="478"/>
          <ac:inkMkLst>
            <pc:docMk/>
            <pc:sldMk cId="0" sldId="979"/>
            <ac:inkMk id="5" creationId="{89F880BC-368A-403C-8B3D-906FE6317D46}"/>
          </ac:inkMkLst>
        </pc:inkChg>
        <pc:inkChg chg="del">
          <ac:chgData name="Hemanth Kumar" userId="e60da0a2-8f9f-43be-83b4-26a7a02c04c9" providerId="ADAL" clId="{2BB5F2E1-36F0-4F38-97FE-6E94D7D98922}" dt="2022-12-18T12:57:56.504" v="88" actId="478"/>
          <ac:inkMkLst>
            <pc:docMk/>
            <pc:sldMk cId="0" sldId="979"/>
            <ac:inkMk id="6" creationId="{F041A140-5658-443E-8DE1-FD52873684A6}"/>
          </ac:inkMkLst>
        </pc:inkChg>
        <pc:inkChg chg="del">
          <ac:chgData name="Hemanth Kumar" userId="e60da0a2-8f9f-43be-83b4-26a7a02c04c9" providerId="ADAL" clId="{2BB5F2E1-36F0-4F38-97FE-6E94D7D98922}" dt="2022-12-18T12:58:09.908" v="93" actId="478"/>
          <ac:inkMkLst>
            <pc:docMk/>
            <pc:sldMk cId="0" sldId="979"/>
            <ac:inkMk id="36" creationId="{493D7EEE-8DEE-4A87-8DB0-841A29264AE7}"/>
          </ac:inkMkLst>
        </pc:inkChg>
        <pc:inkChg chg="del">
          <ac:chgData name="Hemanth Kumar" userId="e60da0a2-8f9f-43be-83b4-26a7a02c04c9" providerId="ADAL" clId="{2BB5F2E1-36F0-4F38-97FE-6E94D7D98922}" dt="2022-12-18T12:57:48.734" v="85" actId="478"/>
          <ac:inkMkLst>
            <pc:docMk/>
            <pc:sldMk cId="0" sldId="979"/>
            <ac:inkMk id="44" creationId="{62B68451-BEA2-4C6C-AFD3-C81B7C775105}"/>
          </ac:inkMkLst>
        </pc:inkChg>
        <pc:inkChg chg="del">
          <ac:chgData name="Hemanth Kumar" userId="e60da0a2-8f9f-43be-83b4-26a7a02c04c9" providerId="ADAL" clId="{2BB5F2E1-36F0-4F38-97FE-6E94D7D98922}" dt="2022-12-18T12:57:46.478" v="84" actId="478"/>
          <ac:inkMkLst>
            <pc:docMk/>
            <pc:sldMk cId="0" sldId="979"/>
            <ac:inkMk id="45" creationId="{16A08F92-581F-482D-9820-B627C609AB56}"/>
          </ac:inkMkLst>
        </pc:inkChg>
        <pc:inkChg chg="del">
          <ac:chgData name="Hemanth Kumar" userId="e60da0a2-8f9f-43be-83b4-26a7a02c04c9" providerId="ADAL" clId="{2BB5F2E1-36F0-4F38-97FE-6E94D7D98922}" dt="2022-12-18T12:57:53.423" v="87" actId="478"/>
          <ac:inkMkLst>
            <pc:docMk/>
            <pc:sldMk cId="0" sldId="979"/>
            <ac:inkMk id="46" creationId="{421D565D-FF56-4696-A4F7-D284D640F345}"/>
          </ac:inkMkLst>
        </pc:inkChg>
        <pc:inkChg chg="del">
          <ac:chgData name="Hemanth Kumar" userId="e60da0a2-8f9f-43be-83b4-26a7a02c04c9" providerId="ADAL" clId="{2BB5F2E1-36F0-4F38-97FE-6E94D7D98922}" dt="2022-12-18T12:57:50.960" v="86" actId="478"/>
          <ac:inkMkLst>
            <pc:docMk/>
            <pc:sldMk cId="0" sldId="979"/>
            <ac:inkMk id="47" creationId="{445D32D4-BA4C-4117-9C4B-FF5A6D2D437C}"/>
          </ac:inkMkLst>
        </pc:inkChg>
        <pc:inkChg chg="del">
          <ac:chgData name="Hemanth Kumar" userId="e60da0a2-8f9f-43be-83b4-26a7a02c04c9" providerId="ADAL" clId="{2BB5F2E1-36F0-4F38-97FE-6E94D7D98922}" dt="2022-12-18T12:57:44.422" v="83" actId="478"/>
          <ac:inkMkLst>
            <pc:docMk/>
            <pc:sldMk cId="0" sldId="979"/>
            <ac:inkMk id="108" creationId="{6D87DC6A-F9BC-4713-B797-302D15DF09BF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980"/>
        </pc:sldMkLst>
        <pc:grpChg chg="del">
          <ac:chgData name="Hemanth Kumar" userId="e60da0a2-8f9f-43be-83b4-26a7a02c04c9" providerId="ADAL" clId="{2BB5F2E1-36F0-4F38-97FE-6E94D7D98922}" dt="2022-12-18T12:59:01.172" v="108" actId="478"/>
          <ac:grpSpMkLst>
            <pc:docMk/>
            <pc:sldMk cId="0" sldId="980"/>
            <ac:grpSpMk id="12" creationId="{BB0C9A65-3B61-4022-9024-CAC71B1119BD}"/>
          </ac:grpSpMkLst>
        </pc:grpChg>
        <pc:grpChg chg="del">
          <ac:chgData name="Hemanth Kumar" userId="e60da0a2-8f9f-43be-83b4-26a7a02c04c9" providerId="ADAL" clId="{2BB5F2E1-36F0-4F38-97FE-6E94D7D98922}" dt="2022-12-18T12:58:58.819" v="107" actId="478"/>
          <ac:grpSpMkLst>
            <pc:docMk/>
            <pc:sldMk cId="0" sldId="980"/>
            <ac:grpSpMk id="15" creationId="{8E51DE7D-ED46-463E-83D9-815ACB41B116}"/>
          </ac:grpSpMkLst>
        </pc:grpChg>
        <pc:grpChg chg="del">
          <ac:chgData name="Hemanth Kumar" userId="e60da0a2-8f9f-43be-83b4-26a7a02c04c9" providerId="ADAL" clId="{2BB5F2E1-36F0-4F38-97FE-6E94D7D98922}" dt="2022-12-18T12:58:56.288" v="106" actId="478"/>
          <ac:grpSpMkLst>
            <pc:docMk/>
            <pc:sldMk cId="0" sldId="980"/>
            <ac:grpSpMk id="18" creationId="{42D4E497-7186-486D-AC9C-3722CCCB3344}"/>
          </ac:grpSpMkLst>
        </pc:grpChg>
        <pc:grpChg chg="del">
          <ac:chgData name="Hemanth Kumar" userId="e60da0a2-8f9f-43be-83b4-26a7a02c04c9" providerId="ADAL" clId="{2BB5F2E1-36F0-4F38-97FE-6E94D7D98922}" dt="2022-12-18T12:58:41.810" v="101" actId="478"/>
          <ac:grpSpMkLst>
            <pc:docMk/>
            <pc:sldMk cId="0" sldId="980"/>
            <ac:grpSpMk id="32" creationId="{4B23BC06-F32F-42B5-A094-F38CE97CE3BF}"/>
          </ac:grpSpMkLst>
        </pc:grpChg>
        <pc:grpChg chg="del">
          <ac:chgData name="Hemanth Kumar" userId="e60da0a2-8f9f-43be-83b4-26a7a02c04c9" providerId="ADAL" clId="{2BB5F2E1-36F0-4F38-97FE-6E94D7D98922}" dt="2022-12-18T12:58:38.994" v="100" actId="478"/>
          <ac:grpSpMkLst>
            <pc:docMk/>
            <pc:sldMk cId="0" sldId="980"/>
            <ac:grpSpMk id="33" creationId="{40819D9D-53A2-43DD-BC20-34B5821F62C9}"/>
          </ac:grpSpMkLst>
        </pc:grpChg>
        <pc:grpChg chg="del">
          <ac:chgData name="Hemanth Kumar" userId="e60da0a2-8f9f-43be-83b4-26a7a02c04c9" providerId="ADAL" clId="{2BB5F2E1-36F0-4F38-97FE-6E94D7D98922}" dt="2022-12-18T12:58:51.774" v="104" actId="478"/>
          <ac:grpSpMkLst>
            <pc:docMk/>
            <pc:sldMk cId="0" sldId="980"/>
            <ac:grpSpMk id="39" creationId="{A7047CE0-342B-42D2-9495-0E4561E3AE32}"/>
          </ac:grpSpMkLst>
        </pc:grpChg>
        <pc:inkChg chg="del">
          <ac:chgData name="Hemanth Kumar" userId="e60da0a2-8f9f-43be-83b4-26a7a02c04c9" providerId="ADAL" clId="{2BB5F2E1-36F0-4F38-97FE-6E94D7D98922}" dt="2022-12-18T12:58:31.537" v="99" actId="478"/>
          <ac:inkMkLst>
            <pc:docMk/>
            <pc:sldMk cId="0" sldId="980"/>
            <ac:inkMk id="6" creationId="{015E669E-4BCF-45C3-A7CD-3C0A1589A082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0"/>
            <ac:inkMk id="7" creationId="{02EA72A7-2E53-4E20-9CFA-9C07C1D5DE00}"/>
          </ac:inkMkLst>
        </pc:inkChg>
        <pc:inkChg chg="del">
          <ac:chgData name="Hemanth Kumar" userId="e60da0a2-8f9f-43be-83b4-26a7a02c04c9" providerId="ADAL" clId="{2BB5F2E1-36F0-4F38-97FE-6E94D7D98922}" dt="2022-12-18T12:58:45.128" v="102" actId="478"/>
          <ac:inkMkLst>
            <pc:docMk/>
            <pc:sldMk cId="0" sldId="980"/>
            <ac:inkMk id="19" creationId="{5B552CD7-D23A-40DC-85C3-727F6EF30E2E}"/>
          </ac:inkMkLst>
        </pc:inkChg>
        <pc:inkChg chg="del">
          <ac:chgData name="Hemanth Kumar" userId="e60da0a2-8f9f-43be-83b4-26a7a02c04c9" providerId="ADAL" clId="{2BB5F2E1-36F0-4F38-97FE-6E94D7D98922}" dt="2022-12-18T12:58:49.185" v="103" actId="478"/>
          <ac:inkMkLst>
            <pc:docMk/>
            <pc:sldMk cId="0" sldId="980"/>
            <ac:inkMk id="20" creationId="{BE9C9C7C-7FF4-4DDE-A198-339A2C48C432}"/>
          </ac:inkMkLst>
        </pc:inkChg>
        <pc:inkChg chg="del">
          <ac:chgData name="Hemanth Kumar" userId="e60da0a2-8f9f-43be-83b4-26a7a02c04c9" providerId="ADAL" clId="{2BB5F2E1-36F0-4F38-97FE-6E94D7D98922}" dt="2022-12-18T12:58:54.110" v="105" actId="478"/>
          <ac:inkMkLst>
            <pc:docMk/>
            <pc:sldMk cId="0" sldId="980"/>
            <ac:inkMk id="34" creationId="{14BCFBAB-1227-49BE-A0B5-121EECF5A5CE}"/>
          </ac:inkMkLst>
        </pc:inkChg>
      </pc:sldChg>
      <pc:sldChg chg="addSp delSp modSp mod">
        <pc:chgData name="Hemanth Kumar" userId="e60da0a2-8f9f-43be-83b4-26a7a02c04c9" providerId="ADAL" clId="{2BB5F2E1-36F0-4F38-97FE-6E94D7D98922}" dt="2022-12-18T14:45:58.426" v="144"/>
        <pc:sldMkLst>
          <pc:docMk/>
          <pc:sldMk cId="0" sldId="981"/>
        </pc:sldMkLst>
        <pc:spChg chg="mod">
          <ac:chgData name="Hemanth Kumar" userId="e60da0a2-8f9f-43be-83b4-26a7a02c04c9" providerId="ADAL" clId="{2BB5F2E1-36F0-4F38-97FE-6E94D7D98922}" dt="2022-12-18T12:59:29.856" v="114" actId="20577"/>
          <ac:spMkLst>
            <pc:docMk/>
            <pc:sldMk cId="0" sldId="981"/>
            <ac:spMk id="10" creationId="{00000000-0000-0000-0000-000000000000}"/>
          </ac:spMkLst>
        </pc:spChg>
        <pc:grpChg chg="del">
          <ac:chgData name="Hemanth Kumar" userId="e60da0a2-8f9f-43be-83b4-26a7a02c04c9" providerId="ADAL" clId="{2BB5F2E1-36F0-4F38-97FE-6E94D7D98922}" dt="2022-12-18T12:59:22.957" v="111" actId="478"/>
          <ac:grpSpMkLst>
            <pc:docMk/>
            <pc:sldMk cId="0" sldId="981"/>
            <ac:grpSpMk id="9" creationId="{B0651109-8F69-4D9C-BE50-5CE05856417D}"/>
          </ac:grpSpMkLst>
        </pc:grpChg>
        <pc:grpChg chg="del">
          <ac:chgData name="Hemanth Kumar" userId="e60da0a2-8f9f-43be-83b4-26a7a02c04c9" providerId="ADAL" clId="{2BB5F2E1-36F0-4F38-97FE-6E94D7D98922}" dt="2022-12-18T12:59:22.957" v="111" actId="478"/>
          <ac:grpSpMkLst>
            <pc:docMk/>
            <pc:sldMk cId="0" sldId="981"/>
            <ac:grpSpMk id="13" creationId="{A9997691-7F83-4F12-89F4-85C58DDC090F}"/>
          </ac:grpSpMkLst>
        </pc:grpChg>
        <pc:grpChg chg="del">
          <ac:chgData name="Hemanth Kumar" userId="e60da0a2-8f9f-43be-83b4-26a7a02c04c9" providerId="ADAL" clId="{2BB5F2E1-36F0-4F38-97FE-6E94D7D98922}" dt="2022-12-18T12:59:46.594" v="118" actId="478"/>
          <ac:grpSpMkLst>
            <pc:docMk/>
            <pc:sldMk cId="0" sldId="981"/>
            <ac:grpSpMk id="18" creationId="{546B36BC-7051-4826-A7E2-1D68BAB2E4AD}"/>
          </ac:grpSpMkLst>
        </pc:grpChg>
        <pc:grpChg chg="del">
          <ac:chgData name="Hemanth Kumar" userId="e60da0a2-8f9f-43be-83b4-26a7a02c04c9" providerId="ADAL" clId="{2BB5F2E1-36F0-4F38-97FE-6E94D7D98922}" dt="2022-12-18T12:59:49.079" v="119" actId="478"/>
          <ac:grpSpMkLst>
            <pc:docMk/>
            <pc:sldMk cId="0" sldId="981"/>
            <ac:grpSpMk id="28" creationId="{8E3D0DFA-E575-4FC7-8E49-A41E8018794E}"/>
          </ac:grpSpMkLst>
        </pc:grpChg>
        <pc:grpChg chg="del">
          <ac:chgData name="Hemanth Kumar" userId="e60da0a2-8f9f-43be-83b4-26a7a02c04c9" providerId="ADAL" clId="{2BB5F2E1-36F0-4F38-97FE-6E94D7D98922}" dt="2022-12-18T12:59:35.552" v="115" actId="478"/>
          <ac:grpSpMkLst>
            <pc:docMk/>
            <pc:sldMk cId="0" sldId="981"/>
            <ac:grpSpMk id="36" creationId="{7FF7CC8F-5F4D-44FC-B294-D1DCC55BA8A5}"/>
          </ac:grpSpMkLst>
        </pc:grpChg>
        <pc:grpChg chg="del">
          <ac:chgData name="Hemanth Kumar" userId="e60da0a2-8f9f-43be-83b4-26a7a02c04c9" providerId="ADAL" clId="{2BB5F2E1-36F0-4F38-97FE-6E94D7D98922}" dt="2022-12-18T12:59:38.228" v="116" actId="478"/>
          <ac:grpSpMkLst>
            <pc:docMk/>
            <pc:sldMk cId="0" sldId="981"/>
            <ac:grpSpMk id="41" creationId="{4CC10645-ACC5-40FB-8DD2-C35480D9F861}"/>
          </ac:grpSpMkLst>
        </pc:grpChg>
        <pc:grpChg chg="del">
          <ac:chgData name="Hemanth Kumar" userId="e60da0a2-8f9f-43be-83b4-26a7a02c04c9" providerId="ADAL" clId="{2BB5F2E1-36F0-4F38-97FE-6E94D7D98922}" dt="2022-12-18T12:59:19.297" v="110" actId="478"/>
          <ac:grpSpMkLst>
            <pc:docMk/>
            <pc:sldMk cId="0" sldId="981"/>
            <ac:grpSpMk id="49" creationId="{35544406-F5F3-403D-B10F-77B7223B4227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1"/>
            <ac:inkMk id="4" creationId="{0A472F87-5F32-4754-AB76-7FD3CDB85C6E}"/>
          </ac:inkMkLst>
        </pc:inkChg>
        <pc:inkChg chg="del">
          <ac:chgData name="Hemanth Kumar" userId="e60da0a2-8f9f-43be-83b4-26a7a02c04c9" providerId="ADAL" clId="{2BB5F2E1-36F0-4F38-97FE-6E94D7D98922}" dt="2022-12-18T12:59:22.957" v="111" actId="478"/>
          <ac:inkMkLst>
            <pc:docMk/>
            <pc:sldMk cId="0" sldId="981"/>
            <ac:inkMk id="6" creationId="{122CFB81-1A7D-4477-AFE2-D7BEF19D24A6}"/>
          </ac:inkMkLst>
        </pc:inkChg>
        <pc:inkChg chg="del">
          <ac:chgData name="Hemanth Kumar" userId="e60da0a2-8f9f-43be-83b4-26a7a02c04c9" providerId="ADAL" clId="{2BB5F2E1-36F0-4F38-97FE-6E94D7D98922}" dt="2022-12-18T12:59:40.814" v="117" actId="478"/>
          <ac:inkMkLst>
            <pc:docMk/>
            <pc:sldMk cId="0" sldId="981"/>
            <ac:inkMk id="16" creationId="{2DFB45E6-07CB-4267-8774-065C758B8B2E}"/>
          </ac:inkMkLst>
        </pc:inkChg>
        <pc:inkChg chg="del">
          <ac:chgData name="Hemanth Kumar" userId="e60da0a2-8f9f-43be-83b4-26a7a02c04c9" providerId="ADAL" clId="{2BB5F2E1-36F0-4F38-97FE-6E94D7D98922}" dt="2022-12-18T12:59:22.957" v="111" actId="478"/>
          <ac:inkMkLst>
            <pc:docMk/>
            <pc:sldMk cId="0" sldId="981"/>
            <ac:inkMk id="17" creationId="{4A5E11E1-7CC3-4B6F-AEAF-5D55EF2683FF}"/>
          </ac:inkMkLst>
        </pc:inkChg>
        <pc:inkChg chg="del">
          <ac:chgData name="Hemanth Kumar" userId="e60da0a2-8f9f-43be-83b4-26a7a02c04c9" providerId="ADAL" clId="{2BB5F2E1-36F0-4F38-97FE-6E94D7D98922}" dt="2022-12-18T12:59:52.054" v="120" actId="478"/>
          <ac:inkMkLst>
            <pc:docMk/>
            <pc:sldMk cId="0" sldId="981"/>
            <ac:inkMk id="19" creationId="{2020B72C-9CD2-49C8-A619-DD489BC482E7}"/>
          </ac:inkMkLst>
        </pc:inkChg>
        <pc:inkChg chg="del">
          <ac:chgData name="Hemanth Kumar" userId="e60da0a2-8f9f-43be-83b4-26a7a02c04c9" providerId="ADAL" clId="{2BB5F2E1-36F0-4F38-97FE-6E94D7D98922}" dt="2022-12-18T12:59:06.913" v="109" actId="478"/>
          <ac:inkMkLst>
            <pc:docMk/>
            <pc:sldMk cId="0" sldId="981"/>
            <ac:inkMk id="20" creationId="{AB272E4D-5FA4-41A1-9954-D46A013CABC7}"/>
          </ac:inkMkLst>
        </pc:inkChg>
        <pc:inkChg chg="del">
          <ac:chgData name="Hemanth Kumar" userId="e60da0a2-8f9f-43be-83b4-26a7a02c04c9" providerId="ADAL" clId="{2BB5F2E1-36F0-4F38-97FE-6E94D7D98922}" dt="2022-12-18T12:59:26.399" v="112" actId="478"/>
          <ac:inkMkLst>
            <pc:docMk/>
            <pc:sldMk cId="0" sldId="981"/>
            <ac:inkMk id="42" creationId="{599FFA64-783A-4D24-98D2-7A7941C6F79E}"/>
          </ac:inkMkLst>
        </pc:inkChg>
        <pc:inkChg chg="del">
          <ac:chgData name="Hemanth Kumar" userId="e60da0a2-8f9f-43be-83b4-26a7a02c04c9" providerId="ADAL" clId="{2BB5F2E1-36F0-4F38-97FE-6E94D7D98922}" dt="2022-12-18T12:59:19.297" v="110" actId="478"/>
          <ac:inkMkLst>
            <pc:docMk/>
            <pc:sldMk cId="0" sldId="981"/>
            <ac:inkMk id="43" creationId="{14E3F144-6531-49A8-B3FD-B20D83408D32}"/>
          </ac:inkMkLst>
        </pc:inkChg>
        <pc:inkChg chg="del">
          <ac:chgData name="Hemanth Kumar" userId="e60da0a2-8f9f-43be-83b4-26a7a02c04c9" providerId="ADAL" clId="{2BB5F2E1-36F0-4F38-97FE-6E94D7D98922}" dt="2022-12-18T12:59:19.297" v="110" actId="478"/>
          <ac:inkMkLst>
            <pc:docMk/>
            <pc:sldMk cId="0" sldId="981"/>
            <ac:inkMk id="44" creationId="{99399982-ECAB-4712-A983-D211FCDF70E5}"/>
          </ac:inkMkLst>
        </pc:inkChg>
        <pc:inkChg chg="del">
          <ac:chgData name="Hemanth Kumar" userId="e60da0a2-8f9f-43be-83b4-26a7a02c04c9" providerId="ADAL" clId="{2BB5F2E1-36F0-4F38-97FE-6E94D7D98922}" dt="2022-12-18T12:59:19.297" v="110" actId="478"/>
          <ac:inkMkLst>
            <pc:docMk/>
            <pc:sldMk cId="0" sldId="981"/>
            <ac:inkMk id="45" creationId="{BE2601FC-AF81-4A00-A768-5098BC570480}"/>
          </ac:inkMkLst>
        </pc:inkChg>
      </pc:sldChg>
      <pc:sldChg chg="addSp delSp modSp mod">
        <pc:chgData name="Hemanth Kumar" userId="e60da0a2-8f9f-43be-83b4-26a7a02c04c9" providerId="ADAL" clId="{2BB5F2E1-36F0-4F38-97FE-6E94D7D98922}" dt="2022-12-18T14:45:58.426" v="144"/>
        <pc:sldMkLst>
          <pc:docMk/>
          <pc:sldMk cId="0" sldId="982"/>
        </pc:sldMkLst>
        <pc:grpChg chg="del">
          <ac:chgData name="Hemanth Kumar" userId="e60da0a2-8f9f-43be-83b4-26a7a02c04c9" providerId="ADAL" clId="{2BB5F2E1-36F0-4F38-97FE-6E94D7D98922}" dt="2022-12-18T13:00:56.965" v="130" actId="478"/>
          <ac:grpSpMkLst>
            <pc:docMk/>
            <pc:sldMk cId="0" sldId="982"/>
            <ac:grpSpMk id="26" creationId="{3E727C56-4B56-497E-A6AE-B1907CE651CB}"/>
          </ac:grpSpMkLst>
        </pc:grpChg>
        <pc:grpChg chg="del">
          <ac:chgData name="Hemanth Kumar" userId="e60da0a2-8f9f-43be-83b4-26a7a02c04c9" providerId="ADAL" clId="{2BB5F2E1-36F0-4F38-97FE-6E94D7D98922}" dt="2022-12-18T13:00:56.965" v="130" actId="478"/>
          <ac:grpSpMkLst>
            <pc:docMk/>
            <pc:sldMk cId="0" sldId="982"/>
            <ac:grpSpMk id="29" creationId="{7E95649B-BB2A-4EFA-9C07-FA43574D8ECB}"/>
          </ac:grpSpMkLst>
        </pc:grpChg>
        <pc:grpChg chg="del">
          <ac:chgData name="Hemanth Kumar" userId="e60da0a2-8f9f-43be-83b4-26a7a02c04c9" providerId="ADAL" clId="{2BB5F2E1-36F0-4F38-97FE-6E94D7D98922}" dt="2022-12-18T13:00:56.965" v="130" actId="478"/>
          <ac:grpSpMkLst>
            <pc:docMk/>
            <pc:sldMk cId="0" sldId="982"/>
            <ac:grpSpMk id="37" creationId="{CAD04A81-4C53-4FF0-8E9C-FC400274B4D2}"/>
          </ac:grpSpMkLst>
        </pc:grpChg>
        <pc:grpChg chg="del">
          <ac:chgData name="Hemanth Kumar" userId="e60da0a2-8f9f-43be-83b4-26a7a02c04c9" providerId="ADAL" clId="{2BB5F2E1-36F0-4F38-97FE-6E94D7D98922}" dt="2022-12-18T13:00:35.139" v="128" actId="478"/>
          <ac:grpSpMkLst>
            <pc:docMk/>
            <pc:sldMk cId="0" sldId="982"/>
            <ac:grpSpMk id="42" creationId="{1E0DD397-9EBC-4D6C-9CCA-F94D81CE98EE}"/>
          </ac:grpSpMkLst>
        </pc:grpChg>
        <pc:grpChg chg="del">
          <ac:chgData name="Hemanth Kumar" userId="e60da0a2-8f9f-43be-83b4-26a7a02c04c9" providerId="ADAL" clId="{2BB5F2E1-36F0-4F38-97FE-6E94D7D98922}" dt="2022-12-18T13:00:56.965" v="130" actId="478"/>
          <ac:grpSpMkLst>
            <pc:docMk/>
            <pc:sldMk cId="0" sldId="982"/>
            <ac:grpSpMk id="45" creationId="{C3E0F39C-E80D-445C-8922-A49331558DCA}"/>
          </ac:grpSpMkLst>
        </pc:grpChg>
        <pc:grpChg chg="del">
          <ac:chgData name="Hemanth Kumar" userId="e60da0a2-8f9f-43be-83b4-26a7a02c04c9" providerId="ADAL" clId="{2BB5F2E1-36F0-4F38-97FE-6E94D7D98922}" dt="2022-12-18T13:00:14.952" v="125" actId="478"/>
          <ac:grpSpMkLst>
            <pc:docMk/>
            <pc:sldMk cId="0" sldId="982"/>
            <ac:grpSpMk id="53" creationId="{D2E57B5C-7D01-43AF-AFC8-7F0258CC1A5B}"/>
          </ac:grpSpMkLst>
        </pc:grpChg>
        <pc:grpChg chg="del">
          <ac:chgData name="Hemanth Kumar" userId="e60da0a2-8f9f-43be-83b4-26a7a02c04c9" providerId="ADAL" clId="{2BB5F2E1-36F0-4F38-97FE-6E94D7D98922}" dt="2022-12-18T13:00:10.414" v="124" actId="478"/>
          <ac:grpSpMkLst>
            <pc:docMk/>
            <pc:sldMk cId="0" sldId="982"/>
            <ac:grpSpMk id="58" creationId="{C3804332-A4F2-4254-BDC8-80B083D16E4D}"/>
          </ac:grpSpMkLst>
        </pc:grpChg>
        <pc:grpChg chg="del">
          <ac:chgData name="Hemanth Kumar" userId="e60da0a2-8f9f-43be-83b4-26a7a02c04c9" providerId="ADAL" clId="{2BB5F2E1-36F0-4F38-97FE-6E94D7D98922}" dt="2022-12-18T13:00:35.139" v="128" actId="478"/>
          <ac:grpSpMkLst>
            <pc:docMk/>
            <pc:sldMk cId="0" sldId="982"/>
            <ac:grpSpMk id="59" creationId="{072A206C-692D-42B2-BE65-243D70D7B6A1}"/>
          </ac:grpSpMkLst>
        </pc:grpChg>
        <pc:grpChg chg="del">
          <ac:chgData name="Hemanth Kumar" userId="e60da0a2-8f9f-43be-83b4-26a7a02c04c9" providerId="ADAL" clId="{2BB5F2E1-36F0-4F38-97FE-6E94D7D98922}" dt="2022-12-18T13:00:56.965" v="130" actId="478"/>
          <ac:grpSpMkLst>
            <pc:docMk/>
            <pc:sldMk cId="0" sldId="982"/>
            <ac:grpSpMk id="68" creationId="{7539784F-5F23-401E-9F4E-18C1F887B95F}"/>
          </ac:grpSpMkLst>
        </pc:grpChg>
        <pc:grpChg chg="del">
          <ac:chgData name="Hemanth Kumar" userId="e60da0a2-8f9f-43be-83b4-26a7a02c04c9" providerId="ADAL" clId="{2BB5F2E1-36F0-4F38-97FE-6E94D7D98922}" dt="2022-12-18T13:00:07.036" v="123" actId="478"/>
          <ac:grpSpMkLst>
            <pc:docMk/>
            <pc:sldMk cId="0" sldId="982"/>
            <ac:grpSpMk id="89" creationId="{6F4D57CD-D17B-422E-BB91-0C9E0F318F16}"/>
          </ac:grpSpMkLst>
        </pc:grpChg>
        <pc:grpChg chg="del">
          <ac:chgData name="Hemanth Kumar" userId="e60da0a2-8f9f-43be-83b4-26a7a02c04c9" providerId="ADAL" clId="{2BB5F2E1-36F0-4F38-97FE-6E94D7D98922}" dt="2022-12-18T13:00:21.112" v="126" actId="478"/>
          <ac:grpSpMkLst>
            <pc:docMk/>
            <pc:sldMk cId="0" sldId="982"/>
            <ac:grpSpMk id="95" creationId="{8C342CD1-63AB-417F-A789-6A64DD5DD61E}"/>
          </ac:grpSpMkLst>
        </pc:grpChg>
        <pc:grpChg chg="del">
          <ac:chgData name="Hemanth Kumar" userId="e60da0a2-8f9f-43be-83b4-26a7a02c04c9" providerId="ADAL" clId="{2BB5F2E1-36F0-4F38-97FE-6E94D7D98922}" dt="2022-12-18T13:00:21.112" v="126" actId="478"/>
          <ac:grpSpMkLst>
            <pc:docMk/>
            <pc:sldMk cId="0" sldId="982"/>
            <ac:grpSpMk id="110" creationId="{197D5554-FAB6-45F1-8DCA-0625D80F4036}"/>
          </ac:grpSpMkLst>
        </pc:grpChg>
        <pc:grpChg chg="del">
          <ac:chgData name="Hemanth Kumar" userId="e60da0a2-8f9f-43be-83b4-26a7a02c04c9" providerId="ADAL" clId="{2BB5F2E1-36F0-4F38-97FE-6E94D7D98922}" dt="2022-12-18T13:00:03.748" v="122" actId="478"/>
          <ac:grpSpMkLst>
            <pc:docMk/>
            <pc:sldMk cId="0" sldId="982"/>
            <ac:grpSpMk id="118" creationId="{E82B8824-E164-469F-A175-C04494F43D8E}"/>
          </ac:grpSpMkLst>
        </pc:grpChg>
        <pc:grpChg chg="del">
          <ac:chgData name="Hemanth Kumar" userId="e60da0a2-8f9f-43be-83b4-26a7a02c04c9" providerId="ADAL" clId="{2BB5F2E1-36F0-4F38-97FE-6E94D7D98922}" dt="2022-12-18T13:00:14.952" v="125" actId="478"/>
          <ac:grpSpMkLst>
            <pc:docMk/>
            <pc:sldMk cId="0" sldId="982"/>
            <ac:grpSpMk id="137" creationId="{E1E94375-EA82-4C06-AC0D-3F2B336E1599}"/>
          </ac:grpSpMkLst>
        </pc:grpChg>
        <pc:grpChg chg="del">
          <ac:chgData name="Hemanth Kumar" userId="e60da0a2-8f9f-43be-83b4-26a7a02c04c9" providerId="ADAL" clId="{2BB5F2E1-36F0-4F38-97FE-6E94D7D98922}" dt="2022-12-18T13:00:00.962" v="121" actId="478"/>
          <ac:grpSpMkLst>
            <pc:docMk/>
            <pc:sldMk cId="0" sldId="982"/>
            <ac:grpSpMk id="176" creationId="{05349947-1A6C-433E-8951-9B1FB844F542}"/>
          </ac:grpSpMkLst>
        </pc:grpChg>
        <pc:grpChg chg="del">
          <ac:chgData name="Hemanth Kumar" userId="e60da0a2-8f9f-43be-83b4-26a7a02c04c9" providerId="ADAL" clId="{2BB5F2E1-36F0-4F38-97FE-6E94D7D98922}" dt="2022-12-18T13:01:00.237" v="131" actId="478"/>
          <ac:grpSpMkLst>
            <pc:docMk/>
            <pc:sldMk cId="0" sldId="982"/>
            <ac:grpSpMk id="179" creationId="{A594EFD2-FD64-4371-9668-6E74BE881E1C}"/>
          </ac:grpSpMkLst>
        </pc:grpChg>
        <pc:grpChg chg="del">
          <ac:chgData name="Hemanth Kumar" userId="e60da0a2-8f9f-43be-83b4-26a7a02c04c9" providerId="ADAL" clId="{2BB5F2E1-36F0-4F38-97FE-6E94D7D98922}" dt="2022-12-18T13:00:35.139" v="128" actId="478"/>
          <ac:grpSpMkLst>
            <pc:docMk/>
            <pc:sldMk cId="0" sldId="982"/>
            <ac:grpSpMk id="184" creationId="{FB590AA6-4044-4DB7-A335-6E347344C0F1}"/>
          </ac:grpSpMkLst>
        </pc:grpChg>
        <pc:grpChg chg="del">
          <ac:chgData name="Hemanth Kumar" userId="e60da0a2-8f9f-43be-83b4-26a7a02c04c9" providerId="ADAL" clId="{2BB5F2E1-36F0-4F38-97FE-6E94D7D98922}" dt="2022-12-18T13:00:35.139" v="128" actId="478"/>
          <ac:grpSpMkLst>
            <pc:docMk/>
            <pc:sldMk cId="0" sldId="982"/>
            <ac:grpSpMk id="185" creationId="{BBEF3206-32DF-43B4-9896-27D9AD3123A0}"/>
          </ac:grpSpMkLst>
        </pc:grpChg>
        <pc:grpChg chg="del">
          <ac:chgData name="Hemanth Kumar" userId="e60da0a2-8f9f-43be-83b4-26a7a02c04c9" providerId="ADAL" clId="{2BB5F2E1-36F0-4F38-97FE-6E94D7D98922}" dt="2022-12-18T13:00:14.952" v="125" actId="478"/>
          <ac:grpSpMkLst>
            <pc:docMk/>
            <pc:sldMk cId="0" sldId="982"/>
            <ac:grpSpMk id="192" creationId="{A6411203-E9FD-4927-81F8-5DA5F81E1CEA}"/>
          </ac:grpSpMkLst>
        </pc:grpChg>
        <pc:grpChg chg="del">
          <ac:chgData name="Hemanth Kumar" userId="e60da0a2-8f9f-43be-83b4-26a7a02c04c9" providerId="ADAL" clId="{2BB5F2E1-36F0-4F38-97FE-6E94D7D98922}" dt="2022-12-18T13:00:21.112" v="126" actId="478"/>
          <ac:grpSpMkLst>
            <pc:docMk/>
            <pc:sldMk cId="0" sldId="982"/>
            <ac:grpSpMk id="195" creationId="{85D862E9-AF43-46C6-9084-E0126DD27C6A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2"/>
            <ac:inkMk id="7" creationId="{FE4E1EE3-FE9A-45AF-BD43-1AAF1F086CB6}"/>
          </ac:inkMkLst>
        </pc:inkChg>
        <pc:inkChg chg="del">
          <ac:chgData name="Hemanth Kumar" userId="e60da0a2-8f9f-43be-83b4-26a7a02c04c9" providerId="ADAL" clId="{2BB5F2E1-36F0-4F38-97FE-6E94D7D98922}" dt="2022-12-18T13:00:56.965" v="130" actId="478"/>
          <ac:inkMkLst>
            <pc:docMk/>
            <pc:sldMk cId="0" sldId="982"/>
            <ac:inkMk id="30" creationId="{73E799FF-2FF2-4FFF-BCEE-EF5B541368D3}"/>
          </ac:inkMkLst>
        </pc:inkChg>
        <pc:inkChg chg="del">
          <ac:chgData name="Hemanth Kumar" userId="e60da0a2-8f9f-43be-83b4-26a7a02c04c9" providerId="ADAL" clId="{2BB5F2E1-36F0-4F38-97FE-6E94D7D98922}" dt="2022-12-18T13:00:56.965" v="130" actId="478"/>
          <ac:inkMkLst>
            <pc:docMk/>
            <pc:sldMk cId="0" sldId="982"/>
            <ac:inkMk id="31" creationId="{FF727DD9-EBD3-418B-BA76-97FB270EFB9C}"/>
          </ac:inkMkLst>
        </pc:inkChg>
        <pc:inkChg chg="del">
          <ac:chgData name="Hemanth Kumar" userId="e60da0a2-8f9f-43be-83b4-26a7a02c04c9" providerId="ADAL" clId="{2BB5F2E1-36F0-4F38-97FE-6E94D7D98922}" dt="2022-12-18T13:01:08.633" v="135" actId="478"/>
          <ac:inkMkLst>
            <pc:docMk/>
            <pc:sldMk cId="0" sldId="982"/>
            <ac:inkMk id="96" creationId="{7D3C7EC7-4F80-4895-9658-E5146E2096BA}"/>
          </ac:inkMkLst>
        </pc:inkChg>
        <pc:inkChg chg="del">
          <ac:chgData name="Hemanth Kumar" userId="e60da0a2-8f9f-43be-83b4-26a7a02c04c9" providerId="ADAL" clId="{2BB5F2E1-36F0-4F38-97FE-6E94D7D98922}" dt="2022-12-18T13:00:56.965" v="130" actId="478"/>
          <ac:inkMkLst>
            <pc:docMk/>
            <pc:sldMk cId="0" sldId="982"/>
            <ac:inkMk id="100" creationId="{9C189188-F602-4A14-85F8-68CBC9D27EF3}"/>
          </ac:inkMkLst>
        </pc:inkChg>
        <pc:inkChg chg="del">
          <ac:chgData name="Hemanth Kumar" userId="e60da0a2-8f9f-43be-83b4-26a7a02c04c9" providerId="ADAL" clId="{2BB5F2E1-36F0-4F38-97FE-6E94D7D98922}" dt="2022-12-18T13:00:25.548" v="127" actId="478"/>
          <ac:inkMkLst>
            <pc:docMk/>
            <pc:sldMk cId="0" sldId="982"/>
            <ac:inkMk id="101" creationId="{B0DB6AFF-2676-45D9-BCD7-FE6D8B5FCDA0}"/>
          </ac:inkMkLst>
        </pc:inkChg>
        <pc:inkChg chg="del">
          <ac:chgData name="Hemanth Kumar" userId="e60da0a2-8f9f-43be-83b4-26a7a02c04c9" providerId="ADAL" clId="{2BB5F2E1-36F0-4F38-97FE-6E94D7D98922}" dt="2022-12-18T13:00:21.112" v="126" actId="478"/>
          <ac:inkMkLst>
            <pc:docMk/>
            <pc:sldMk cId="0" sldId="982"/>
            <ac:inkMk id="102" creationId="{E83F69D5-3CDF-4C43-A387-D1E976F28C4B}"/>
          </ac:inkMkLst>
        </pc:inkChg>
        <pc:inkChg chg="del mod">
          <ac:chgData name="Hemanth Kumar" userId="e60da0a2-8f9f-43be-83b4-26a7a02c04c9" providerId="ADAL" clId="{2BB5F2E1-36F0-4F38-97FE-6E94D7D98922}" dt="2022-12-18T13:01:03.656" v="133" actId="478"/>
          <ac:inkMkLst>
            <pc:docMk/>
            <pc:sldMk cId="0" sldId="982"/>
            <ac:inkMk id="103" creationId="{E9BF2086-FDE1-4D85-8712-B81150D76453}"/>
          </ac:inkMkLst>
        </pc:inkChg>
        <pc:inkChg chg="del">
          <ac:chgData name="Hemanth Kumar" userId="e60da0a2-8f9f-43be-83b4-26a7a02c04c9" providerId="ADAL" clId="{2BB5F2E1-36F0-4F38-97FE-6E94D7D98922}" dt="2022-12-18T13:00:35.139" v="128" actId="478"/>
          <ac:inkMkLst>
            <pc:docMk/>
            <pc:sldMk cId="0" sldId="982"/>
            <ac:inkMk id="104" creationId="{FA24A5BD-8ACE-4B05-89C8-4C2C34360F1C}"/>
          </ac:inkMkLst>
        </pc:inkChg>
        <pc:inkChg chg="del">
          <ac:chgData name="Hemanth Kumar" userId="e60da0a2-8f9f-43be-83b4-26a7a02c04c9" providerId="ADAL" clId="{2BB5F2E1-36F0-4F38-97FE-6E94D7D98922}" dt="2022-12-18T13:00:21.112" v="126" actId="478"/>
          <ac:inkMkLst>
            <pc:docMk/>
            <pc:sldMk cId="0" sldId="982"/>
            <ac:inkMk id="105" creationId="{6F18C6F2-E4D1-40A3-8460-99D2AA61EFBD}"/>
          </ac:inkMkLst>
        </pc:inkChg>
        <pc:inkChg chg="del">
          <ac:chgData name="Hemanth Kumar" userId="e60da0a2-8f9f-43be-83b4-26a7a02c04c9" providerId="ADAL" clId="{2BB5F2E1-36F0-4F38-97FE-6E94D7D98922}" dt="2022-12-18T13:00:21.112" v="126" actId="478"/>
          <ac:inkMkLst>
            <pc:docMk/>
            <pc:sldMk cId="0" sldId="982"/>
            <ac:inkMk id="106" creationId="{BB70B750-C580-4CE1-8AB6-ACADAFECDF64}"/>
          </ac:inkMkLst>
        </pc:inkChg>
        <pc:inkChg chg="del">
          <ac:chgData name="Hemanth Kumar" userId="e60da0a2-8f9f-43be-83b4-26a7a02c04c9" providerId="ADAL" clId="{2BB5F2E1-36F0-4F38-97FE-6E94D7D98922}" dt="2022-12-18T13:00:21.112" v="126" actId="478"/>
          <ac:inkMkLst>
            <pc:docMk/>
            <pc:sldMk cId="0" sldId="982"/>
            <ac:inkMk id="109" creationId="{E6CB3EC7-84EC-4A63-967F-14139D63FC21}"/>
          </ac:inkMkLst>
        </pc:inkChg>
        <pc:inkChg chg="del">
          <ac:chgData name="Hemanth Kumar" userId="e60da0a2-8f9f-43be-83b4-26a7a02c04c9" providerId="ADAL" clId="{2BB5F2E1-36F0-4F38-97FE-6E94D7D98922}" dt="2022-12-18T13:01:06.749" v="134" actId="478"/>
          <ac:inkMkLst>
            <pc:docMk/>
            <pc:sldMk cId="0" sldId="982"/>
            <ac:inkMk id="177" creationId="{5803D571-A645-4A90-B715-3C5CDD79690B}"/>
          </ac:inkMkLst>
        </pc:inkChg>
        <pc:inkChg chg="add del mod">
          <ac:chgData name="Hemanth Kumar" userId="e60da0a2-8f9f-43be-83b4-26a7a02c04c9" providerId="ADAL" clId="{2BB5F2E1-36F0-4F38-97FE-6E94D7D98922}" dt="2022-12-18T13:00:56.965" v="130" actId="478"/>
          <ac:inkMkLst>
            <pc:docMk/>
            <pc:sldMk cId="0" sldId="982"/>
            <ac:inkMk id="189" creationId="{040149E4-64FF-4173-904B-C02614ACD133}"/>
          </ac:inkMkLst>
        </pc:inkChg>
        <pc:inkChg chg="add del mod">
          <ac:chgData name="Hemanth Kumar" userId="e60da0a2-8f9f-43be-83b4-26a7a02c04c9" providerId="ADAL" clId="{2BB5F2E1-36F0-4F38-97FE-6E94D7D98922}" dt="2022-12-18T13:00:56.965" v="130" actId="478"/>
          <ac:inkMkLst>
            <pc:docMk/>
            <pc:sldMk cId="0" sldId="982"/>
            <ac:inkMk id="196" creationId="{D4167B35-08F7-4551-824B-3D0E96884B91}"/>
          </ac:inkMkLst>
        </pc:inkChg>
        <pc:inkChg chg="add del mod">
          <ac:chgData name="Hemanth Kumar" userId="e60da0a2-8f9f-43be-83b4-26a7a02c04c9" providerId="ADAL" clId="{2BB5F2E1-36F0-4F38-97FE-6E94D7D98922}" dt="2022-12-18T13:00:56.965" v="130" actId="478"/>
          <ac:inkMkLst>
            <pc:docMk/>
            <pc:sldMk cId="0" sldId="982"/>
            <ac:inkMk id="197" creationId="{03DA4B33-ACE0-4464-9FFA-D74E9C9D887C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983"/>
        </pc:sldMkLst>
        <pc:grpChg chg="del">
          <ac:chgData name="Hemanth Kumar" userId="e60da0a2-8f9f-43be-83b4-26a7a02c04c9" providerId="ADAL" clId="{2BB5F2E1-36F0-4F38-97FE-6E94D7D98922}" dt="2022-12-18T13:01:53.604" v="140" actId="478"/>
          <ac:grpSpMkLst>
            <pc:docMk/>
            <pc:sldMk cId="0" sldId="983"/>
            <ac:grpSpMk id="18" creationId="{9F780B25-0B61-4AE1-BCBA-DBC4DEAB4665}"/>
          </ac:grpSpMkLst>
        </pc:grpChg>
        <pc:grpChg chg="del">
          <ac:chgData name="Hemanth Kumar" userId="e60da0a2-8f9f-43be-83b4-26a7a02c04c9" providerId="ADAL" clId="{2BB5F2E1-36F0-4F38-97FE-6E94D7D98922}" dt="2022-12-18T13:01:53.604" v="140" actId="478"/>
          <ac:grpSpMkLst>
            <pc:docMk/>
            <pc:sldMk cId="0" sldId="983"/>
            <ac:grpSpMk id="19" creationId="{8CDB0E45-BDD1-4E44-B1E2-2B950B4F3900}"/>
          </ac:grpSpMkLst>
        </pc:grpChg>
        <pc:grpChg chg="del">
          <ac:chgData name="Hemanth Kumar" userId="e60da0a2-8f9f-43be-83b4-26a7a02c04c9" providerId="ADAL" clId="{2BB5F2E1-36F0-4F38-97FE-6E94D7D98922}" dt="2022-12-18T13:01:50.422" v="139" actId="478"/>
          <ac:grpSpMkLst>
            <pc:docMk/>
            <pc:sldMk cId="0" sldId="983"/>
            <ac:grpSpMk id="20" creationId="{9404B301-88E0-424E-BE2A-33FA37717DE2}"/>
          </ac:grpSpMkLst>
        </pc:grpChg>
        <pc:grpChg chg="del">
          <ac:chgData name="Hemanth Kumar" userId="e60da0a2-8f9f-43be-83b4-26a7a02c04c9" providerId="ADAL" clId="{2BB5F2E1-36F0-4F38-97FE-6E94D7D98922}" dt="2022-12-18T13:01:22.092" v="136" actId="478"/>
          <ac:grpSpMkLst>
            <pc:docMk/>
            <pc:sldMk cId="0" sldId="983"/>
            <ac:grpSpMk id="48" creationId="{3CD04139-28EF-4F51-9CBA-4F4E8EA26E4F}"/>
          </ac:grpSpMkLst>
        </pc:grpChg>
        <pc:grpChg chg="del">
          <ac:chgData name="Hemanth Kumar" userId="e60da0a2-8f9f-43be-83b4-26a7a02c04c9" providerId="ADAL" clId="{2BB5F2E1-36F0-4F38-97FE-6E94D7D98922}" dt="2022-12-18T13:01:22.092" v="136" actId="478"/>
          <ac:grpSpMkLst>
            <pc:docMk/>
            <pc:sldMk cId="0" sldId="983"/>
            <ac:grpSpMk id="161" creationId="{6AF4298C-A093-4B98-AFFC-3E2F8754F44E}"/>
          </ac:grpSpMkLst>
        </pc:grpChg>
        <pc:grpChg chg="del">
          <ac:chgData name="Hemanth Kumar" userId="e60da0a2-8f9f-43be-83b4-26a7a02c04c9" providerId="ADAL" clId="{2BB5F2E1-36F0-4F38-97FE-6E94D7D98922}" dt="2022-12-18T13:01:22.092" v="136" actId="478"/>
          <ac:grpSpMkLst>
            <pc:docMk/>
            <pc:sldMk cId="0" sldId="983"/>
            <ac:grpSpMk id="165" creationId="{4DACC633-6BD8-4692-8EA5-D7C9672745D3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3"/>
            <ac:inkMk id="6" creationId="{857839E4-4DD7-4798-8FB6-14404C948A19}"/>
          </ac:inkMkLst>
        </pc:inkChg>
        <pc:inkChg chg="del">
          <ac:chgData name="Hemanth Kumar" userId="e60da0a2-8f9f-43be-83b4-26a7a02c04c9" providerId="ADAL" clId="{2BB5F2E1-36F0-4F38-97FE-6E94D7D98922}" dt="2022-12-18T13:01:53.604" v="140" actId="478"/>
          <ac:inkMkLst>
            <pc:docMk/>
            <pc:sldMk cId="0" sldId="983"/>
            <ac:inkMk id="11" creationId="{6DAAB5EF-D661-4353-98C8-209FB11A90FF}"/>
          </ac:inkMkLst>
        </pc:inkChg>
        <pc:inkChg chg="del">
          <ac:chgData name="Hemanth Kumar" userId="e60da0a2-8f9f-43be-83b4-26a7a02c04c9" providerId="ADAL" clId="{2BB5F2E1-36F0-4F38-97FE-6E94D7D98922}" dt="2022-12-18T13:01:27.586" v="138" actId="478"/>
          <ac:inkMkLst>
            <pc:docMk/>
            <pc:sldMk cId="0" sldId="983"/>
            <ac:inkMk id="25" creationId="{69D5A059-67FB-4777-9655-A7BEAD1546EE}"/>
          </ac:inkMkLst>
        </pc:inkChg>
        <pc:inkChg chg="del">
          <ac:chgData name="Hemanth Kumar" userId="e60da0a2-8f9f-43be-83b4-26a7a02c04c9" providerId="ADAL" clId="{2BB5F2E1-36F0-4F38-97FE-6E94D7D98922}" dt="2022-12-18T13:01:22.092" v="136" actId="478"/>
          <ac:inkMkLst>
            <pc:docMk/>
            <pc:sldMk cId="0" sldId="983"/>
            <ac:inkMk id="50" creationId="{B384060B-D8E9-4B96-9ECD-93F0716CC378}"/>
          </ac:inkMkLst>
        </pc:inkChg>
        <pc:inkChg chg="del">
          <ac:chgData name="Hemanth Kumar" userId="e60da0a2-8f9f-43be-83b4-26a7a02c04c9" providerId="ADAL" clId="{2BB5F2E1-36F0-4F38-97FE-6E94D7D98922}" dt="2022-12-18T13:01:25.055" v="137" actId="478"/>
          <ac:inkMkLst>
            <pc:docMk/>
            <pc:sldMk cId="0" sldId="983"/>
            <ac:inkMk id="88" creationId="{38F37675-84B0-4C2D-8B08-35379FDEA424}"/>
          </ac:inkMkLst>
        </pc:inkChg>
        <pc:inkChg chg="del">
          <ac:chgData name="Hemanth Kumar" userId="e60da0a2-8f9f-43be-83b4-26a7a02c04c9" providerId="ADAL" clId="{2BB5F2E1-36F0-4F38-97FE-6E94D7D98922}" dt="2022-12-18T13:01:22.092" v="136" actId="478"/>
          <ac:inkMkLst>
            <pc:docMk/>
            <pc:sldMk cId="0" sldId="983"/>
            <ac:inkMk id="166" creationId="{5096A0E1-13C0-4E68-B781-DD1B3377920E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84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4"/>
            <ac:inkMk id="5" creationId="{EE6922F8-89C7-43D4-ABF7-5A6F92F085F8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985"/>
        </pc:sldMkLst>
        <pc:grpChg chg="del">
          <ac:chgData name="Hemanth Kumar" userId="e60da0a2-8f9f-43be-83b4-26a7a02c04c9" providerId="ADAL" clId="{2BB5F2E1-36F0-4F38-97FE-6E94D7D98922}" dt="2022-12-18T13:02:13.920" v="142" actId="478"/>
          <ac:grpSpMkLst>
            <pc:docMk/>
            <pc:sldMk cId="0" sldId="985"/>
            <ac:grpSpMk id="38" creationId="{3C01B752-577E-4A0C-84ED-81DD85DE07A0}"/>
          </ac:grpSpMkLst>
        </pc:grpChg>
        <pc:grpChg chg="del">
          <ac:chgData name="Hemanth Kumar" userId="e60da0a2-8f9f-43be-83b4-26a7a02c04c9" providerId="ADAL" clId="{2BB5F2E1-36F0-4F38-97FE-6E94D7D98922}" dt="2022-12-18T13:02:08.876" v="141" actId="478"/>
          <ac:grpSpMkLst>
            <pc:docMk/>
            <pc:sldMk cId="0" sldId="985"/>
            <ac:grpSpMk id="85" creationId="{179F2405-4B7C-4B49-869E-2BE8ED70CA14}"/>
          </ac:grpSpMkLst>
        </pc:grpChg>
        <pc:grpChg chg="del">
          <ac:chgData name="Hemanth Kumar" userId="e60da0a2-8f9f-43be-83b4-26a7a02c04c9" providerId="ADAL" clId="{2BB5F2E1-36F0-4F38-97FE-6E94D7D98922}" dt="2022-12-18T13:02:13.920" v="142" actId="478"/>
          <ac:grpSpMkLst>
            <pc:docMk/>
            <pc:sldMk cId="0" sldId="985"/>
            <ac:grpSpMk id="114" creationId="{A8DC949F-C2B1-4485-BE7B-6CD461C19FA4}"/>
          </ac:grpSpMkLst>
        </pc:grpChg>
        <pc:grpChg chg="del">
          <ac:chgData name="Hemanth Kumar" userId="e60da0a2-8f9f-43be-83b4-26a7a02c04c9" providerId="ADAL" clId="{2BB5F2E1-36F0-4F38-97FE-6E94D7D98922}" dt="2022-12-18T13:02:13.920" v="142" actId="478"/>
          <ac:grpSpMkLst>
            <pc:docMk/>
            <pc:sldMk cId="0" sldId="985"/>
            <ac:grpSpMk id="124" creationId="{EE6F3BB5-C5E9-4734-AD70-92EDDE42DFBD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5"/>
            <ac:inkMk id="4" creationId="{E8096730-065F-4765-8A92-C1F1D7E59538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33" creationId="{618DE5AC-D132-49D2-8875-636824D2F5F6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99" creationId="{838D9D6E-B365-4DE6-8B27-3E63A87EF9AD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0" creationId="{92A43FA4-1881-4DF6-866A-5AD1AAFB598F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1" creationId="{E240E101-B0ED-41A8-91B4-E5741CFDDA4D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2" creationId="{381D05B9-519C-4150-B0C9-B025BCD53BD9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3" creationId="{241DB8AC-D6D2-4C2F-ACD3-5134BE68B36D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4" creationId="{99069F2D-CCC2-476E-BBC1-7B4F3EA7DF73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5" creationId="{1BD31AB0-1BA4-4EA6-868F-66F035D37D68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6" creationId="{6051C8ED-C35F-43B7-848E-88E90CFC49C6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7" creationId="{F0909715-1687-4A44-9A3C-B9AC58A8D1E2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8" creationId="{7C651758-27DD-4605-8383-E45E5C2F8F00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09" creationId="{82F92AAE-9301-4AA9-B15F-30C08C08CD4A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15" creationId="{B81741F6-39D8-422E-B57C-380F737327E4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19" creationId="{EDDCB298-F2C0-4476-9576-31BE3246F94C}"/>
          </ac:inkMkLst>
        </pc:inkChg>
        <pc:inkChg chg="del">
          <ac:chgData name="Hemanth Kumar" userId="e60da0a2-8f9f-43be-83b4-26a7a02c04c9" providerId="ADAL" clId="{2BB5F2E1-36F0-4F38-97FE-6E94D7D98922}" dt="2022-12-18T13:02:13.920" v="142" actId="478"/>
          <ac:inkMkLst>
            <pc:docMk/>
            <pc:sldMk cId="0" sldId="985"/>
            <ac:inkMk id="120" creationId="{60637280-DF8B-4A9A-A9E3-61C19CDDC1BF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986"/>
        </pc:sldMkLst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49" creationId="{3215DCE4-EB8F-451A-A848-400C0470FCE3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58" creationId="{1CA2D659-418A-4C64-8D7E-5D7BDCA89D79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59" creationId="{A7F3162C-13D0-4B6B-8862-FDBE2B5E51EC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67" creationId="{AD198864-4204-4466-B317-CEC8A5D03484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79" creationId="{66918931-86BD-4DC7-96E5-01D7AEE6532C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92" creationId="{4B6864DE-8C24-4747-9A80-409C4BF523DC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93" creationId="{3A6B785A-1FCD-40A4-85C1-4ED26D45CF77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100" creationId="{5092FB12-BB96-4AB0-8882-82B0EAC3E348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101" creationId="{9CD8C18D-CF1B-4056-BA45-89D99F855FF2}"/>
          </ac:grpSpMkLst>
        </pc:grpChg>
        <pc:grpChg chg="del">
          <ac:chgData name="Hemanth Kumar" userId="e60da0a2-8f9f-43be-83b4-26a7a02c04c9" providerId="ADAL" clId="{2BB5F2E1-36F0-4F38-97FE-6E94D7D98922}" dt="2022-12-18T13:02:22.253" v="143" actId="478"/>
          <ac:grpSpMkLst>
            <pc:docMk/>
            <pc:sldMk cId="0" sldId="986"/>
            <ac:grpSpMk id="123" creationId="{00FDA051-8978-4EFC-A6D2-8DD073B2118A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6"/>
            <ac:inkMk id="6" creationId="{9342B06F-48C6-4472-BF40-4586EB68ED4B}"/>
          </ac:inkMkLst>
        </pc:inkChg>
        <pc:inkChg chg="del">
          <ac:chgData name="Hemanth Kumar" userId="e60da0a2-8f9f-43be-83b4-26a7a02c04c9" providerId="ADAL" clId="{2BB5F2E1-36F0-4F38-97FE-6E94D7D98922}" dt="2022-12-18T13:02:22.253" v="143" actId="478"/>
          <ac:inkMkLst>
            <pc:docMk/>
            <pc:sldMk cId="0" sldId="986"/>
            <ac:inkMk id="121" creationId="{8E70A95E-F5F5-4350-8A8A-89339268377A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87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7"/>
            <ac:inkMk id="217" creationId="{D4F28CFF-ECD2-4955-BEF4-B37C57FCE6B5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88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8"/>
            <ac:inkMk id="4" creationId="{A8F00BC9-409A-4BD3-A0BF-3C47FD87F4D0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89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89"/>
            <ac:inkMk id="7" creationId="{29FE91EB-9761-4B3B-B77B-1D72BF7F6CB8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90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90"/>
            <ac:inkMk id="18" creationId="{6C6BD0A1-D21B-4185-A9C7-0D0903BCA731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92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92"/>
            <ac:inkMk id="4" creationId="{A345D46E-344A-413D-AF05-7382BBFB1A79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94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94"/>
            <ac:inkMk id="5" creationId="{2B219C3D-A0FA-40FC-8E00-A696EBF8590F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95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95"/>
            <ac:inkMk id="10" creationId="{8BFD5B7F-7C4C-412B-B518-FAFBD9AB19DB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998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998"/>
            <ac:inkMk id="6" creationId="{DC1362A1-571C-403D-A4F1-75AD0BB2D923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1000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1000"/>
            <ac:inkMk id="9" creationId="{DA63CB8F-EFA3-4A41-B55A-B2BCF18E6B72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1001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1001"/>
            <ac:inkMk id="5" creationId="{21FD9F01-14D2-4918-ACAA-AFA1B2C1D15E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1002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1002"/>
            <ac:inkMk id="14" creationId="{5F3CC053-F904-46EA-A670-3F522CB2EF88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1003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1003"/>
            <ac:inkMk id="29" creationId="{5C3C35A2-3E23-4CC5-B88D-2DFDE1097968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0" sldId="1015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1015"/>
            <ac:inkMk id="5" creationId="{53592B2B-025E-4E71-92FB-50A76B6E0AB2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0" sldId="1073"/>
        </pc:sldMkLst>
        <pc:grpChg chg="del">
          <ac:chgData name="Hemanth Kumar" userId="e60da0a2-8f9f-43be-83b4-26a7a02c04c9" providerId="ADAL" clId="{2BB5F2E1-36F0-4F38-97FE-6E94D7D98922}" dt="2022-12-18T12:54:50.676" v="44" actId="478"/>
          <ac:grpSpMkLst>
            <pc:docMk/>
            <pc:sldMk cId="0" sldId="1073"/>
            <ac:grpSpMk id="112" creationId="{05AE203D-7F1A-432D-8878-326CF9B71A75}"/>
          </ac:grpSpMkLst>
        </pc:grpChg>
        <pc:grpChg chg="del">
          <ac:chgData name="Hemanth Kumar" userId="e60da0a2-8f9f-43be-83b4-26a7a02c04c9" providerId="ADAL" clId="{2BB5F2E1-36F0-4F38-97FE-6E94D7D98922}" dt="2022-12-18T12:55:33.279" v="48" actId="478"/>
          <ac:grpSpMkLst>
            <pc:docMk/>
            <pc:sldMk cId="0" sldId="1073"/>
            <ac:grpSpMk id="416" creationId="{691268BE-0464-4BB5-9D85-ADD37156D469}"/>
          </ac:grpSpMkLst>
        </pc:grpChg>
        <pc:grpChg chg="del">
          <ac:chgData name="Hemanth Kumar" userId="e60da0a2-8f9f-43be-83b4-26a7a02c04c9" providerId="ADAL" clId="{2BB5F2E1-36F0-4F38-97FE-6E94D7D98922}" dt="2022-12-18T12:55:09.381" v="47" actId="478"/>
          <ac:grpSpMkLst>
            <pc:docMk/>
            <pc:sldMk cId="0" sldId="1073"/>
            <ac:grpSpMk id="422" creationId="{7FF18F8C-3A92-4C81-9CD7-B220346FEF43}"/>
          </ac:grpSpMkLst>
        </pc:grp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0" sldId="1073"/>
            <ac:inkMk id="7" creationId="{8FBD2C15-890E-4690-87B6-B4E08EE93C77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77" creationId="{45D595D1-1F31-48E0-A91A-3386F768AA9E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78" creationId="{C6C1332C-C235-4069-9F97-802EC88375F0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79" creationId="{47F31CB1-34F3-4A00-91A7-FA29982190AD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80" creationId="{B7AD7E1E-676A-46C2-81BA-F83A84082ACE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81" creationId="{2AD98BE6-F8EF-4302-981E-2AD47374E6B1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82" creationId="{140569ED-16BC-4E11-8998-AC1F0CDE8B66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83" creationId="{41EFF982-B125-4BF5-AC5C-B2607D9BDE2D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84" creationId="{BED11DA4-9C4C-46E6-A861-BC4E6340BCF3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85" creationId="{6CCEEA34-CF6E-4299-8081-3966FAB2087D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89" creationId="{322908B1-68F5-4E2E-AB40-6DF83D415DCC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90" creationId="{42BF945D-D837-49F4-AE7C-0FEFEF16B220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91" creationId="{781874C2-780A-4DA9-BF43-E2A179DF9866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92" creationId="{905F811C-2EEC-4CAC-AFD9-2D117593EF19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93" creationId="{49362569-12C8-4B13-B878-68E3FEE5CAD3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194" creationId="{F83FEC6E-132D-4ABB-B798-78055E080E0A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198" creationId="{0F7D1C9C-AA84-4620-9A3F-F393A5A7ADB7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199" creationId="{19B79F0E-7971-459E-B261-85775B647D6B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01" creationId="{B49EF538-90FD-4C43-B9C8-2256A8881A89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02" creationId="{E5ED8E60-31F2-45DC-921E-580295F1F1E9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04" creationId="{4B9BE8D6-A855-4B4E-A3E9-AA9E8DD72BFA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05" creationId="{EB323111-A066-42DD-8830-90577ACB61A3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06" creationId="{DE7177F3-ECE8-43A1-A952-DDC436CBA57F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08" creationId="{96257D4E-86AF-4A6D-98ED-0DA310725408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09" creationId="{BD5A52EE-9541-43B3-B1B6-9180DBF2A691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11" creationId="{7623A919-9E43-4604-AE2A-89C6A9DE55A9}"/>
          </ac:inkMkLst>
        </pc:inkChg>
        <pc:inkChg chg="del">
          <ac:chgData name="Hemanth Kumar" userId="e60da0a2-8f9f-43be-83b4-26a7a02c04c9" providerId="ADAL" clId="{2BB5F2E1-36F0-4F38-97FE-6E94D7D98922}" dt="2022-12-18T12:54:43.106" v="43" actId="478"/>
          <ac:inkMkLst>
            <pc:docMk/>
            <pc:sldMk cId="0" sldId="1073"/>
            <ac:inkMk id="212" creationId="{3E41EC4D-BA6F-49F4-8CCA-52E1AD6EB028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13" creationId="{C7DB35E5-A293-4749-A9E8-7A2CE0627EF2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15" creationId="{701CB101-5198-465D-9108-0676F4F3E864}"/>
          </ac:inkMkLst>
        </pc:inkChg>
        <pc:inkChg chg="del">
          <ac:chgData name="Hemanth Kumar" userId="e60da0a2-8f9f-43be-83b4-26a7a02c04c9" providerId="ADAL" clId="{2BB5F2E1-36F0-4F38-97FE-6E94D7D98922}" dt="2022-12-18T12:54:41.315" v="42" actId="478"/>
          <ac:inkMkLst>
            <pc:docMk/>
            <pc:sldMk cId="0" sldId="1073"/>
            <ac:inkMk id="216" creationId="{AFB89ECF-AD1D-40D4-8365-46ACE94700E1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17" creationId="{ABC05A36-67E3-451B-9B84-D9AF5716A777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19" creationId="{7D87426A-12AC-4D42-9FAB-2CE7E709ED00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20" creationId="{2E85B315-5F37-4B1B-9E0C-55226E6BB39D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21" creationId="{321D3636-CEFD-4D22-B523-6A92094F410A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22" creationId="{658CDB5C-D28F-4BC1-8AB2-47761D151F84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23" creationId="{8CAA57A5-0BE0-484F-941F-BD067161BC6E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24" creationId="{63E5182D-C6BD-42F6-A968-D48931726AD4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25" creationId="{AD631028-C9AE-4D18-8EC9-9B0BD8B1B883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27" creationId="{16803415-F2CC-46E9-840B-6D6118A47A84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28" creationId="{9C061D45-FD24-4651-AA0B-B28DDD655A93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29" creationId="{67725683-7572-42C7-905D-6900BD8BFCCA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30" creationId="{A799FD1B-1270-4CE4-9C74-FF231EF873BE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31" creationId="{834E8D60-F47F-4A88-BE43-D3AE296E21A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32" creationId="{823C0DF3-99FD-475A-9A8F-876E18EBCD8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33" creationId="{A65D5B6C-A319-4D60-B987-9F0A07D6C0A5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34" creationId="{AA3D19EC-28B2-4E60-AFCD-964001084178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35" creationId="{67EA3D56-101F-4D36-BB39-6E9D370CA548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236" creationId="{E3342890-C4CE-432F-9257-1A11979A4A0D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39" creationId="{4A986B77-7FA6-4B0D-92AB-0A14A5871723}"/>
          </ac:inkMkLst>
        </pc:inkChg>
        <pc:inkChg chg="del">
          <ac:chgData name="Hemanth Kumar" userId="e60da0a2-8f9f-43be-83b4-26a7a02c04c9" providerId="ADAL" clId="{2BB5F2E1-36F0-4F38-97FE-6E94D7D98922}" dt="2022-12-18T12:54:38.918" v="41" actId="478"/>
          <ac:inkMkLst>
            <pc:docMk/>
            <pc:sldMk cId="0" sldId="1073"/>
            <ac:inkMk id="241" creationId="{105B82C7-661A-4459-A2AD-9F3C75551183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43" creationId="{4C5788F5-FED0-4490-BBED-A4E63E209814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244" creationId="{76D547D0-073E-4EF0-9174-2342D0EA7399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45" creationId="{B44D87F2-997C-4D52-988B-4733123D90C5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46" creationId="{CBFFA7F3-01F7-487D-B05D-2CF9435C89CE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47" creationId="{59F3A03F-4F91-4D94-9206-45DE0E36FEF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49" creationId="{814C47FD-66F1-46CC-BF39-3D6E2A863126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0" creationId="{2E120F1F-0111-4B6C-A094-EFAD06A9232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1" creationId="{7DFD9853-12E9-4BA7-95E4-B979E4796055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2" creationId="{6B3C6D30-4519-4903-80B8-3E7BBF970D4D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4" creationId="{4ADC335E-95AC-4A5F-99E9-F1EA0EA60C9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5" creationId="{89AE932E-BB50-4558-B9BA-42C5D7343E83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6" creationId="{D93AF041-F5FA-4E5D-9398-B9295F9CB81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7" creationId="{DF855FE5-54C4-40E9-8CA3-214F6F6DC0B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8" creationId="{C279CF8B-D3E1-4F0D-86A8-E8E6876602C6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59" creationId="{BE60E742-279B-41EA-8D28-40ECEB054FBE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60" creationId="{E9754A4D-5DF4-441C-819E-4BB721A060A5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61" creationId="{7DBEAB47-53A0-445E-9B2A-FDE78AF80E40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62" creationId="{3EAEDF4C-8061-4ADE-B0CB-DD1263DCA1B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63" creationId="{F2592CCB-CE17-4558-8D61-2B0560C2C5B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64" creationId="{1FDD1F7C-4AFD-427E-BFD2-2B1DFDE9F99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65" creationId="{AF16315A-9B81-4676-AC9E-9CEED9D3119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66" creationId="{964F6F82-BC41-404D-A493-AC30412BC18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69" creationId="{181B6771-8513-4FA7-9D34-B851E2FAEE88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0" creationId="{95AC0D77-8FFE-4D6E-A4E1-282FC0CEA67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1" creationId="{E98DB5CD-33FF-4A4F-81BC-37C166DC0F10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2" creationId="{7F3577B2-0C3C-470C-8AB5-EE4D107B57B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3" creationId="{713BD3C9-A021-4BDE-81F4-FF616D279E4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4" creationId="{4C089B73-991C-45C7-96EB-978377C3E70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6" creationId="{07E3AC91-6A14-477C-9817-ACF44C140AA9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7" creationId="{0F014547-9211-4EBB-94F9-13B7CB42B809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8" creationId="{60973C22-F9EB-4701-9817-803189004B4F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79" creationId="{A559CD43-6BA0-4626-A282-D04B4098C099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80" creationId="{6FED8FCC-0498-464C-A8C6-013FB2A4DDF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81" creationId="{FA26CB51-5BE0-46E5-9549-AD4A01DE8178}"/>
          </ac:inkMkLst>
        </pc:inkChg>
        <pc:inkChg chg="del">
          <ac:chgData name="Hemanth Kumar" userId="e60da0a2-8f9f-43be-83b4-26a7a02c04c9" providerId="ADAL" clId="{2BB5F2E1-36F0-4F38-97FE-6E94D7D98922}" dt="2022-12-18T12:54:55.838" v="45" actId="478"/>
          <ac:inkMkLst>
            <pc:docMk/>
            <pc:sldMk cId="0" sldId="1073"/>
            <ac:inkMk id="282" creationId="{7BC1E444-999E-4AB6-9DDF-7731F012EA33}"/>
          </ac:inkMkLst>
        </pc:inkChg>
        <pc:inkChg chg="del">
          <ac:chgData name="Hemanth Kumar" userId="e60da0a2-8f9f-43be-83b4-26a7a02c04c9" providerId="ADAL" clId="{2BB5F2E1-36F0-4F38-97FE-6E94D7D98922}" dt="2022-12-18T12:54:55.838" v="45" actId="478"/>
          <ac:inkMkLst>
            <pc:docMk/>
            <pc:sldMk cId="0" sldId="1073"/>
            <ac:inkMk id="283" creationId="{5E75A7E6-3F06-473D-8E34-40321939A53F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85" creationId="{D8ED6C36-AB0E-41C4-B24B-6464AB11D7B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86" creationId="{953DD14A-2EA6-44C9-9FC2-AE052E39406F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87" creationId="{9E4ACD38-7AB2-4FB1-AC0F-7DADDF8FC10E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88" creationId="{EACA2EA8-8E44-4AE5-BC83-0C2B214EDF5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89" creationId="{593AE4F4-FC48-477F-9723-FB986D0880D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90" creationId="{DA09C5E9-4EBE-44BE-BE38-9AFF16C3B17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91" creationId="{FCAFB5FF-BF4B-4670-9BA0-D23F85D38AC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92" creationId="{85F13BB4-D2B2-4768-A6A4-7BD887F5B0AB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93" creationId="{4B05FEA9-C6D2-4850-957B-F1D5CBDE71D8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94" creationId="{C5BCC9D1-60BF-4FCF-B39C-CE5F2B613BB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95" creationId="{48FAE147-215F-48AA-8475-8BED2423C00D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97" creationId="{C01227CE-9CD5-44CD-95F7-1E18CA7F200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298" creationId="{6DA461E7-4B3E-443E-9E65-CE5BBBE94558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300" creationId="{B3B5E5A5-304F-4CA6-A26D-55D55FD6D7DD}"/>
          </ac:inkMkLst>
        </pc:inkChg>
        <pc:inkChg chg="del">
          <ac:chgData name="Hemanth Kumar" userId="e60da0a2-8f9f-43be-83b4-26a7a02c04c9" providerId="ADAL" clId="{2BB5F2E1-36F0-4F38-97FE-6E94D7D98922}" dt="2022-12-18T12:55:03.982" v="46" actId="478"/>
          <ac:inkMkLst>
            <pc:docMk/>
            <pc:sldMk cId="0" sldId="1073"/>
            <ac:inkMk id="301" creationId="{13960AB8-441B-4E9D-8F58-39CA83B7002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04" creationId="{A04DABAC-BB1C-4415-89F9-51E5B0CBBF4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05" creationId="{368E4807-9F10-4992-A140-6CE8945BF87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06" creationId="{53A2E9B4-AD98-4D03-9BFD-E1C147CDBDDF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07" creationId="{1CB68221-B543-4F8A-9764-C3A9E53416AB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08" creationId="{98FC3D4C-DF57-41DF-BE9E-C9E0EE2B0B8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09" creationId="{BDDA326F-847D-4DEF-BB91-4480F771EE2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10" creationId="{DF826833-E0B2-4139-B4B4-A26EFE762CD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11" creationId="{ED5A45AD-C123-47E6-A714-0A79F4A7FBE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12" creationId="{BDA33C04-84C5-4EAC-9F27-10C31994B753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13" creationId="{1F67B8A1-99B2-419F-8450-72AB39BE9EA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16" creationId="{07F3276D-6127-46F6-B674-58A9A04C4BC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17" creationId="{EB122F97-46CB-4AE1-837F-F32037658AC9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18" creationId="{9ED40ABF-17F3-405C-81A2-F68FA89F1BF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19" creationId="{B69DBC38-30FE-424E-9883-503E894ED48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22" creationId="{ABB08885-D2AF-4BF7-980B-A39F576C1C6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23" creationId="{A46576A1-9948-4EB2-9144-A98F50E94A36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24" creationId="{27260BFA-C544-4BE5-9F68-278385683E80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25" creationId="{1D0169A3-0D75-4765-ACF5-26E9CC6184CF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26" creationId="{DD1B6F83-E5CB-4442-AF64-ACA1D91B43D6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27" creationId="{E6C40B73-98B5-48C9-9568-AC1BE85B9E49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28" creationId="{E8B37A54-6A98-4209-A36F-A886CA4FFD2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31" creationId="{418696C9-2202-40ED-B0A2-42AD7509C9B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32" creationId="{977D78DD-0953-4102-9657-24012388EA95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33" creationId="{C6765F26-1BDE-4AF9-9701-2EFED58AB56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34" creationId="{674D29D0-9A48-43F4-B120-22A69E5F6F7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36" creationId="{EE5D4FE8-C955-4322-ADAF-83667D27F64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38" creationId="{76295420-F94D-46D2-8A2B-39CE2865C828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39" creationId="{73EBEBEA-2B55-48FD-B87F-C2D6B1CBCB3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40" creationId="{5975695C-BD72-4A1B-AAE7-D5B6E97BD583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342" creationId="{EC9C739A-4195-40CC-8A2D-5DB812E06729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44" creationId="{B84A481A-6F55-48F4-8B30-59F3365B8650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45" creationId="{C7747BF2-D2AB-4B0A-9DA2-4A20ADE095BD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46" creationId="{9331B528-F9E1-4FF3-AEE3-6DE03AD3945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47" creationId="{E635B8AB-E42C-4387-9AF4-E89984E94193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48" creationId="{26E07E48-6867-48A4-9C20-CF0948DB836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49" creationId="{1B84A205-0113-4647-A6E5-EC3B379C76AE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50" creationId="{32F3CD84-3FE8-462A-AB97-5422F4427E0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51" creationId="{46E9A53C-FAA0-4EB9-9D1F-BD75432C8636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52" creationId="{0F765D14-5A3F-411B-8DAB-ADE4E8376B6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54" creationId="{4AC75CAB-FE21-4FD4-8F2E-40C4DB55E76D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55" creationId="{B525C551-78C1-46CA-9306-52718C23EB2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56" creationId="{74C0C63B-0988-403F-A373-5E7533E9F82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57" creationId="{4C44B098-3052-487D-A3B9-273CF98ED548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58" creationId="{3C1F543E-F986-4333-9EF3-0AD0E192EB40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60" creationId="{7EE95DED-153C-489C-B99C-1549A0F2EC08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61" creationId="{7EF81645-DD1E-4F47-BA1E-5474F0B9101D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62" creationId="{AA1503DB-1793-424D-91AF-F451A3B9779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64" creationId="{750B31ED-8C7A-4BB0-96B2-B542C6FF99F5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66" creationId="{871201FF-10DD-4091-92D8-277478CB3A5E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68" creationId="{70C775B1-99F0-479D-8474-4EB00109E393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69" creationId="{D4D6A490-83C3-41D5-9F62-D59E78F7D58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70" creationId="{9B51A148-F055-40B2-A302-8941A718542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72" creationId="{B7FC0AD3-849C-4D1F-B245-23815D2C9E48}"/>
          </ac:inkMkLst>
        </pc:inkChg>
        <pc:inkChg chg="del">
          <ac:chgData name="Hemanth Kumar" userId="e60da0a2-8f9f-43be-83b4-26a7a02c04c9" providerId="ADAL" clId="{2BB5F2E1-36F0-4F38-97FE-6E94D7D98922}" dt="2022-12-18T12:54:36.128" v="40" actId="478"/>
          <ac:inkMkLst>
            <pc:docMk/>
            <pc:sldMk cId="0" sldId="1073"/>
            <ac:inkMk id="374" creationId="{F10A23F6-9226-4E54-88A2-E8823997B48C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75" creationId="{58E969CD-BD62-4E85-AB93-31F84498C13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76" creationId="{0F95B709-3027-422A-96EC-7C7C3395AA36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77" creationId="{C62E97AA-2807-45BA-A6EA-2C9CFF6D3C5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78" creationId="{C7EC5798-2724-4B24-A763-82BDE82050FD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79" creationId="{C0FCBBCE-FC1D-456D-8575-BE351E64C453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80" creationId="{AA824BF0-CF7C-40DC-96E2-EF8F435ABD15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82" creationId="{69F4817C-4ED0-4369-BB62-56F822738335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83" creationId="{75814648-DA2E-4B5F-B8A5-75D913EE93B2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84" creationId="{1D9DF87F-8A5E-4B6D-9FBF-EA20687528EB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386" creationId="{B7CF6439-0FFF-4975-A4CF-AD7E98EC86CC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387" creationId="{FC727604-22E9-4C99-B9BD-9435F2A0D313}"/>
          </ac:inkMkLst>
        </pc:inkChg>
        <pc:inkChg chg="del">
          <ac:chgData name="Hemanth Kumar" userId="e60da0a2-8f9f-43be-83b4-26a7a02c04c9" providerId="ADAL" clId="{2BB5F2E1-36F0-4F38-97FE-6E94D7D98922}" dt="2022-12-18T12:55:09.381" v="47" actId="478"/>
          <ac:inkMkLst>
            <pc:docMk/>
            <pc:sldMk cId="0" sldId="1073"/>
            <ac:inkMk id="388" creationId="{21425449-AEB7-4023-B89B-A248D15AAF6E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90" creationId="{2547D34E-9F19-497A-98BC-4A4C843CCAE1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91" creationId="{300A038B-49EC-4C4C-9B3E-C2F85321043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92" creationId="{EF234B84-0BD2-4A18-911F-7111D7B1C459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93" creationId="{B340B914-2E31-4B7C-A9C3-8400B2C7748A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94" creationId="{74E3AF16-7D9E-49FE-A336-33AAFF714D67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395" creationId="{DE37D66F-CD2F-4226-A58F-17479561070B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409" creationId="{4D4E7842-41E8-43D7-9732-8E36BC5CF014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410" creationId="{3DB4E45C-FBE3-44BB-8F30-19F50A85246E}"/>
          </ac:inkMkLst>
        </pc:inkChg>
        <pc:inkChg chg="del">
          <ac:chgData name="Hemanth Kumar" userId="e60da0a2-8f9f-43be-83b4-26a7a02c04c9" providerId="ADAL" clId="{2BB5F2E1-36F0-4F38-97FE-6E94D7D98922}" dt="2022-12-18T12:54:50.676" v="44" actId="478"/>
          <ac:inkMkLst>
            <pc:docMk/>
            <pc:sldMk cId="0" sldId="1073"/>
            <ac:inkMk id="411" creationId="{8AE6E0D3-6CD4-4C21-8E79-1225DA559424}"/>
          </ac:inkMkLst>
        </pc:inkChg>
      </pc:sldChg>
      <pc:sldChg chg="addSp delSp mod">
        <pc:chgData name="Hemanth Kumar" userId="e60da0a2-8f9f-43be-83b4-26a7a02c04c9" providerId="ADAL" clId="{2BB5F2E1-36F0-4F38-97FE-6E94D7D98922}" dt="2022-12-18T14:45:58.426" v="144"/>
        <pc:sldMkLst>
          <pc:docMk/>
          <pc:sldMk cId="2873826723" sldId="1171"/>
        </pc:sldMkLst>
        <pc:inkChg chg="del">
          <ac:chgData name="Hemanth Kumar" userId="e60da0a2-8f9f-43be-83b4-26a7a02c04c9" providerId="ADAL" clId="{2BB5F2E1-36F0-4F38-97FE-6E94D7D98922}" dt="2022-12-18T12:53:29.349" v="23" actId="478"/>
          <ac:inkMkLst>
            <pc:docMk/>
            <pc:sldMk cId="2873826723" sldId="1171"/>
            <ac:inkMk id="4" creationId="{C5EAA1F4-BE1E-418F-A28E-F22FEBEBB301}"/>
          </ac:inkMkLst>
        </pc:inkChg>
        <pc:inkChg chg="del">
          <ac:chgData name="Hemanth Kumar" userId="e60da0a2-8f9f-43be-83b4-26a7a02c04c9" providerId="ADAL" clId="{2BB5F2E1-36F0-4F38-97FE-6E94D7D98922}" dt="2022-12-18T12:53:26.789" v="22" actId="478"/>
          <ac:inkMkLst>
            <pc:docMk/>
            <pc:sldMk cId="2873826723" sldId="1171"/>
            <ac:inkMk id="5" creationId="{F0C1BDC8-B4DE-44F6-9478-DD738189FDB8}"/>
          </ac:inkMkLst>
        </pc:inkChg>
        <pc:inkChg chg="del">
          <ac:chgData name="Hemanth Kumar" userId="e60da0a2-8f9f-43be-83b4-26a7a02c04c9" providerId="ADAL" clId="{2BB5F2E1-36F0-4F38-97FE-6E94D7D98922}" dt="2022-12-18T12:53:24.402" v="21" actId="478"/>
          <ac:inkMkLst>
            <pc:docMk/>
            <pc:sldMk cId="2873826723" sldId="1171"/>
            <ac:inkMk id="6" creationId="{DAB7B4EF-CDDD-44C1-9234-819CAF9760B0}"/>
          </ac:inkMkLst>
        </pc:inkChg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2873826723" sldId="1171"/>
            <ac:inkMk id="7" creationId="{4F5614CC-4F3F-48A7-877A-A0C2B49E9145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1282208409" sldId="1172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1282208409" sldId="1172"/>
            <ac:inkMk id="3" creationId="{474B6852-17BC-4D97-BB05-1C2B9C378A36}"/>
          </ac:inkMkLst>
        </pc:inkChg>
      </pc:sldChg>
      <pc:sldChg chg="addSp">
        <pc:chgData name="Hemanth Kumar" userId="e60da0a2-8f9f-43be-83b4-26a7a02c04c9" providerId="ADAL" clId="{2BB5F2E1-36F0-4F38-97FE-6E94D7D98922}" dt="2022-12-18T14:45:58.426" v="144"/>
        <pc:sldMkLst>
          <pc:docMk/>
          <pc:sldMk cId="3176848998" sldId="1173"/>
        </pc:sldMkLst>
        <pc:inkChg chg="add">
          <ac:chgData name="Hemanth Kumar" userId="e60da0a2-8f9f-43be-83b4-26a7a02c04c9" providerId="ADAL" clId="{2BB5F2E1-36F0-4F38-97FE-6E94D7D98922}" dt="2022-12-18T14:45:58.426" v="144"/>
          <ac:inkMkLst>
            <pc:docMk/>
            <pc:sldMk cId="3176848998" sldId="1173"/>
            <ac:inkMk id="3" creationId="{83662457-0A75-41C0-8860-6A5D12AC4A13}"/>
          </ac:inkMkLst>
        </pc:inkChg>
      </pc:sldChg>
    </pc:docChg>
  </pc:docChgLst>
  <pc:docChgLst>
    <pc:chgData name="Hemanth Kumar  Tanneru" userId="e60da0a2-8f9f-43be-83b4-26a7a02c04c9" providerId="ADAL" clId="{5430C5C8-3B18-1147-A2C5-EB714497FC06}"/>
    <pc:docChg chg="undo custSel modSld">
      <pc:chgData name="Hemanth Kumar  Tanneru" userId="e60da0a2-8f9f-43be-83b4-26a7a02c04c9" providerId="ADAL" clId="{5430C5C8-3B18-1147-A2C5-EB714497FC06}" dt="2023-05-07T16:15:14.878" v="102"/>
      <pc:docMkLst>
        <pc:docMk/>
      </pc:docMkLst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278"/>
        </pc:sldMkLst>
        <pc:inkChg chg="del">
          <ac:chgData name="Hemanth Kumar  Tanneru" userId="e60da0a2-8f9f-43be-83b4-26a7a02c04c9" providerId="ADAL" clId="{5430C5C8-3B18-1147-A2C5-EB714497FC06}" dt="2023-05-06T12:45:30.919" v="0" actId="478"/>
          <ac:inkMkLst>
            <pc:docMk/>
            <pc:sldMk cId="0" sldId="278"/>
            <ac:inkMk id="3" creationId="{0FFBCD1F-AAB8-402A-BBCF-8CF044EC65D2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278"/>
            <ac:inkMk id="3" creationId="{BF3F5898-25B3-0FDC-7599-EA3AD94EA715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280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280"/>
            <ac:inkMk id="5" creationId="{B69B3BD9-97E3-839E-F54F-267461B29972}"/>
          </ac:inkMkLst>
        </pc:inkChg>
        <pc:inkChg chg="del">
          <ac:chgData name="Hemanth Kumar  Tanneru" userId="e60da0a2-8f9f-43be-83b4-26a7a02c04c9" providerId="ADAL" clId="{5430C5C8-3B18-1147-A2C5-EB714497FC06}" dt="2023-05-06T12:45:44.897" v="2" actId="478"/>
          <ac:inkMkLst>
            <pc:docMk/>
            <pc:sldMk cId="0" sldId="280"/>
            <ac:inkMk id="5" creationId="{D63A632C-BFB2-40EB-B066-548E0D2F32D5}"/>
          </ac:inkMkLst>
        </pc:inkChg>
        <pc:inkChg chg="del">
          <ac:chgData name="Hemanth Kumar  Tanneru" userId="e60da0a2-8f9f-43be-83b4-26a7a02c04c9" providerId="ADAL" clId="{5430C5C8-3B18-1147-A2C5-EB714497FC06}" dt="2023-05-06T12:45:37.538" v="1" actId="478"/>
          <ac:inkMkLst>
            <pc:docMk/>
            <pc:sldMk cId="0" sldId="280"/>
            <ac:inkMk id="6" creationId="{C143FC94-F84F-4E59-B822-B74F2A7FDC42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1341120881" sldId="482"/>
        </pc:sldMkLst>
        <pc:inkChg chg="del">
          <ac:chgData name="Hemanth Kumar  Tanneru" userId="e60da0a2-8f9f-43be-83b4-26a7a02c04c9" providerId="ADAL" clId="{5430C5C8-3B18-1147-A2C5-EB714497FC06}" dt="2023-05-06T12:47:05.944" v="17" actId="478"/>
          <ac:inkMkLst>
            <pc:docMk/>
            <pc:sldMk cId="1341120881" sldId="482"/>
            <ac:inkMk id="7" creationId="{2679E5B4-FBFB-48DC-B3D5-1EC5F749DEA4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1341120881" sldId="482"/>
            <ac:inkMk id="7" creationId="{A5A06A55-0C0E-AD1A-827F-6D7BB84352B7}"/>
          </ac:inkMkLst>
        </pc:inkChg>
      </pc:sldChg>
      <pc:sldChg chg="delSp mod">
        <pc:chgData name="Hemanth Kumar  Tanneru" userId="e60da0a2-8f9f-43be-83b4-26a7a02c04c9" providerId="ADAL" clId="{5430C5C8-3B18-1147-A2C5-EB714497FC06}" dt="2023-05-06T12:45:55.378" v="4" actId="478"/>
        <pc:sldMkLst>
          <pc:docMk/>
          <pc:sldMk cId="0" sldId="719"/>
        </pc:sldMkLst>
        <pc:inkChg chg="del">
          <ac:chgData name="Hemanth Kumar  Tanneru" userId="e60da0a2-8f9f-43be-83b4-26a7a02c04c9" providerId="ADAL" clId="{5430C5C8-3B18-1147-A2C5-EB714497FC06}" dt="2023-05-06T12:45:51.545" v="3" actId="478"/>
          <ac:inkMkLst>
            <pc:docMk/>
            <pc:sldMk cId="0" sldId="719"/>
            <ac:inkMk id="7" creationId="{66034540-DEB0-45A1-A1AC-869E088B4EF8}"/>
          </ac:inkMkLst>
        </pc:inkChg>
        <pc:inkChg chg="del">
          <ac:chgData name="Hemanth Kumar  Tanneru" userId="e60da0a2-8f9f-43be-83b4-26a7a02c04c9" providerId="ADAL" clId="{5430C5C8-3B18-1147-A2C5-EB714497FC06}" dt="2023-05-06T12:45:55.378" v="4" actId="478"/>
          <ac:inkMkLst>
            <pc:docMk/>
            <pc:sldMk cId="0" sldId="719"/>
            <ac:inkMk id="9" creationId="{FCD2E6CB-F424-489A-B66F-40CEB4635755}"/>
          </ac:inkMkLst>
        </pc:inkChg>
      </pc:sldChg>
      <pc:sldChg chg="delSp mod">
        <pc:chgData name="Hemanth Kumar  Tanneru" userId="e60da0a2-8f9f-43be-83b4-26a7a02c04c9" providerId="ADAL" clId="{5430C5C8-3B18-1147-A2C5-EB714497FC06}" dt="2023-05-06T12:46:06.865" v="6" actId="478"/>
        <pc:sldMkLst>
          <pc:docMk/>
          <pc:sldMk cId="0" sldId="720"/>
        </pc:sldMkLst>
        <pc:inkChg chg="del">
          <ac:chgData name="Hemanth Kumar  Tanneru" userId="e60da0a2-8f9f-43be-83b4-26a7a02c04c9" providerId="ADAL" clId="{5430C5C8-3B18-1147-A2C5-EB714497FC06}" dt="2023-05-06T12:46:06.865" v="6" actId="478"/>
          <ac:inkMkLst>
            <pc:docMk/>
            <pc:sldMk cId="0" sldId="720"/>
            <ac:inkMk id="6" creationId="{E2E5F954-A747-4913-A7D6-EB158BBD526F}"/>
          </ac:inkMkLst>
        </pc:inkChg>
        <pc:inkChg chg="del">
          <ac:chgData name="Hemanth Kumar  Tanneru" userId="e60da0a2-8f9f-43be-83b4-26a7a02c04c9" providerId="ADAL" clId="{5430C5C8-3B18-1147-A2C5-EB714497FC06}" dt="2023-05-06T12:46:02.265" v="5" actId="478"/>
          <ac:inkMkLst>
            <pc:docMk/>
            <pc:sldMk cId="0" sldId="720"/>
            <ac:inkMk id="8" creationId="{F50227AE-534F-4C34-994F-98FA8373613A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722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722"/>
            <ac:inkMk id="8" creationId="{B0854969-EBEC-AC89-3B38-0745687F5574}"/>
          </ac:inkMkLst>
        </pc:inkChg>
        <pc:inkChg chg="del">
          <ac:chgData name="Hemanth Kumar  Tanneru" userId="e60da0a2-8f9f-43be-83b4-26a7a02c04c9" providerId="ADAL" clId="{5430C5C8-3B18-1147-A2C5-EB714497FC06}" dt="2023-05-06T12:46:26.880" v="10" actId="478"/>
          <ac:inkMkLst>
            <pc:docMk/>
            <pc:sldMk cId="0" sldId="722"/>
            <ac:inkMk id="8" creationId="{F5605524-89D1-4EF1-96ED-A5E3C2B28789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723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723"/>
            <ac:inkMk id="2" creationId="{721BD7B2-47D3-7DF8-4256-BD3463C5D62C}"/>
          </ac:inkMkLst>
        </pc:inkChg>
        <pc:inkChg chg="del">
          <ac:chgData name="Hemanth Kumar  Tanneru" userId="e60da0a2-8f9f-43be-83b4-26a7a02c04c9" providerId="ADAL" clId="{5430C5C8-3B18-1147-A2C5-EB714497FC06}" dt="2023-05-06T12:46:17.488" v="8" actId="478"/>
          <ac:inkMkLst>
            <pc:docMk/>
            <pc:sldMk cId="0" sldId="723"/>
            <ac:inkMk id="2" creationId="{8B0FFF1C-EFE9-4ACA-9067-B85651EACAF1}"/>
          </ac:inkMkLst>
        </pc:inkChg>
        <pc:inkChg chg="del">
          <ac:chgData name="Hemanth Kumar  Tanneru" userId="e60da0a2-8f9f-43be-83b4-26a7a02c04c9" providerId="ADAL" clId="{5430C5C8-3B18-1147-A2C5-EB714497FC06}" dt="2023-05-06T12:46:20.228" v="9" actId="478"/>
          <ac:inkMkLst>
            <pc:docMk/>
            <pc:sldMk cId="0" sldId="723"/>
            <ac:inkMk id="3" creationId="{A39EB62F-E2AE-4A2D-9D8D-415740D746AB}"/>
          </ac:inkMkLst>
        </pc:inkChg>
        <pc:inkChg chg="del">
          <ac:chgData name="Hemanth Kumar  Tanneru" userId="e60da0a2-8f9f-43be-83b4-26a7a02c04c9" providerId="ADAL" clId="{5430C5C8-3B18-1147-A2C5-EB714497FC06}" dt="2023-05-06T12:46:13.431" v="7" actId="478"/>
          <ac:inkMkLst>
            <pc:docMk/>
            <pc:sldMk cId="0" sldId="723"/>
            <ac:inkMk id="4" creationId="{334179F8-99D5-4C08-8EB1-B6786A8A4D07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727"/>
        </pc:sldMkLst>
        <pc:inkChg chg="del">
          <ac:chgData name="Hemanth Kumar  Tanneru" userId="e60da0a2-8f9f-43be-83b4-26a7a02c04c9" providerId="ADAL" clId="{5430C5C8-3B18-1147-A2C5-EB714497FC06}" dt="2023-05-06T12:46:32.460" v="11" actId="478"/>
          <ac:inkMkLst>
            <pc:docMk/>
            <pc:sldMk cId="0" sldId="727"/>
            <ac:inkMk id="4" creationId="{6EE90724-0932-44F3-A4CA-EF717FB4F575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727"/>
            <ac:inkMk id="4" creationId="{7ED1592D-AC40-AE1B-0811-6AE5D1B419F2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728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728"/>
            <ac:inkMk id="4" creationId="{1D657D70-4074-320E-FEFB-4E08B2D347F9}"/>
          </ac:inkMkLst>
        </pc:inkChg>
        <pc:inkChg chg="del">
          <ac:chgData name="Hemanth Kumar  Tanneru" userId="e60da0a2-8f9f-43be-83b4-26a7a02c04c9" providerId="ADAL" clId="{5430C5C8-3B18-1147-A2C5-EB714497FC06}" dt="2023-05-06T12:46:38.520" v="12" actId="478"/>
          <ac:inkMkLst>
            <pc:docMk/>
            <pc:sldMk cId="0" sldId="728"/>
            <ac:inkMk id="4" creationId="{76F6237E-7D00-4229-9C9D-41291BDD1D69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730"/>
        </pc:sldMkLst>
        <pc:inkChg chg="del">
          <ac:chgData name="Hemanth Kumar  Tanneru" userId="e60da0a2-8f9f-43be-83b4-26a7a02c04c9" providerId="ADAL" clId="{5430C5C8-3B18-1147-A2C5-EB714497FC06}" dt="2023-05-06T12:46:44.474" v="13" actId="478"/>
          <ac:inkMkLst>
            <pc:docMk/>
            <pc:sldMk cId="0" sldId="730"/>
            <ac:inkMk id="4" creationId="{4D366257-36E1-4792-AE9C-5BD6715906BB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730"/>
            <ac:inkMk id="4" creationId="{9FCAFD8C-9E0F-EC19-A556-56103575D191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731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731"/>
            <ac:inkMk id="4" creationId="{52D3F2A5-C738-0F48-CBFD-3A9ECC745CEA}"/>
          </ac:inkMkLst>
        </pc:inkChg>
        <pc:inkChg chg="del">
          <ac:chgData name="Hemanth Kumar  Tanneru" userId="e60da0a2-8f9f-43be-83b4-26a7a02c04c9" providerId="ADAL" clId="{5430C5C8-3B18-1147-A2C5-EB714497FC06}" dt="2023-05-06T12:46:51.897" v="14" actId="478"/>
          <ac:inkMkLst>
            <pc:docMk/>
            <pc:sldMk cId="0" sldId="731"/>
            <ac:inkMk id="4" creationId="{7736ACBB-5EF7-42B7-ABA7-D2A6A4B52869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732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732"/>
            <ac:inkMk id="4" creationId="{96137A6F-6D60-E114-589A-91C3729C17D9}"/>
          </ac:inkMkLst>
        </pc:inkChg>
        <pc:inkChg chg="del">
          <ac:chgData name="Hemanth Kumar  Tanneru" userId="e60da0a2-8f9f-43be-83b4-26a7a02c04c9" providerId="ADAL" clId="{5430C5C8-3B18-1147-A2C5-EB714497FC06}" dt="2023-05-06T12:47:00.681" v="16" actId="478"/>
          <ac:inkMkLst>
            <pc:docMk/>
            <pc:sldMk cId="0" sldId="732"/>
            <ac:inkMk id="4" creationId="{FCF68101-AAF6-4BA0-8CB2-35234EA44694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736"/>
        </pc:sldMkLst>
        <pc:inkChg chg="del">
          <ac:chgData name="Hemanth Kumar  Tanneru" userId="e60da0a2-8f9f-43be-83b4-26a7a02c04c9" providerId="ADAL" clId="{5430C5C8-3B18-1147-A2C5-EB714497FC06}" dt="2023-05-06T12:47:26.590" v="20" actId="478"/>
          <ac:inkMkLst>
            <pc:docMk/>
            <pc:sldMk cId="0" sldId="736"/>
            <ac:inkMk id="4" creationId="{8237C450-14B2-4173-B9C1-52C1CF4B5C91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736"/>
            <ac:inkMk id="4" creationId="{AC6C7A9B-170D-1F7B-F485-06A0BE1ACFD5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822"/>
        </pc:sldMkLst>
        <pc:inkChg chg="del">
          <ac:chgData name="Hemanth Kumar  Tanneru" userId="e60da0a2-8f9f-43be-83b4-26a7a02c04c9" providerId="ADAL" clId="{5430C5C8-3B18-1147-A2C5-EB714497FC06}" dt="2023-05-06T12:47:31.569" v="21" actId="478"/>
          <ac:inkMkLst>
            <pc:docMk/>
            <pc:sldMk cId="0" sldId="822"/>
            <ac:inkMk id="3" creationId="{0F2637F5-7E9E-4982-9443-7D4F5A25FB82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822"/>
            <ac:inkMk id="3" creationId="{EC10A57C-0ED5-FB93-2500-1F1AEA93406A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76"/>
        </pc:sldMkLst>
        <pc:inkChg chg="del">
          <ac:chgData name="Hemanth Kumar  Tanneru" userId="e60da0a2-8f9f-43be-83b4-26a7a02c04c9" providerId="ADAL" clId="{5430C5C8-3B18-1147-A2C5-EB714497FC06}" dt="2023-05-06T12:47:42.701" v="22" actId="478"/>
          <ac:inkMkLst>
            <pc:docMk/>
            <pc:sldMk cId="0" sldId="976"/>
            <ac:inkMk id="5" creationId="{B6BF22AA-68AA-496C-BE91-C3970A2DA8CE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76"/>
            <ac:inkMk id="5" creationId="{E72CFE2E-8189-EFC8-F0E9-44A6A4053A02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77"/>
        </pc:sldMkLst>
        <pc:inkChg chg="del">
          <ac:chgData name="Hemanth Kumar  Tanneru" userId="e60da0a2-8f9f-43be-83b4-26a7a02c04c9" providerId="ADAL" clId="{5430C5C8-3B18-1147-A2C5-EB714497FC06}" dt="2023-05-06T12:47:49.587" v="23" actId="478"/>
          <ac:inkMkLst>
            <pc:docMk/>
            <pc:sldMk cId="0" sldId="977"/>
            <ac:inkMk id="6" creationId="{376B739B-3B95-4D15-B83E-95090B19E973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77"/>
            <ac:inkMk id="6" creationId="{525A978F-712E-063E-2248-ADC834D9347A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78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78"/>
            <ac:inkMk id="7" creationId="{48DF9878-C6F5-A2DA-E843-7353AC181E25}"/>
          </ac:inkMkLst>
        </pc:inkChg>
        <pc:inkChg chg="del">
          <ac:chgData name="Hemanth Kumar  Tanneru" userId="e60da0a2-8f9f-43be-83b4-26a7a02c04c9" providerId="ADAL" clId="{5430C5C8-3B18-1147-A2C5-EB714497FC06}" dt="2023-05-06T12:47:54.141" v="24" actId="478"/>
          <ac:inkMkLst>
            <pc:docMk/>
            <pc:sldMk cId="0" sldId="978"/>
            <ac:inkMk id="7" creationId="{97262881-E232-4643-9DED-FBA535095934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79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79"/>
            <ac:inkMk id="4" creationId="{D2C2AA27-5A3B-97EA-E36A-0BBDCCDFCECA}"/>
          </ac:inkMkLst>
        </pc:inkChg>
        <pc:inkChg chg="del">
          <ac:chgData name="Hemanth Kumar  Tanneru" userId="e60da0a2-8f9f-43be-83b4-26a7a02c04c9" providerId="ADAL" clId="{5430C5C8-3B18-1147-A2C5-EB714497FC06}" dt="2023-05-06T12:48:04.651" v="25" actId="478"/>
          <ac:inkMkLst>
            <pc:docMk/>
            <pc:sldMk cId="0" sldId="979"/>
            <ac:inkMk id="4" creationId="{EFC12968-B55C-49E4-A218-DAD46CBACFAC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1"/>
        </pc:sldMkLst>
        <pc:inkChg chg="del">
          <ac:chgData name="Hemanth Kumar  Tanneru" userId="e60da0a2-8f9f-43be-83b4-26a7a02c04c9" providerId="ADAL" clId="{5430C5C8-3B18-1147-A2C5-EB714497FC06}" dt="2023-05-06T12:48:14.876" v="26" actId="478"/>
          <ac:inkMkLst>
            <pc:docMk/>
            <pc:sldMk cId="0" sldId="981"/>
            <ac:inkMk id="4" creationId="{9EC568DD-C713-4F01-AFF9-22AF867E6B29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1"/>
            <ac:inkMk id="4" creationId="{E64B4D79-AD97-107C-B336-88F227720636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2"/>
        </pc:sldMkLst>
        <pc:inkChg chg="del">
          <ac:chgData name="Hemanth Kumar  Tanneru" userId="e60da0a2-8f9f-43be-83b4-26a7a02c04c9" providerId="ADAL" clId="{5430C5C8-3B18-1147-A2C5-EB714497FC06}" dt="2023-05-06T12:48:22.708" v="27" actId="478"/>
          <ac:inkMkLst>
            <pc:docMk/>
            <pc:sldMk cId="0" sldId="982"/>
            <ac:inkMk id="7" creationId="{944527FD-C713-4166-AA88-94B323E23F34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2"/>
            <ac:inkMk id="7" creationId="{FD836F62-050F-F9DB-C1AA-59F6DAA9A6FE}"/>
          </ac:inkMkLst>
        </pc:inkChg>
      </pc:sldChg>
      <pc:sldChg chg="addSp delSp mod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3"/>
        </pc:sldMkLst>
        <pc:spChg chg="add del mod">
          <ac:chgData name="Hemanth Kumar  Tanneru" userId="e60da0a2-8f9f-43be-83b4-26a7a02c04c9" providerId="ADAL" clId="{5430C5C8-3B18-1147-A2C5-EB714497FC06}" dt="2023-05-06T12:48:45.086" v="29" actId="478"/>
          <ac:spMkLst>
            <pc:docMk/>
            <pc:sldMk cId="0" sldId="983"/>
            <ac:spMk id="8" creationId="{0E6E1116-F4C1-A1BE-571A-4DE04CD5E071}"/>
          </ac:spMkLst>
        </pc:spChg>
        <pc:grpChg chg="del">
          <ac:chgData name="Hemanth Kumar  Tanneru" userId="e60da0a2-8f9f-43be-83b4-26a7a02c04c9" providerId="ADAL" clId="{5430C5C8-3B18-1147-A2C5-EB714497FC06}" dt="2023-05-06T12:48:48.052" v="30" actId="478"/>
          <ac:grpSpMkLst>
            <pc:docMk/>
            <pc:sldMk cId="0" sldId="983"/>
            <ac:grpSpMk id="72" creationId="{35ABF576-7FC5-460A-BEF0-A02443B94920}"/>
          </ac:grpSpMkLst>
        </pc:grpChg>
        <pc:grpChg chg="mod">
          <ac:chgData name="Hemanth Kumar  Tanneru" userId="e60da0a2-8f9f-43be-83b4-26a7a02c04c9" providerId="ADAL" clId="{5430C5C8-3B18-1147-A2C5-EB714497FC06}" dt="2023-05-06T12:49:19.414" v="41" actId="1037"/>
          <ac:grpSpMkLst>
            <pc:docMk/>
            <pc:sldMk cId="0" sldId="983"/>
            <ac:grpSpMk id="120" creationId="{0F5C1387-F287-47AD-9BB8-AB95638948C0}"/>
          </ac:grpSpMkLst>
        </pc:grpChg>
        <pc:picChg chg="add del">
          <ac:chgData name="Hemanth Kumar  Tanneru" userId="e60da0a2-8f9f-43be-83b4-26a7a02c04c9" providerId="ADAL" clId="{5430C5C8-3B18-1147-A2C5-EB714497FC06}" dt="2023-05-06T12:48:45.086" v="29" actId="478"/>
          <ac:picMkLst>
            <pc:docMk/>
            <pc:sldMk cId="0" sldId="983"/>
            <ac:picMk id="37" creationId="{00000000-0000-0000-0000-000000000000}"/>
          </ac:picMkLst>
        </pc:pic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3"/>
            <ac:inkMk id="6" creationId="{07153F45-3E63-D55B-5BC7-763AE3A9384B}"/>
          </ac:inkMkLst>
        </pc:inkChg>
        <pc:inkChg chg="del">
          <ac:chgData name="Hemanth Kumar  Tanneru" userId="e60da0a2-8f9f-43be-83b4-26a7a02c04c9" providerId="ADAL" clId="{5430C5C8-3B18-1147-A2C5-EB714497FC06}" dt="2023-05-06T12:48:52.054" v="31" actId="478"/>
          <ac:inkMkLst>
            <pc:docMk/>
            <pc:sldMk cId="0" sldId="983"/>
            <ac:inkMk id="6" creationId="{E905BEFC-26AF-4F88-8590-5A7488CB3BC8}"/>
          </ac:inkMkLst>
        </pc:inkChg>
        <pc:inkChg chg="del">
          <ac:chgData name="Hemanth Kumar  Tanneru" userId="e60da0a2-8f9f-43be-83b4-26a7a02c04c9" providerId="ADAL" clId="{5430C5C8-3B18-1147-A2C5-EB714497FC06}" dt="2023-05-06T12:48:57.999" v="32" actId="478"/>
          <ac:inkMkLst>
            <pc:docMk/>
            <pc:sldMk cId="0" sldId="983"/>
            <ac:inkMk id="92" creationId="{332F2468-3465-4B5B-B0B2-43B2956512B3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4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4"/>
            <ac:inkMk id="6" creationId="{BE711282-4EA4-E9BA-3395-CD91A3569B7B}"/>
          </ac:inkMkLst>
        </pc:inkChg>
        <pc:inkChg chg="del">
          <ac:chgData name="Hemanth Kumar  Tanneru" userId="e60da0a2-8f9f-43be-83b4-26a7a02c04c9" providerId="ADAL" clId="{5430C5C8-3B18-1147-A2C5-EB714497FC06}" dt="2023-05-06T12:49:51.937" v="44" actId="478"/>
          <ac:inkMkLst>
            <pc:docMk/>
            <pc:sldMk cId="0" sldId="984"/>
            <ac:inkMk id="6" creationId="{BF8DFEFD-2319-4E89-837B-CD752347ACDD}"/>
          </ac:inkMkLst>
        </pc:inkChg>
        <pc:inkChg chg="del">
          <ac:chgData name="Hemanth Kumar  Tanneru" userId="e60da0a2-8f9f-43be-83b4-26a7a02c04c9" providerId="ADAL" clId="{5430C5C8-3B18-1147-A2C5-EB714497FC06}" dt="2023-05-06T12:49:47.608" v="43" actId="478"/>
          <ac:inkMkLst>
            <pc:docMk/>
            <pc:sldMk cId="0" sldId="984"/>
            <ac:inkMk id="19" creationId="{C98C50D3-A473-4E8E-8817-55AB3B5B6E6B}"/>
          </ac:inkMkLst>
        </pc:inkChg>
        <pc:inkChg chg="del">
          <ac:chgData name="Hemanth Kumar  Tanneru" userId="e60da0a2-8f9f-43be-83b4-26a7a02c04c9" providerId="ADAL" clId="{5430C5C8-3B18-1147-A2C5-EB714497FC06}" dt="2023-05-06T12:49:28.929" v="42" actId="478"/>
          <ac:inkMkLst>
            <pc:docMk/>
            <pc:sldMk cId="0" sldId="984"/>
            <ac:inkMk id="20" creationId="{A3966C1B-72CB-4D82-8FA8-2B0F6E32927C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5"/>
        </pc:sldMkLst>
        <pc:grpChg chg="del">
          <ac:chgData name="Hemanth Kumar  Tanneru" userId="e60da0a2-8f9f-43be-83b4-26a7a02c04c9" providerId="ADAL" clId="{5430C5C8-3B18-1147-A2C5-EB714497FC06}" dt="2023-05-06T12:50:15.122" v="46" actId="478"/>
          <ac:grpSpMkLst>
            <pc:docMk/>
            <pc:sldMk cId="0" sldId="985"/>
            <ac:grpSpMk id="154" creationId="{716673E8-323B-4073-9924-62160321E3B1}"/>
          </ac:grpSpMkLst>
        </pc:grpChg>
        <pc:grpChg chg="del">
          <ac:chgData name="Hemanth Kumar  Tanneru" userId="e60da0a2-8f9f-43be-83b4-26a7a02c04c9" providerId="ADAL" clId="{5430C5C8-3B18-1147-A2C5-EB714497FC06}" dt="2023-05-06T12:50:17.618" v="47" actId="478"/>
          <ac:grpSpMkLst>
            <pc:docMk/>
            <pc:sldMk cId="0" sldId="985"/>
            <ac:grpSpMk id="181" creationId="{31C3A497-9951-4B93-81E1-D597760D3414}"/>
          </ac:grpSpMkLst>
        </pc:grpChg>
        <pc:inkChg chg="del">
          <ac:chgData name="Hemanth Kumar  Tanneru" userId="e60da0a2-8f9f-43be-83b4-26a7a02c04c9" providerId="ADAL" clId="{5430C5C8-3B18-1147-A2C5-EB714497FC06}" dt="2023-05-06T12:50:08.914" v="45" actId="478"/>
          <ac:inkMkLst>
            <pc:docMk/>
            <pc:sldMk cId="0" sldId="985"/>
            <ac:inkMk id="4" creationId="{23CDF8CB-0985-401E-A2E3-2520D487B1A6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5"/>
            <ac:inkMk id="4" creationId="{47DE231F-A39D-BCFA-1294-A3AD14CE61CA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6"/>
        </pc:sldMkLst>
        <pc:inkChg chg="del">
          <ac:chgData name="Hemanth Kumar  Tanneru" userId="e60da0a2-8f9f-43be-83b4-26a7a02c04c9" providerId="ADAL" clId="{5430C5C8-3B18-1147-A2C5-EB714497FC06}" dt="2023-05-06T12:50:24.414" v="48" actId="478"/>
          <ac:inkMkLst>
            <pc:docMk/>
            <pc:sldMk cId="0" sldId="986"/>
            <ac:inkMk id="6" creationId="{2A0A2D19-0BC8-4EF9-B86E-067D404C99A2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6"/>
            <ac:inkMk id="6" creationId="{C2A76A4D-3FC0-A2B1-06C7-E4931A2DC602}"/>
          </ac:inkMkLst>
        </pc:inkChg>
        <pc:inkChg chg="del">
          <ac:chgData name="Hemanth Kumar  Tanneru" userId="e60da0a2-8f9f-43be-83b4-26a7a02c04c9" providerId="ADAL" clId="{5430C5C8-3B18-1147-A2C5-EB714497FC06}" dt="2023-05-06T12:50:29.427" v="50" actId="478"/>
          <ac:inkMkLst>
            <pc:docMk/>
            <pc:sldMk cId="0" sldId="986"/>
            <ac:inkMk id="124" creationId="{B057D5D0-5317-4F8B-BA20-72B2D471E54A}"/>
          </ac:inkMkLst>
        </pc:inkChg>
        <pc:inkChg chg="del">
          <ac:chgData name="Hemanth Kumar  Tanneru" userId="e60da0a2-8f9f-43be-83b4-26a7a02c04c9" providerId="ADAL" clId="{5430C5C8-3B18-1147-A2C5-EB714497FC06}" dt="2023-05-06T12:50:27.510" v="49" actId="478"/>
          <ac:inkMkLst>
            <pc:docMk/>
            <pc:sldMk cId="0" sldId="986"/>
            <ac:inkMk id="125" creationId="{FCE169B5-DB2D-423A-8D09-C393ACC3FA6E}"/>
          </ac:inkMkLst>
        </pc:inkChg>
        <pc:inkChg chg="del">
          <ac:chgData name="Hemanth Kumar  Tanneru" userId="e60da0a2-8f9f-43be-83b4-26a7a02c04c9" providerId="ADAL" clId="{5430C5C8-3B18-1147-A2C5-EB714497FC06}" dt="2023-05-06T12:50:32.028" v="51" actId="478"/>
          <ac:inkMkLst>
            <pc:docMk/>
            <pc:sldMk cId="0" sldId="986"/>
            <ac:inkMk id="127" creationId="{7A098CB3-263D-4B36-8D76-A6159246ABB0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7"/>
        </pc:sldMkLst>
        <pc:grpChg chg="del">
          <ac:chgData name="Hemanth Kumar  Tanneru" userId="e60da0a2-8f9f-43be-83b4-26a7a02c04c9" providerId="ADAL" clId="{5430C5C8-3B18-1147-A2C5-EB714497FC06}" dt="2023-05-06T12:51:08.022" v="54" actId="478"/>
          <ac:grpSpMkLst>
            <pc:docMk/>
            <pc:sldMk cId="0" sldId="987"/>
            <ac:grpSpMk id="188" creationId="{423D3B46-223F-4DD3-8A62-99E6467AA91A}"/>
          </ac:grpSpMkLst>
        </pc:grpChg>
        <pc:grpChg chg="del">
          <ac:chgData name="Hemanth Kumar  Tanneru" userId="e60da0a2-8f9f-43be-83b4-26a7a02c04c9" providerId="ADAL" clId="{5430C5C8-3B18-1147-A2C5-EB714497FC06}" dt="2023-05-06T12:51:08.022" v="54" actId="478"/>
          <ac:grpSpMkLst>
            <pc:docMk/>
            <pc:sldMk cId="0" sldId="987"/>
            <ac:grpSpMk id="191" creationId="{C712AA4D-C47B-4413-BBA1-2377E65BE8FF}"/>
          </ac:grpSpMkLst>
        </pc:grpChg>
        <pc:inkChg chg="del">
          <ac:chgData name="Hemanth Kumar  Tanneru" userId="e60da0a2-8f9f-43be-83b4-26a7a02c04c9" providerId="ADAL" clId="{5430C5C8-3B18-1147-A2C5-EB714497FC06}" dt="2023-05-06T12:51:00.811" v="53" actId="478"/>
          <ac:inkMkLst>
            <pc:docMk/>
            <pc:sldMk cId="0" sldId="987"/>
            <ac:inkMk id="181" creationId="{61DDA142-0E6F-4070-8A15-18C660325210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7"/>
            <ac:inkMk id="181" creationId="{76FC8580-19AA-FF40-BCBB-E9C4B044D911}"/>
          </ac:inkMkLst>
        </pc:inkChg>
        <pc:inkChg chg="del">
          <ac:chgData name="Hemanth Kumar  Tanneru" userId="e60da0a2-8f9f-43be-83b4-26a7a02c04c9" providerId="ADAL" clId="{5430C5C8-3B18-1147-A2C5-EB714497FC06}" dt="2023-05-06T12:50:44.776" v="52" actId="478"/>
          <ac:inkMkLst>
            <pc:docMk/>
            <pc:sldMk cId="0" sldId="987"/>
            <ac:inkMk id="217" creationId="{B2924A49-75F0-4CF8-B78C-6FA7E97136F8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8"/>
        </pc:sldMkLst>
        <pc:grpChg chg="del">
          <ac:chgData name="Hemanth Kumar  Tanneru" userId="e60da0a2-8f9f-43be-83b4-26a7a02c04c9" providerId="ADAL" clId="{5430C5C8-3B18-1147-A2C5-EB714497FC06}" dt="2023-05-06T12:51:49.867" v="57" actId="478"/>
          <ac:grpSpMkLst>
            <pc:docMk/>
            <pc:sldMk cId="0" sldId="988"/>
            <ac:grpSpMk id="17" creationId="{8F244700-17B7-436C-ACDA-65F5A2CFCFD6}"/>
          </ac:grpSpMkLst>
        </pc:grpChg>
        <pc:inkChg chg="del">
          <ac:chgData name="Hemanth Kumar  Tanneru" userId="e60da0a2-8f9f-43be-83b4-26a7a02c04c9" providerId="ADAL" clId="{5430C5C8-3B18-1147-A2C5-EB714497FC06}" dt="2023-05-06T12:51:36.637" v="56" actId="478"/>
          <ac:inkMkLst>
            <pc:docMk/>
            <pc:sldMk cId="0" sldId="988"/>
            <ac:inkMk id="4" creationId="{16EA1481-07DB-4975-A1CB-3ED7C1939257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8"/>
            <ac:inkMk id="4" creationId="{7D167D66-903A-9A69-8C3E-F85E956E72C6}"/>
          </ac:inkMkLst>
        </pc:inkChg>
        <pc:inkChg chg="del">
          <ac:chgData name="Hemanth Kumar  Tanneru" userId="e60da0a2-8f9f-43be-83b4-26a7a02c04c9" providerId="ADAL" clId="{5430C5C8-3B18-1147-A2C5-EB714497FC06}" dt="2023-05-06T12:51:49.867" v="57" actId="478"/>
          <ac:inkMkLst>
            <pc:docMk/>
            <pc:sldMk cId="0" sldId="988"/>
            <ac:inkMk id="5" creationId="{2E6EC4DC-04E3-4D60-9A38-772220B538C0}"/>
          </ac:inkMkLst>
        </pc:inkChg>
        <pc:inkChg chg="del">
          <ac:chgData name="Hemanth Kumar  Tanneru" userId="e60da0a2-8f9f-43be-83b4-26a7a02c04c9" providerId="ADAL" clId="{5430C5C8-3B18-1147-A2C5-EB714497FC06}" dt="2023-05-06T12:51:49.867" v="57" actId="478"/>
          <ac:inkMkLst>
            <pc:docMk/>
            <pc:sldMk cId="0" sldId="988"/>
            <ac:inkMk id="6" creationId="{71D0DEEF-9735-4292-8626-E4838DE309DC}"/>
          </ac:inkMkLst>
        </pc:inkChg>
        <pc:inkChg chg="del">
          <ac:chgData name="Hemanth Kumar  Tanneru" userId="e60da0a2-8f9f-43be-83b4-26a7a02c04c9" providerId="ADAL" clId="{5430C5C8-3B18-1147-A2C5-EB714497FC06}" dt="2023-05-06T12:51:49.867" v="57" actId="478"/>
          <ac:inkMkLst>
            <pc:docMk/>
            <pc:sldMk cId="0" sldId="988"/>
            <ac:inkMk id="7" creationId="{EDC38A7C-3958-44D2-BAD8-DCAB39AA30AA}"/>
          </ac:inkMkLst>
        </pc:inkChg>
        <pc:inkChg chg="del">
          <ac:chgData name="Hemanth Kumar  Tanneru" userId="e60da0a2-8f9f-43be-83b4-26a7a02c04c9" providerId="ADAL" clId="{5430C5C8-3B18-1147-A2C5-EB714497FC06}" dt="2023-05-06T12:51:49.867" v="57" actId="478"/>
          <ac:inkMkLst>
            <pc:docMk/>
            <pc:sldMk cId="0" sldId="988"/>
            <ac:inkMk id="8" creationId="{65290090-5918-4033-B4B7-4B2ABA33FC48}"/>
          </ac:inkMkLst>
        </pc:inkChg>
        <pc:inkChg chg="del">
          <ac:chgData name="Hemanth Kumar  Tanneru" userId="e60da0a2-8f9f-43be-83b4-26a7a02c04c9" providerId="ADAL" clId="{5430C5C8-3B18-1147-A2C5-EB714497FC06}" dt="2023-05-06T12:51:32.003" v="55" actId="478"/>
          <ac:inkMkLst>
            <pc:docMk/>
            <pc:sldMk cId="0" sldId="988"/>
            <ac:inkMk id="13" creationId="{F78C82B9-5343-40E1-90FA-AF42BEC9AA9E}"/>
          </ac:inkMkLst>
        </pc:inkChg>
        <pc:inkChg chg="del">
          <ac:chgData name="Hemanth Kumar  Tanneru" userId="e60da0a2-8f9f-43be-83b4-26a7a02c04c9" providerId="ADAL" clId="{5430C5C8-3B18-1147-A2C5-EB714497FC06}" dt="2023-05-06T12:51:32.003" v="55" actId="478"/>
          <ac:inkMkLst>
            <pc:docMk/>
            <pc:sldMk cId="0" sldId="988"/>
            <ac:inkMk id="14" creationId="{240B149A-8E0F-41E0-8598-AF8AA78D5C3A}"/>
          </ac:inkMkLst>
        </pc:inkChg>
        <pc:inkChg chg="del">
          <ac:chgData name="Hemanth Kumar  Tanneru" userId="e60da0a2-8f9f-43be-83b4-26a7a02c04c9" providerId="ADAL" clId="{5430C5C8-3B18-1147-A2C5-EB714497FC06}" dt="2023-05-06T12:51:32.003" v="55" actId="478"/>
          <ac:inkMkLst>
            <pc:docMk/>
            <pc:sldMk cId="0" sldId="988"/>
            <ac:inkMk id="18" creationId="{89A53679-5C5C-4B3D-BBEC-D52589A8C3FF}"/>
          </ac:inkMkLst>
        </pc:inkChg>
        <pc:inkChg chg="del">
          <ac:chgData name="Hemanth Kumar  Tanneru" userId="e60da0a2-8f9f-43be-83b4-26a7a02c04c9" providerId="ADAL" clId="{5430C5C8-3B18-1147-A2C5-EB714497FC06}" dt="2023-05-06T12:51:32.003" v="55" actId="478"/>
          <ac:inkMkLst>
            <pc:docMk/>
            <pc:sldMk cId="0" sldId="988"/>
            <ac:inkMk id="58" creationId="{0C1C514D-EA25-46F1-AB00-6EE76CD47EE0}"/>
          </ac:inkMkLst>
        </pc:inkChg>
        <pc:inkChg chg="del">
          <ac:chgData name="Hemanth Kumar  Tanneru" userId="e60da0a2-8f9f-43be-83b4-26a7a02c04c9" providerId="ADAL" clId="{5430C5C8-3B18-1147-A2C5-EB714497FC06}" dt="2023-05-06T12:51:32.003" v="55" actId="478"/>
          <ac:inkMkLst>
            <pc:docMk/>
            <pc:sldMk cId="0" sldId="988"/>
            <ac:inkMk id="59" creationId="{EB41BE1E-A5C2-4403-BF66-9E641B165816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89"/>
        </pc:sldMkLst>
        <pc:grpChg chg="del">
          <ac:chgData name="Hemanth Kumar  Tanneru" userId="e60da0a2-8f9f-43be-83b4-26a7a02c04c9" providerId="ADAL" clId="{5430C5C8-3B18-1147-A2C5-EB714497FC06}" dt="2023-05-06T12:52:17.123" v="61" actId="478"/>
          <ac:grpSpMkLst>
            <pc:docMk/>
            <pc:sldMk cId="0" sldId="989"/>
            <ac:grpSpMk id="18" creationId="{29A96448-4FDB-413C-8D6A-D9A4D6C5A3FE}"/>
          </ac:grpSpMkLst>
        </pc:grpChg>
        <pc:grpChg chg="del">
          <ac:chgData name="Hemanth Kumar  Tanneru" userId="e60da0a2-8f9f-43be-83b4-26a7a02c04c9" providerId="ADAL" clId="{5430C5C8-3B18-1147-A2C5-EB714497FC06}" dt="2023-05-06T12:52:33.048" v="66" actId="478"/>
          <ac:grpSpMkLst>
            <pc:docMk/>
            <pc:sldMk cId="0" sldId="989"/>
            <ac:grpSpMk id="29" creationId="{9385ECE8-4A64-4ED4-92AC-71A22CE08279}"/>
          </ac:grpSpMkLst>
        </pc:grpChg>
        <pc:grpChg chg="del">
          <ac:chgData name="Hemanth Kumar  Tanneru" userId="e60da0a2-8f9f-43be-83b4-26a7a02c04c9" providerId="ADAL" clId="{5430C5C8-3B18-1147-A2C5-EB714497FC06}" dt="2023-05-06T12:52:29.343" v="65" actId="478"/>
          <ac:grpSpMkLst>
            <pc:docMk/>
            <pc:sldMk cId="0" sldId="989"/>
            <ac:grpSpMk id="47" creationId="{3D593BFE-33CA-48F3-B775-A4EDF17DB2F1}"/>
          </ac:grpSpMkLst>
        </pc:grpChg>
        <pc:inkChg chg="del">
          <ac:chgData name="Hemanth Kumar  Tanneru" userId="e60da0a2-8f9f-43be-83b4-26a7a02c04c9" providerId="ADAL" clId="{5430C5C8-3B18-1147-A2C5-EB714497FC06}" dt="2023-05-06T12:52:20.591" v="62" actId="478"/>
          <ac:inkMkLst>
            <pc:docMk/>
            <pc:sldMk cId="0" sldId="989"/>
            <ac:inkMk id="4" creationId="{2EE2C285-7B4D-4599-A43E-D1499A94EE49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89"/>
            <ac:inkMk id="4" creationId="{933F7404-4BCF-AB71-ED4C-01C32E6EAD23}"/>
          </ac:inkMkLst>
        </pc:inkChg>
        <pc:inkChg chg="del">
          <ac:chgData name="Hemanth Kumar  Tanneru" userId="e60da0a2-8f9f-43be-83b4-26a7a02c04c9" providerId="ADAL" clId="{5430C5C8-3B18-1147-A2C5-EB714497FC06}" dt="2023-05-06T12:52:13.466" v="60" actId="478"/>
          <ac:inkMkLst>
            <pc:docMk/>
            <pc:sldMk cId="0" sldId="989"/>
            <ac:inkMk id="5" creationId="{392BA44C-9504-4C44-87F4-D0CD4F1B3A27}"/>
          </ac:inkMkLst>
        </pc:inkChg>
        <pc:inkChg chg="del">
          <ac:chgData name="Hemanth Kumar  Tanneru" userId="e60da0a2-8f9f-43be-83b4-26a7a02c04c9" providerId="ADAL" clId="{5430C5C8-3B18-1147-A2C5-EB714497FC06}" dt="2023-05-06T12:52:00.282" v="58" actId="478"/>
          <ac:inkMkLst>
            <pc:docMk/>
            <pc:sldMk cId="0" sldId="989"/>
            <ac:inkMk id="7" creationId="{29FE91EB-9761-4B3B-B77B-1D72BF7F6CB8}"/>
          </ac:inkMkLst>
        </pc:inkChg>
        <pc:inkChg chg="del">
          <ac:chgData name="Hemanth Kumar  Tanneru" userId="e60da0a2-8f9f-43be-83b4-26a7a02c04c9" providerId="ADAL" clId="{5430C5C8-3B18-1147-A2C5-EB714497FC06}" dt="2023-05-06T12:52:26.160" v="64" actId="478"/>
          <ac:inkMkLst>
            <pc:docMk/>
            <pc:sldMk cId="0" sldId="989"/>
            <ac:inkMk id="15" creationId="{B8F25682-1472-4A9E-B9F9-47DDA7429154}"/>
          </ac:inkMkLst>
        </pc:inkChg>
        <pc:inkChg chg="del">
          <ac:chgData name="Hemanth Kumar  Tanneru" userId="e60da0a2-8f9f-43be-83b4-26a7a02c04c9" providerId="ADAL" clId="{5430C5C8-3B18-1147-A2C5-EB714497FC06}" dt="2023-05-06T12:52:03.568" v="59" actId="478"/>
          <ac:inkMkLst>
            <pc:docMk/>
            <pc:sldMk cId="0" sldId="989"/>
            <ac:inkMk id="22" creationId="{55857DB0-46C5-49B2-885A-5C36F0C71DD5}"/>
          </ac:inkMkLst>
        </pc:inkChg>
        <pc:inkChg chg="del">
          <ac:chgData name="Hemanth Kumar  Tanneru" userId="e60da0a2-8f9f-43be-83b4-26a7a02c04c9" providerId="ADAL" clId="{5430C5C8-3B18-1147-A2C5-EB714497FC06}" dt="2023-05-06T12:52:23.740" v="63" actId="478"/>
          <ac:inkMkLst>
            <pc:docMk/>
            <pc:sldMk cId="0" sldId="989"/>
            <ac:inkMk id="23" creationId="{61649ED4-A20E-41A7-A3B5-07EB33D99B58}"/>
          </ac:inkMkLst>
        </pc:inkChg>
        <pc:inkChg chg="del">
          <ac:chgData name="Hemanth Kumar  Tanneru" userId="e60da0a2-8f9f-43be-83b4-26a7a02c04c9" providerId="ADAL" clId="{5430C5C8-3B18-1147-A2C5-EB714497FC06}" dt="2023-05-06T12:52:13.466" v="60" actId="478"/>
          <ac:inkMkLst>
            <pc:docMk/>
            <pc:sldMk cId="0" sldId="989"/>
            <ac:inkMk id="24" creationId="{7755348D-E094-423B-92BF-2586CBAE93D4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90"/>
        </pc:sldMkLst>
        <pc:grpChg chg="del">
          <ac:chgData name="Hemanth Kumar  Tanneru" userId="e60da0a2-8f9f-43be-83b4-26a7a02c04c9" providerId="ADAL" clId="{5430C5C8-3B18-1147-A2C5-EB714497FC06}" dt="2023-05-06T12:52:49.035" v="69" actId="478"/>
          <ac:grpSpMkLst>
            <pc:docMk/>
            <pc:sldMk cId="0" sldId="990"/>
            <ac:grpSpMk id="25" creationId="{ABE76FEB-83AB-453D-B083-EDEC558BCAA5}"/>
          </ac:grpSpMkLst>
        </pc:grpChg>
        <pc:grpChg chg="del">
          <ac:chgData name="Hemanth Kumar  Tanneru" userId="e60da0a2-8f9f-43be-83b4-26a7a02c04c9" providerId="ADAL" clId="{5430C5C8-3B18-1147-A2C5-EB714497FC06}" dt="2023-05-06T12:52:49.035" v="69" actId="478"/>
          <ac:grpSpMkLst>
            <pc:docMk/>
            <pc:sldMk cId="0" sldId="990"/>
            <ac:grpSpMk id="29" creationId="{CE1C0281-284D-4FCD-8A3C-2185FDC4DD38}"/>
          </ac:grpSpMkLst>
        </pc:grpChg>
        <pc:grpChg chg="del">
          <ac:chgData name="Hemanth Kumar  Tanneru" userId="e60da0a2-8f9f-43be-83b4-26a7a02c04c9" providerId="ADAL" clId="{5430C5C8-3B18-1147-A2C5-EB714497FC06}" dt="2023-05-06T12:52:49.035" v="69" actId="478"/>
          <ac:grpSpMkLst>
            <pc:docMk/>
            <pc:sldMk cId="0" sldId="990"/>
            <ac:grpSpMk id="39" creationId="{45807DDF-8045-418A-86AC-6C60EFED2848}"/>
          </ac:grpSpMkLst>
        </pc:grpChg>
        <pc:grpChg chg="del">
          <ac:chgData name="Hemanth Kumar  Tanneru" userId="e60da0a2-8f9f-43be-83b4-26a7a02c04c9" providerId="ADAL" clId="{5430C5C8-3B18-1147-A2C5-EB714497FC06}" dt="2023-05-06T12:52:49.035" v="69" actId="478"/>
          <ac:grpSpMkLst>
            <pc:docMk/>
            <pc:sldMk cId="0" sldId="990"/>
            <ac:grpSpMk id="40" creationId="{1C9AD505-D6A1-42F8-B61C-99024E821277}"/>
          </ac:grpSpMkLst>
        </pc:grpChg>
        <pc:grpChg chg="del">
          <ac:chgData name="Hemanth Kumar  Tanneru" userId="e60da0a2-8f9f-43be-83b4-26a7a02c04c9" providerId="ADAL" clId="{5430C5C8-3B18-1147-A2C5-EB714497FC06}" dt="2023-05-06T12:52:49.035" v="69" actId="478"/>
          <ac:grpSpMkLst>
            <pc:docMk/>
            <pc:sldMk cId="0" sldId="990"/>
            <ac:grpSpMk id="43" creationId="{3A9FA267-F0A8-4BAC-A1F5-8C4B71CD1D8A}"/>
          </ac:grpSpMkLst>
        </pc:grp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90"/>
            <ac:inkMk id="8" creationId="{E0F69640-4A1A-B998-EB6A-856EE3AF4408}"/>
          </ac:inkMkLst>
        </pc:inkChg>
        <pc:inkChg chg="del">
          <ac:chgData name="Hemanth Kumar  Tanneru" userId="e60da0a2-8f9f-43be-83b4-26a7a02c04c9" providerId="ADAL" clId="{5430C5C8-3B18-1147-A2C5-EB714497FC06}" dt="2023-05-06T12:52:40.583" v="67" actId="478"/>
          <ac:inkMkLst>
            <pc:docMk/>
            <pc:sldMk cId="0" sldId="990"/>
            <ac:inkMk id="18" creationId="{6C6BD0A1-D21B-4185-A9C7-0D0903BCA731}"/>
          </ac:inkMkLst>
        </pc:inkChg>
        <pc:inkChg chg="del">
          <ac:chgData name="Hemanth Kumar  Tanneru" userId="e60da0a2-8f9f-43be-83b4-26a7a02c04c9" providerId="ADAL" clId="{5430C5C8-3B18-1147-A2C5-EB714497FC06}" dt="2023-05-06T12:52:44.127" v="68" actId="478"/>
          <ac:inkMkLst>
            <pc:docMk/>
            <pc:sldMk cId="0" sldId="990"/>
            <ac:inkMk id="26" creationId="{44D5FB8E-18D5-4ED3-BD99-97B12836F366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91"/>
        </pc:sldMkLst>
        <pc:grpChg chg="del">
          <ac:chgData name="Hemanth Kumar  Tanneru" userId="e60da0a2-8f9f-43be-83b4-26a7a02c04c9" providerId="ADAL" clId="{5430C5C8-3B18-1147-A2C5-EB714497FC06}" dt="2023-05-06T12:53:00.737" v="71" actId="478"/>
          <ac:grpSpMkLst>
            <pc:docMk/>
            <pc:sldMk cId="0" sldId="991"/>
            <ac:grpSpMk id="14" creationId="{E77DC622-2209-47E4-8944-ABEF304247CC}"/>
          </ac:grpSpMkLst>
        </pc:grpChg>
        <pc:grpChg chg="del">
          <ac:chgData name="Hemanth Kumar  Tanneru" userId="e60da0a2-8f9f-43be-83b4-26a7a02c04c9" providerId="ADAL" clId="{5430C5C8-3B18-1147-A2C5-EB714497FC06}" dt="2023-05-06T12:52:55.940" v="70" actId="478"/>
          <ac:grpSpMkLst>
            <pc:docMk/>
            <pc:sldMk cId="0" sldId="991"/>
            <ac:grpSpMk id="17" creationId="{9DE47534-E580-4E76-A5F9-5D44DECAB8F1}"/>
          </ac:grpSpMkLst>
        </pc:grpChg>
        <pc:grpChg chg="del">
          <ac:chgData name="Hemanth Kumar  Tanneru" userId="e60da0a2-8f9f-43be-83b4-26a7a02c04c9" providerId="ADAL" clId="{5430C5C8-3B18-1147-A2C5-EB714497FC06}" dt="2023-05-06T12:53:03.250" v="72" actId="478"/>
          <ac:grpSpMkLst>
            <pc:docMk/>
            <pc:sldMk cId="0" sldId="991"/>
            <ac:grpSpMk id="26" creationId="{6AA2A2B7-E80E-4B9E-B6A2-CEC81DF24E92}"/>
          </ac:grpSpMkLst>
        </pc:grp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91"/>
            <ac:inkMk id="4" creationId="{BC687A37-8708-7E21-68A7-0F7F75266B89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92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92"/>
            <ac:inkMk id="4" creationId="{76065546-8CB2-CA81-44EB-C737CBA7E78A}"/>
          </ac:inkMkLst>
        </pc:inkChg>
        <pc:inkChg chg="del">
          <ac:chgData name="Hemanth Kumar  Tanneru" userId="e60da0a2-8f9f-43be-83b4-26a7a02c04c9" providerId="ADAL" clId="{5430C5C8-3B18-1147-A2C5-EB714497FC06}" dt="2023-05-06T12:53:11.052" v="73" actId="478"/>
          <ac:inkMkLst>
            <pc:docMk/>
            <pc:sldMk cId="0" sldId="992"/>
            <ac:inkMk id="4" creationId="{BC751C0E-94BB-4251-A771-1A4A520109B8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93"/>
        </pc:sldMkLst>
        <pc:grpChg chg="del">
          <ac:chgData name="Hemanth Kumar  Tanneru" userId="e60da0a2-8f9f-43be-83b4-26a7a02c04c9" providerId="ADAL" clId="{5430C5C8-3B18-1147-A2C5-EB714497FC06}" dt="2023-05-06T12:53:47.974" v="75" actId="478"/>
          <ac:grpSpMkLst>
            <pc:docMk/>
            <pc:sldMk cId="0" sldId="993"/>
            <ac:grpSpMk id="34" creationId="{F8E7C514-E415-4BD3-A10C-B91C5DCCEA91}"/>
          </ac:grpSpMkLst>
        </pc:grpChg>
        <pc:grpChg chg="del">
          <ac:chgData name="Hemanth Kumar  Tanneru" userId="e60da0a2-8f9f-43be-83b4-26a7a02c04c9" providerId="ADAL" clId="{5430C5C8-3B18-1147-A2C5-EB714497FC06}" dt="2023-05-06T12:53:47.974" v="75" actId="478"/>
          <ac:grpSpMkLst>
            <pc:docMk/>
            <pc:sldMk cId="0" sldId="993"/>
            <ac:grpSpMk id="55" creationId="{B5EECF50-0CEE-4E2B-8807-4A0C733522D9}"/>
          </ac:grpSpMkLst>
        </pc:grpChg>
        <pc:grpChg chg="del">
          <ac:chgData name="Hemanth Kumar  Tanneru" userId="e60da0a2-8f9f-43be-83b4-26a7a02c04c9" providerId="ADAL" clId="{5430C5C8-3B18-1147-A2C5-EB714497FC06}" dt="2023-05-06T12:53:52.626" v="76" actId="478"/>
          <ac:grpSpMkLst>
            <pc:docMk/>
            <pc:sldMk cId="0" sldId="993"/>
            <ac:grpSpMk id="65" creationId="{A7B50D77-7889-4F90-A0EF-72D0627F4A79}"/>
          </ac:grpSpMkLst>
        </pc:grp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93"/>
            <ac:inkMk id="4" creationId="{E38031D1-BEF8-BA47-9D46-FA205B33BA25}"/>
          </ac:inkMkLst>
        </pc:inkChg>
        <pc:inkChg chg="del">
          <ac:chgData name="Hemanth Kumar  Tanneru" userId="e60da0a2-8f9f-43be-83b4-26a7a02c04c9" providerId="ADAL" clId="{5430C5C8-3B18-1147-A2C5-EB714497FC06}" dt="2023-05-06T12:53:19.403" v="74" actId="478"/>
          <ac:inkMkLst>
            <pc:docMk/>
            <pc:sldMk cId="0" sldId="993"/>
            <ac:inkMk id="4" creationId="{F1C227A0-DED9-446F-BC2C-2F15C4BD318B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94"/>
        </pc:sldMkLst>
        <pc:grpChg chg="del">
          <ac:chgData name="Hemanth Kumar  Tanneru" userId="e60da0a2-8f9f-43be-83b4-26a7a02c04c9" providerId="ADAL" clId="{5430C5C8-3B18-1147-A2C5-EB714497FC06}" dt="2023-05-06T12:54:10.869" v="77" actId="478"/>
          <ac:grpSpMkLst>
            <pc:docMk/>
            <pc:sldMk cId="0" sldId="994"/>
            <ac:grpSpMk id="12" creationId="{68E291FF-B4A0-4FDF-A1AE-2F121D5B0B59}"/>
          </ac:grpSpMkLst>
        </pc:grpChg>
        <pc:grpChg chg="del">
          <ac:chgData name="Hemanth Kumar  Tanneru" userId="e60da0a2-8f9f-43be-83b4-26a7a02c04c9" providerId="ADAL" clId="{5430C5C8-3B18-1147-A2C5-EB714497FC06}" dt="2023-05-06T12:54:43.123" v="82" actId="478"/>
          <ac:grpSpMkLst>
            <pc:docMk/>
            <pc:sldMk cId="0" sldId="994"/>
            <ac:grpSpMk id="30" creationId="{527D15BA-9211-41B9-BF4D-6FFBCB3A92FF}"/>
          </ac:grpSpMkLst>
        </pc:grpChg>
        <pc:grpChg chg="del">
          <ac:chgData name="Hemanth Kumar  Tanneru" userId="e60da0a2-8f9f-43be-83b4-26a7a02c04c9" providerId="ADAL" clId="{5430C5C8-3B18-1147-A2C5-EB714497FC06}" dt="2023-05-06T12:54:49.647" v="84" actId="478"/>
          <ac:grpSpMkLst>
            <pc:docMk/>
            <pc:sldMk cId="0" sldId="994"/>
            <ac:grpSpMk id="31" creationId="{81538CB9-C69D-4E61-A28F-C4935AB5D43C}"/>
          </ac:grpSpMkLst>
        </pc:grpChg>
        <pc:grpChg chg="del">
          <ac:chgData name="Hemanth Kumar  Tanneru" userId="e60da0a2-8f9f-43be-83b4-26a7a02c04c9" providerId="ADAL" clId="{5430C5C8-3B18-1147-A2C5-EB714497FC06}" dt="2023-05-06T12:54:26.780" v="80" actId="478"/>
          <ac:grpSpMkLst>
            <pc:docMk/>
            <pc:sldMk cId="0" sldId="994"/>
            <ac:grpSpMk id="54" creationId="{A4163E46-DCAD-4F46-A353-7D4BC4E74C3A}"/>
          </ac:grpSpMkLst>
        </pc:grpChg>
        <pc:grpChg chg="del">
          <ac:chgData name="Hemanth Kumar  Tanneru" userId="e60da0a2-8f9f-43be-83b4-26a7a02c04c9" providerId="ADAL" clId="{5430C5C8-3B18-1147-A2C5-EB714497FC06}" dt="2023-05-06T12:54:17.895" v="79" actId="478"/>
          <ac:grpSpMkLst>
            <pc:docMk/>
            <pc:sldMk cId="0" sldId="994"/>
            <ac:grpSpMk id="57" creationId="{03DA1DA2-141A-4F6E-9E1F-81529D009D28}"/>
          </ac:grpSpMkLst>
        </pc:grpChg>
        <pc:grpChg chg="del">
          <ac:chgData name="Hemanth Kumar  Tanneru" userId="e60da0a2-8f9f-43be-83b4-26a7a02c04c9" providerId="ADAL" clId="{5430C5C8-3B18-1147-A2C5-EB714497FC06}" dt="2023-05-06T12:54:26.780" v="80" actId="478"/>
          <ac:grpSpMkLst>
            <pc:docMk/>
            <pc:sldMk cId="0" sldId="994"/>
            <ac:grpSpMk id="66" creationId="{B7A4805C-0FF1-4D1E-8AB1-0ADFEF346C25}"/>
          </ac:grpSpMkLst>
        </pc:grpChg>
        <pc:grpChg chg="del">
          <ac:chgData name="Hemanth Kumar  Tanneru" userId="e60da0a2-8f9f-43be-83b4-26a7a02c04c9" providerId="ADAL" clId="{5430C5C8-3B18-1147-A2C5-EB714497FC06}" dt="2023-05-06T12:54:26.780" v="80" actId="478"/>
          <ac:grpSpMkLst>
            <pc:docMk/>
            <pc:sldMk cId="0" sldId="994"/>
            <ac:grpSpMk id="84" creationId="{ECCA6013-F5DD-422A-98C2-9C3DD3C8A515}"/>
          </ac:grpSpMkLst>
        </pc:grpChg>
        <pc:grpChg chg="del">
          <ac:chgData name="Hemanth Kumar  Tanneru" userId="e60da0a2-8f9f-43be-83b4-26a7a02c04c9" providerId="ADAL" clId="{5430C5C8-3B18-1147-A2C5-EB714497FC06}" dt="2023-05-06T12:54:26.780" v="80" actId="478"/>
          <ac:grpSpMkLst>
            <pc:docMk/>
            <pc:sldMk cId="0" sldId="994"/>
            <ac:grpSpMk id="87" creationId="{D52F1F44-87BB-42B3-93C0-0D2E4652F453}"/>
          </ac:grpSpMkLst>
        </pc:grpChg>
        <pc:grpChg chg="del">
          <ac:chgData name="Hemanth Kumar  Tanneru" userId="e60da0a2-8f9f-43be-83b4-26a7a02c04c9" providerId="ADAL" clId="{5430C5C8-3B18-1147-A2C5-EB714497FC06}" dt="2023-05-06T12:54:26.780" v="80" actId="478"/>
          <ac:grpSpMkLst>
            <pc:docMk/>
            <pc:sldMk cId="0" sldId="994"/>
            <ac:grpSpMk id="90" creationId="{D6F98BCF-F82B-4C07-9819-87B3C1A0B913}"/>
          </ac:grpSpMkLst>
        </pc:grpChg>
        <pc:grpChg chg="del">
          <ac:chgData name="Hemanth Kumar  Tanneru" userId="e60da0a2-8f9f-43be-83b4-26a7a02c04c9" providerId="ADAL" clId="{5430C5C8-3B18-1147-A2C5-EB714497FC06}" dt="2023-05-06T12:54:26.780" v="80" actId="478"/>
          <ac:grpSpMkLst>
            <pc:docMk/>
            <pc:sldMk cId="0" sldId="994"/>
            <ac:grpSpMk id="103" creationId="{B79891C1-9573-4BDA-8036-2ED45707DA3D}"/>
          </ac:grpSpMkLst>
        </pc:grpChg>
        <pc:grpChg chg="del">
          <ac:chgData name="Hemanth Kumar  Tanneru" userId="e60da0a2-8f9f-43be-83b4-26a7a02c04c9" providerId="ADAL" clId="{5430C5C8-3B18-1147-A2C5-EB714497FC06}" dt="2023-05-06T12:54:26.780" v="80" actId="478"/>
          <ac:grpSpMkLst>
            <pc:docMk/>
            <pc:sldMk cId="0" sldId="994"/>
            <ac:grpSpMk id="104" creationId="{49F262A1-75DE-4DBB-8DEA-705F9AFF4CBE}"/>
          </ac:grpSpMkLst>
        </pc:grp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94"/>
            <ac:inkMk id="5" creationId="{7D59C285-ABA3-77A4-79C4-228FA6FE0DFD}"/>
          </ac:inkMkLst>
        </pc:inkChg>
        <pc:inkChg chg="del">
          <ac:chgData name="Hemanth Kumar  Tanneru" userId="e60da0a2-8f9f-43be-83b4-26a7a02c04c9" providerId="ADAL" clId="{5430C5C8-3B18-1147-A2C5-EB714497FC06}" dt="2023-05-06T12:54:14.454" v="78" actId="478"/>
          <ac:inkMkLst>
            <pc:docMk/>
            <pc:sldMk cId="0" sldId="994"/>
            <ac:inkMk id="5" creationId="{DE3E26E6-F5D7-46F3-B617-9F502102AF7D}"/>
          </ac:inkMkLst>
        </pc:inkChg>
        <pc:inkChg chg="del">
          <ac:chgData name="Hemanth Kumar  Tanneru" userId="e60da0a2-8f9f-43be-83b4-26a7a02c04c9" providerId="ADAL" clId="{5430C5C8-3B18-1147-A2C5-EB714497FC06}" dt="2023-05-06T12:54:46.131" v="83" actId="478"/>
          <ac:inkMkLst>
            <pc:docMk/>
            <pc:sldMk cId="0" sldId="994"/>
            <ac:inkMk id="6" creationId="{B0FE1A48-DED6-455B-B26C-86D716F7D4D1}"/>
          </ac:inkMkLst>
        </pc:inkChg>
        <pc:inkChg chg="del">
          <ac:chgData name="Hemanth Kumar  Tanneru" userId="e60da0a2-8f9f-43be-83b4-26a7a02c04c9" providerId="ADAL" clId="{5430C5C8-3B18-1147-A2C5-EB714497FC06}" dt="2023-05-06T12:54:52.120" v="85" actId="478"/>
          <ac:inkMkLst>
            <pc:docMk/>
            <pc:sldMk cId="0" sldId="994"/>
            <ac:inkMk id="7" creationId="{D332D58A-95BD-4700-A0DD-6E0A50D73525}"/>
          </ac:inkMkLst>
        </pc:inkChg>
        <pc:inkChg chg="del">
          <ac:chgData name="Hemanth Kumar  Tanneru" userId="e60da0a2-8f9f-43be-83b4-26a7a02c04c9" providerId="ADAL" clId="{5430C5C8-3B18-1147-A2C5-EB714497FC06}" dt="2023-05-06T12:54:55.907" v="86" actId="478"/>
          <ac:inkMkLst>
            <pc:docMk/>
            <pc:sldMk cId="0" sldId="994"/>
            <ac:inkMk id="58" creationId="{8AE69B2E-C9CD-4765-B150-C705BC2FC429}"/>
          </ac:inkMkLst>
        </pc:inkChg>
        <pc:inkChg chg="del">
          <ac:chgData name="Hemanth Kumar  Tanneru" userId="e60da0a2-8f9f-43be-83b4-26a7a02c04c9" providerId="ADAL" clId="{5430C5C8-3B18-1147-A2C5-EB714497FC06}" dt="2023-05-06T12:54:26.780" v="80" actId="478"/>
          <ac:inkMkLst>
            <pc:docMk/>
            <pc:sldMk cId="0" sldId="994"/>
            <ac:inkMk id="92" creationId="{B5E9AB83-F735-4C2B-8CAF-C2DC98DD434C}"/>
          </ac:inkMkLst>
        </pc:inkChg>
        <pc:inkChg chg="del">
          <ac:chgData name="Hemanth Kumar  Tanneru" userId="e60da0a2-8f9f-43be-83b4-26a7a02c04c9" providerId="ADAL" clId="{5430C5C8-3B18-1147-A2C5-EB714497FC06}" dt="2023-05-06T12:54:38.500" v="81" actId="478"/>
          <ac:inkMkLst>
            <pc:docMk/>
            <pc:sldMk cId="0" sldId="994"/>
            <ac:inkMk id="105" creationId="{FE4F4ADD-A057-4CD2-BFDA-9F6F924BC617}"/>
          </ac:inkMkLst>
        </pc:inkChg>
        <pc:inkChg chg="del">
          <ac:chgData name="Hemanth Kumar  Tanneru" userId="e60da0a2-8f9f-43be-83b4-26a7a02c04c9" providerId="ADAL" clId="{5430C5C8-3B18-1147-A2C5-EB714497FC06}" dt="2023-05-06T12:54:38.500" v="81" actId="478"/>
          <ac:inkMkLst>
            <pc:docMk/>
            <pc:sldMk cId="0" sldId="994"/>
            <ac:inkMk id="106" creationId="{79DA465B-7FDC-4413-8FCD-C3C098232793}"/>
          </ac:inkMkLst>
        </pc:inkChg>
        <pc:inkChg chg="del">
          <ac:chgData name="Hemanth Kumar  Tanneru" userId="e60da0a2-8f9f-43be-83b4-26a7a02c04c9" providerId="ADAL" clId="{5430C5C8-3B18-1147-A2C5-EB714497FC06}" dt="2023-05-06T12:54:38.500" v="81" actId="478"/>
          <ac:inkMkLst>
            <pc:docMk/>
            <pc:sldMk cId="0" sldId="994"/>
            <ac:inkMk id="107" creationId="{887C044C-9E97-4491-87FA-D1A1FAA18589}"/>
          </ac:inkMkLst>
        </pc:inkChg>
        <pc:inkChg chg="del">
          <ac:chgData name="Hemanth Kumar  Tanneru" userId="e60da0a2-8f9f-43be-83b4-26a7a02c04c9" providerId="ADAL" clId="{5430C5C8-3B18-1147-A2C5-EB714497FC06}" dt="2023-05-06T12:54:38.500" v="81" actId="478"/>
          <ac:inkMkLst>
            <pc:docMk/>
            <pc:sldMk cId="0" sldId="994"/>
            <ac:inkMk id="108" creationId="{0C152645-A69C-4DE7-A211-FFC9F92D78CA}"/>
          </ac:inkMkLst>
        </pc:inkChg>
        <pc:inkChg chg="del">
          <ac:chgData name="Hemanth Kumar  Tanneru" userId="e60da0a2-8f9f-43be-83b4-26a7a02c04c9" providerId="ADAL" clId="{5430C5C8-3B18-1147-A2C5-EB714497FC06}" dt="2023-05-06T12:54:38.500" v="81" actId="478"/>
          <ac:inkMkLst>
            <pc:docMk/>
            <pc:sldMk cId="0" sldId="994"/>
            <ac:inkMk id="109" creationId="{2B6B2FB6-5445-460E-9B06-2A2248BDC026}"/>
          </ac:inkMkLst>
        </pc:inkChg>
        <pc:inkChg chg="del">
          <ac:chgData name="Hemanth Kumar  Tanneru" userId="e60da0a2-8f9f-43be-83b4-26a7a02c04c9" providerId="ADAL" clId="{5430C5C8-3B18-1147-A2C5-EB714497FC06}" dt="2023-05-06T12:54:38.500" v="81" actId="478"/>
          <ac:inkMkLst>
            <pc:docMk/>
            <pc:sldMk cId="0" sldId="994"/>
            <ac:inkMk id="110" creationId="{5EDEEF20-E61D-41A8-85C1-9780CD25D120}"/>
          </ac:inkMkLst>
        </pc:inkChg>
      </pc:sldChg>
      <pc:sldChg chg="addSp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95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95"/>
            <ac:inkMk id="4" creationId="{02522FC6-EC38-CFEE-148C-91B5BB6D0049}"/>
          </ac:inkMkLst>
        </pc:inkChg>
      </pc:sldChg>
      <pc:sldChg chg="delSp mod">
        <pc:chgData name="Hemanth Kumar  Tanneru" userId="e60da0a2-8f9f-43be-83b4-26a7a02c04c9" providerId="ADAL" clId="{5430C5C8-3B18-1147-A2C5-EB714497FC06}" dt="2023-05-06T12:55:22.961" v="87" actId="478"/>
        <pc:sldMkLst>
          <pc:docMk/>
          <pc:sldMk cId="0" sldId="996"/>
        </pc:sldMkLst>
        <pc:inkChg chg="del">
          <ac:chgData name="Hemanth Kumar  Tanneru" userId="e60da0a2-8f9f-43be-83b4-26a7a02c04c9" providerId="ADAL" clId="{5430C5C8-3B18-1147-A2C5-EB714497FC06}" dt="2023-05-06T12:55:22.961" v="87" actId="478"/>
          <ac:inkMkLst>
            <pc:docMk/>
            <pc:sldMk cId="0" sldId="996"/>
            <ac:inkMk id="2" creationId="{2E0A24DD-6936-4DE8-BD0C-80A6F16CD3F8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998"/>
        </pc:sldMkLst>
        <pc:inkChg chg="del">
          <ac:chgData name="Hemanth Kumar  Tanneru" userId="e60da0a2-8f9f-43be-83b4-26a7a02c04c9" providerId="ADAL" clId="{5430C5C8-3B18-1147-A2C5-EB714497FC06}" dt="2023-05-06T12:55:31.826" v="88" actId="478"/>
          <ac:inkMkLst>
            <pc:docMk/>
            <pc:sldMk cId="0" sldId="998"/>
            <ac:inkMk id="5" creationId="{1470CC07-66BF-4551-815E-9F70B52271BF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998"/>
            <ac:inkMk id="5" creationId="{E7FC17C2-073D-5254-45FF-AEB113EF3AE9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000"/>
        </pc:sldMkLst>
        <pc:inkChg chg="del">
          <ac:chgData name="Hemanth Kumar  Tanneru" userId="e60da0a2-8f9f-43be-83b4-26a7a02c04c9" providerId="ADAL" clId="{5430C5C8-3B18-1147-A2C5-EB714497FC06}" dt="2023-05-06T12:55:40.052" v="89" actId="478"/>
          <ac:inkMkLst>
            <pc:docMk/>
            <pc:sldMk cId="0" sldId="1000"/>
            <ac:inkMk id="4" creationId="{98D93624-9C2D-4ED9-8421-C18307535F4B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000"/>
            <ac:inkMk id="4" creationId="{E176CB7D-5137-644C-360A-0B20695F3129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001"/>
        </pc:sldMkLst>
        <pc:inkChg chg="del">
          <ac:chgData name="Hemanth Kumar  Tanneru" userId="e60da0a2-8f9f-43be-83b4-26a7a02c04c9" providerId="ADAL" clId="{5430C5C8-3B18-1147-A2C5-EB714497FC06}" dt="2023-05-06T12:55:54.091" v="91" actId="478"/>
          <ac:inkMkLst>
            <pc:docMk/>
            <pc:sldMk cId="0" sldId="1001"/>
            <ac:inkMk id="5" creationId="{21FD9F01-14D2-4918-ACAA-AFA1B2C1D15E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001"/>
            <ac:inkMk id="5" creationId="{3E273B2C-ABC8-4F83-0470-C7398901FA85}"/>
          </ac:inkMkLst>
        </pc:inkChg>
        <pc:inkChg chg="del">
          <ac:chgData name="Hemanth Kumar  Tanneru" userId="e60da0a2-8f9f-43be-83b4-26a7a02c04c9" providerId="ADAL" clId="{5430C5C8-3B18-1147-A2C5-EB714497FC06}" dt="2023-05-06T12:57:03.778" v="92" actId="478"/>
          <ac:inkMkLst>
            <pc:docMk/>
            <pc:sldMk cId="0" sldId="1001"/>
            <ac:inkMk id="6" creationId="{F7594890-68C4-4DE8-B21E-B55B830080C2}"/>
          </ac:inkMkLst>
        </pc:inkChg>
        <pc:inkChg chg="del">
          <ac:chgData name="Hemanth Kumar  Tanneru" userId="e60da0a2-8f9f-43be-83b4-26a7a02c04c9" providerId="ADAL" clId="{5430C5C8-3B18-1147-A2C5-EB714497FC06}" dt="2023-05-06T12:55:50.049" v="90" actId="478"/>
          <ac:inkMkLst>
            <pc:docMk/>
            <pc:sldMk cId="0" sldId="1001"/>
            <ac:inkMk id="187" creationId="{F2FCE200-349E-422A-A183-60589F7A739E}"/>
          </ac:inkMkLst>
        </pc:inkChg>
      </pc:sldChg>
      <pc:sldChg chg="addSp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002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002"/>
            <ac:inkMk id="14" creationId="{004FD954-DFD6-78BD-4141-DB708B8AEA68}"/>
          </ac:inkMkLst>
        </pc:inkChg>
      </pc:sldChg>
      <pc:sldChg chg="addSp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003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003"/>
            <ac:inkMk id="32" creationId="{A9D78D14-644D-2304-BA63-C0A90EF8782F}"/>
          </ac:inkMkLst>
        </pc:inkChg>
      </pc:sldChg>
      <pc:sldChg chg="addSp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004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004"/>
            <ac:inkMk id="26" creationId="{AE3E5682-3125-32FD-214F-3F1EA54445FA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015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015"/>
            <ac:inkMk id="5" creationId="{98C490FA-A5A5-30C1-7CAE-6ABDCC5217F2}"/>
          </ac:inkMkLst>
        </pc:inkChg>
        <pc:inkChg chg="del">
          <ac:chgData name="Hemanth Kumar  Tanneru" userId="e60da0a2-8f9f-43be-83b4-26a7a02c04c9" providerId="ADAL" clId="{5430C5C8-3B18-1147-A2C5-EB714497FC06}" dt="2023-05-06T12:57:40.550" v="93" actId="478"/>
          <ac:inkMkLst>
            <pc:docMk/>
            <pc:sldMk cId="0" sldId="1015"/>
            <ac:inkMk id="5" creationId="{FE9DF9A6-7EF5-49C0-912D-F53FE58FF1A1}"/>
          </ac:inkMkLst>
        </pc:inkChg>
        <pc:inkChg chg="del">
          <ac:chgData name="Hemanth Kumar  Tanneru" userId="e60da0a2-8f9f-43be-83b4-26a7a02c04c9" providerId="ADAL" clId="{5430C5C8-3B18-1147-A2C5-EB714497FC06}" dt="2023-05-06T12:57:44.435" v="94" actId="478"/>
          <ac:inkMkLst>
            <pc:docMk/>
            <pc:sldMk cId="0" sldId="1015"/>
            <ac:inkMk id="11" creationId="{D5D664D7-739B-4AEF-A558-E447526740FC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016"/>
        </pc:sldMkLst>
        <pc:inkChg chg="del">
          <ac:chgData name="Hemanth Kumar  Tanneru" userId="e60da0a2-8f9f-43be-83b4-26a7a02c04c9" providerId="ADAL" clId="{5430C5C8-3B18-1147-A2C5-EB714497FC06}" dt="2023-05-06T12:57:56.157" v="95" actId="478"/>
          <ac:inkMkLst>
            <pc:docMk/>
            <pc:sldMk cId="0" sldId="1016"/>
            <ac:inkMk id="2" creationId="{8B20E1A4-9628-4629-99C9-34F243152BE9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016"/>
            <ac:inkMk id="2" creationId="{98A27110-BB22-0F8A-3B98-A8A6F26873A8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073"/>
        </pc:sldMkLst>
        <pc:grpChg chg="del">
          <ac:chgData name="Hemanth Kumar  Tanneru" userId="e60da0a2-8f9f-43be-83b4-26a7a02c04c9" providerId="ADAL" clId="{5430C5C8-3B18-1147-A2C5-EB714497FC06}" dt="2023-05-06T12:47:17.902" v="19" actId="478"/>
          <ac:grpSpMkLst>
            <pc:docMk/>
            <pc:sldMk cId="0" sldId="1073"/>
            <ac:grpSpMk id="173" creationId="{F6E63A0C-F685-447B-BECD-4985CEEFC5F4}"/>
          </ac:grpSpMkLst>
        </pc:grp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073"/>
            <ac:inkMk id="7" creationId="{17EE9347-54F1-AFDC-5DEB-7759FE2467FB}"/>
          </ac:inkMkLst>
        </pc:inkChg>
        <pc:inkChg chg="del">
          <ac:chgData name="Hemanth Kumar  Tanneru" userId="e60da0a2-8f9f-43be-83b4-26a7a02c04c9" providerId="ADAL" clId="{5430C5C8-3B18-1147-A2C5-EB714497FC06}" dt="2023-05-06T12:47:14.528" v="18" actId="478"/>
          <ac:inkMkLst>
            <pc:docMk/>
            <pc:sldMk cId="0" sldId="1073"/>
            <ac:inkMk id="7" creationId="{ABDAD534-6E9E-447F-B8B9-44FA6D151EE1}"/>
          </ac:inkMkLst>
        </pc:inkChg>
      </pc:sldChg>
      <pc:sldChg chg="addSp">
        <pc:chgData name="Hemanth Kumar  Tanneru" userId="e60da0a2-8f9f-43be-83b4-26a7a02c04c9" providerId="ADAL" clId="{5430C5C8-3B18-1147-A2C5-EB714497FC06}" dt="2023-05-07T16:15:14.878" v="102"/>
        <pc:sldMkLst>
          <pc:docMk/>
          <pc:sldMk cId="0" sldId="1170"/>
        </pc:sldMkLst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0" sldId="1170"/>
            <ac:inkMk id="4" creationId="{91C983AB-B614-3DD7-B159-7C368DB54114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2873826723" sldId="1171"/>
        </pc:sldMkLst>
        <pc:inkChg chg="del">
          <ac:chgData name="Hemanth Kumar  Tanneru" userId="e60da0a2-8f9f-43be-83b4-26a7a02c04c9" providerId="ADAL" clId="{5430C5C8-3B18-1147-A2C5-EB714497FC06}" dt="2023-05-06T12:46:56.165" v="15" actId="478"/>
          <ac:inkMkLst>
            <pc:docMk/>
            <pc:sldMk cId="2873826723" sldId="1171"/>
            <ac:inkMk id="4" creationId="{5F7440FD-139C-41BB-BA3B-EB78D19A2C13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2873826723" sldId="1171"/>
            <ac:inkMk id="4" creationId="{AD37882C-134E-D1D9-FBC5-3B758E710BBE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1282208409" sldId="1172"/>
        </pc:sldMkLst>
        <pc:inkChg chg="del">
          <ac:chgData name="Hemanth Kumar  Tanneru" userId="e60da0a2-8f9f-43be-83b4-26a7a02c04c9" providerId="ADAL" clId="{5430C5C8-3B18-1147-A2C5-EB714497FC06}" dt="2023-05-06T12:58:11.112" v="96" actId="478"/>
          <ac:inkMkLst>
            <pc:docMk/>
            <pc:sldMk cId="1282208409" sldId="1172"/>
            <ac:inkMk id="3" creationId="{38667D38-B47D-4D87-B89F-C160978A8672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1282208409" sldId="1172"/>
            <ac:inkMk id="3" creationId="{4D203C84-B935-C536-D543-6D59258CA280}"/>
          </ac:inkMkLst>
        </pc:inkChg>
      </pc:sldChg>
      <pc:sldChg chg="addSp delSp mod">
        <pc:chgData name="Hemanth Kumar  Tanneru" userId="e60da0a2-8f9f-43be-83b4-26a7a02c04c9" providerId="ADAL" clId="{5430C5C8-3B18-1147-A2C5-EB714497FC06}" dt="2023-05-07T16:15:14.878" v="102"/>
        <pc:sldMkLst>
          <pc:docMk/>
          <pc:sldMk cId="3176848998" sldId="1173"/>
        </pc:sldMkLst>
        <pc:grpChg chg="del">
          <ac:chgData name="Hemanth Kumar  Tanneru" userId="e60da0a2-8f9f-43be-83b4-26a7a02c04c9" providerId="ADAL" clId="{5430C5C8-3B18-1147-A2C5-EB714497FC06}" dt="2023-05-06T12:58:43.104" v="99" actId="478"/>
          <ac:grpSpMkLst>
            <pc:docMk/>
            <pc:sldMk cId="3176848998" sldId="1173"/>
            <ac:grpSpMk id="263" creationId="{D0DB99B0-AEA2-4947-9738-E63D0779EE98}"/>
          </ac:grpSpMkLst>
        </pc:grpChg>
        <pc:grpChg chg="del">
          <ac:chgData name="Hemanth Kumar  Tanneru" userId="e60da0a2-8f9f-43be-83b4-26a7a02c04c9" providerId="ADAL" clId="{5430C5C8-3B18-1147-A2C5-EB714497FC06}" dt="2023-05-06T12:58:50.939" v="101" actId="478"/>
          <ac:grpSpMkLst>
            <pc:docMk/>
            <pc:sldMk cId="3176848998" sldId="1173"/>
            <ac:grpSpMk id="268" creationId="{7F6F20B0-A08A-4860-BAED-C477D412F10B}"/>
          </ac:grpSpMkLst>
        </pc:grpChg>
        <pc:inkChg chg="del">
          <ac:chgData name="Hemanth Kumar  Tanneru" userId="e60da0a2-8f9f-43be-83b4-26a7a02c04c9" providerId="ADAL" clId="{5430C5C8-3B18-1147-A2C5-EB714497FC06}" dt="2023-05-06T12:58:29.402" v="97" actId="478"/>
          <ac:inkMkLst>
            <pc:docMk/>
            <pc:sldMk cId="3176848998" sldId="1173"/>
            <ac:inkMk id="3" creationId="{CDB18084-AA56-46D1-BC45-59B378F4099A}"/>
          </ac:inkMkLst>
        </pc:inkChg>
        <pc:inkChg chg="add">
          <ac:chgData name="Hemanth Kumar  Tanneru" userId="e60da0a2-8f9f-43be-83b4-26a7a02c04c9" providerId="ADAL" clId="{5430C5C8-3B18-1147-A2C5-EB714497FC06}" dt="2023-05-07T16:15:14.878" v="102"/>
          <ac:inkMkLst>
            <pc:docMk/>
            <pc:sldMk cId="3176848998" sldId="1173"/>
            <ac:inkMk id="3" creationId="{F422AFFE-E79F-D68E-07EE-07A080FFC797}"/>
          </ac:inkMkLst>
        </pc:inkChg>
        <pc:inkChg chg="del">
          <ac:chgData name="Hemanth Kumar  Tanneru" userId="e60da0a2-8f9f-43be-83b4-26a7a02c04c9" providerId="ADAL" clId="{5430C5C8-3B18-1147-A2C5-EB714497FC06}" dt="2023-05-06T12:58:38.084" v="98" actId="478"/>
          <ac:inkMkLst>
            <pc:docMk/>
            <pc:sldMk cId="3176848998" sldId="1173"/>
            <ac:inkMk id="195" creationId="{A24B386A-FC3D-4B7C-982D-1D361DEEC2BA}"/>
          </ac:inkMkLst>
        </pc:inkChg>
        <pc:inkChg chg="del">
          <ac:chgData name="Hemanth Kumar  Tanneru" userId="e60da0a2-8f9f-43be-83b4-26a7a02c04c9" providerId="ADAL" clId="{5430C5C8-3B18-1147-A2C5-EB714497FC06}" dt="2023-05-06T12:58:47.497" v="100" actId="478"/>
          <ac:inkMkLst>
            <pc:docMk/>
            <pc:sldMk cId="3176848998" sldId="1173"/>
            <ac:inkMk id="260" creationId="{8A3CDE80-F291-4BFC-A857-FC84ED5563E9}"/>
          </ac:inkMkLst>
        </pc:inkChg>
      </pc:sldChg>
    </pc:docChg>
  </pc:docChgLst>
  <pc:docChgLst>
    <pc:chgData name="Hemanth Kumar  Tanneru" userId="e60da0a2-8f9f-43be-83b4-26a7a02c04c9" providerId="ADAL" clId="{4B6B9B6D-F0A5-F04D-9705-1BD6D656A396}"/>
    <pc:docChg chg="custSel delSld modSld">
      <pc:chgData name="Hemanth Kumar  Tanneru" userId="e60da0a2-8f9f-43be-83b4-26a7a02c04c9" providerId="ADAL" clId="{4B6B9B6D-F0A5-F04D-9705-1BD6D656A396}" dt="2023-07-22T16:36:05.364" v="9"/>
      <pc:docMkLst>
        <pc:docMk/>
      </pc:docMkLst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278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278"/>
            <ac:inkMk id="3" creationId="{E609FA27-586F-590B-0826-63721AEE10A2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280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280"/>
            <ac:inkMk id="5" creationId="{B6D208C9-40DA-4917-0AE3-0F97A1ED18C4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283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283"/>
            <ac:inkMk id="2" creationId="{E7F36F35-3E69-7BDD-A3F8-2EED3099E14E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1341120881" sldId="482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1341120881" sldId="482"/>
            <ac:inkMk id="7" creationId="{1AD45A0C-5859-EAE9-A5FA-7958997169CA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19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19"/>
            <ac:inkMk id="7" creationId="{A178536D-2564-410C-9041-717D9DEAE790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22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22"/>
            <ac:inkMk id="8" creationId="{B3937108-6EF4-90B7-B28B-EE5C47362152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23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23"/>
            <ac:inkMk id="2" creationId="{2AF58F6A-7BE8-75C0-07C8-E2BD8694D1F2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27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27"/>
            <ac:inkMk id="4" creationId="{648F194D-030D-BDCD-55D0-DDBBB959D436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28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28"/>
            <ac:inkMk id="4" creationId="{8379B188-17F5-6618-379C-65BFAD31C1A0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30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30"/>
            <ac:inkMk id="4" creationId="{66D30A42-5B28-F716-77CF-90C1042603B7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31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31"/>
            <ac:inkMk id="4" creationId="{CDF255B2-E55B-D27A-0F0D-B829BB51F8E0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32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32"/>
            <ac:inkMk id="4" creationId="{94CD18DB-B9AD-8951-A329-9CBEEA1DBD96}"/>
          </ac:inkMkLst>
        </pc:inkChg>
      </pc:sldChg>
      <pc:sldChg chg="addSp modSp mod">
        <pc:chgData name="Hemanth Kumar  Tanneru" userId="e60da0a2-8f9f-43be-83b4-26a7a02c04c9" providerId="ADAL" clId="{4B6B9B6D-F0A5-F04D-9705-1BD6D656A396}" dt="2023-07-22T16:36:05.364" v="9"/>
        <pc:sldMkLst>
          <pc:docMk/>
          <pc:sldMk cId="0" sldId="736"/>
        </pc:sldMkLst>
        <pc:spChg chg="mod">
          <ac:chgData name="Hemanth Kumar  Tanneru" userId="e60da0a2-8f9f-43be-83b4-26a7a02c04c9" providerId="ADAL" clId="{4B6B9B6D-F0A5-F04D-9705-1BD6D656A396}" dt="2023-07-22T13:38:50.446" v="3" actId="27636"/>
          <ac:spMkLst>
            <pc:docMk/>
            <pc:sldMk cId="0" sldId="736"/>
            <ac:spMk id="3" creationId="{00000000-0000-0000-0000-000000000000}"/>
          </ac:spMkLst>
        </pc:spChg>
        <pc:spChg chg="mod">
          <ac:chgData name="Hemanth Kumar  Tanneru" userId="e60da0a2-8f9f-43be-83b4-26a7a02c04c9" providerId="ADAL" clId="{4B6B9B6D-F0A5-F04D-9705-1BD6D656A396}" dt="2023-07-22T13:38:50.445" v="2" actId="27636"/>
          <ac:spMkLst>
            <pc:docMk/>
            <pc:sldMk cId="0" sldId="736"/>
            <ac:spMk id="6" creationId="{00000000-0000-0000-0000-000000000000}"/>
          </ac:spMkLst>
        </pc:spChg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736"/>
            <ac:inkMk id="4" creationId="{CD77C67B-61FF-1334-AE82-45C2BBAD094E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76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76"/>
            <ac:inkMk id="4" creationId="{CC54F032-33A0-7D69-03FA-7116D561944F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77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77"/>
            <ac:inkMk id="6" creationId="{FF1DF339-816D-E3F5-ABA1-64F93214FC43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78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78"/>
            <ac:inkMk id="7" creationId="{424BD170-8192-BF09-60DE-951C02639067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79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79"/>
            <ac:inkMk id="4" creationId="{6D9B28E8-EB78-6F68-0723-F170C0F66B8B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1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1"/>
            <ac:inkMk id="4" creationId="{C7D99DCD-FE13-116D-08F1-F8DBC39516AB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2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2"/>
            <ac:inkMk id="7" creationId="{BFC9B534-F911-573C-A888-609D458E263B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3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3"/>
            <ac:inkMk id="6" creationId="{02B7089A-8129-3823-A03C-86744BDA6435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4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4"/>
            <ac:inkMk id="5" creationId="{06DDB5C4-73AE-8701-4AED-A0FC84A723AF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5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5"/>
            <ac:inkMk id="4" creationId="{067F8B63-7E5D-8C9F-CDE4-577F15F093A5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6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6"/>
            <ac:inkMk id="6" creationId="{CEBCAFE7-A0E4-C32C-4F66-7E9F197CD90D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7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7"/>
            <ac:inkMk id="181" creationId="{4077E3AB-62A0-8590-E95B-4418FAC80E27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8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8"/>
            <ac:inkMk id="4" creationId="{FA094DD0-5394-41B9-F60E-39165CA830CB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89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89"/>
            <ac:inkMk id="4" creationId="{683F4FB4-433C-BF74-5655-CD6148BA10D8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0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0"/>
            <ac:inkMk id="4" creationId="{AC4298A6-2E3D-E22A-7DD8-440C2FEEA76B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1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1"/>
            <ac:inkMk id="4" creationId="{81B4DD6D-92A5-2B07-1ACB-F575391E54AA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2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2"/>
            <ac:inkMk id="4" creationId="{D33EE22B-F0C0-8314-1A40-9CC25FE78D6E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3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3"/>
            <ac:inkMk id="4" creationId="{B5775291-957C-51DF-4091-44F554A71EC1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4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4"/>
            <ac:inkMk id="6" creationId="{B926C435-0336-ED09-636A-D2E38703D7CB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5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5"/>
            <ac:inkMk id="4" creationId="{37070793-4E44-F030-5512-FA91C393554A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6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6"/>
            <ac:inkMk id="2" creationId="{575A29CD-0217-CA42-8560-B4BCF9540D33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7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7"/>
            <ac:inkMk id="3" creationId="{A0D013B1-66E8-D68C-C2D7-0115DFD0BE9C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998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998"/>
            <ac:inkMk id="5" creationId="{CE268B8E-418C-B1E4-16EC-746597B68B99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1000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1000"/>
            <ac:inkMk id="4" creationId="{677AA635-81EE-E5E2-BF73-F5E756475912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1001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1001"/>
            <ac:inkMk id="5" creationId="{6FF97C87-9BFB-D535-DCB9-65F198767D3E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1003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1003"/>
            <ac:inkMk id="29" creationId="{5E02D317-0830-26D3-0A8C-BA91BBAC738E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1015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1015"/>
            <ac:inkMk id="5" creationId="{77B3BE25-F95F-7EDA-CD23-E1B2FBA95260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1016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1016"/>
            <ac:inkMk id="2" creationId="{50768C3A-B6D5-7648-9157-9AAF7CC70797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1073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1073"/>
            <ac:inkMk id="7" creationId="{6787B483-EB27-FE03-403E-6A65D75C7728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0" sldId="1170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0" sldId="1170"/>
            <ac:inkMk id="4" creationId="{9193B56C-C91F-6582-FFFD-570C096AAE15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2873826723" sldId="1171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2873826723" sldId="1171"/>
            <ac:inkMk id="4" creationId="{AB9D5902-9E9F-AF12-35D0-6EF9D368BF71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1282208409" sldId="1172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1282208409" sldId="1172"/>
            <ac:inkMk id="4" creationId="{65437A3B-8545-8E17-7CC9-47E17156E58C}"/>
          </ac:inkMkLst>
        </pc:inkChg>
      </pc:sldChg>
      <pc:sldChg chg="addSp">
        <pc:chgData name="Hemanth Kumar  Tanneru" userId="e60da0a2-8f9f-43be-83b4-26a7a02c04c9" providerId="ADAL" clId="{4B6B9B6D-F0A5-F04D-9705-1BD6D656A396}" dt="2023-07-22T16:36:05.364" v="9"/>
        <pc:sldMkLst>
          <pc:docMk/>
          <pc:sldMk cId="3176848998" sldId="1173"/>
        </pc:sldMkLst>
        <pc:inkChg chg="add">
          <ac:chgData name="Hemanth Kumar  Tanneru" userId="e60da0a2-8f9f-43be-83b4-26a7a02c04c9" providerId="ADAL" clId="{4B6B9B6D-F0A5-F04D-9705-1BD6D656A396}" dt="2023-07-22T16:36:05.364" v="9"/>
          <ac:inkMkLst>
            <pc:docMk/>
            <pc:sldMk cId="3176848998" sldId="1173"/>
            <ac:inkMk id="3" creationId="{FD4E4560-8B6D-DE3C-8CFA-C85121415E90}"/>
          </ac:inkMkLst>
        </pc:inkChg>
      </pc:sldChg>
      <pc:sldChg chg="del">
        <pc:chgData name="Hemanth Kumar  Tanneru" userId="e60da0a2-8f9f-43be-83b4-26a7a02c04c9" providerId="ADAL" clId="{4B6B9B6D-F0A5-F04D-9705-1BD6D656A396}" dt="2023-07-22T13:52:04.356" v="4" actId="2696"/>
        <pc:sldMkLst>
          <pc:docMk/>
          <pc:sldMk cId="2363237664" sldId="1175"/>
        </pc:sldMkLst>
      </pc:sldChg>
      <pc:sldChg chg="del">
        <pc:chgData name="Hemanth Kumar  Tanneru" userId="e60da0a2-8f9f-43be-83b4-26a7a02c04c9" providerId="ADAL" clId="{4B6B9B6D-F0A5-F04D-9705-1BD6D656A396}" dt="2023-07-22T13:52:04.366" v="8" actId="2696"/>
        <pc:sldMkLst>
          <pc:docMk/>
          <pc:sldMk cId="2016057547" sldId="1176"/>
        </pc:sldMkLst>
      </pc:sldChg>
      <pc:sldChg chg="del">
        <pc:chgData name="Hemanth Kumar  Tanneru" userId="e60da0a2-8f9f-43be-83b4-26a7a02c04c9" providerId="ADAL" clId="{4B6B9B6D-F0A5-F04D-9705-1BD6D656A396}" dt="2023-07-22T13:52:04.364" v="7" actId="2696"/>
        <pc:sldMkLst>
          <pc:docMk/>
          <pc:sldMk cId="3824931016" sldId="1177"/>
        </pc:sldMkLst>
      </pc:sldChg>
      <pc:sldChg chg="del">
        <pc:chgData name="Hemanth Kumar  Tanneru" userId="e60da0a2-8f9f-43be-83b4-26a7a02c04c9" providerId="ADAL" clId="{4B6B9B6D-F0A5-F04D-9705-1BD6D656A396}" dt="2023-07-22T13:52:04.362" v="6" actId="2696"/>
        <pc:sldMkLst>
          <pc:docMk/>
          <pc:sldMk cId="239078977" sldId="1178"/>
        </pc:sldMkLst>
      </pc:sldChg>
      <pc:sldChg chg="del">
        <pc:chgData name="Hemanth Kumar  Tanneru" userId="e60da0a2-8f9f-43be-83b4-26a7a02c04c9" providerId="ADAL" clId="{4B6B9B6D-F0A5-F04D-9705-1BD6D656A396}" dt="2023-07-22T13:52:04.360" v="5" actId="2696"/>
        <pc:sldMkLst>
          <pc:docMk/>
          <pc:sldMk cId="394111487" sldId="1179"/>
        </pc:sldMkLst>
      </pc:sldChg>
    </pc:docChg>
  </pc:docChgLst>
  <pc:docChgLst>
    <pc:chgData name="Hemanth Kumar" userId="e60da0a2-8f9f-43be-83b4-26a7a02c04c9" providerId="ADAL" clId="{EA330491-C3E6-464F-B104-BD1073E19554}"/>
    <pc:docChg chg="undo custSel addSld delSld modSld">
      <pc:chgData name="Hemanth Kumar" userId="e60da0a2-8f9f-43be-83b4-26a7a02c04c9" providerId="ADAL" clId="{EA330491-C3E6-464F-B104-BD1073E19554}" dt="2023-01-07T13:51:41.733" v="204"/>
      <pc:docMkLst>
        <pc:docMk/>
      </pc:docMkLst>
      <pc:sldChg chg="delSp mod">
        <pc:chgData name="Hemanth Kumar" userId="e60da0a2-8f9f-43be-83b4-26a7a02c04c9" providerId="ADAL" clId="{EA330491-C3E6-464F-B104-BD1073E19554}" dt="2023-01-07T13:32:49.360" v="0" actId="478"/>
        <pc:sldMkLst>
          <pc:docMk/>
          <pc:sldMk cId="0" sldId="278"/>
        </pc:sldMkLst>
        <pc:inkChg chg="del">
          <ac:chgData name="Hemanth Kumar" userId="e60da0a2-8f9f-43be-83b4-26a7a02c04c9" providerId="ADAL" clId="{EA330491-C3E6-464F-B104-BD1073E19554}" dt="2023-01-07T13:32:49.360" v="0" actId="478"/>
          <ac:inkMkLst>
            <pc:docMk/>
            <pc:sldMk cId="0" sldId="278"/>
            <ac:inkMk id="5" creationId="{A53874F0-B3ED-4E10-A30F-B44FA8BFE749}"/>
          </ac:inkMkLst>
        </pc:inkChg>
      </pc:sldChg>
      <pc:sldChg chg="delSp mod">
        <pc:chgData name="Hemanth Kumar" userId="e60da0a2-8f9f-43be-83b4-26a7a02c04c9" providerId="ADAL" clId="{EA330491-C3E6-464F-B104-BD1073E19554}" dt="2023-01-07T13:32:56.844" v="1" actId="478"/>
        <pc:sldMkLst>
          <pc:docMk/>
          <pc:sldMk cId="0" sldId="280"/>
        </pc:sldMkLst>
        <pc:inkChg chg="del">
          <ac:chgData name="Hemanth Kumar" userId="e60da0a2-8f9f-43be-83b4-26a7a02c04c9" providerId="ADAL" clId="{EA330491-C3E6-464F-B104-BD1073E19554}" dt="2023-01-07T13:32:56.844" v="1" actId="478"/>
          <ac:inkMkLst>
            <pc:docMk/>
            <pc:sldMk cId="0" sldId="280"/>
            <ac:inkMk id="6" creationId="{BF0C8861-B190-47C1-A02F-AA9D1DB24AF1}"/>
          </ac:inkMkLst>
        </pc:inkChg>
      </pc:sldChg>
      <pc:sldChg chg="delSp modSp mod">
        <pc:chgData name="Hemanth Kumar" userId="e60da0a2-8f9f-43be-83b4-26a7a02c04c9" providerId="ADAL" clId="{EA330491-C3E6-464F-B104-BD1073E19554}" dt="2023-01-07T13:34:12.649" v="14" actId="478"/>
        <pc:sldMkLst>
          <pc:docMk/>
          <pc:sldMk cId="1341120881" sldId="482"/>
        </pc:sldMkLst>
        <pc:inkChg chg="del mod">
          <ac:chgData name="Hemanth Kumar" userId="e60da0a2-8f9f-43be-83b4-26a7a02c04c9" providerId="ADAL" clId="{EA330491-C3E6-464F-B104-BD1073E19554}" dt="2023-01-07T13:34:12.649" v="14" actId="478"/>
          <ac:inkMkLst>
            <pc:docMk/>
            <pc:sldMk cId="1341120881" sldId="482"/>
            <ac:inkMk id="7" creationId="{D7DCAC8F-104B-40A8-B820-E6E9969255FE}"/>
          </ac:inkMkLst>
        </pc:inkChg>
      </pc:sldChg>
      <pc:sldChg chg="delSp mod">
        <pc:chgData name="Hemanth Kumar" userId="e60da0a2-8f9f-43be-83b4-26a7a02c04c9" providerId="ADAL" clId="{EA330491-C3E6-464F-B104-BD1073E19554}" dt="2023-01-07T13:33:07.284" v="2" actId="478"/>
        <pc:sldMkLst>
          <pc:docMk/>
          <pc:sldMk cId="0" sldId="720"/>
        </pc:sldMkLst>
        <pc:inkChg chg="del">
          <ac:chgData name="Hemanth Kumar" userId="e60da0a2-8f9f-43be-83b4-26a7a02c04c9" providerId="ADAL" clId="{EA330491-C3E6-464F-B104-BD1073E19554}" dt="2023-01-07T13:33:07.284" v="2" actId="478"/>
          <ac:inkMkLst>
            <pc:docMk/>
            <pc:sldMk cId="0" sldId="720"/>
            <ac:inkMk id="7" creationId="{73697B0B-0FA8-497A-A1EF-3FEF337B4189}"/>
          </ac:inkMkLst>
        </pc:inkChg>
      </pc:sldChg>
      <pc:sldChg chg="delSp mod">
        <pc:chgData name="Hemanth Kumar" userId="e60da0a2-8f9f-43be-83b4-26a7a02c04c9" providerId="ADAL" clId="{EA330491-C3E6-464F-B104-BD1073E19554}" dt="2023-01-07T13:33:17.959" v="3" actId="478"/>
        <pc:sldMkLst>
          <pc:docMk/>
          <pc:sldMk cId="0" sldId="722"/>
        </pc:sldMkLst>
        <pc:inkChg chg="del">
          <ac:chgData name="Hemanth Kumar" userId="e60da0a2-8f9f-43be-83b4-26a7a02c04c9" providerId="ADAL" clId="{EA330491-C3E6-464F-B104-BD1073E19554}" dt="2023-01-07T13:33:17.959" v="3" actId="478"/>
          <ac:inkMkLst>
            <pc:docMk/>
            <pc:sldMk cId="0" sldId="722"/>
            <ac:inkMk id="12" creationId="{8634EF1C-D05E-4887-A50A-9A99366F531C}"/>
          </ac:inkMkLst>
        </pc:inkChg>
      </pc:sldChg>
      <pc:sldChg chg="delSp mod">
        <pc:chgData name="Hemanth Kumar" userId="e60da0a2-8f9f-43be-83b4-26a7a02c04c9" providerId="ADAL" clId="{EA330491-C3E6-464F-B104-BD1073E19554}" dt="2023-01-07T13:33:24.244" v="4" actId="478"/>
        <pc:sldMkLst>
          <pc:docMk/>
          <pc:sldMk cId="0" sldId="727"/>
        </pc:sldMkLst>
        <pc:inkChg chg="del">
          <ac:chgData name="Hemanth Kumar" userId="e60da0a2-8f9f-43be-83b4-26a7a02c04c9" providerId="ADAL" clId="{EA330491-C3E6-464F-B104-BD1073E19554}" dt="2023-01-07T13:33:24.244" v="4" actId="478"/>
          <ac:inkMkLst>
            <pc:docMk/>
            <pc:sldMk cId="0" sldId="727"/>
            <ac:inkMk id="8" creationId="{146F8E36-03D6-4A92-83C2-197D036D3581}"/>
          </ac:inkMkLst>
        </pc:inkChg>
      </pc:sldChg>
      <pc:sldChg chg="delSp mod">
        <pc:chgData name="Hemanth Kumar" userId="e60da0a2-8f9f-43be-83b4-26a7a02c04c9" providerId="ADAL" clId="{EA330491-C3E6-464F-B104-BD1073E19554}" dt="2023-01-07T13:33:29.678" v="5" actId="478"/>
        <pc:sldMkLst>
          <pc:docMk/>
          <pc:sldMk cId="0" sldId="728"/>
        </pc:sldMkLst>
        <pc:inkChg chg="del">
          <ac:chgData name="Hemanth Kumar" userId="e60da0a2-8f9f-43be-83b4-26a7a02c04c9" providerId="ADAL" clId="{EA330491-C3E6-464F-B104-BD1073E19554}" dt="2023-01-07T13:33:29.678" v="5" actId="478"/>
          <ac:inkMkLst>
            <pc:docMk/>
            <pc:sldMk cId="0" sldId="728"/>
            <ac:inkMk id="4" creationId="{1CD969F0-98DA-4798-9C8C-F0B0D8393391}"/>
          </ac:inkMkLst>
        </pc:inkChg>
      </pc:sldChg>
      <pc:sldChg chg="delSp mod">
        <pc:chgData name="Hemanth Kumar" userId="e60da0a2-8f9f-43be-83b4-26a7a02c04c9" providerId="ADAL" clId="{EA330491-C3E6-464F-B104-BD1073E19554}" dt="2023-01-07T13:33:34.852" v="6" actId="478"/>
        <pc:sldMkLst>
          <pc:docMk/>
          <pc:sldMk cId="0" sldId="730"/>
        </pc:sldMkLst>
        <pc:inkChg chg="del">
          <ac:chgData name="Hemanth Kumar" userId="e60da0a2-8f9f-43be-83b4-26a7a02c04c9" providerId="ADAL" clId="{EA330491-C3E6-464F-B104-BD1073E19554}" dt="2023-01-07T13:33:34.852" v="6" actId="478"/>
          <ac:inkMkLst>
            <pc:docMk/>
            <pc:sldMk cId="0" sldId="730"/>
            <ac:inkMk id="4" creationId="{4B168612-DF1B-4421-9BF3-C99553C42BA2}"/>
          </ac:inkMkLst>
        </pc:inkChg>
      </pc:sldChg>
      <pc:sldChg chg="delSp mod">
        <pc:chgData name="Hemanth Kumar" userId="e60da0a2-8f9f-43be-83b4-26a7a02c04c9" providerId="ADAL" clId="{EA330491-C3E6-464F-B104-BD1073E19554}" dt="2023-01-07T13:33:39.414" v="7" actId="478"/>
        <pc:sldMkLst>
          <pc:docMk/>
          <pc:sldMk cId="0" sldId="731"/>
        </pc:sldMkLst>
        <pc:inkChg chg="del">
          <ac:chgData name="Hemanth Kumar" userId="e60da0a2-8f9f-43be-83b4-26a7a02c04c9" providerId="ADAL" clId="{EA330491-C3E6-464F-B104-BD1073E19554}" dt="2023-01-07T13:33:39.414" v="7" actId="478"/>
          <ac:inkMkLst>
            <pc:docMk/>
            <pc:sldMk cId="0" sldId="731"/>
            <ac:inkMk id="8" creationId="{A4FF8DA2-A102-4B27-88E1-31667C19708E}"/>
          </ac:inkMkLst>
        </pc:inkChg>
      </pc:sldChg>
      <pc:sldChg chg="delSp modSp mod">
        <pc:chgData name="Hemanth Kumar" userId="e60da0a2-8f9f-43be-83b4-26a7a02c04c9" providerId="ADAL" clId="{EA330491-C3E6-464F-B104-BD1073E19554}" dt="2023-01-07T13:34:07.383" v="12" actId="27636"/>
        <pc:sldMkLst>
          <pc:docMk/>
          <pc:sldMk cId="0" sldId="732"/>
        </pc:sldMkLst>
        <pc:spChg chg="mod">
          <ac:chgData name="Hemanth Kumar" userId="e60da0a2-8f9f-43be-83b4-26a7a02c04c9" providerId="ADAL" clId="{EA330491-C3E6-464F-B104-BD1073E19554}" dt="2023-01-07T13:34:07.383" v="12" actId="27636"/>
          <ac:spMkLst>
            <pc:docMk/>
            <pc:sldMk cId="0" sldId="732"/>
            <ac:spMk id="3" creationId="{00000000-0000-0000-0000-000000000000}"/>
          </ac:spMkLst>
        </pc:spChg>
        <pc:inkChg chg="del">
          <ac:chgData name="Hemanth Kumar" userId="e60da0a2-8f9f-43be-83b4-26a7a02c04c9" providerId="ADAL" clId="{EA330491-C3E6-464F-B104-BD1073E19554}" dt="2023-01-07T13:34:02.074" v="10" actId="478"/>
          <ac:inkMkLst>
            <pc:docMk/>
            <pc:sldMk cId="0" sldId="732"/>
            <ac:inkMk id="4" creationId="{B6FFE719-52FA-461A-BF34-B59745C94D06}"/>
          </ac:inkMkLst>
        </pc:inkChg>
      </pc:sldChg>
      <pc:sldChg chg="delSp mod">
        <pc:chgData name="Hemanth Kumar" userId="e60da0a2-8f9f-43be-83b4-26a7a02c04c9" providerId="ADAL" clId="{EA330491-C3E6-464F-B104-BD1073E19554}" dt="2023-01-07T13:34:28.081" v="16" actId="478"/>
        <pc:sldMkLst>
          <pc:docMk/>
          <pc:sldMk cId="0" sldId="736"/>
        </pc:sldMkLst>
        <pc:inkChg chg="del">
          <ac:chgData name="Hemanth Kumar" userId="e60da0a2-8f9f-43be-83b4-26a7a02c04c9" providerId="ADAL" clId="{EA330491-C3E6-464F-B104-BD1073E19554}" dt="2023-01-07T13:34:28.081" v="16" actId="478"/>
          <ac:inkMkLst>
            <pc:docMk/>
            <pc:sldMk cId="0" sldId="736"/>
            <ac:inkMk id="7" creationId="{880982D9-4A05-4380-89AA-F46544838ACF}"/>
          </ac:inkMkLst>
        </pc:inkChg>
      </pc:sldChg>
      <pc:sldChg chg="delSp mod">
        <pc:chgData name="Hemanth Kumar" userId="e60da0a2-8f9f-43be-83b4-26a7a02c04c9" providerId="ADAL" clId="{EA330491-C3E6-464F-B104-BD1073E19554}" dt="2023-01-07T13:34:37.565" v="17" actId="478"/>
        <pc:sldMkLst>
          <pc:docMk/>
          <pc:sldMk cId="0" sldId="822"/>
        </pc:sldMkLst>
        <pc:inkChg chg="del">
          <ac:chgData name="Hemanth Kumar" userId="e60da0a2-8f9f-43be-83b4-26a7a02c04c9" providerId="ADAL" clId="{EA330491-C3E6-464F-B104-BD1073E19554}" dt="2023-01-07T13:34:37.565" v="17" actId="478"/>
          <ac:inkMkLst>
            <pc:docMk/>
            <pc:sldMk cId="0" sldId="822"/>
            <ac:inkMk id="3" creationId="{6A71D6F0-690E-4079-80BC-05EEDA6FF9C3}"/>
          </ac:inkMkLst>
        </pc:inkChg>
      </pc:sldChg>
      <pc:sldChg chg="delSp mod">
        <pc:chgData name="Hemanth Kumar" userId="e60da0a2-8f9f-43be-83b4-26a7a02c04c9" providerId="ADAL" clId="{EA330491-C3E6-464F-B104-BD1073E19554}" dt="2023-01-07T13:34:45.787" v="18" actId="478"/>
        <pc:sldMkLst>
          <pc:docMk/>
          <pc:sldMk cId="0" sldId="976"/>
        </pc:sldMkLst>
        <pc:inkChg chg="del">
          <ac:chgData name="Hemanth Kumar" userId="e60da0a2-8f9f-43be-83b4-26a7a02c04c9" providerId="ADAL" clId="{EA330491-C3E6-464F-B104-BD1073E19554}" dt="2023-01-07T13:34:45.787" v="18" actId="478"/>
          <ac:inkMkLst>
            <pc:docMk/>
            <pc:sldMk cId="0" sldId="976"/>
            <ac:inkMk id="5" creationId="{05A8B2A5-DBCA-4DFF-8C76-536B4FAF8164}"/>
          </ac:inkMkLst>
        </pc:inkChg>
      </pc:sldChg>
      <pc:sldChg chg="delSp mod">
        <pc:chgData name="Hemanth Kumar" userId="e60da0a2-8f9f-43be-83b4-26a7a02c04c9" providerId="ADAL" clId="{EA330491-C3E6-464F-B104-BD1073E19554}" dt="2023-01-07T13:34:56.355" v="19" actId="478"/>
        <pc:sldMkLst>
          <pc:docMk/>
          <pc:sldMk cId="0" sldId="977"/>
        </pc:sldMkLst>
        <pc:inkChg chg="del">
          <ac:chgData name="Hemanth Kumar" userId="e60da0a2-8f9f-43be-83b4-26a7a02c04c9" providerId="ADAL" clId="{EA330491-C3E6-464F-B104-BD1073E19554}" dt="2023-01-07T13:34:56.355" v="19" actId="478"/>
          <ac:inkMkLst>
            <pc:docMk/>
            <pc:sldMk cId="0" sldId="977"/>
            <ac:inkMk id="6" creationId="{B907213B-1684-4B92-B52B-13C4D2F61261}"/>
          </ac:inkMkLst>
        </pc:inkChg>
      </pc:sldChg>
      <pc:sldChg chg="delSp mod">
        <pc:chgData name="Hemanth Kumar" userId="e60da0a2-8f9f-43be-83b4-26a7a02c04c9" providerId="ADAL" clId="{EA330491-C3E6-464F-B104-BD1073E19554}" dt="2023-01-07T13:35:36.047" v="23" actId="478"/>
        <pc:sldMkLst>
          <pc:docMk/>
          <pc:sldMk cId="0" sldId="979"/>
        </pc:sldMkLst>
        <pc:inkChg chg="del">
          <ac:chgData name="Hemanth Kumar" userId="e60da0a2-8f9f-43be-83b4-26a7a02c04c9" providerId="ADAL" clId="{EA330491-C3E6-464F-B104-BD1073E19554}" dt="2023-01-07T13:35:36.047" v="23" actId="478"/>
          <ac:inkMkLst>
            <pc:docMk/>
            <pc:sldMk cId="0" sldId="979"/>
            <ac:inkMk id="4" creationId="{2EFCE537-31A9-4941-B13F-87112326507A}"/>
          </ac:inkMkLst>
        </pc:inkChg>
      </pc:sldChg>
      <pc:sldChg chg="delSp mod">
        <pc:chgData name="Hemanth Kumar" userId="e60da0a2-8f9f-43be-83b4-26a7a02c04c9" providerId="ADAL" clId="{EA330491-C3E6-464F-B104-BD1073E19554}" dt="2023-01-07T13:35:42.064" v="24" actId="478"/>
        <pc:sldMkLst>
          <pc:docMk/>
          <pc:sldMk cId="0" sldId="980"/>
        </pc:sldMkLst>
        <pc:inkChg chg="del">
          <ac:chgData name="Hemanth Kumar" userId="e60da0a2-8f9f-43be-83b4-26a7a02c04c9" providerId="ADAL" clId="{EA330491-C3E6-464F-B104-BD1073E19554}" dt="2023-01-07T13:35:42.064" v="24" actId="478"/>
          <ac:inkMkLst>
            <pc:docMk/>
            <pc:sldMk cId="0" sldId="980"/>
            <ac:inkMk id="7" creationId="{02EA72A7-2E53-4E20-9CFA-9C07C1D5DE00}"/>
          </ac:inkMkLst>
        </pc:inkChg>
      </pc:sldChg>
      <pc:sldChg chg="delSp mod">
        <pc:chgData name="Hemanth Kumar" userId="e60da0a2-8f9f-43be-83b4-26a7a02c04c9" providerId="ADAL" clId="{EA330491-C3E6-464F-B104-BD1073E19554}" dt="2023-01-07T13:35:47.044" v="25" actId="478"/>
        <pc:sldMkLst>
          <pc:docMk/>
          <pc:sldMk cId="0" sldId="981"/>
        </pc:sldMkLst>
        <pc:inkChg chg="del">
          <ac:chgData name="Hemanth Kumar" userId="e60da0a2-8f9f-43be-83b4-26a7a02c04c9" providerId="ADAL" clId="{EA330491-C3E6-464F-B104-BD1073E19554}" dt="2023-01-07T13:35:47.044" v="25" actId="478"/>
          <ac:inkMkLst>
            <pc:docMk/>
            <pc:sldMk cId="0" sldId="981"/>
            <ac:inkMk id="4" creationId="{0A472F87-5F32-4754-AB76-7FD3CDB85C6E}"/>
          </ac:inkMkLst>
        </pc:inkChg>
      </pc:sldChg>
      <pc:sldChg chg="delSp modSp mod">
        <pc:chgData name="Hemanth Kumar" userId="e60da0a2-8f9f-43be-83b4-26a7a02c04c9" providerId="ADAL" clId="{EA330491-C3E6-464F-B104-BD1073E19554}" dt="2023-01-07T13:36:14.322" v="36" actId="1036"/>
        <pc:sldMkLst>
          <pc:docMk/>
          <pc:sldMk cId="0" sldId="982"/>
        </pc:sldMkLst>
        <pc:picChg chg="mod">
          <ac:chgData name="Hemanth Kumar" userId="e60da0a2-8f9f-43be-83b4-26a7a02c04c9" providerId="ADAL" clId="{EA330491-C3E6-464F-B104-BD1073E19554}" dt="2023-01-07T13:36:14.322" v="36" actId="1036"/>
          <ac:picMkLst>
            <pc:docMk/>
            <pc:sldMk cId="0" sldId="982"/>
            <ac:picMk id="66" creationId="{00000000-0000-0000-0000-000000000000}"/>
          </ac:picMkLst>
        </pc:picChg>
        <pc:inkChg chg="del">
          <ac:chgData name="Hemanth Kumar" userId="e60da0a2-8f9f-43be-83b4-26a7a02c04c9" providerId="ADAL" clId="{EA330491-C3E6-464F-B104-BD1073E19554}" dt="2023-01-07T13:36:06.199" v="26" actId="478"/>
          <ac:inkMkLst>
            <pc:docMk/>
            <pc:sldMk cId="0" sldId="982"/>
            <ac:inkMk id="7" creationId="{FE4E1EE3-FE9A-45AF-BD43-1AAF1F086CB6}"/>
          </ac:inkMkLst>
        </pc:inkChg>
      </pc:sldChg>
      <pc:sldChg chg="delSp modSp mod">
        <pc:chgData name="Hemanth Kumar" userId="e60da0a2-8f9f-43be-83b4-26a7a02c04c9" providerId="ADAL" clId="{EA330491-C3E6-464F-B104-BD1073E19554}" dt="2023-01-07T13:36:49.959" v="42" actId="478"/>
        <pc:sldMkLst>
          <pc:docMk/>
          <pc:sldMk cId="0" sldId="983"/>
        </pc:sldMkLst>
        <pc:grpChg chg="del">
          <ac:chgData name="Hemanth Kumar" userId="e60da0a2-8f9f-43be-83b4-26a7a02c04c9" providerId="ADAL" clId="{EA330491-C3E6-464F-B104-BD1073E19554}" dt="2023-01-07T13:36:46.595" v="41" actId="478"/>
          <ac:grpSpMkLst>
            <pc:docMk/>
            <pc:sldMk cId="0" sldId="983"/>
            <ac:grpSpMk id="129" creationId="{EDC0B13F-D3CC-4512-A86C-AFD1EFB7D19D}"/>
          </ac:grpSpMkLst>
        </pc:grpChg>
        <pc:grpChg chg="del">
          <ac:chgData name="Hemanth Kumar" userId="e60da0a2-8f9f-43be-83b4-26a7a02c04c9" providerId="ADAL" clId="{EA330491-C3E6-464F-B104-BD1073E19554}" dt="2023-01-07T13:36:44.202" v="40" actId="478"/>
          <ac:grpSpMkLst>
            <pc:docMk/>
            <pc:sldMk cId="0" sldId="983"/>
            <ac:grpSpMk id="132" creationId="{06718959-2F2F-416C-9C2B-3BE76F45C3AF}"/>
          </ac:grpSpMkLst>
        </pc:grpChg>
        <pc:inkChg chg="del">
          <ac:chgData name="Hemanth Kumar" userId="e60da0a2-8f9f-43be-83b4-26a7a02c04c9" providerId="ADAL" clId="{EA330491-C3E6-464F-B104-BD1073E19554}" dt="2023-01-07T13:36:38.994" v="39" actId="478"/>
          <ac:inkMkLst>
            <pc:docMk/>
            <pc:sldMk cId="0" sldId="983"/>
            <ac:inkMk id="6" creationId="{857839E4-4DD7-4798-8FB6-14404C948A19}"/>
          </ac:inkMkLst>
        </pc:inkChg>
        <pc:inkChg chg="del mod">
          <ac:chgData name="Hemanth Kumar" userId="e60da0a2-8f9f-43be-83b4-26a7a02c04c9" providerId="ADAL" clId="{EA330491-C3E6-464F-B104-BD1073E19554}" dt="2023-01-07T13:36:25.845" v="38" actId="478"/>
          <ac:inkMkLst>
            <pc:docMk/>
            <pc:sldMk cId="0" sldId="983"/>
            <ac:inkMk id="21" creationId="{2246BD0A-EF32-49A2-8B61-4487CB0A697B}"/>
          </ac:inkMkLst>
        </pc:inkChg>
        <pc:inkChg chg="del">
          <ac:chgData name="Hemanth Kumar" userId="e60da0a2-8f9f-43be-83b4-26a7a02c04c9" providerId="ADAL" clId="{EA330491-C3E6-464F-B104-BD1073E19554}" dt="2023-01-07T13:36:49.959" v="42" actId="478"/>
          <ac:inkMkLst>
            <pc:docMk/>
            <pc:sldMk cId="0" sldId="983"/>
            <ac:inkMk id="49" creationId="{C1CC4D50-E994-4ABF-9F43-7E5C67B5D056}"/>
          </ac:inkMkLst>
        </pc:inkChg>
      </pc:sldChg>
      <pc:sldChg chg="delSp mod">
        <pc:chgData name="Hemanth Kumar" userId="e60da0a2-8f9f-43be-83b4-26a7a02c04c9" providerId="ADAL" clId="{EA330491-C3E6-464F-B104-BD1073E19554}" dt="2023-01-07T13:37:18.682" v="48" actId="478"/>
        <pc:sldMkLst>
          <pc:docMk/>
          <pc:sldMk cId="0" sldId="984"/>
        </pc:sldMkLst>
        <pc:grpChg chg="del">
          <ac:chgData name="Hemanth Kumar" userId="e60da0a2-8f9f-43be-83b4-26a7a02c04c9" providerId="ADAL" clId="{EA330491-C3E6-464F-B104-BD1073E19554}" dt="2023-01-07T13:37:13.006" v="46" actId="478"/>
          <ac:grpSpMkLst>
            <pc:docMk/>
            <pc:sldMk cId="0" sldId="984"/>
            <ac:grpSpMk id="25" creationId="{5C0CEED6-8215-4EC9-8B94-674313B46DA6}"/>
          </ac:grpSpMkLst>
        </pc:grpChg>
        <pc:grpChg chg="del">
          <ac:chgData name="Hemanth Kumar" userId="e60da0a2-8f9f-43be-83b4-26a7a02c04c9" providerId="ADAL" clId="{EA330491-C3E6-464F-B104-BD1073E19554}" dt="2023-01-07T13:37:10.066" v="45" actId="478"/>
          <ac:grpSpMkLst>
            <pc:docMk/>
            <pc:sldMk cId="0" sldId="984"/>
            <ac:grpSpMk id="28" creationId="{450AA3C2-6E02-464C-A646-785415FC939D}"/>
          </ac:grpSpMkLst>
        </pc:grpChg>
        <pc:grpChg chg="del">
          <ac:chgData name="Hemanth Kumar" userId="e60da0a2-8f9f-43be-83b4-26a7a02c04c9" providerId="ADAL" clId="{EA330491-C3E6-464F-B104-BD1073E19554}" dt="2023-01-07T13:37:18.682" v="48" actId="478"/>
          <ac:grpSpMkLst>
            <pc:docMk/>
            <pc:sldMk cId="0" sldId="984"/>
            <ac:grpSpMk id="32" creationId="{80A59629-AEBE-4EBA-BB97-FFE38692B966}"/>
          </ac:grpSpMkLst>
        </pc:grpChg>
        <pc:grpChg chg="del">
          <ac:chgData name="Hemanth Kumar" userId="e60da0a2-8f9f-43be-83b4-26a7a02c04c9" providerId="ADAL" clId="{EA330491-C3E6-464F-B104-BD1073E19554}" dt="2023-01-07T13:37:02.403" v="43" actId="478"/>
          <ac:grpSpMkLst>
            <pc:docMk/>
            <pc:sldMk cId="0" sldId="984"/>
            <ac:grpSpMk id="36" creationId="{5668A7E1-A508-41FD-B5FD-5E44390E838F}"/>
          </ac:grpSpMkLst>
        </pc:grpChg>
        <pc:inkChg chg="del">
          <ac:chgData name="Hemanth Kumar" userId="e60da0a2-8f9f-43be-83b4-26a7a02c04c9" providerId="ADAL" clId="{EA330491-C3E6-464F-B104-BD1073E19554}" dt="2023-01-07T13:37:07.165" v="44" actId="478"/>
          <ac:inkMkLst>
            <pc:docMk/>
            <pc:sldMk cId="0" sldId="984"/>
            <ac:inkMk id="22" creationId="{AE7AD638-E0F5-479C-872B-072316FC2D34}"/>
          </ac:inkMkLst>
        </pc:inkChg>
        <pc:inkChg chg="del">
          <ac:chgData name="Hemanth Kumar" userId="e60da0a2-8f9f-43be-83b4-26a7a02c04c9" providerId="ADAL" clId="{EA330491-C3E6-464F-B104-BD1073E19554}" dt="2023-01-07T13:37:15.948" v="47" actId="478"/>
          <ac:inkMkLst>
            <pc:docMk/>
            <pc:sldMk cId="0" sldId="984"/>
            <ac:inkMk id="29" creationId="{60D87B4E-9D43-4625-8C8E-D34CFD73FEB0}"/>
          </ac:inkMkLst>
        </pc:inkChg>
      </pc:sldChg>
      <pc:sldChg chg="delSp modSp mod">
        <pc:chgData name="Hemanth Kumar" userId="e60da0a2-8f9f-43be-83b4-26a7a02c04c9" providerId="ADAL" clId="{EA330491-C3E6-464F-B104-BD1073E19554}" dt="2023-01-07T13:37:51.570" v="57" actId="478"/>
        <pc:sldMkLst>
          <pc:docMk/>
          <pc:sldMk cId="0" sldId="985"/>
        </pc:sldMkLst>
        <pc:grpChg chg="del">
          <ac:chgData name="Hemanth Kumar" userId="e60da0a2-8f9f-43be-83b4-26a7a02c04c9" providerId="ADAL" clId="{EA330491-C3E6-464F-B104-BD1073E19554}" dt="2023-01-07T13:37:40.927" v="53" actId="478"/>
          <ac:grpSpMkLst>
            <pc:docMk/>
            <pc:sldMk cId="0" sldId="985"/>
            <ac:grpSpMk id="90" creationId="{B9C2B5A7-9A2A-4FFE-85C1-0AC63FEF8984}"/>
          </ac:grpSpMkLst>
        </pc:grpChg>
        <pc:grpChg chg="del">
          <ac:chgData name="Hemanth Kumar" userId="e60da0a2-8f9f-43be-83b4-26a7a02c04c9" providerId="ADAL" clId="{EA330491-C3E6-464F-B104-BD1073E19554}" dt="2023-01-07T13:37:43.500" v="54" actId="478"/>
          <ac:grpSpMkLst>
            <pc:docMk/>
            <pc:sldMk cId="0" sldId="985"/>
            <ac:grpSpMk id="118" creationId="{10B6460A-B9D5-4C00-9096-82E8F9D026FA}"/>
          </ac:grpSpMkLst>
        </pc:grpChg>
        <pc:grpChg chg="del">
          <ac:chgData name="Hemanth Kumar" userId="e60da0a2-8f9f-43be-83b4-26a7a02c04c9" providerId="ADAL" clId="{EA330491-C3E6-464F-B104-BD1073E19554}" dt="2023-01-07T13:37:48.527" v="56" actId="478"/>
          <ac:grpSpMkLst>
            <pc:docMk/>
            <pc:sldMk cId="0" sldId="985"/>
            <ac:grpSpMk id="157" creationId="{A272834C-DFCA-487A-A02B-DC6ED5298F51}"/>
          </ac:grpSpMkLst>
        </pc:grpChg>
        <pc:grpChg chg="del mod">
          <ac:chgData name="Hemanth Kumar" userId="e60da0a2-8f9f-43be-83b4-26a7a02c04c9" providerId="ADAL" clId="{EA330491-C3E6-464F-B104-BD1073E19554}" dt="2023-01-07T13:37:31.360" v="51" actId="478"/>
          <ac:grpSpMkLst>
            <pc:docMk/>
            <pc:sldMk cId="0" sldId="985"/>
            <ac:grpSpMk id="191" creationId="{93AD34C4-3EC3-42FB-A3B7-6E99FF85D993}"/>
          </ac:grpSpMkLst>
        </pc:grpChg>
        <pc:inkChg chg="del">
          <ac:chgData name="Hemanth Kumar" userId="e60da0a2-8f9f-43be-83b4-26a7a02c04c9" providerId="ADAL" clId="{EA330491-C3E6-464F-B104-BD1073E19554}" dt="2023-01-07T13:37:25.664" v="49" actId="478"/>
          <ac:inkMkLst>
            <pc:docMk/>
            <pc:sldMk cId="0" sldId="985"/>
            <ac:inkMk id="4" creationId="{E8096730-065F-4765-8A92-C1F1D7E59538}"/>
          </ac:inkMkLst>
        </pc:inkChg>
        <pc:inkChg chg="del">
          <ac:chgData name="Hemanth Kumar" userId="e60da0a2-8f9f-43be-83b4-26a7a02c04c9" providerId="ADAL" clId="{EA330491-C3E6-464F-B104-BD1073E19554}" dt="2023-01-07T13:37:51.570" v="57" actId="478"/>
          <ac:inkMkLst>
            <pc:docMk/>
            <pc:sldMk cId="0" sldId="985"/>
            <ac:inkMk id="86" creationId="{06AD622F-2608-4530-BCC4-D8EC486854BD}"/>
          </ac:inkMkLst>
        </pc:inkChg>
        <pc:inkChg chg="del">
          <ac:chgData name="Hemanth Kumar" userId="e60da0a2-8f9f-43be-83b4-26a7a02c04c9" providerId="ADAL" clId="{EA330491-C3E6-464F-B104-BD1073E19554}" dt="2023-01-07T13:37:46.143" v="55" actId="478"/>
          <ac:inkMkLst>
            <pc:docMk/>
            <pc:sldMk cId="0" sldId="985"/>
            <ac:inkMk id="125" creationId="{236026A9-8DFD-4C76-A89E-07DD0508EB5E}"/>
          </ac:inkMkLst>
        </pc:inkChg>
        <pc:inkChg chg="del">
          <ac:chgData name="Hemanth Kumar" userId="e60da0a2-8f9f-43be-83b4-26a7a02c04c9" providerId="ADAL" clId="{EA330491-C3E6-464F-B104-BD1073E19554}" dt="2023-01-07T13:37:35.317" v="52" actId="478"/>
          <ac:inkMkLst>
            <pc:docMk/>
            <pc:sldMk cId="0" sldId="985"/>
            <ac:inkMk id="190" creationId="{2A378752-01D9-4A37-BEB4-225DE91841B6}"/>
          </ac:inkMkLst>
        </pc:inkChg>
      </pc:sldChg>
      <pc:sldChg chg="delSp mod">
        <pc:chgData name="Hemanth Kumar" userId="e60da0a2-8f9f-43be-83b4-26a7a02c04c9" providerId="ADAL" clId="{EA330491-C3E6-464F-B104-BD1073E19554}" dt="2023-01-07T13:37:58.632" v="58" actId="478"/>
        <pc:sldMkLst>
          <pc:docMk/>
          <pc:sldMk cId="0" sldId="986"/>
        </pc:sldMkLst>
        <pc:inkChg chg="del">
          <ac:chgData name="Hemanth Kumar" userId="e60da0a2-8f9f-43be-83b4-26a7a02c04c9" providerId="ADAL" clId="{EA330491-C3E6-464F-B104-BD1073E19554}" dt="2023-01-07T13:37:58.632" v="58" actId="478"/>
          <ac:inkMkLst>
            <pc:docMk/>
            <pc:sldMk cId="0" sldId="986"/>
            <ac:inkMk id="6" creationId="{9342B06F-48C6-4472-BF40-4586EB68ED4B}"/>
          </ac:inkMkLst>
        </pc:inkChg>
      </pc:sldChg>
      <pc:sldChg chg="delSp mod">
        <pc:chgData name="Hemanth Kumar" userId="e60da0a2-8f9f-43be-83b4-26a7a02c04c9" providerId="ADAL" clId="{EA330491-C3E6-464F-B104-BD1073E19554}" dt="2023-01-07T13:38:10.099" v="59" actId="478"/>
        <pc:sldMkLst>
          <pc:docMk/>
          <pc:sldMk cId="0" sldId="987"/>
        </pc:sldMkLst>
        <pc:inkChg chg="del">
          <ac:chgData name="Hemanth Kumar" userId="e60da0a2-8f9f-43be-83b4-26a7a02c04c9" providerId="ADAL" clId="{EA330491-C3E6-464F-B104-BD1073E19554}" dt="2023-01-07T13:38:10.099" v="59" actId="478"/>
          <ac:inkMkLst>
            <pc:docMk/>
            <pc:sldMk cId="0" sldId="987"/>
            <ac:inkMk id="217" creationId="{D4F28CFF-ECD2-4955-BEF4-B37C57FCE6B5}"/>
          </ac:inkMkLst>
        </pc:inkChg>
      </pc:sldChg>
      <pc:sldChg chg="delSp modSp mod">
        <pc:chgData name="Hemanth Kumar" userId="e60da0a2-8f9f-43be-83b4-26a7a02c04c9" providerId="ADAL" clId="{EA330491-C3E6-464F-B104-BD1073E19554}" dt="2023-01-07T13:38:16.458" v="61" actId="478"/>
        <pc:sldMkLst>
          <pc:docMk/>
          <pc:sldMk cId="0" sldId="988"/>
        </pc:sldMkLst>
        <pc:inkChg chg="del mod">
          <ac:chgData name="Hemanth Kumar" userId="e60da0a2-8f9f-43be-83b4-26a7a02c04c9" providerId="ADAL" clId="{EA330491-C3E6-464F-B104-BD1073E19554}" dt="2023-01-07T13:38:16.458" v="61" actId="478"/>
          <ac:inkMkLst>
            <pc:docMk/>
            <pc:sldMk cId="0" sldId="988"/>
            <ac:inkMk id="4" creationId="{A8F00BC9-409A-4BD3-A0BF-3C47FD87F4D0}"/>
          </ac:inkMkLst>
        </pc:inkChg>
      </pc:sldChg>
      <pc:sldChg chg="delSp mod">
        <pc:chgData name="Hemanth Kumar" userId="e60da0a2-8f9f-43be-83b4-26a7a02c04c9" providerId="ADAL" clId="{EA330491-C3E6-464F-B104-BD1073E19554}" dt="2023-01-07T13:38:33.035" v="65" actId="478"/>
        <pc:sldMkLst>
          <pc:docMk/>
          <pc:sldMk cId="0" sldId="989"/>
        </pc:sldMkLst>
        <pc:grpChg chg="del">
          <ac:chgData name="Hemanth Kumar" userId="e60da0a2-8f9f-43be-83b4-26a7a02c04c9" providerId="ADAL" clId="{EA330491-C3E6-464F-B104-BD1073E19554}" dt="2023-01-07T13:38:28.032" v="63" actId="478"/>
          <ac:grpSpMkLst>
            <pc:docMk/>
            <pc:sldMk cId="0" sldId="989"/>
            <ac:grpSpMk id="14" creationId="{3BA1A0E2-01F7-410F-BDB3-BE27FAB321F6}"/>
          </ac:grpSpMkLst>
        </pc:grpChg>
        <pc:grpChg chg="del">
          <ac:chgData name="Hemanth Kumar" userId="e60da0a2-8f9f-43be-83b4-26a7a02c04c9" providerId="ADAL" clId="{EA330491-C3E6-464F-B104-BD1073E19554}" dt="2023-01-07T13:38:25.006" v="62" actId="478"/>
          <ac:grpSpMkLst>
            <pc:docMk/>
            <pc:sldMk cId="0" sldId="989"/>
            <ac:grpSpMk id="21" creationId="{1D36AF6E-B8EB-40DC-A3CD-1513D1349B0B}"/>
          </ac:grpSpMkLst>
        </pc:grpChg>
        <pc:inkChg chg="del">
          <ac:chgData name="Hemanth Kumar" userId="e60da0a2-8f9f-43be-83b4-26a7a02c04c9" providerId="ADAL" clId="{EA330491-C3E6-464F-B104-BD1073E19554}" dt="2023-01-07T13:38:30.636" v="64" actId="478"/>
          <ac:inkMkLst>
            <pc:docMk/>
            <pc:sldMk cId="0" sldId="989"/>
            <ac:inkMk id="8" creationId="{0BA09C1D-E57A-487B-935A-1F49D383D8B6}"/>
          </ac:inkMkLst>
        </pc:inkChg>
        <pc:inkChg chg="del">
          <ac:chgData name="Hemanth Kumar" userId="e60da0a2-8f9f-43be-83b4-26a7a02c04c9" providerId="ADAL" clId="{EA330491-C3E6-464F-B104-BD1073E19554}" dt="2023-01-07T13:38:33.035" v="65" actId="478"/>
          <ac:inkMkLst>
            <pc:docMk/>
            <pc:sldMk cId="0" sldId="989"/>
            <ac:inkMk id="48" creationId="{747EFD3A-2DF4-4BD1-A7E2-20E6B889FADC}"/>
          </ac:inkMkLst>
        </pc:inkChg>
      </pc:sldChg>
      <pc:sldChg chg="delSp mod">
        <pc:chgData name="Hemanth Kumar" userId="e60da0a2-8f9f-43be-83b4-26a7a02c04c9" providerId="ADAL" clId="{EA330491-C3E6-464F-B104-BD1073E19554}" dt="2023-01-07T13:38:55.808" v="67" actId="478"/>
        <pc:sldMkLst>
          <pc:docMk/>
          <pc:sldMk cId="0" sldId="991"/>
        </pc:sldMkLst>
        <pc:inkChg chg="del">
          <ac:chgData name="Hemanth Kumar" userId="e60da0a2-8f9f-43be-83b4-26a7a02c04c9" providerId="ADAL" clId="{EA330491-C3E6-464F-B104-BD1073E19554}" dt="2023-01-07T13:38:51.935" v="66" actId="478"/>
          <ac:inkMkLst>
            <pc:docMk/>
            <pc:sldMk cId="0" sldId="991"/>
            <ac:inkMk id="4" creationId="{F93B19BF-B84C-413D-8E51-E553863D035E}"/>
          </ac:inkMkLst>
        </pc:inkChg>
        <pc:inkChg chg="del">
          <ac:chgData name="Hemanth Kumar" userId="e60da0a2-8f9f-43be-83b4-26a7a02c04c9" providerId="ADAL" clId="{EA330491-C3E6-464F-B104-BD1073E19554}" dt="2023-01-07T13:38:55.808" v="67" actId="478"/>
          <ac:inkMkLst>
            <pc:docMk/>
            <pc:sldMk cId="0" sldId="991"/>
            <ac:inkMk id="23" creationId="{481A180B-95BF-43D1-B93C-5DE237D04658}"/>
          </ac:inkMkLst>
        </pc:inkChg>
      </pc:sldChg>
      <pc:sldChg chg="delSp mod">
        <pc:chgData name="Hemanth Kumar" userId="e60da0a2-8f9f-43be-83b4-26a7a02c04c9" providerId="ADAL" clId="{EA330491-C3E6-464F-B104-BD1073E19554}" dt="2023-01-07T13:39:26.507" v="72" actId="478"/>
        <pc:sldMkLst>
          <pc:docMk/>
          <pc:sldMk cId="0" sldId="992"/>
        </pc:sldMkLst>
        <pc:grpChg chg="del">
          <ac:chgData name="Hemanth Kumar" userId="e60da0a2-8f9f-43be-83b4-26a7a02c04c9" providerId="ADAL" clId="{EA330491-C3E6-464F-B104-BD1073E19554}" dt="2023-01-07T13:39:26.507" v="72" actId="478"/>
          <ac:grpSpMkLst>
            <pc:docMk/>
            <pc:sldMk cId="0" sldId="992"/>
            <ac:grpSpMk id="10" creationId="{DDF8E003-3905-4736-BADB-7AABED199978}"/>
          </ac:grpSpMkLst>
        </pc:grpChg>
        <pc:inkChg chg="del">
          <ac:chgData name="Hemanth Kumar" userId="e60da0a2-8f9f-43be-83b4-26a7a02c04c9" providerId="ADAL" clId="{EA330491-C3E6-464F-B104-BD1073E19554}" dt="2023-01-07T13:39:04.896" v="68" actId="478"/>
          <ac:inkMkLst>
            <pc:docMk/>
            <pc:sldMk cId="0" sldId="992"/>
            <ac:inkMk id="4" creationId="{A345D46E-344A-413D-AF05-7382BBFB1A79}"/>
          </ac:inkMkLst>
        </pc:inkChg>
        <pc:inkChg chg="del">
          <ac:chgData name="Hemanth Kumar" userId="e60da0a2-8f9f-43be-83b4-26a7a02c04c9" providerId="ADAL" clId="{EA330491-C3E6-464F-B104-BD1073E19554}" dt="2023-01-07T13:39:17.824" v="70" actId="478"/>
          <ac:inkMkLst>
            <pc:docMk/>
            <pc:sldMk cId="0" sldId="992"/>
            <ac:inkMk id="7" creationId="{735153F1-E7A5-444E-999B-789BDD0B3C6F}"/>
          </ac:inkMkLst>
        </pc:inkChg>
        <pc:inkChg chg="del">
          <ac:chgData name="Hemanth Kumar" userId="e60da0a2-8f9f-43be-83b4-26a7a02c04c9" providerId="ADAL" clId="{EA330491-C3E6-464F-B104-BD1073E19554}" dt="2023-01-07T13:39:14.877" v="69" actId="478"/>
          <ac:inkMkLst>
            <pc:docMk/>
            <pc:sldMk cId="0" sldId="992"/>
            <ac:inkMk id="12" creationId="{6D66983D-56C2-474C-80C8-3A5DE83144AA}"/>
          </ac:inkMkLst>
        </pc:inkChg>
        <pc:inkChg chg="del">
          <ac:chgData name="Hemanth Kumar" userId="e60da0a2-8f9f-43be-83b4-26a7a02c04c9" providerId="ADAL" clId="{EA330491-C3E6-464F-B104-BD1073E19554}" dt="2023-01-07T13:39:22.272" v="71" actId="478"/>
          <ac:inkMkLst>
            <pc:docMk/>
            <pc:sldMk cId="0" sldId="992"/>
            <ac:inkMk id="13" creationId="{24297761-7E69-483F-BDF9-712C6D6DAC8C}"/>
          </ac:inkMkLst>
        </pc:inkChg>
        <pc:inkChg chg="del">
          <ac:chgData name="Hemanth Kumar" userId="e60da0a2-8f9f-43be-83b4-26a7a02c04c9" providerId="ADAL" clId="{EA330491-C3E6-464F-B104-BD1073E19554}" dt="2023-01-07T13:39:22.272" v="71" actId="478"/>
          <ac:inkMkLst>
            <pc:docMk/>
            <pc:sldMk cId="0" sldId="992"/>
            <ac:inkMk id="14" creationId="{F5240F67-5CDD-4562-8C03-AF591D2B3D4B}"/>
          </ac:inkMkLst>
        </pc:inkChg>
      </pc:sldChg>
      <pc:sldChg chg="delSp modSp mod">
        <pc:chgData name="Hemanth Kumar" userId="e60da0a2-8f9f-43be-83b4-26a7a02c04c9" providerId="ADAL" clId="{EA330491-C3E6-464F-B104-BD1073E19554}" dt="2023-01-07T13:40:47.450" v="84" actId="478"/>
        <pc:sldMkLst>
          <pc:docMk/>
          <pc:sldMk cId="0" sldId="993"/>
        </pc:sldMkLst>
        <pc:grpChg chg="del">
          <ac:chgData name="Hemanth Kumar" userId="e60da0a2-8f9f-43be-83b4-26a7a02c04c9" providerId="ADAL" clId="{EA330491-C3E6-464F-B104-BD1073E19554}" dt="2023-01-07T13:39:53.732" v="77" actId="478"/>
          <ac:grpSpMkLst>
            <pc:docMk/>
            <pc:sldMk cId="0" sldId="993"/>
            <ac:grpSpMk id="68" creationId="{D5F98E79-4195-47E2-BA2F-D839B1AC91DA}"/>
          </ac:grpSpMkLst>
        </pc:grpChg>
        <pc:grpChg chg="del">
          <ac:chgData name="Hemanth Kumar" userId="e60da0a2-8f9f-43be-83b4-26a7a02c04c9" providerId="ADAL" clId="{EA330491-C3E6-464F-B104-BD1073E19554}" dt="2023-01-07T13:39:39.484" v="73" actId="478"/>
          <ac:grpSpMkLst>
            <pc:docMk/>
            <pc:sldMk cId="0" sldId="993"/>
            <ac:grpSpMk id="87" creationId="{09A675D5-566A-49F9-8736-1D96559AB3AE}"/>
          </ac:grpSpMkLst>
        </pc:grpChg>
        <pc:grpChg chg="del">
          <ac:chgData name="Hemanth Kumar" userId="e60da0a2-8f9f-43be-83b4-26a7a02c04c9" providerId="ADAL" clId="{EA330491-C3E6-464F-B104-BD1073E19554}" dt="2023-01-07T13:39:39.484" v="73" actId="478"/>
          <ac:grpSpMkLst>
            <pc:docMk/>
            <pc:sldMk cId="0" sldId="993"/>
            <ac:grpSpMk id="88" creationId="{8680D034-A88E-419D-BAE9-6B5FB2622086}"/>
          </ac:grpSpMkLst>
        </pc:grpChg>
        <pc:grpChg chg="del">
          <ac:chgData name="Hemanth Kumar" userId="e60da0a2-8f9f-43be-83b4-26a7a02c04c9" providerId="ADAL" clId="{EA330491-C3E6-464F-B104-BD1073E19554}" dt="2023-01-07T13:40:04.622" v="78" actId="478"/>
          <ac:grpSpMkLst>
            <pc:docMk/>
            <pc:sldMk cId="0" sldId="993"/>
            <ac:grpSpMk id="126" creationId="{860F75F1-8EA2-4AA4-A5F1-7675D6428E3F}"/>
          </ac:grpSpMkLst>
        </pc:grpChg>
        <pc:grpChg chg="del">
          <ac:chgData name="Hemanth Kumar" userId="e60da0a2-8f9f-43be-83b4-26a7a02c04c9" providerId="ADAL" clId="{EA330491-C3E6-464F-B104-BD1073E19554}" dt="2023-01-07T13:39:39.484" v="73" actId="478"/>
          <ac:grpSpMkLst>
            <pc:docMk/>
            <pc:sldMk cId="0" sldId="993"/>
            <ac:grpSpMk id="134" creationId="{38E6640F-7531-4CE6-8F0F-7D3B98F5FD6C}"/>
          </ac:grpSpMkLst>
        </pc:grpChg>
        <pc:grpChg chg="del">
          <ac:chgData name="Hemanth Kumar" userId="e60da0a2-8f9f-43be-83b4-26a7a02c04c9" providerId="ADAL" clId="{EA330491-C3E6-464F-B104-BD1073E19554}" dt="2023-01-07T13:39:39.484" v="73" actId="478"/>
          <ac:grpSpMkLst>
            <pc:docMk/>
            <pc:sldMk cId="0" sldId="993"/>
            <ac:grpSpMk id="137" creationId="{5E997EDC-748C-4B8B-B277-AD323E15FED9}"/>
          </ac:grpSpMkLst>
        </pc:grpChg>
        <pc:grpChg chg="del">
          <ac:chgData name="Hemanth Kumar" userId="e60da0a2-8f9f-43be-83b4-26a7a02c04c9" providerId="ADAL" clId="{EA330491-C3E6-464F-B104-BD1073E19554}" dt="2023-01-07T13:39:44.131" v="74" actId="478"/>
          <ac:grpSpMkLst>
            <pc:docMk/>
            <pc:sldMk cId="0" sldId="993"/>
            <ac:grpSpMk id="146" creationId="{DE0114FE-CDD2-4684-A092-021EB3E280AA}"/>
          </ac:grpSpMkLst>
        </pc:grpChg>
        <pc:grpChg chg="del">
          <ac:chgData name="Hemanth Kumar" userId="e60da0a2-8f9f-43be-83b4-26a7a02c04c9" providerId="ADAL" clId="{EA330491-C3E6-464F-B104-BD1073E19554}" dt="2023-01-07T13:40:40.389" v="81" actId="478"/>
          <ac:grpSpMkLst>
            <pc:docMk/>
            <pc:sldMk cId="0" sldId="993"/>
            <ac:grpSpMk id="155" creationId="{0A74BF06-747E-489E-B6C3-AE98A43B522F}"/>
          </ac:grpSpMkLst>
        </pc:grpChg>
        <pc:grpChg chg="del">
          <ac:chgData name="Hemanth Kumar" userId="e60da0a2-8f9f-43be-83b4-26a7a02c04c9" providerId="ADAL" clId="{EA330491-C3E6-464F-B104-BD1073E19554}" dt="2023-01-07T13:39:46.697" v="75" actId="478"/>
          <ac:grpSpMkLst>
            <pc:docMk/>
            <pc:sldMk cId="0" sldId="993"/>
            <ac:grpSpMk id="167" creationId="{C4A77D81-EC9E-4B6F-B980-D1C8728104A3}"/>
          </ac:grpSpMkLst>
        </pc:grpChg>
        <pc:grpChg chg="del">
          <ac:chgData name="Hemanth Kumar" userId="e60da0a2-8f9f-43be-83b4-26a7a02c04c9" providerId="ADAL" clId="{EA330491-C3E6-464F-B104-BD1073E19554}" dt="2023-01-07T13:40:42.597" v="82" actId="478"/>
          <ac:grpSpMkLst>
            <pc:docMk/>
            <pc:sldMk cId="0" sldId="993"/>
            <ac:grpSpMk id="169" creationId="{B68A75CE-54AB-415A-98B0-3076AD7845F9}"/>
          </ac:grpSpMkLst>
        </pc:grpChg>
        <pc:inkChg chg="del">
          <ac:chgData name="Hemanth Kumar" userId="e60da0a2-8f9f-43be-83b4-26a7a02c04c9" providerId="ADAL" clId="{EA330491-C3E6-464F-B104-BD1073E19554}" dt="2023-01-07T13:39:39.484" v="73" actId="478"/>
          <ac:inkMkLst>
            <pc:docMk/>
            <pc:sldMk cId="0" sldId="993"/>
            <ac:inkMk id="13" creationId="{AB04104B-762D-4789-A22E-5C8E337F2620}"/>
          </ac:inkMkLst>
        </pc:inkChg>
        <pc:inkChg chg="del mod">
          <ac:chgData name="Hemanth Kumar" userId="e60da0a2-8f9f-43be-83b4-26a7a02c04c9" providerId="ADAL" clId="{EA330491-C3E6-464F-B104-BD1073E19554}" dt="2023-01-07T13:40:47.450" v="84" actId="478"/>
          <ac:inkMkLst>
            <pc:docMk/>
            <pc:sldMk cId="0" sldId="993"/>
            <ac:inkMk id="69" creationId="{674A918C-1A91-4790-8475-BD8A4B40C96B}"/>
          </ac:inkMkLst>
        </pc:inkChg>
        <pc:inkChg chg="del mod">
          <ac:chgData name="Hemanth Kumar" userId="e60da0a2-8f9f-43be-83b4-26a7a02c04c9" providerId="ADAL" clId="{EA330491-C3E6-464F-B104-BD1073E19554}" dt="2023-01-07T13:40:07.473" v="80" actId="478"/>
          <ac:inkMkLst>
            <pc:docMk/>
            <pc:sldMk cId="0" sldId="993"/>
            <ac:inkMk id="70" creationId="{94446A8C-FB21-4B12-B348-B765583C2CAB}"/>
          </ac:inkMkLst>
        </pc:inkChg>
        <pc:inkChg chg="del">
          <ac:chgData name="Hemanth Kumar" userId="e60da0a2-8f9f-43be-83b4-26a7a02c04c9" providerId="ADAL" clId="{EA330491-C3E6-464F-B104-BD1073E19554}" dt="2023-01-07T13:39:50.883" v="76" actId="478"/>
          <ac:inkMkLst>
            <pc:docMk/>
            <pc:sldMk cId="0" sldId="993"/>
            <ac:inkMk id="71" creationId="{CBE285C1-26C6-4349-9916-39717646D54B}"/>
          </ac:inkMkLst>
        </pc:inkChg>
        <pc:inkChg chg="del">
          <ac:chgData name="Hemanth Kumar" userId="e60da0a2-8f9f-43be-83b4-26a7a02c04c9" providerId="ADAL" clId="{EA330491-C3E6-464F-B104-BD1073E19554}" dt="2023-01-07T13:39:39.484" v="73" actId="478"/>
          <ac:inkMkLst>
            <pc:docMk/>
            <pc:sldMk cId="0" sldId="993"/>
            <ac:inkMk id="135" creationId="{81D86C93-4B31-4B16-AC97-ECF4EBBE655D}"/>
          </ac:inkMkLst>
        </pc:inkChg>
        <pc:inkChg chg="del">
          <ac:chgData name="Hemanth Kumar" userId="e60da0a2-8f9f-43be-83b4-26a7a02c04c9" providerId="ADAL" clId="{EA330491-C3E6-464F-B104-BD1073E19554}" dt="2023-01-07T13:39:39.484" v="73" actId="478"/>
          <ac:inkMkLst>
            <pc:docMk/>
            <pc:sldMk cId="0" sldId="993"/>
            <ac:inkMk id="138" creationId="{145DDC5B-8B4E-4484-A7A3-0A501A10C15B}"/>
          </ac:inkMkLst>
        </pc:inkChg>
      </pc:sldChg>
      <pc:sldChg chg="delSp modSp mod">
        <pc:chgData name="Hemanth Kumar" userId="e60da0a2-8f9f-43be-83b4-26a7a02c04c9" providerId="ADAL" clId="{EA330491-C3E6-464F-B104-BD1073E19554}" dt="2023-01-07T13:41:29.922" v="91" actId="478"/>
        <pc:sldMkLst>
          <pc:docMk/>
          <pc:sldMk cId="0" sldId="994"/>
        </pc:sldMkLst>
        <pc:grpChg chg="del">
          <ac:chgData name="Hemanth Kumar" userId="e60da0a2-8f9f-43be-83b4-26a7a02c04c9" providerId="ADAL" clId="{EA330491-C3E6-464F-B104-BD1073E19554}" dt="2023-01-07T13:41:24.725" v="89" actId="478"/>
          <ac:grpSpMkLst>
            <pc:docMk/>
            <pc:sldMk cId="0" sldId="994"/>
            <ac:grpSpMk id="37" creationId="{96ACE815-3001-4F6B-BA89-37CC394743FE}"/>
          </ac:grpSpMkLst>
        </pc:grpChg>
        <pc:grpChg chg="del">
          <ac:chgData name="Hemanth Kumar" userId="e60da0a2-8f9f-43be-83b4-26a7a02c04c9" providerId="ADAL" clId="{EA330491-C3E6-464F-B104-BD1073E19554}" dt="2023-01-07T13:41:26.941" v="90" actId="478"/>
          <ac:grpSpMkLst>
            <pc:docMk/>
            <pc:sldMk cId="0" sldId="994"/>
            <ac:grpSpMk id="51" creationId="{6ECAF792-4C49-4105-80F1-FAC86002E796}"/>
          </ac:grpSpMkLst>
        </pc:grpChg>
        <pc:grpChg chg="del">
          <ac:chgData name="Hemanth Kumar" userId="e60da0a2-8f9f-43be-83b4-26a7a02c04c9" providerId="ADAL" clId="{EA330491-C3E6-464F-B104-BD1073E19554}" dt="2023-01-07T13:41:19.085" v="88" actId="478"/>
          <ac:grpSpMkLst>
            <pc:docMk/>
            <pc:sldMk cId="0" sldId="994"/>
            <ac:grpSpMk id="65" creationId="{22EE0234-01F6-478B-AAE8-B12E314E9E5F}"/>
          </ac:grpSpMkLst>
        </pc:grpChg>
        <pc:inkChg chg="del mod">
          <ac:chgData name="Hemanth Kumar" userId="e60da0a2-8f9f-43be-83b4-26a7a02c04c9" providerId="ADAL" clId="{EA330491-C3E6-464F-B104-BD1073E19554}" dt="2023-01-07T13:40:58.332" v="87" actId="478"/>
          <ac:inkMkLst>
            <pc:docMk/>
            <pc:sldMk cId="0" sldId="994"/>
            <ac:inkMk id="5" creationId="{2B219C3D-A0FA-40FC-8E00-A696EBF8590F}"/>
          </ac:inkMkLst>
        </pc:inkChg>
        <pc:inkChg chg="del">
          <ac:chgData name="Hemanth Kumar" userId="e60da0a2-8f9f-43be-83b4-26a7a02c04c9" providerId="ADAL" clId="{EA330491-C3E6-464F-B104-BD1073E19554}" dt="2023-01-07T13:41:29.922" v="91" actId="478"/>
          <ac:inkMkLst>
            <pc:docMk/>
            <pc:sldMk cId="0" sldId="994"/>
            <ac:inkMk id="33" creationId="{4138FDD8-DA0C-43D4-B08B-4ABC614C59E7}"/>
          </ac:inkMkLst>
        </pc:inkChg>
        <pc:inkChg chg="del">
          <ac:chgData name="Hemanth Kumar" userId="e60da0a2-8f9f-43be-83b4-26a7a02c04c9" providerId="ADAL" clId="{EA330491-C3E6-464F-B104-BD1073E19554}" dt="2023-01-07T13:40:55.376" v="85" actId="478"/>
          <ac:inkMkLst>
            <pc:docMk/>
            <pc:sldMk cId="0" sldId="994"/>
            <ac:inkMk id="111" creationId="{63F3491B-5DFC-446F-87F2-C8735C697B0E}"/>
          </ac:inkMkLst>
        </pc:inkChg>
      </pc:sldChg>
      <pc:sldChg chg="delSp mod">
        <pc:chgData name="Hemanth Kumar" userId="e60da0a2-8f9f-43be-83b4-26a7a02c04c9" providerId="ADAL" clId="{EA330491-C3E6-464F-B104-BD1073E19554}" dt="2023-01-07T13:41:56.555" v="98" actId="478"/>
        <pc:sldMkLst>
          <pc:docMk/>
          <pc:sldMk cId="0" sldId="995"/>
        </pc:sldMkLst>
        <pc:grpChg chg="del">
          <ac:chgData name="Hemanth Kumar" userId="e60da0a2-8f9f-43be-83b4-26a7a02c04c9" providerId="ADAL" clId="{EA330491-C3E6-464F-B104-BD1073E19554}" dt="2023-01-07T13:41:54.126" v="97" actId="478"/>
          <ac:grpSpMkLst>
            <pc:docMk/>
            <pc:sldMk cId="0" sldId="995"/>
            <ac:grpSpMk id="6" creationId="{BB515B53-D336-4E77-A650-66B9617306F0}"/>
          </ac:grpSpMkLst>
        </pc:grpChg>
        <pc:grpChg chg="del">
          <ac:chgData name="Hemanth Kumar" userId="e60da0a2-8f9f-43be-83b4-26a7a02c04c9" providerId="ADAL" clId="{EA330491-C3E6-464F-B104-BD1073E19554}" dt="2023-01-07T13:41:39.836" v="93" actId="478"/>
          <ac:grpSpMkLst>
            <pc:docMk/>
            <pc:sldMk cId="0" sldId="995"/>
            <ac:grpSpMk id="14" creationId="{0C78485F-105A-4A43-81AC-4878A04276A4}"/>
          </ac:grpSpMkLst>
        </pc:grpChg>
        <pc:grpChg chg="del">
          <ac:chgData name="Hemanth Kumar" userId="e60da0a2-8f9f-43be-83b4-26a7a02c04c9" providerId="ADAL" clId="{EA330491-C3E6-464F-B104-BD1073E19554}" dt="2023-01-07T13:41:36.796" v="92" actId="478"/>
          <ac:grpSpMkLst>
            <pc:docMk/>
            <pc:sldMk cId="0" sldId="995"/>
            <ac:grpSpMk id="17" creationId="{4F6EB100-F8AC-4FF8-AD39-CD86E8FED1DC}"/>
          </ac:grpSpMkLst>
        </pc:grpChg>
        <pc:inkChg chg="del">
          <ac:chgData name="Hemanth Kumar" userId="e60da0a2-8f9f-43be-83b4-26a7a02c04c9" providerId="ADAL" clId="{EA330491-C3E6-464F-B104-BD1073E19554}" dt="2023-01-07T13:41:45.187" v="95" actId="478"/>
          <ac:inkMkLst>
            <pc:docMk/>
            <pc:sldMk cId="0" sldId="995"/>
            <ac:inkMk id="10" creationId="{8BFD5B7F-7C4C-412B-B518-FAFBD9AB19DB}"/>
          </ac:inkMkLst>
        </pc:inkChg>
        <pc:inkChg chg="del">
          <ac:chgData name="Hemanth Kumar" userId="e60da0a2-8f9f-43be-83b4-26a7a02c04c9" providerId="ADAL" clId="{EA330491-C3E6-464F-B104-BD1073E19554}" dt="2023-01-07T13:41:42.611" v="94" actId="478"/>
          <ac:inkMkLst>
            <pc:docMk/>
            <pc:sldMk cId="0" sldId="995"/>
            <ac:inkMk id="13" creationId="{726DA91A-BB0E-4713-ABFA-9B0CDCFE4026}"/>
          </ac:inkMkLst>
        </pc:inkChg>
        <pc:inkChg chg="del">
          <ac:chgData name="Hemanth Kumar" userId="e60da0a2-8f9f-43be-83b4-26a7a02c04c9" providerId="ADAL" clId="{EA330491-C3E6-464F-B104-BD1073E19554}" dt="2023-01-07T13:41:48.179" v="96" actId="478"/>
          <ac:inkMkLst>
            <pc:docMk/>
            <pc:sldMk cId="0" sldId="995"/>
            <ac:inkMk id="43" creationId="{24C4E33A-6EBD-46D1-866C-0CB97CF1EB38}"/>
          </ac:inkMkLst>
        </pc:inkChg>
        <pc:inkChg chg="del">
          <ac:chgData name="Hemanth Kumar" userId="e60da0a2-8f9f-43be-83b4-26a7a02c04c9" providerId="ADAL" clId="{EA330491-C3E6-464F-B104-BD1073E19554}" dt="2023-01-07T13:41:56.555" v="98" actId="478"/>
          <ac:inkMkLst>
            <pc:docMk/>
            <pc:sldMk cId="0" sldId="995"/>
            <ac:inkMk id="44" creationId="{75985F5C-2A57-4E15-886E-D8F275BEDBBF}"/>
          </ac:inkMkLst>
        </pc:inkChg>
      </pc:sldChg>
      <pc:sldChg chg="delSp mod">
        <pc:chgData name="Hemanth Kumar" userId="e60da0a2-8f9f-43be-83b4-26a7a02c04c9" providerId="ADAL" clId="{EA330491-C3E6-464F-B104-BD1073E19554}" dt="2023-01-07T13:42:30.306" v="102" actId="478"/>
        <pc:sldMkLst>
          <pc:docMk/>
          <pc:sldMk cId="0" sldId="996"/>
        </pc:sldMkLst>
        <pc:inkChg chg="del">
          <ac:chgData name="Hemanth Kumar" userId="e60da0a2-8f9f-43be-83b4-26a7a02c04c9" providerId="ADAL" clId="{EA330491-C3E6-464F-B104-BD1073E19554}" dt="2023-01-07T13:42:30.306" v="102" actId="478"/>
          <ac:inkMkLst>
            <pc:docMk/>
            <pc:sldMk cId="0" sldId="996"/>
            <ac:inkMk id="296" creationId="{A5FD2845-9525-433E-BAC5-64605E4F27DE}"/>
          </ac:inkMkLst>
        </pc:inkChg>
      </pc:sldChg>
      <pc:sldChg chg="delSp mod">
        <pc:chgData name="Hemanth Kumar" userId="e60da0a2-8f9f-43be-83b4-26a7a02c04c9" providerId="ADAL" clId="{EA330491-C3E6-464F-B104-BD1073E19554}" dt="2023-01-07T13:42:23.033" v="101" actId="478"/>
        <pc:sldMkLst>
          <pc:docMk/>
          <pc:sldMk cId="0" sldId="997"/>
        </pc:sldMkLst>
        <pc:grpChg chg="del">
          <ac:chgData name="Hemanth Kumar" userId="e60da0a2-8f9f-43be-83b4-26a7a02c04c9" providerId="ADAL" clId="{EA330491-C3E6-464F-B104-BD1073E19554}" dt="2023-01-07T13:42:19.908" v="100" actId="478"/>
          <ac:grpSpMkLst>
            <pc:docMk/>
            <pc:sldMk cId="0" sldId="997"/>
            <ac:grpSpMk id="230" creationId="{A0616CC8-A8CD-4170-8C27-9C468E2D0C22}"/>
          </ac:grpSpMkLst>
        </pc:grpChg>
        <pc:inkChg chg="del">
          <ac:chgData name="Hemanth Kumar" userId="e60da0a2-8f9f-43be-83b4-26a7a02c04c9" providerId="ADAL" clId="{EA330491-C3E6-464F-B104-BD1073E19554}" dt="2023-01-07T13:42:23.033" v="101" actId="478"/>
          <ac:inkMkLst>
            <pc:docMk/>
            <pc:sldMk cId="0" sldId="997"/>
            <ac:inkMk id="3" creationId="{E542581F-785D-473A-A3BC-D97408B3C24B}"/>
          </ac:inkMkLst>
        </pc:inkChg>
      </pc:sldChg>
      <pc:sldChg chg="delSp modSp mod">
        <pc:chgData name="Hemanth Kumar" userId="e60da0a2-8f9f-43be-83b4-26a7a02c04c9" providerId="ADAL" clId="{EA330491-C3E6-464F-B104-BD1073E19554}" dt="2023-01-07T13:43:20.961" v="112" actId="478"/>
        <pc:sldMkLst>
          <pc:docMk/>
          <pc:sldMk cId="0" sldId="998"/>
        </pc:sldMkLst>
        <pc:grpChg chg="del">
          <ac:chgData name="Hemanth Kumar" userId="e60da0a2-8f9f-43be-83b4-26a7a02c04c9" providerId="ADAL" clId="{EA330491-C3E6-464F-B104-BD1073E19554}" dt="2023-01-07T13:43:18.274" v="111" actId="478"/>
          <ac:grpSpMkLst>
            <pc:docMk/>
            <pc:sldMk cId="0" sldId="998"/>
            <ac:grpSpMk id="10" creationId="{872120B9-97BF-4D2D-9D55-4DCEE39FB29C}"/>
          </ac:grpSpMkLst>
        </pc:grpChg>
        <pc:grpChg chg="del">
          <ac:chgData name="Hemanth Kumar" userId="e60da0a2-8f9f-43be-83b4-26a7a02c04c9" providerId="ADAL" clId="{EA330491-C3E6-464F-B104-BD1073E19554}" dt="2023-01-07T13:43:02.233" v="108" actId="478"/>
          <ac:grpSpMkLst>
            <pc:docMk/>
            <pc:sldMk cId="0" sldId="998"/>
            <ac:grpSpMk id="13" creationId="{00A25C0D-E517-4C75-9AB4-2489DE093D1B}"/>
          </ac:grpSpMkLst>
        </pc:grpChg>
        <pc:grpChg chg="del">
          <ac:chgData name="Hemanth Kumar" userId="e60da0a2-8f9f-43be-83b4-26a7a02c04c9" providerId="ADAL" clId="{EA330491-C3E6-464F-B104-BD1073E19554}" dt="2023-01-07T13:43:02.233" v="108" actId="478"/>
          <ac:grpSpMkLst>
            <pc:docMk/>
            <pc:sldMk cId="0" sldId="998"/>
            <ac:grpSpMk id="17" creationId="{04695670-56C8-4047-BE93-A06BA854D648}"/>
          </ac:grpSpMkLst>
        </pc:grpChg>
        <pc:grpChg chg="del">
          <ac:chgData name="Hemanth Kumar" userId="e60da0a2-8f9f-43be-83b4-26a7a02c04c9" providerId="ADAL" clId="{EA330491-C3E6-464F-B104-BD1073E19554}" dt="2023-01-07T13:43:15.199" v="110" actId="478"/>
          <ac:grpSpMkLst>
            <pc:docMk/>
            <pc:sldMk cId="0" sldId="998"/>
            <ac:grpSpMk id="28" creationId="{C9BDBBC3-ACB1-4F98-B916-9A4130F8D76E}"/>
          </ac:grpSpMkLst>
        </pc:grpChg>
        <pc:grpChg chg="del">
          <ac:chgData name="Hemanth Kumar" userId="e60da0a2-8f9f-43be-83b4-26a7a02c04c9" providerId="ADAL" clId="{EA330491-C3E6-464F-B104-BD1073E19554}" dt="2023-01-07T13:43:02.233" v="108" actId="478"/>
          <ac:grpSpMkLst>
            <pc:docMk/>
            <pc:sldMk cId="0" sldId="998"/>
            <ac:grpSpMk id="29" creationId="{552988C0-2141-4B04-A605-60C71CB988D7}"/>
          </ac:grpSpMkLst>
        </pc:grpChg>
        <pc:grpChg chg="del">
          <ac:chgData name="Hemanth Kumar" userId="e60da0a2-8f9f-43be-83b4-26a7a02c04c9" providerId="ADAL" clId="{EA330491-C3E6-464F-B104-BD1073E19554}" dt="2023-01-07T13:43:02.233" v="108" actId="478"/>
          <ac:grpSpMkLst>
            <pc:docMk/>
            <pc:sldMk cId="0" sldId="998"/>
            <ac:grpSpMk id="30" creationId="{47BE3556-C496-4D00-B1AD-7905F5EA9851}"/>
          </ac:grpSpMkLst>
        </pc:grpChg>
        <pc:grpChg chg="del">
          <ac:chgData name="Hemanth Kumar" userId="e60da0a2-8f9f-43be-83b4-26a7a02c04c9" providerId="ADAL" clId="{EA330491-C3E6-464F-B104-BD1073E19554}" dt="2023-01-07T13:43:12.361" v="109" actId="478"/>
          <ac:grpSpMkLst>
            <pc:docMk/>
            <pc:sldMk cId="0" sldId="998"/>
            <ac:grpSpMk id="42" creationId="{0E2932E0-F2DA-47FC-B3D5-BFEF843690A1}"/>
          </ac:grpSpMkLst>
        </pc:grpChg>
        <pc:grpChg chg="del">
          <ac:chgData name="Hemanth Kumar" userId="e60da0a2-8f9f-43be-83b4-26a7a02c04c9" providerId="ADAL" clId="{EA330491-C3E6-464F-B104-BD1073E19554}" dt="2023-01-07T13:43:12.361" v="109" actId="478"/>
          <ac:grpSpMkLst>
            <pc:docMk/>
            <pc:sldMk cId="0" sldId="998"/>
            <ac:grpSpMk id="43" creationId="{8E0D7728-04F5-4AAE-BDDD-D1CCD86EA98F}"/>
          </ac:grpSpMkLst>
        </pc:grpChg>
        <pc:grpChg chg="del">
          <ac:chgData name="Hemanth Kumar" userId="e60da0a2-8f9f-43be-83b4-26a7a02c04c9" providerId="ADAL" clId="{EA330491-C3E6-464F-B104-BD1073E19554}" dt="2023-01-07T13:43:12.361" v="109" actId="478"/>
          <ac:grpSpMkLst>
            <pc:docMk/>
            <pc:sldMk cId="0" sldId="998"/>
            <ac:grpSpMk id="44" creationId="{F94617E1-6CD9-4183-823F-8FC6EB888607}"/>
          </ac:grpSpMkLst>
        </pc:grpChg>
        <pc:grpChg chg="del">
          <ac:chgData name="Hemanth Kumar" userId="e60da0a2-8f9f-43be-83b4-26a7a02c04c9" providerId="ADAL" clId="{EA330491-C3E6-464F-B104-BD1073E19554}" dt="2023-01-07T13:43:12.361" v="109" actId="478"/>
          <ac:grpSpMkLst>
            <pc:docMk/>
            <pc:sldMk cId="0" sldId="998"/>
            <ac:grpSpMk id="46" creationId="{01228438-645D-46BA-B8F4-50BBF2D6820A}"/>
          </ac:grpSpMkLst>
        </pc:grpChg>
        <pc:grpChg chg="del">
          <ac:chgData name="Hemanth Kumar" userId="e60da0a2-8f9f-43be-83b4-26a7a02c04c9" providerId="ADAL" clId="{EA330491-C3E6-464F-B104-BD1073E19554}" dt="2023-01-07T13:42:57.031" v="107" actId="478"/>
          <ac:grpSpMkLst>
            <pc:docMk/>
            <pc:sldMk cId="0" sldId="998"/>
            <ac:grpSpMk id="55" creationId="{CB7B2D76-281D-4FDC-8A2C-925F869B099D}"/>
          </ac:grpSpMkLst>
        </pc:grpChg>
        <pc:grpChg chg="del">
          <ac:chgData name="Hemanth Kumar" userId="e60da0a2-8f9f-43be-83b4-26a7a02c04c9" providerId="ADAL" clId="{EA330491-C3E6-464F-B104-BD1073E19554}" dt="2023-01-07T13:42:38.420" v="103" actId="478"/>
          <ac:grpSpMkLst>
            <pc:docMk/>
            <pc:sldMk cId="0" sldId="998"/>
            <ac:grpSpMk id="66" creationId="{46E49C67-8497-4E86-95E1-59EC7D8BA388}"/>
          </ac:grpSpMkLst>
        </pc:grpChg>
        <pc:grpChg chg="del">
          <ac:chgData name="Hemanth Kumar" userId="e60da0a2-8f9f-43be-83b4-26a7a02c04c9" providerId="ADAL" clId="{EA330491-C3E6-464F-B104-BD1073E19554}" dt="2023-01-07T13:43:02.233" v="108" actId="478"/>
          <ac:grpSpMkLst>
            <pc:docMk/>
            <pc:sldMk cId="0" sldId="998"/>
            <ac:grpSpMk id="74" creationId="{87AB2A86-6E54-43B2-B874-C22A8B2AA1D6}"/>
          </ac:grpSpMkLst>
        </pc:grpChg>
        <pc:inkChg chg="del">
          <ac:chgData name="Hemanth Kumar" userId="e60da0a2-8f9f-43be-83b4-26a7a02c04c9" providerId="ADAL" clId="{EA330491-C3E6-464F-B104-BD1073E19554}" dt="2023-01-07T13:42:47.876" v="106" actId="478"/>
          <ac:inkMkLst>
            <pc:docMk/>
            <pc:sldMk cId="0" sldId="998"/>
            <ac:inkMk id="5" creationId="{9BACFBBF-2197-498E-ACD3-D4E3FA3A5A5C}"/>
          </ac:inkMkLst>
        </pc:inkChg>
        <pc:inkChg chg="del mod">
          <ac:chgData name="Hemanth Kumar" userId="e60da0a2-8f9f-43be-83b4-26a7a02c04c9" providerId="ADAL" clId="{EA330491-C3E6-464F-B104-BD1073E19554}" dt="2023-01-07T13:42:41.321" v="105" actId="478"/>
          <ac:inkMkLst>
            <pc:docMk/>
            <pc:sldMk cId="0" sldId="998"/>
            <ac:inkMk id="6" creationId="{DC1362A1-571C-403D-A4F1-75AD0BB2D923}"/>
          </ac:inkMkLst>
        </pc:inkChg>
        <pc:inkChg chg="del">
          <ac:chgData name="Hemanth Kumar" userId="e60da0a2-8f9f-43be-83b4-26a7a02c04c9" providerId="ADAL" clId="{EA330491-C3E6-464F-B104-BD1073E19554}" dt="2023-01-07T13:43:20.961" v="112" actId="478"/>
          <ac:inkMkLst>
            <pc:docMk/>
            <pc:sldMk cId="0" sldId="998"/>
            <ac:inkMk id="7" creationId="{A55A5292-6D6C-437F-BD31-4E6A62C942F6}"/>
          </ac:inkMkLst>
        </pc:inkChg>
        <pc:inkChg chg="del">
          <ac:chgData name="Hemanth Kumar" userId="e60da0a2-8f9f-43be-83b4-26a7a02c04c9" providerId="ADAL" clId="{EA330491-C3E6-464F-B104-BD1073E19554}" dt="2023-01-07T13:43:12.361" v="109" actId="478"/>
          <ac:inkMkLst>
            <pc:docMk/>
            <pc:sldMk cId="0" sldId="998"/>
            <ac:inkMk id="33" creationId="{93A23A16-ABE7-4D99-B15A-8EEF3EDD783C}"/>
          </ac:inkMkLst>
        </pc:inkChg>
        <pc:inkChg chg="del">
          <ac:chgData name="Hemanth Kumar" userId="e60da0a2-8f9f-43be-83b4-26a7a02c04c9" providerId="ADAL" clId="{EA330491-C3E6-464F-B104-BD1073E19554}" dt="2023-01-07T13:43:12.361" v="109" actId="478"/>
          <ac:inkMkLst>
            <pc:docMk/>
            <pc:sldMk cId="0" sldId="998"/>
            <ac:inkMk id="34" creationId="{219EE8AD-BD86-4675-9C0F-8778A8A2C982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47" creationId="{64B12E03-2CE8-4FA9-933E-6B1A7EAA01D2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48" creationId="{98C57D86-5354-450C-B378-C9D9D4B9792A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49" creationId="{14537E1C-F420-4C67-B09A-5927E043D293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50" creationId="{36C311B4-5F84-409E-B8F5-576D4595BCB0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51" creationId="{332DDECD-B925-445B-BA7D-41E1F2D341CA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52" creationId="{39437CD6-82B7-48C7-8016-DCC98E06F95D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67" creationId="{A1DAFC16-6D5E-4C20-830C-4D2E01A8D379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68" creationId="{70DCC387-0319-4E42-8406-ED12939484B3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69" creationId="{78548E6C-B27A-475D-B9AD-3996FEF58715}"/>
          </ac:inkMkLst>
        </pc:inkChg>
        <pc:inkChg chg="del">
          <ac:chgData name="Hemanth Kumar" userId="e60da0a2-8f9f-43be-83b4-26a7a02c04c9" providerId="ADAL" clId="{EA330491-C3E6-464F-B104-BD1073E19554}" dt="2023-01-07T13:42:57.031" v="107" actId="478"/>
          <ac:inkMkLst>
            <pc:docMk/>
            <pc:sldMk cId="0" sldId="998"/>
            <ac:inkMk id="70" creationId="{3B4BE898-BE69-45F5-986C-39A944C8ADB7}"/>
          </ac:inkMkLst>
        </pc:inkChg>
      </pc:sldChg>
      <pc:sldChg chg="addSp delSp modSp mod">
        <pc:chgData name="Hemanth Kumar" userId="e60da0a2-8f9f-43be-83b4-26a7a02c04c9" providerId="ADAL" clId="{EA330491-C3E6-464F-B104-BD1073E19554}" dt="2023-01-07T13:46:20.332" v="148" actId="478"/>
        <pc:sldMkLst>
          <pc:docMk/>
          <pc:sldMk cId="0" sldId="1000"/>
        </pc:sldMkLst>
        <pc:spChg chg="add del mod">
          <ac:chgData name="Hemanth Kumar" userId="e60da0a2-8f9f-43be-83b4-26a7a02c04c9" providerId="ADAL" clId="{EA330491-C3E6-464F-B104-BD1073E19554}" dt="2023-01-07T13:44:23.013" v="119" actId="478"/>
          <ac:spMkLst>
            <pc:docMk/>
            <pc:sldMk cId="0" sldId="1000"/>
            <ac:spMk id="13" creationId="{585FB40B-6BB4-4B63-A79D-5D6B57AFD7F5}"/>
          </ac:spMkLst>
        </pc:spChg>
        <pc:grpChg chg="del mod">
          <ac:chgData name="Hemanth Kumar" userId="e60da0a2-8f9f-43be-83b4-26a7a02c04c9" providerId="ADAL" clId="{EA330491-C3E6-464F-B104-BD1073E19554}" dt="2023-01-07T13:45:16.879" v="132" actId="478"/>
          <ac:grpSpMkLst>
            <pc:docMk/>
            <pc:sldMk cId="0" sldId="1000"/>
            <ac:grpSpMk id="47" creationId="{C37B3090-B971-4EBA-80EF-BB7AA5D8E183}"/>
          </ac:grpSpMkLst>
        </pc:grpChg>
        <pc:grpChg chg="del">
          <ac:chgData name="Hemanth Kumar" userId="e60da0a2-8f9f-43be-83b4-26a7a02c04c9" providerId="ADAL" clId="{EA330491-C3E6-464F-B104-BD1073E19554}" dt="2023-01-07T13:45:33.622" v="136" actId="478"/>
          <ac:grpSpMkLst>
            <pc:docMk/>
            <pc:sldMk cId="0" sldId="1000"/>
            <ac:grpSpMk id="60" creationId="{D9D66B6C-E0A7-4A4B-8601-FAD7C1B446A2}"/>
          </ac:grpSpMkLst>
        </pc:grpChg>
        <pc:grpChg chg="del">
          <ac:chgData name="Hemanth Kumar" userId="e60da0a2-8f9f-43be-83b4-26a7a02c04c9" providerId="ADAL" clId="{EA330491-C3E6-464F-B104-BD1073E19554}" dt="2023-01-07T13:45:30.417" v="135" actId="478"/>
          <ac:grpSpMkLst>
            <pc:docMk/>
            <pc:sldMk cId="0" sldId="1000"/>
            <ac:grpSpMk id="61" creationId="{79833C93-F76E-40BE-97E0-2A2CCEAFC6AE}"/>
          </ac:grpSpMkLst>
        </pc:grpChg>
        <pc:grpChg chg="del">
          <ac:chgData name="Hemanth Kumar" userId="e60da0a2-8f9f-43be-83b4-26a7a02c04c9" providerId="ADAL" clId="{EA330491-C3E6-464F-B104-BD1073E19554}" dt="2023-01-07T13:45:36.292" v="137" actId="478"/>
          <ac:grpSpMkLst>
            <pc:docMk/>
            <pc:sldMk cId="0" sldId="1000"/>
            <ac:grpSpMk id="87" creationId="{D3CF79C1-9FBF-43F8-9501-46A86DAA4BEC}"/>
          </ac:grpSpMkLst>
        </pc:grpChg>
        <pc:grpChg chg="del">
          <ac:chgData name="Hemanth Kumar" userId="e60da0a2-8f9f-43be-83b4-26a7a02c04c9" providerId="ADAL" clId="{EA330491-C3E6-464F-B104-BD1073E19554}" dt="2023-01-07T13:46:14.302" v="146" actId="478"/>
          <ac:grpSpMkLst>
            <pc:docMk/>
            <pc:sldMk cId="0" sldId="1000"/>
            <ac:grpSpMk id="88" creationId="{73B3233A-77B1-4042-9895-B751A843FE89}"/>
          </ac:grpSpMkLst>
        </pc:grpChg>
        <pc:grpChg chg="del">
          <ac:chgData name="Hemanth Kumar" userId="e60da0a2-8f9f-43be-83b4-26a7a02c04c9" providerId="ADAL" clId="{EA330491-C3E6-464F-B104-BD1073E19554}" dt="2023-01-07T13:46:08.874" v="145" actId="478"/>
          <ac:grpSpMkLst>
            <pc:docMk/>
            <pc:sldMk cId="0" sldId="1000"/>
            <ac:grpSpMk id="89" creationId="{7EAE5D70-D6BF-47D6-B900-732934840A2B}"/>
          </ac:grpSpMkLst>
        </pc:grpChg>
        <pc:grpChg chg="del">
          <ac:chgData name="Hemanth Kumar" userId="e60da0a2-8f9f-43be-83b4-26a7a02c04c9" providerId="ADAL" clId="{EA330491-C3E6-464F-B104-BD1073E19554}" dt="2023-01-07T13:44:56.123" v="127" actId="478"/>
          <ac:grpSpMkLst>
            <pc:docMk/>
            <pc:sldMk cId="0" sldId="1000"/>
            <ac:grpSpMk id="95" creationId="{28420626-5DAB-4750-8DA2-EA8B6867918D}"/>
          </ac:grpSpMkLst>
        </pc:grpChg>
        <pc:grpChg chg="del mod">
          <ac:chgData name="Hemanth Kumar" userId="e60da0a2-8f9f-43be-83b4-26a7a02c04c9" providerId="ADAL" clId="{EA330491-C3E6-464F-B104-BD1073E19554}" dt="2023-01-07T13:44:32.425" v="123" actId="478"/>
          <ac:grpSpMkLst>
            <pc:docMk/>
            <pc:sldMk cId="0" sldId="1000"/>
            <ac:grpSpMk id="99" creationId="{0110445D-47B2-43A5-B919-A42AB1857D67}"/>
          </ac:grpSpMkLst>
        </pc:grpChg>
        <pc:grpChg chg="del">
          <ac:chgData name="Hemanth Kumar" userId="e60da0a2-8f9f-43be-83b4-26a7a02c04c9" providerId="ADAL" clId="{EA330491-C3E6-464F-B104-BD1073E19554}" dt="2023-01-07T13:44:17.722" v="117" actId="478"/>
          <ac:grpSpMkLst>
            <pc:docMk/>
            <pc:sldMk cId="0" sldId="1000"/>
            <ac:grpSpMk id="101" creationId="{DA95D464-70CE-47D7-BF51-8B054E920022}"/>
          </ac:grpSpMkLst>
        </pc:grpChg>
        <pc:grpChg chg="del">
          <ac:chgData name="Hemanth Kumar" userId="e60da0a2-8f9f-43be-83b4-26a7a02c04c9" providerId="ADAL" clId="{EA330491-C3E6-464F-B104-BD1073E19554}" dt="2023-01-07T13:45:10.807" v="130" actId="478"/>
          <ac:grpSpMkLst>
            <pc:docMk/>
            <pc:sldMk cId="0" sldId="1000"/>
            <ac:grpSpMk id="126" creationId="{E9CB26D1-FB35-441A-A582-60BB6E517F8A}"/>
          </ac:grpSpMkLst>
        </pc:grpChg>
        <pc:grpChg chg="del">
          <ac:chgData name="Hemanth Kumar" userId="e60da0a2-8f9f-43be-83b4-26a7a02c04c9" providerId="ADAL" clId="{EA330491-C3E6-464F-B104-BD1073E19554}" dt="2023-01-07T13:45:06.065" v="129" actId="478"/>
          <ac:grpSpMkLst>
            <pc:docMk/>
            <pc:sldMk cId="0" sldId="1000"/>
            <ac:grpSpMk id="130" creationId="{4443383A-7E2B-4565-807F-5E7B30909E19}"/>
          </ac:grpSpMkLst>
        </pc:grpChg>
        <pc:grpChg chg="del">
          <ac:chgData name="Hemanth Kumar" userId="e60da0a2-8f9f-43be-83b4-26a7a02c04c9" providerId="ADAL" clId="{EA330491-C3E6-464F-B104-BD1073E19554}" dt="2023-01-07T13:45:10.807" v="130" actId="478"/>
          <ac:grpSpMkLst>
            <pc:docMk/>
            <pc:sldMk cId="0" sldId="1000"/>
            <ac:grpSpMk id="141" creationId="{2FA4691B-CF69-47F2-B7F4-3921186AF6F0}"/>
          </ac:grpSpMkLst>
        </pc:grpChg>
        <pc:grpChg chg="del">
          <ac:chgData name="Hemanth Kumar" userId="e60da0a2-8f9f-43be-83b4-26a7a02c04c9" providerId="ADAL" clId="{EA330491-C3E6-464F-B104-BD1073E19554}" dt="2023-01-07T13:45:10.807" v="130" actId="478"/>
          <ac:grpSpMkLst>
            <pc:docMk/>
            <pc:sldMk cId="0" sldId="1000"/>
            <ac:grpSpMk id="142" creationId="{AFFFFF6A-0FC2-4D44-A00B-800E4020A2F8}"/>
          </ac:grpSpMkLst>
        </pc:grpChg>
        <pc:grpChg chg="del">
          <ac:chgData name="Hemanth Kumar" userId="e60da0a2-8f9f-43be-83b4-26a7a02c04c9" providerId="ADAL" clId="{EA330491-C3E6-464F-B104-BD1073E19554}" dt="2023-01-07T13:45:10.807" v="130" actId="478"/>
          <ac:grpSpMkLst>
            <pc:docMk/>
            <pc:sldMk cId="0" sldId="1000"/>
            <ac:grpSpMk id="143" creationId="{FA248193-E869-4615-929F-808C960055C5}"/>
          </ac:grpSpMkLst>
        </pc:grpChg>
        <pc:grpChg chg="del">
          <ac:chgData name="Hemanth Kumar" userId="e60da0a2-8f9f-43be-83b4-26a7a02c04c9" providerId="ADAL" clId="{EA330491-C3E6-464F-B104-BD1073E19554}" dt="2023-01-07T13:44:29.893" v="121" actId="478"/>
          <ac:grpSpMkLst>
            <pc:docMk/>
            <pc:sldMk cId="0" sldId="1000"/>
            <ac:grpSpMk id="147" creationId="{02C65872-AD48-465D-9223-1F69FDA7CDC6}"/>
          </ac:grpSpMkLst>
        </pc:grpChg>
        <pc:grpChg chg="del">
          <ac:chgData name="Hemanth Kumar" userId="e60da0a2-8f9f-43be-83b4-26a7a02c04c9" providerId="ADAL" clId="{EA330491-C3E6-464F-B104-BD1073E19554}" dt="2023-01-07T13:45:10.807" v="130" actId="478"/>
          <ac:grpSpMkLst>
            <pc:docMk/>
            <pc:sldMk cId="0" sldId="1000"/>
            <ac:grpSpMk id="153" creationId="{2DACF0FB-A639-4F6F-A1F9-48EB8D1AA1AB}"/>
          </ac:grpSpMkLst>
        </pc:grpChg>
        <pc:grpChg chg="del">
          <ac:chgData name="Hemanth Kumar" userId="e60da0a2-8f9f-43be-83b4-26a7a02c04c9" providerId="ADAL" clId="{EA330491-C3E6-464F-B104-BD1073E19554}" dt="2023-01-07T13:45:10.807" v="130" actId="478"/>
          <ac:grpSpMkLst>
            <pc:docMk/>
            <pc:sldMk cId="0" sldId="1000"/>
            <ac:grpSpMk id="154" creationId="{D68D931B-A20D-4223-9AF6-4D378838F17D}"/>
          </ac:grpSpMkLst>
        </pc:grpChg>
        <pc:grpChg chg="del">
          <ac:chgData name="Hemanth Kumar" userId="e60da0a2-8f9f-43be-83b4-26a7a02c04c9" providerId="ADAL" clId="{EA330491-C3E6-464F-B104-BD1073E19554}" dt="2023-01-07T13:44:26.037" v="120" actId="478"/>
          <ac:grpSpMkLst>
            <pc:docMk/>
            <pc:sldMk cId="0" sldId="1000"/>
            <ac:grpSpMk id="157" creationId="{56DFD7FF-A67A-4F14-8EB4-EC6AB325FF44}"/>
          </ac:grpSpMkLst>
        </pc:grpChg>
        <pc:grpChg chg="del">
          <ac:chgData name="Hemanth Kumar" userId="e60da0a2-8f9f-43be-83b4-26a7a02c04c9" providerId="ADAL" clId="{EA330491-C3E6-464F-B104-BD1073E19554}" dt="2023-01-07T13:45:19.762" v="133" actId="478"/>
          <ac:grpSpMkLst>
            <pc:docMk/>
            <pc:sldMk cId="0" sldId="1000"/>
            <ac:grpSpMk id="166" creationId="{A2F554CD-A0A3-4D28-8365-70119395A205}"/>
          </ac:grpSpMkLst>
        </pc:grpChg>
        <pc:grpChg chg="del">
          <ac:chgData name="Hemanth Kumar" userId="e60da0a2-8f9f-43be-83b4-26a7a02c04c9" providerId="ADAL" clId="{EA330491-C3E6-464F-B104-BD1073E19554}" dt="2023-01-07T13:46:03.802" v="144" actId="478"/>
          <ac:grpSpMkLst>
            <pc:docMk/>
            <pc:sldMk cId="0" sldId="1000"/>
            <ac:grpSpMk id="187" creationId="{AD0F41C0-41F4-4A62-BB04-13FBC6AB23EA}"/>
          </ac:grpSpMkLst>
        </pc:grpChg>
        <pc:grpChg chg="del">
          <ac:chgData name="Hemanth Kumar" userId="e60da0a2-8f9f-43be-83b4-26a7a02c04c9" providerId="ADAL" clId="{EA330491-C3E6-464F-B104-BD1073E19554}" dt="2023-01-07T13:44:00.376" v="114" actId="478"/>
          <ac:grpSpMkLst>
            <pc:docMk/>
            <pc:sldMk cId="0" sldId="1000"/>
            <ac:grpSpMk id="218" creationId="{2DC04242-F835-444B-B834-9A4F854158A0}"/>
          </ac:grpSpMkLst>
        </pc:grpChg>
        <pc:picChg chg="add del">
          <ac:chgData name="Hemanth Kumar" userId="e60da0a2-8f9f-43be-83b4-26a7a02c04c9" providerId="ADAL" clId="{EA330491-C3E6-464F-B104-BD1073E19554}" dt="2023-01-07T13:44:23.013" v="119" actId="478"/>
          <ac:picMkLst>
            <pc:docMk/>
            <pc:sldMk cId="0" sldId="1000"/>
            <ac:picMk id="54" creationId="{00000000-0000-0000-0000-000000000000}"/>
          </ac:picMkLst>
        </pc:picChg>
        <pc:inkChg chg="del">
          <ac:chgData name="Hemanth Kumar" userId="e60da0a2-8f9f-43be-83b4-26a7a02c04c9" providerId="ADAL" clId="{EA330491-C3E6-464F-B104-BD1073E19554}" dt="2023-01-07T13:43:57.656" v="113" actId="478"/>
          <ac:inkMkLst>
            <pc:docMk/>
            <pc:sldMk cId="0" sldId="1000"/>
            <ac:inkMk id="9" creationId="{DA63CB8F-EFA3-4A41-B55A-B2BCF18E6B72}"/>
          </ac:inkMkLst>
        </pc:inkChg>
        <pc:inkChg chg="del">
          <ac:chgData name="Hemanth Kumar" userId="e60da0a2-8f9f-43be-83b4-26a7a02c04c9" providerId="ADAL" clId="{EA330491-C3E6-464F-B104-BD1073E19554}" dt="2023-01-07T13:45:42.192" v="139" actId="478"/>
          <ac:inkMkLst>
            <pc:docMk/>
            <pc:sldMk cId="0" sldId="1000"/>
            <ac:inkMk id="48" creationId="{5D43C43B-511F-4F54-9C42-7F675A32C8B7}"/>
          </ac:inkMkLst>
        </pc:inkChg>
        <pc:inkChg chg="del">
          <ac:chgData name="Hemanth Kumar" userId="e60da0a2-8f9f-43be-83b4-26a7a02c04c9" providerId="ADAL" clId="{EA330491-C3E6-464F-B104-BD1073E19554}" dt="2023-01-07T13:45:27.422" v="134" actId="478"/>
          <ac:inkMkLst>
            <pc:docMk/>
            <pc:sldMk cId="0" sldId="1000"/>
            <ac:inkMk id="49" creationId="{C49BA401-A2FE-47C0-BA77-B6EA133DC00B}"/>
          </ac:inkMkLst>
        </pc:inkChg>
        <pc:inkChg chg="del">
          <ac:chgData name="Hemanth Kumar" userId="e60da0a2-8f9f-43be-83b4-26a7a02c04c9" providerId="ADAL" clId="{EA330491-C3E6-464F-B104-BD1073E19554}" dt="2023-01-07T13:45:44.952" v="140" actId="478"/>
          <ac:inkMkLst>
            <pc:docMk/>
            <pc:sldMk cId="0" sldId="1000"/>
            <ac:inkMk id="50" creationId="{3957628E-C974-490E-BB3C-257DA39A23D2}"/>
          </ac:inkMkLst>
        </pc:inkChg>
        <pc:inkChg chg="del">
          <ac:chgData name="Hemanth Kumar" userId="e60da0a2-8f9f-43be-83b4-26a7a02c04c9" providerId="ADAL" clId="{EA330491-C3E6-464F-B104-BD1073E19554}" dt="2023-01-07T13:45:47.582" v="141" actId="478"/>
          <ac:inkMkLst>
            <pc:docMk/>
            <pc:sldMk cId="0" sldId="1000"/>
            <ac:inkMk id="51" creationId="{77146535-E7C8-41E8-AEA4-C15686E87CBD}"/>
          </ac:inkMkLst>
        </pc:inkChg>
        <pc:inkChg chg="del">
          <ac:chgData name="Hemanth Kumar" userId="e60da0a2-8f9f-43be-83b4-26a7a02c04c9" providerId="ADAL" clId="{EA330491-C3E6-464F-B104-BD1073E19554}" dt="2023-01-07T13:44:37.809" v="124" actId="478"/>
          <ac:inkMkLst>
            <pc:docMk/>
            <pc:sldMk cId="0" sldId="1000"/>
            <ac:inkMk id="65" creationId="{12A9DE9E-DFA7-404D-95A3-AE3F5707539B}"/>
          </ac:inkMkLst>
        </pc:inkChg>
        <pc:inkChg chg="del">
          <ac:chgData name="Hemanth Kumar" userId="e60da0a2-8f9f-43be-83b4-26a7a02c04c9" providerId="ADAL" clId="{EA330491-C3E6-464F-B104-BD1073E19554}" dt="2023-01-07T13:44:40.955" v="125" actId="478"/>
          <ac:inkMkLst>
            <pc:docMk/>
            <pc:sldMk cId="0" sldId="1000"/>
            <ac:inkMk id="66" creationId="{290CC6F1-96AF-4C5F-9162-4FF33BB92F3C}"/>
          </ac:inkMkLst>
        </pc:inkChg>
        <pc:inkChg chg="del">
          <ac:chgData name="Hemanth Kumar" userId="e60da0a2-8f9f-43be-83b4-26a7a02c04c9" providerId="ADAL" clId="{EA330491-C3E6-464F-B104-BD1073E19554}" dt="2023-01-07T13:45:56.542" v="143" actId="478"/>
          <ac:inkMkLst>
            <pc:docMk/>
            <pc:sldMk cId="0" sldId="1000"/>
            <ac:inkMk id="90" creationId="{7A20BDF9-E22C-410A-A89A-30C951D6A016}"/>
          </ac:inkMkLst>
        </pc:inkChg>
        <pc:inkChg chg="del">
          <ac:chgData name="Hemanth Kumar" userId="e60da0a2-8f9f-43be-83b4-26a7a02c04c9" providerId="ADAL" clId="{EA330491-C3E6-464F-B104-BD1073E19554}" dt="2023-01-07T13:45:38.982" v="138" actId="478"/>
          <ac:inkMkLst>
            <pc:docMk/>
            <pc:sldMk cId="0" sldId="1000"/>
            <ac:inkMk id="91" creationId="{C5E1D135-0ACD-46B8-9F0F-A432711AA729}"/>
          </ac:inkMkLst>
        </pc:inkChg>
        <pc:inkChg chg="del">
          <ac:chgData name="Hemanth Kumar" userId="e60da0a2-8f9f-43be-83b4-26a7a02c04c9" providerId="ADAL" clId="{EA330491-C3E6-464F-B104-BD1073E19554}" dt="2023-01-07T13:45:53.462" v="142" actId="478"/>
          <ac:inkMkLst>
            <pc:docMk/>
            <pc:sldMk cId="0" sldId="1000"/>
            <ac:inkMk id="92" creationId="{3052BEC8-57F2-4F7B-B616-198F23B38332}"/>
          </ac:inkMkLst>
        </pc:inkChg>
        <pc:inkChg chg="del">
          <ac:chgData name="Hemanth Kumar" userId="e60da0a2-8f9f-43be-83b4-26a7a02c04c9" providerId="ADAL" clId="{EA330491-C3E6-464F-B104-BD1073E19554}" dt="2023-01-07T13:44:46.768" v="126" actId="478"/>
          <ac:inkMkLst>
            <pc:docMk/>
            <pc:sldMk cId="0" sldId="1000"/>
            <ac:inkMk id="102" creationId="{617EF8C8-A334-434E-A9D6-2A24CF15F70A}"/>
          </ac:inkMkLst>
        </pc:inkChg>
        <pc:inkChg chg="del">
          <ac:chgData name="Hemanth Kumar" userId="e60da0a2-8f9f-43be-83b4-26a7a02c04c9" providerId="ADAL" clId="{EA330491-C3E6-464F-B104-BD1073E19554}" dt="2023-01-07T13:44:59.272" v="128" actId="478"/>
          <ac:inkMkLst>
            <pc:docMk/>
            <pc:sldMk cId="0" sldId="1000"/>
            <ac:inkMk id="144" creationId="{33D227D1-849A-4C4E-BFFA-84A0F2E8E598}"/>
          </ac:inkMkLst>
        </pc:inkChg>
        <pc:inkChg chg="del">
          <ac:chgData name="Hemanth Kumar" userId="e60da0a2-8f9f-43be-83b4-26a7a02c04c9" providerId="ADAL" clId="{EA330491-C3E6-464F-B104-BD1073E19554}" dt="2023-01-07T13:46:20.332" v="148" actId="478"/>
          <ac:inkMkLst>
            <pc:docMk/>
            <pc:sldMk cId="0" sldId="1000"/>
            <ac:inkMk id="177" creationId="{1ECF5F76-6E69-4B64-8873-C4413D84EA23}"/>
          </ac:inkMkLst>
        </pc:inkChg>
        <pc:inkChg chg="del">
          <ac:chgData name="Hemanth Kumar" userId="e60da0a2-8f9f-43be-83b4-26a7a02c04c9" providerId="ADAL" clId="{EA330491-C3E6-464F-B104-BD1073E19554}" dt="2023-01-07T13:44:05.262" v="116" actId="478"/>
          <ac:inkMkLst>
            <pc:docMk/>
            <pc:sldMk cId="0" sldId="1000"/>
            <ac:inkMk id="178" creationId="{2791FB35-93A6-4AEE-9E7D-3C8967B550F5}"/>
          </ac:inkMkLst>
        </pc:inkChg>
        <pc:inkChg chg="del">
          <ac:chgData name="Hemanth Kumar" userId="e60da0a2-8f9f-43be-83b4-26a7a02c04c9" providerId="ADAL" clId="{EA330491-C3E6-464F-B104-BD1073E19554}" dt="2023-01-07T13:46:17.528" v="147" actId="478"/>
          <ac:inkMkLst>
            <pc:docMk/>
            <pc:sldMk cId="0" sldId="1000"/>
            <ac:inkMk id="179" creationId="{35EDF160-3EC3-4319-A962-9C0A11D55166}"/>
          </ac:inkMkLst>
        </pc:inkChg>
        <pc:inkChg chg="del">
          <ac:chgData name="Hemanth Kumar" userId="e60da0a2-8f9f-43be-83b4-26a7a02c04c9" providerId="ADAL" clId="{EA330491-C3E6-464F-B104-BD1073E19554}" dt="2023-01-07T13:44:02.812" v="115" actId="478"/>
          <ac:inkMkLst>
            <pc:docMk/>
            <pc:sldMk cId="0" sldId="1000"/>
            <ac:inkMk id="219" creationId="{0E4811D7-CA42-4B5F-AD02-E66F3C4855CB}"/>
          </ac:inkMkLst>
        </pc:inkChg>
      </pc:sldChg>
      <pc:sldChg chg="delSp modSp mod">
        <pc:chgData name="Hemanth Kumar" userId="e60da0a2-8f9f-43be-83b4-26a7a02c04c9" providerId="ADAL" clId="{EA330491-C3E6-464F-B104-BD1073E19554}" dt="2023-01-07T13:47:58.487" v="162" actId="478"/>
        <pc:sldMkLst>
          <pc:docMk/>
          <pc:sldMk cId="0" sldId="1001"/>
        </pc:sldMkLst>
        <pc:grpChg chg="del">
          <ac:chgData name="Hemanth Kumar" userId="e60da0a2-8f9f-43be-83b4-26a7a02c04c9" providerId="ADAL" clId="{EA330491-C3E6-464F-B104-BD1073E19554}" dt="2023-01-07T13:46:57.800" v="153" actId="478"/>
          <ac:grpSpMkLst>
            <pc:docMk/>
            <pc:sldMk cId="0" sldId="1001"/>
            <ac:grpSpMk id="15" creationId="{E8BF83FB-5923-4C8B-AE1F-40426CD749B9}"/>
          </ac:grpSpMkLst>
        </pc:grpChg>
        <pc:grpChg chg="del">
          <ac:chgData name="Hemanth Kumar" userId="e60da0a2-8f9f-43be-83b4-26a7a02c04c9" providerId="ADAL" clId="{EA330491-C3E6-464F-B104-BD1073E19554}" dt="2023-01-07T13:46:33.727" v="150" actId="478"/>
          <ac:grpSpMkLst>
            <pc:docMk/>
            <pc:sldMk cId="0" sldId="1001"/>
            <ac:grpSpMk id="18" creationId="{E6D9D72C-B679-477B-929F-6E9F15C8E957}"/>
          </ac:grpSpMkLst>
        </pc:grpChg>
        <pc:grpChg chg="del">
          <ac:chgData name="Hemanth Kumar" userId="e60da0a2-8f9f-43be-83b4-26a7a02c04c9" providerId="ADAL" clId="{EA330491-C3E6-464F-B104-BD1073E19554}" dt="2023-01-07T13:46:47.422" v="152" actId="478"/>
          <ac:grpSpMkLst>
            <pc:docMk/>
            <pc:sldMk cId="0" sldId="1001"/>
            <ac:grpSpMk id="88" creationId="{674F5664-A945-4D5F-9976-EAD179924507}"/>
          </ac:grpSpMkLst>
        </pc:grpChg>
        <pc:grpChg chg="del">
          <ac:chgData name="Hemanth Kumar" userId="e60da0a2-8f9f-43be-83b4-26a7a02c04c9" providerId="ADAL" clId="{EA330491-C3E6-464F-B104-BD1073E19554}" dt="2023-01-07T13:46:47.422" v="152" actId="478"/>
          <ac:grpSpMkLst>
            <pc:docMk/>
            <pc:sldMk cId="0" sldId="1001"/>
            <ac:grpSpMk id="89" creationId="{0B55E12E-F11A-441A-BB3E-F7BA296C9EE2}"/>
          </ac:grpSpMkLst>
        </pc:grpChg>
        <pc:grpChg chg="del">
          <ac:chgData name="Hemanth Kumar" userId="e60da0a2-8f9f-43be-83b4-26a7a02c04c9" providerId="ADAL" clId="{EA330491-C3E6-464F-B104-BD1073E19554}" dt="2023-01-07T13:46:47.422" v="152" actId="478"/>
          <ac:grpSpMkLst>
            <pc:docMk/>
            <pc:sldMk cId="0" sldId="1001"/>
            <ac:grpSpMk id="90" creationId="{DA089E58-97DC-4799-BFF9-A76E40EFF529}"/>
          </ac:grpSpMkLst>
        </pc:grpChg>
        <pc:grpChg chg="del">
          <ac:chgData name="Hemanth Kumar" userId="e60da0a2-8f9f-43be-83b4-26a7a02c04c9" providerId="ADAL" clId="{EA330491-C3E6-464F-B104-BD1073E19554}" dt="2023-01-07T13:46:47.422" v="152" actId="478"/>
          <ac:grpSpMkLst>
            <pc:docMk/>
            <pc:sldMk cId="0" sldId="1001"/>
            <ac:grpSpMk id="91" creationId="{E96A0E41-781B-4E44-9E0A-404A23367803}"/>
          </ac:grpSpMkLst>
        </pc:grpChg>
        <pc:grpChg chg="del">
          <ac:chgData name="Hemanth Kumar" userId="e60da0a2-8f9f-43be-83b4-26a7a02c04c9" providerId="ADAL" clId="{EA330491-C3E6-464F-B104-BD1073E19554}" dt="2023-01-07T13:46:47.422" v="152" actId="478"/>
          <ac:grpSpMkLst>
            <pc:docMk/>
            <pc:sldMk cId="0" sldId="1001"/>
            <ac:grpSpMk id="108" creationId="{AAB197DF-0FA8-49F0-9BE1-A942D884950E}"/>
          </ac:grpSpMkLst>
        </pc:grpChg>
        <pc:grpChg chg="del">
          <ac:chgData name="Hemanth Kumar" userId="e60da0a2-8f9f-43be-83b4-26a7a02c04c9" providerId="ADAL" clId="{EA330491-C3E6-464F-B104-BD1073E19554}" dt="2023-01-07T13:46:47.422" v="152" actId="478"/>
          <ac:grpSpMkLst>
            <pc:docMk/>
            <pc:sldMk cId="0" sldId="1001"/>
            <ac:grpSpMk id="109" creationId="{B840E0FA-CA76-4DB4-BF96-8A56E8F9E2C3}"/>
          </ac:grpSpMkLst>
        </pc:grpChg>
        <pc:grpChg chg="del">
          <ac:chgData name="Hemanth Kumar" userId="e60da0a2-8f9f-43be-83b4-26a7a02c04c9" providerId="ADAL" clId="{EA330491-C3E6-464F-B104-BD1073E19554}" dt="2023-01-07T13:46:57.800" v="153" actId="478"/>
          <ac:grpSpMkLst>
            <pc:docMk/>
            <pc:sldMk cId="0" sldId="1001"/>
            <ac:grpSpMk id="112" creationId="{AA2CEC1B-4816-4359-9AC8-707BBC9556F6}"/>
          </ac:grpSpMkLst>
        </pc:grpChg>
        <pc:grpChg chg="del">
          <ac:chgData name="Hemanth Kumar" userId="e60da0a2-8f9f-43be-83b4-26a7a02c04c9" providerId="ADAL" clId="{EA330491-C3E6-464F-B104-BD1073E19554}" dt="2023-01-07T13:46:39.382" v="151" actId="478"/>
          <ac:grpSpMkLst>
            <pc:docMk/>
            <pc:sldMk cId="0" sldId="1001"/>
            <ac:grpSpMk id="198" creationId="{D5BD9660-9FB0-47BE-92AD-5CC9DE807F31}"/>
          </ac:grpSpMkLst>
        </pc:grpChg>
        <pc:grpChg chg="del">
          <ac:chgData name="Hemanth Kumar" userId="e60da0a2-8f9f-43be-83b4-26a7a02c04c9" providerId="ADAL" clId="{EA330491-C3E6-464F-B104-BD1073E19554}" dt="2023-01-07T13:46:47.422" v="152" actId="478"/>
          <ac:grpSpMkLst>
            <pc:docMk/>
            <pc:sldMk cId="0" sldId="1001"/>
            <ac:grpSpMk id="210" creationId="{5FCAD0AF-D6DF-4CD4-919D-F4B2DC364193}"/>
          </ac:grpSpMkLst>
        </pc:grpChg>
        <pc:grpChg chg="del">
          <ac:chgData name="Hemanth Kumar" userId="e60da0a2-8f9f-43be-83b4-26a7a02c04c9" providerId="ADAL" clId="{EA330491-C3E6-464F-B104-BD1073E19554}" dt="2023-01-07T13:46:47.422" v="152" actId="478"/>
          <ac:grpSpMkLst>
            <pc:docMk/>
            <pc:sldMk cId="0" sldId="1001"/>
            <ac:grpSpMk id="218" creationId="{8F0585D4-0EB6-4C46-B6AC-9D1235B10C6A}"/>
          </ac:grpSpMkLst>
        </pc:grpChg>
        <pc:inkChg chg="del">
          <ac:chgData name="Hemanth Kumar" userId="e60da0a2-8f9f-43be-83b4-26a7a02c04c9" providerId="ADAL" clId="{EA330491-C3E6-464F-B104-BD1073E19554}" dt="2023-01-07T13:47:00.360" v="154" actId="478"/>
          <ac:inkMkLst>
            <pc:docMk/>
            <pc:sldMk cId="0" sldId="1001"/>
            <ac:inkMk id="6" creationId="{E47BB466-BCA7-48FE-A7D2-63F980516D18}"/>
          </ac:inkMkLst>
        </pc:inkChg>
        <pc:inkChg chg="del">
          <ac:chgData name="Hemanth Kumar" userId="e60da0a2-8f9f-43be-83b4-26a7a02c04c9" providerId="ADAL" clId="{EA330491-C3E6-464F-B104-BD1073E19554}" dt="2023-01-07T13:46:57.800" v="153" actId="478"/>
          <ac:inkMkLst>
            <pc:docMk/>
            <pc:sldMk cId="0" sldId="1001"/>
            <ac:inkMk id="7" creationId="{9318D1E3-5404-4305-A3E3-E774F8846C2C}"/>
          </ac:inkMkLst>
        </pc:inkChg>
        <pc:inkChg chg="del">
          <ac:chgData name="Hemanth Kumar" userId="e60da0a2-8f9f-43be-83b4-26a7a02c04c9" providerId="ADAL" clId="{EA330491-C3E6-464F-B104-BD1073E19554}" dt="2023-01-07T13:46:57.800" v="153" actId="478"/>
          <ac:inkMkLst>
            <pc:docMk/>
            <pc:sldMk cId="0" sldId="1001"/>
            <ac:inkMk id="14" creationId="{C779ED04-115B-47A6-B38C-B2F7AB49E229}"/>
          </ac:inkMkLst>
        </pc:inkChg>
        <pc:inkChg chg="del">
          <ac:chgData name="Hemanth Kumar" userId="e60da0a2-8f9f-43be-83b4-26a7a02c04c9" providerId="ADAL" clId="{EA330491-C3E6-464F-B104-BD1073E19554}" dt="2023-01-07T13:47:37.977" v="156" actId="478"/>
          <ac:inkMkLst>
            <pc:docMk/>
            <pc:sldMk cId="0" sldId="1001"/>
            <ac:inkMk id="19" creationId="{9416DEE2-4AEF-467D-B856-D43A73882123}"/>
          </ac:inkMkLst>
        </pc:inkChg>
        <pc:inkChg chg="del">
          <ac:chgData name="Hemanth Kumar" userId="e60da0a2-8f9f-43be-83b4-26a7a02c04c9" providerId="ADAL" clId="{EA330491-C3E6-464F-B104-BD1073E19554}" dt="2023-01-07T13:47:33.795" v="155" actId="478"/>
          <ac:inkMkLst>
            <pc:docMk/>
            <pc:sldMk cId="0" sldId="1001"/>
            <ac:inkMk id="69" creationId="{68ED2399-A829-4603-8A37-D1B7DA74B938}"/>
          </ac:inkMkLst>
        </pc:inkChg>
        <pc:inkChg chg="del">
          <ac:chgData name="Hemanth Kumar" userId="e60da0a2-8f9f-43be-83b4-26a7a02c04c9" providerId="ADAL" clId="{EA330491-C3E6-464F-B104-BD1073E19554}" dt="2023-01-07T13:46:27.996" v="149" actId="478"/>
          <ac:inkMkLst>
            <pc:docMk/>
            <pc:sldMk cId="0" sldId="1001"/>
            <ac:inkMk id="74" creationId="{6BF668A5-4E91-4A23-80B2-266B70F155BF}"/>
          </ac:inkMkLst>
        </pc:inkChg>
        <pc:inkChg chg="del">
          <ac:chgData name="Hemanth Kumar" userId="e60da0a2-8f9f-43be-83b4-26a7a02c04c9" providerId="ADAL" clId="{EA330491-C3E6-464F-B104-BD1073E19554}" dt="2023-01-07T13:47:58.487" v="162" actId="478"/>
          <ac:inkMkLst>
            <pc:docMk/>
            <pc:sldMk cId="0" sldId="1001"/>
            <ac:inkMk id="178" creationId="{0E2714EC-712F-4642-972A-810720CB4342}"/>
          </ac:inkMkLst>
        </pc:inkChg>
        <pc:inkChg chg="del">
          <ac:chgData name="Hemanth Kumar" userId="e60da0a2-8f9f-43be-83b4-26a7a02c04c9" providerId="ADAL" clId="{EA330491-C3E6-464F-B104-BD1073E19554}" dt="2023-01-07T13:47:51.917" v="161" actId="478"/>
          <ac:inkMkLst>
            <pc:docMk/>
            <pc:sldMk cId="0" sldId="1001"/>
            <ac:inkMk id="179" creationId="{495D337F-0698-4E46-93C3-3705B76DA2C9}"/>
          </ac:inkMkLst>
        </pc:inkChg>
        <pc:inkChg chg="del">
          <ac:chgData name="Hemanth Kumar" userId="e60da0a2-8f9f-43be-83b4-26a7a02c04c9" providerId="ADAL" clId="{EA330491-C3E6-464F-B104-BD1073E19554}" dt="2023-01-07T13:47:48.535" v="160" actId="478"/>
          <ac:inkMkLst>
            <pc:docMk/>
            <pc:sldMk cId="0" sldId="1001"/>
            <ac:inkMk id="180" creationId="{802CE083-9F16-414E-A0EE-CEE8030E8556}"/>
          </ac:inkMkLst>
        </pc:inkChg>
        <pc:inkChg chg="del">
          <ac:chgData name="Hemanth Kumar" userId="e60da0a2-8f9f-43be-83b4-26a7a02c04c9" providerId="ADAL" clId="{EA330491-C3E6-464F-B104-BD1073E19554}" dt="2023-01-07T13:46:57.800" v="153" actId="478"/>
          <ac:inkMkLst>
            <pc:docMk/>
            <pc:sldMk cId="0" sldId="1001"/>
            <ac:inkMk id="182" creationId="{05D4410F-9BBD-4023-8DDD-6246A17A08CA}"/>
          </ac:inkMkLst>
        </pc:inkChg>
        <pc:inkChg chg="del mod">
          <ac:chgData name="Hemanth Kumar" userId="e60da0a2-8f9f-43be-83b4-26a7a02c04c9" providerId="ADAL" clId="{EA330491-C3E6-464F-B104-BD1073E19554}" dt="2023-01-07T13:47:40.715" v="158" actId="478"/>
          <ac:inkMkLst>
            <pc:docMk/>
            <pc:sldMk cId="0" sldId="1001"/>
            <ac:inkMk id="183" creationId="{A022C6DE-9D07-4639-A6DE-B1D05849C856}"/>
          </ac:inkMkLst>
        </pc:inkChg>
        <pc:inkChg chg="del">
          <ac:chgData name="Hemanth Kumar" userId="e60da0a2-8f9f-43be-83b4-26a7a02c04c9" providerId="ADAL" clId="{EA330491-C3E6-464F-B104-BD1073E19554}" dt="2023-01-07T13:46:47.422" v="152" actId="478"/>
          <ac:inkMkLst>
            <pc:docMk/>
            <pc:sldMk cId="0" sldId="1001"/>
            <ac:inkMk id="184" creationId="{70510B6B-30B6-4313-8DD7-D26F9633D993}"/>
          </ac:inkMkLst>
        </pc:inkChg>
        <pc:inkChg chg="del">
          <ac:chgData name="Hemanth Kumar" userId="e60da0a2-8f9f-43be-83b4-26a7a02c04c9" providerId="ADAL" clId="{EA330491-C3E6-464F-B104-BD1073E19554}" dt="2023-01-07T13:47:45.571" v="159" actId="478"/>
          <ac:inkMkLst>
            <pc:docMk/>
            <pc:sldMk cId="0" sldId="1001"/>
            <ac:inkMk id="186" creationId="{CAA49BD0-2D7D-4516-BB7F-F2FB2AE04245}"/>
          </ac:inkMkLst>
        </pc:inkChg>
      </pc:sldChg>
      <pc:sldChg chg="delSp mod">
        <pc:chgData name="Hemanth Kumar" userId="e60da0a2-8f9f-43be-83b4-26a7a02c04c9" providerId="ADAL" clId="{EA330491-C3E6-464F-B104-BD1073E19554}" dt="2023-01-07T13:48:22.436" v="169" actId="478"/>
        <pc:sldMkLst>
          <pc:docMk/>
          <pc:sldMk cId="0" sldId="1002"/>
        </pc:sldMkLst>
        <pc:inkChg chg="del">
          <ac:chgData name="Hemanth Kumar" userId="e60da0a2-8f9f-43be-83b4-26a7a02c04c9" providerId="ADAL" clId="{EA330491-C3E6-464F-B104-BD1073E19554}" dt="2023-01-07T13:48:22.436" v="169" actId="478"/>
          <ac:inkMkLst>
            <pc:docMk/>
            <pc:sldMk cId="0" sldId="1002"/>
            <ac:inkMk id="14" creationId="{5F3CC053-F904-46EA-A670-3F522CB2EF88}"/>
          </ac:inkMkLst>
        </pc:inkChg>
        <pc:inkChg chg="del">
          <ac:chgData name="Hemanth Kumar" userId="e60da0a2-8f9f-43be-83b4-26a7a02c04c9" providerId="ADAL" clId="{EA330491-C3E6-464F-B104-BD1073E19554}" dt="2023-01-07T13:48:20.480" v="168" actId="478"/>
          <ac:inkMkLst>
            <pc:docMk/>
            <pc:sldMk cId="0" sldId="1002"/>
            <ac:inkMk id="28" creationId="{8CFF0775-043B-4A7F-A6F0-280D866E2F30}"/>
          </ac:inkMkLst>
        </pc:inkChg>
        <pc:inkChg chg="del">
          <ac:chgData name="Hemanth Kumar" userId="e60da0a2-8f9f-43be-83b4-26a7a02c04c9" providerId="ADAL" clId="{EA330491-C3E6-464F-B104-BD1073E19554}" dt="2023-01-07T13:48:12.055" v="165" actId="478"/>
          <ac:inkMkLst>
            <pc:docMk/>
            <pc:sldMk cId="0" sldId="1002"/>
            <ac:inkMk id="29" creationId="{EED3BC7B-A8E7-4E86-A0DF-ADDCA1A390F9}"/>
          </ac:inkMkLst>
        </pc:inkChg>
        <pc:inkChg chg="del">
          <ac:chgData name="Hemanth Kumar" userId="e60da0a2-8f9f-43be-83b4-26a7a02c04c9" providerId="ADAL" clId="{EA330491-C3E6-464F-B104-BD1073E19554}" dt="2023-01-07T13:48:15.211" v="166" actId="478"/>
          <ac:inkMkLst>
            <pc:docMk/>
            <pc:sldMk cId="0" sldId="1002"/>
            <ac:inkMk id="30" creationId="{D11276F8-A344-4244-A86D-B2D7B0D20AED}"/>
          </ac:inkMkLst>
        </pc:inkChg>
        <pc:inkChg chg="del">
          <ac:chgData name="Hemanth Kumar" userId="e60da0a2-8f9f-43be-83b4-26a7a02c04c9" providerId="ADAL" clId="{EA330491-C3E6-464F-B104-BD1073E19554}" dt="2023-01-07T13:48:18.380" v="167" actId="478"/>
          <ac:inkMkLst>
            <pc:docMk/>
            <pc:sldMk cId="0" sldId="1002"/>
            <ac:inkMk id="32" creationId="{C18D2BA8-CF08-426A-8187-C8121A5F8096}"/>
          </ac:inkMkLst>
        </pc:inkChg>
        <pc:inkChg chg="del">
          <ac:chgData name="Hemanth Kumar" userId="e60da0a2-8f9f-43be-83b4-26a7a02c04c9" providerId="ADAL" clId="{EA330491-C3E6-464F-B104-BD1073E19554}" dt="2023-01-07T13:48:06.262" v="163" actId="478"/>
          <ac:inkMkLst>
            <pc:docMk/>
            <pc:sldMk cId="0" sldId="1002"/>
            <ac:inkMk id="35" creationId="{E56594CA-FCD1-488A-AE98-8C8063CC820C}"/>
          </ac:inkMkLst>
        </pc:inkChg>
        <pc:inkChg chg="del">
          <ac:chgData name="Hemanth Kumar" userId="e60da0a2-8f9f-43be-83b4-26a7a02c04c9" providerId="ADAL" clId="{EA330491-C3E6-464F-B104-BD1073E19554}" dt="2023-01-07T13:48:09.283" v="164" actId="478"/>
          <ac:inkMkLst>
            <pc:docMk/>
            <pc:sldMk cId="0" sldId="1002"/>
            <ac:inkMk id="36" creationId="{8E706B21-A6D2-441D-A5BB-C313CADA97E5}"/>
          </ac:inkMkLst>
        </pc:inkChg>
      </pc:sldChg>
      <pc:sldChg chg="delSp mod">
        <pc:chgData name="Hemanth Kumar" userId="e60da0a2-8f9f-43be-83b4-26a7a02c04c9" providerId="ADAL" clId="{EA330491-C3E6-464F-B104-BD1073E19554}" dt="2023-01-07T13:48:54.687" v="173" actId="478"/>
        <pc:sldMkLst>
          <pc:docMk/>
          <pc:sldMk cId="0" sldId="1003"/>
        </pc:sldMkLst>
        <pc:grpChg chg="del">
          <ac:chgData name="Hemanth Kumar" userId="e60da0a2-8f9f-43be-83b4-26a7a02c04c9" providerId="ADAL" clId="{EA330491-C3E6-464F-B104-BD1073E19554}" dt="2023-01-07T13:48:31.065" v="170" actId="478"/>
          <ac:grpSpMkLst>
            <pc:docMk/>
            <pc:sldMk cId="0" sldId="1003"/>
            <ac:grpSpMk id="34" creationId="{D2BC32DF-F5C7-42A0-92C3-81AED3CA3E27}"/>
          </ac:grpSpMkLst>
        </pc:grpChg>
        <pc:grpChg chg="del">
          <ac:chgData name="Hemanth Kumar" userId="e60da0a2-8f9f-43be-83b4-26a7a02c04c9" providerId="ADAL" clId="{EA330491-C3E6-464F-B104-BD1073E19554}" dt="2023-01-07T13:48:31.065" v="170" actId="478"/>
          <ac:grpSpMkLst>
            <pc:docMk/>
            <pc:sldMk cId="0" sldId="1003"/>
            <ac:grpSpMk id="38" creationId="{71FFD6AD-CDE0-45C0-8672-0AE2DF626597}"/>
          </ac:grpSpMkLst>
        </pc:grpChg>
        <pc:grpChg chg="del">
          <ac:chgData name="Hemanth Kumar" userId="e60da0a2-8f9f-43be-83b4-26a7a02c04c9" providerId="ADAL" clId="{EA330491-C3E6-464F-B104-BD1073E19554}" dt="2023-01-07T13:48:45.345" v="171" actId="478"/>
          <ac:grpSpMkLst>
            <pc:docMk/>
            <pc:sldMk cId="0" sldId="1003"/>
            <ac:grpSpMk id="70" creationId="{9A32FF2C-54C2-4E5A-9152-2C4433198B25}"/>
          </ac:grpSpMkLst>
        </pc:grpChg>
        <pc:grpChg chg="del">
          <ac:chgData name="Hemanth Kumar" userId="e60da0a2-8f9f-43be-83b4-26a7a02c04c9" providerId="ADAL" clId="{EA330491-C3E6-464F-B104-BD1073E19554}" dt="2023-01-07T13:48:54.687" v="173" actId="478"/>
          <ac:grpSpMkLst>
            <pc:docMk/>
            <pc:sldMk cId="0" sldId="1003"/>
            <ac:grpSpMk id="82" creationId="{EB14CEB4-4EDF-415B-9D31-0B463BA47059}"/>
          </ac:grpSpMkLst>
        </pc:grpChg>
        <pc:inkChg chg="del">
          <ac:chgData name="Hemanth Kumar" userId="e60da0a2-8f9f-43be-83b4-26a7a02c04c9" providerId="ADAL" clId="{EA330491-C3E6-464F-B104-BD1073E19554}" dt="2023-01-07T13:48:31.065" v="170" actId="478"/>
          <ac:inkMkLst>
            <pc:docMk/>
            <pc:sldMk cId="0" sldId="1003"/>
            <ac:inkMk id="29" creationId="{5C3C35A2-3E23-4CC5-B88D-2DFDE1097968}"/>
          </ac:inkMkLst>
        </pc:inkChg>
        <pc:inkChg chg="del">
          <ac:chgData name="Hemanth Kumar" userId="e60da0a2-8f9f-43be-83b4-26a7a02c04c9" providerId="ADAL" clId="{EA330491-C3E6-464F-B104-BD1073E19554}" dt="2023-01-07T13:48:45.345" v="171" actId="478"/>
          <ac:inkMkLst>
            <pc:docMk/>
            <pc:sldMk cId="0" sldId="1003"/>
            <ac:inkMk id="37" creationId="{B45DA5C6-B3C1-4E7E-BBB0-3B23D91346F7}"/>
          </ac:inkMkLst>
        </pc:inkChg>
        <pc:inkChg chg="del">
          <ac:chgData name="Hemanth Kumar" userId="e60da0a2-8f9f-43be-83b4-26a7a02c04c9" providerId="ADAL" clId="{EA330491-C3E6-464F-B104-BD1073E19554}" dt="2023-01-07T13:48:45.345" v="171" actId="478"/>
          <ac:inkMkLst>
            <pc:docMk/>
            <pc:sldMk cId="0" sldId="1003"/>
            <ac:inkMk id="39" creationId="{D1F28D06-9184-4676-A8DF-09CCCF068760}"/>
          </ac:inkMkLst>
        </pc:inkChg>
        <pc:inkChg chg="del">
          <ac:chgData name="Hemanth Kumar" userId="e60da0a2-8f9f-43be-83b4-26a7a02c04c9" providerId="ADAL" clId="{EA330491-C3E6-464F-B104-BD1073E19554}" dt="2023-01-07T13:48:48.031" v="172" actId="478"/>
          <ac:inkMkLst>
            <pc:docMk/>
            <pc:sldMk cId="0" sldId="1003"/>
            <ac:inkMk id="40" creationId="{D7265898-B059-4A78-8BBC-2CECFE8F5309}"/>
          </ac:inkMkLst>
        </pc:inkChg>
        <pc:inkChg chg="del">
          <ac:chgData name="Hemanth Kumar" userId="e60da0a2-8f9f-43be-83b4-26a7a02c04c9" providerId="ADAL" clId="{EA330491-C3E6-464F-B104-BD1073E19554}" dt="2023-01-07T13:48:45.345" v="171" actId="478"/>
          <ac:inkMkLst>
            <pc:docMk/>
            <pc:sldMk cId="0" sldId="1003"/>
            <ac:inkMk id="69" creationId="{45BC22E9-2AAD-481F-BFC4-D087CB87AA16}"/>
          </ac:inkMkLst>
        </pc:inkChg>
      </pc:sldChg>
      <pc:sldChg chg="delSp modSp mod">
        <pc:chgData name="Hemanth Kumar" userId="e60da0a2-8f9f-43be-83b4-26a7a02c04c9" providerId="ADAL" clId="{EA330491-C3E6-464F-B104-BD1073E19554}" dt="2023-01-07T13:49:03.853" v="175" actId="478"/>
        <pc:sldMkLst>
          <pc:docMk/>
          <pc:sldMk cId="0" sldId="1004"/>
        </pc:sldMkLst>
        <pc:grpChg chg="del mod">
          <ac:chgData name="Hemanth Kumar" userId="e60da0a2-8f9f-43be-83b4-26a7a02c04c9" providerId="ADAL" clId="{EA330491-C3E6-464F-B104-BD1073E19554}" dt="2023-01-07T13:49:03.853" v="175" actId="478"/>
          <ac:grpSpMkLst>
            <pc:docMk/>
            <pc:sldMk cId="0" sldId="1004"/>
            <ac:grpSpMk id="37" creationId="{34D63CB5-6378-43E5-9030-BF10E60230DA}"/>
          </ac:grpSpMkLst>
        </pc:grpChg>
        <pc:inkChg chg="del mod">
          <ac:chgData name="Hemanth Kumar" userId="e60da0a2-8f9f-43be-83b4-26a7a02c04c9" providerId="ADAL" clId="{EA330491-C3E6-464F-B104-BD1073E19554}" dt="2023-01-07T13:49:03.853" v="175" actId="478"/>
          <ac:inkMkLst>
            <pc:docMk/>
            <pc:sldMk cId="0" sldId="1004"/>
            <ac:inkMk id="32" creationId="{6259C9D4-6C47-49AB-B8D0-49B1258D57DC}"/>
          </ac:inkMkLst>
        </pc:inkChg>
        <pc:inkChg chg="del">
          <ac:chgData name="Hemanth Kumar" userId="e60da0a2-8f9f-43be-83b4-26a7a02c04c9" providerId="ADAL" clId="{EA330491-C3E6-464F-B104-BD1073E19554}" dt="2023-01-07T13:49:03.853" v="175" actId="478"/>
          <ac:inkMkLst>
            <pc:docMk/>
            <pc:sldMk cId="0" sldId="1004"/>
            <ac:inkMk id="33" creationId="{61A5094C-B936-4911-B8C5-E769E54D1EB7}"/>
          </ac:inkMkLst>
        </pc:inkChg>
        <pc:inkChg chg="del">
          <ac:chgData name="Hemanth Kumar" userId="e60da0a2-8f9f-43be-83b4-26a7a02c04c9" providerId="ADAL" clId="{EA330491-C3E6-464F-B104-BD1073E19554}" dt="2023-01-07T13:49:03.853" v="175" actId="478"/>
          <ac:inkMkLst>
            <pc:docMk/>
            <pc:sldMk cId="0" sldId="1004"/>
            <ac:inkMk id="36" creationId="{FF1337F4-78DE-4518-86C9-26F0D4B2FEB0}"/>
          </ac:inkMkLst>
        </pc:inkChg>
      </pc:sldChg>
      <pc:sldChg chg="delSp modSp mod">
        <pc:chgData name="Hemanth Kumar" userId="e60da0a2-8f9f-43be-83b4-26a7a02c04c9" providerId="ADAL" clId="{EA330491-C3E6-464F-B104-BD1073E19554}" dt="2023-01-07T13:49:36.773" v="184" actId="478"/>
        <pc:sldMkLst>
          <pc:docMk/>
          <pc:sldMk cId="0" sldId="1015"/>
        </pc:sldMkLst>
        <pc:grpChg chg="del">
          <ac:chgData name="Hemanth Kumar" userId="e60da0a2-8f9f-43be-83b4-26a7a02c04c9" providerId="ADAL" clId="{EA330491-C3E6-464F-B104-BD1073E19554}" dt="2023-01-07T13:49:26.148" v="180" actId="478"/>
          <ac:grpSpMkLst>
            <pc:docMk/>
            <pc:sldMk cId="0" sldId="1015"/>
            <ac:grpSpMk id="26" creationId="{9ACE7498-E0FB-4FA9-BC24-B802E22BBE43}"/>
          </ac:grpSpMkLst>
        </pc:grpChg>
        <pc:grpChg chg="del">
          <ac:chgData name="Hemanth Kumar" userId="e60da0a2-8f9f-43be-83b4-26a7a02c04c9" providerId="ADAL" clId="{EA330491-C3E6-464F-B104-BD1073E19554}" dt="2023-01-07T13:49:29.532" v="181" actId="478"/>
          <ac:grpSpMkLst>
            <pc:docMk/>
            <pc:sldMk cId="0" sldId="1015"/>
            <ac:grpSpMk id="31" creationId="{2D589031-5A4E-4F20-9211-5A2131C3FC28}"/>
          </ac:grpSpMkLst>
        </pc:grpChg>
        <pc:grpChg chg="del">
          <ac:chgData name="Hemanth Kumar" userId="e60da0a2-8f9f-43be-83b4-26a7a02c04c9" providerId="ADAL" clId="{EA330491-C3E6-464F-B104-BD1073E19554}" dt="2023-01-07T13:49:20.663" v="179" actId="478"/>
          <ac:grpSpMkLst>
            <pc:docMk/>
            <pc:sldMk cId="0" sldId="1015"/>
            <ac:grpSpMk id="34" creationId="{685E3024-CA26-496F-92EF-8620BE225D66}"/>
          </ac:grpSpMkLst>
        </pc:grpChg>
        <pc:grpChg chg="del">
          <ac:chgData name="Hemanth Kumar" userId="e60da0a2-8f9f-43be-83b4-26a7a02c04c9" providerId="ADAL" clId="{EA330491-C3E6-464F-B104-BD1073E19554}" dt="2023-01-07T13:49:26.148" v="180" actId="478"/>
          <ac:grpSpMkLst>
            <pc:docMk/>
            <pc:sldMk cId="0" sldId="1015"/>
            <ac:grpSpMk id="40" creationId="{34451B1C-8206-43AC-B929-FF38FE81A844}"/>
          </ac:grpSpMkLst>
        </pc:grpChg>
        <pc:grpChg chg="del">
          <ac:chgData name="Hemanth Kumar" userId="e60da0a2-8f9f-43be-83b4-26a7a02c04c9" providerId="ADAL" clId="{EA330491-C3E6-464F-B104-BD1073E19554}" dt="2023-01-07T13:49:14.670" v="176" actId="478"/>
          <ac:grpSpMkLst>
            <pc:docMk/>
            <pc:sldMk cId="0" sldId="1015"/>
            <ac:grpSpMk id="58" creationId="{443173A2-E531-4130-ACEF-112D4748DA6B}"/>
          </ac:grpSpMkLst>
        </pc:grpChg>
        <pc:grpChg chg="del">
          <ac:chgData name="Hemanth Kumar" userId="e60da0a2-8f9f-43be-83b4-26a7a02c04c9" providerId="ADAL" clId="{EA330491-C3E6-464F-B104-BD1073E19554}" dt="2023-01-07T13:49:14.670" v="176" actId="478"/>
          <ac:grpSpMkLst>
            <pc:docMk/>
            <pc:sldMk cId="0" sldId="1015"/>
            <ac:grpSpMk id="59" creationId="{2B1E7A60-C583-4FC7-8C84-16ED19D08229}"/>
          </ac:grpSpMkLst>
        </pc:grpChg>
        <pc:grpChg chg="del">
          <ac:chgData name="Hemanth Kumar" userId="e60da0a2-8f9f-43be-83b4-26a7a02c04c9" providerId="ADAL" clId="{EA330491-C3E6-464F-B104-BD1073E19554}" dt="2023-01-07T13:49:14.670" v="176" actId="478"/>
          <ac:grpSpMkLst>
            <pc:docMk/>
            <pc:sldMk cId="0" sldId="1015"/>
            <ac:grpSpMk id="61" creationId="{8B7BDDC3-1AC8-46DB-A85B-FA39B4AB0052}"/>
          </ac:grpSpMkLst>
        </pc:grpChg>
        <pc:grpChg chg="del">
          <ac:chgData name="Hemanth Kumar" userId="e60da0a2-8f9f-43be-83b4-26a7a02c04c9" providerId="ADAL" clId="{EA330491-C3E6-464F-B104-BD1073E19554}" dt="2023-01-07T13:49:14.670" v="176" actId="478"/>
          <ac:grpSpMkLst>
            <pc:docMk/>
            <pc:sldMk cId="0" sldId="1015"/>
            <ac:grpSpMk id="62" creationId="{8A58DCE3-0687-40AE-AB49-25119CC3439B}"/>
          </ac:grpSpMkLst>
        </pc:grpChg>
        <pc:inkChg chg="del mod">
          <ac:chgData name="Hemanth Kumar" userId="e60da0a2-8f9f-43be-83b4-26a7a02c04c9" providerId="ADAL" clId="{EA330491-C3E6-464F-B104-BD1073E19554}" dt="2023-01-07T13:49:17.861" v="178" actId="478"/>
          <ac:inkMkLst>
            <pc:docMk/>
            <pc:sldMk cId="0" sldId="1015"/>
            <ac:inkMk id="5" creationId="{53592B2B-025E-4E71-92FB-50A76B6E0AB2}"/>
          </ac:inkMkLst>
        </pc:inkChg>
        <pc:inkChg chg="del">
          <ac:chgData name="Hemanth Kumar" userId="e60da0a2-8f9f-43be-83b4-26a7a02c04c9" providerId="ADAL" clId="{EA330491-C3E6-464F-B104-BD1073E19554}" dt="2023-01-07T13:49:26.148" v="180" actId="478"/>
          <ac:inkMkLst>
            <pc:docMk/>
            <pc:sldMk cId="0" sldId="1015"/>
            <ac:inkMk id="7" creationId="{DFFB38F2-25D3-4EDD-A257-00E0270F1B7F}"/>
          </ac:inkMkLst>
        </pc:inkChg>
        <pc:inkChg chg="del">
          <ac:chgData name="Hemanth Kumar" userId="e60da0a2-8f9f-43be-83b4-26a7a02c04c9" providerId="ADAL" clId="{EA330491-C3E6-464F-B104-BD1073E19554}" dt="2023-01-07T13:49:36.773" v="184" actId="478"/>
          <ac:inkMkLst>
            <pc:docMk/>
            <pc:sldMk cId="0" sldId="1015"/>
            <ac:inkMk id="8" creationId="{22CE39AD-A3B8-43DE-9042-36C31A6D72EF}"/>
          </ac:inkMkLst>
        </pc:inkChg>
        <pc:inkChg chg="del">
          <ac:chgData name="Hemanth Kumar" userId="e60da0a2-8f9f-43be-83b4-26a7a02c04c9" providerId="ADAL" clId="{EA330491-C3E6-464F-B104-BD1073E19554}" dt="2023-01-07T13:49:26.148" v="180" actId="478"/>
          <ac:inkMkLst>
            <pc:docMk/>
            <pc:sldMk cId="0" sldId="1015"/>
            <ac:inkMk id="9" creationId="{81D1BCAA-4F5E-444E-8A93-32EBA1199A43}"/>
          </ac:inkMkLst>
        </pc:inkChg>
        <pc:inkChg chg="del">
          <ac:chgData name="Hemanth Kumar" userId="e60da0a2-8f9f-43be-83b4-26a7a02c04c9" providerId="ADAL" clId="{EA330491-C3E6-464F-B104-BD1073E19554}" dt="2023-01-07T13:49:36.773" v="184" actId="478"/>
          <ac:inkMkLst>
            <pc:docMk/>
            <pc:sldMk cId="0" sldId="1015"/>
            <ac:inkMk id="10" creationId="{900AFD2E-96D0-464B-BACC-8C2244E82564}"/>
          </ac:inkMkLst>
        </pc:inkChg>
        <pc:inkChg chg="del">
          <ac:chgData name="Hemanth Kumar" userId="e60da0a2-8f9f-43be-83b4-26a7a02c04c9" providerId="ADAL" clId="{EA330491-C3E6-464F-B104-BD1073E19554}" dt="2023-01-07T13:49:26.148" v="180" actId="478"/>
          <ac:inkMkLst>
            <pc:docMk/>
            <pc:sldMk cId="0" sldId="1015"/>
            <ac:inkMk id="21" creationId="{2446E0C3-97E7-4C03-BBCA-39F478849BE4}"/>
          </ac:inkMkLst>
        </pc:inkChg>
        <pc:inkChg chg="del mod">
          <ac:chgData name="Hemanth Kumar" userId="e60da0a2-8f9f-43be-83b4-26a7a02c04c9" providerId="ADAL" clId="{EA330491-C3E6-464F-B104-BD1073E19554}" dt="2023-01-07T13:49:32.458" v="183" actId="478"/>
          <ac:inkMkLst>
            <pc:docMk/>
            <pc:sldMk cId="0" sldId="1015"/>
            <ac:inkMk id="30" creationId="{497083DD-80FC-41CD-B9C1-DD12F8F36B11}"/>
          </ac:inkMkLst>
        </pc:inkChg>
        <pc:inkChg chg="del">
          <ac:chgData name="Hemanth Kumar" userId="e60da0a2-8f9f-43be-83b4-26a7a02c04c9" providerId="ADAL" clId="{EA330491-C3E6-464F-B104-BD1073E19554}" dt="2023-01-07T13:49:14.670" v="176" actId="478"/>
          <ac:inkMkLst>
            <pc:docMk/>
            <pc:sldMk cId="0" sldId="1015"/>
            <ac:inkMk id="41" creationId="{95BADADE-3315-40F5-852E-28C58FDFB341}"/>
          </ac:inkMkLst>
        </pc:inkChg>
      </pc:sldChg>
      <pc:sldChg chg="delSp mod">
        <pc:chgData name="Hemanth Kumar" userId="e60da0a2-8f9f-43be-83b4-26a7a02c04c9" providerId="ADAL" clId="{EA330491-C3E6-464F-B104-BD1073E19554}" dt="2023-01-07T13:49:46.417" v="185" actId="478"/>
        <pc:sldMkLst>
          <pc:docMk/>
          <pc:sldMk cId="0" sldId="1016"/>
        </pc:sldMkLst>
        <pc:inkChg chg="del">
          <ac:chgData name="Hemanth Kumar" userId="e60da0a2-8f9f-43be-83b4-26a7a02c04c9" providerId="ADAL" clId="{EA330491-C3E6-464F-B104-BD1073E19554}" dt="2023-01-07T13:49:46.417" v="185" actId="478"/>
          <ac:inkMkLst>
            <pc:docMk/>
            <pc:sldMk cId="0" sldId="1016"/>
            <ac:inkMk id="2" creationId="{D81611C6-68D4-445C-8D04-783E6C7A8846}"/>
          </ac:inkMkLst>
        </pc:inkChg>
      </pc:sldChg>
      <pc:sldChg chg="delSp mod">
        <pc:chgData name="Hemanth Kumar" userId="e60da0a2-8f9f-43be-83b4-26a7a02c04c9" providerId="ADAL" clId="{EA330491-C3E6-464F-B104-BD1073E19554}" dt="2023-01-07T13:34:18.366" v="15" actId="478"/>
        <pc:sldMkLst>
          <pc:docMk/>
          <pc:sldMk cId="0" sldId="1073"/>
        </pc:sldMkLst>
        <pc:inkChg chg="del">
          <ac:chgData name="Hemanth Kumar" userId="e60da0a2-8f9f-43be-83b4-26a7a02c04c9" providerId="ADAL" clId="{EA330491-C3E6-464F-B104-BD1073E19554}" dt="2023-01-07T13:34:18.366" v="15" actId="478"/>
          <ac:inkMkLst>
            <pc:docMk/>
            <pc:sldMk cId="0" sldId="1073"/>
            <ac:inkMk id="7" creationId="{8FBD2C15-890E-4690-87B6-B4E08EE93C77}"/>
          </ac:inkMkLst>
        </pc:inkChg>
      </pc:sldChg>
      <pc:sldChg chg="delSp mod">
        <pc:chgData name="Hemanth Kumar" userId="e60da0a2-8f9f-43be-83b4-26a7a02c04c9" providerId="ADAL" clId="{EA330491-C3E6-464F-B104-BD1073E19554}" dt="2023-01-07T13:42:13.992" v="99" actId="478"/>
        <pc:sldMkLst>
          <pc:docMk/>
          <pc:sldMk cId="0" sldId="1170"/>
        </pc:sldMkLst>
        <pc:grpChg chg="del">
          <ac:chgData name="Hemanth Kumar" userId="e60da0a2-8f9f-43be-83b4-26a7a02c04c9" providerId="ADAL" clId="{EA330491-C3E6-464F-B104-BD1073E19554}" dt="2023-01-07T13:42:13.992" v="99" actId="478"/>
          <ac:grpSpMkLst>
            <pc:docMk/>
            <pc:sldMk cId="0" sldId="1170"/>
            <ac:grpSpMk id="108" creationId="{F4473BAF-B42C-4557-ADF5-31B3EEC06C07}"/>
          </ac:grpSpMkLst>
        </pc:grpChg>
        <pc:grpChg chg="del">
          <ac:chgData name="Hemanth Kumar" userId="e60da0a2-8f9f-43be-83b4-26a7a02c04c9" providerId="ADAL" clId="{EA330491-C3E6-464F-B104-BD1073E19554}" dt="2023-01-07T13:42:13.992" v="99" actId="478"/>
          <ac:grpSpMkLst>
            <pc:docMk/>
            <pc:sldMk cId="0" sldId="1170"/>
            <ac:grpSpMk id="146" creationId="{6A17DA12-74D7-4425-A5AD-350D390B19C8}"/>
          </ac:grpSpMkLst>
        </pc:grpChg>
        <pc:grpChg chg="del">
          <ac:chgData name="Hemanth Kumar" userId="e60da0a2-8f9f-43be-83b4-26a7a02c04c9" providerId="ADAL" clId="{EA330491-C3E6-464F-B104-BD1073E19554}" dt="2023-01-07T13:42:13.992" v="99" actId="478"/>
          <ac:grpSpMkLst>
            <pc:docMk/>
            <pc:sldMk cId="0" sldId="1170"/>
            <ac:grpSpMk id="147" creationId="{8AC8382E-AD32-4788-8495-4341E6237C89}"/>
          </ac:grpSpMkLst>
        </pc:grpChg>
        <pc:grpChg chg="del">
          <ac:chgData name="Hemanth Kumar" userId="e60da0a2-8f9f-43be-83b4-26a7a02c04c9" providerId="ADAL" clId="{EA330491-C3E6-464F-B104-BD1073E19554}" dt="2023-01-07T13:42:13.992" v="99" actId="478"/>
          <ac:grpSpMkLst>
            <pc:docMk/>
            <pc:sldMk cId="0" sldId="1170"/>
            <ac:grpSpMk id="149" creationId="{C5255BF3-594F-4A11-86FB-F52731934672}"/>
          </ac:grpSpMkLst>
        </pc:grpChg>
        <pc:inkChg chg="del">
          <ac:chgData name="Hemanth Kumar" userId="e60da0a2-8f9f-43be-83b4-26a7a02c04c9" providerId="ADAL" clId="{EA330491-C3E6-464F-B104-BD1073E19554}" dt="2023-01-07T13:42:13.992" v="99" actId="478"/>
          <ac:inkMkLst>
            <pc:docMk/>
            <pc:sldMk cId="0" sldId="1170"/>
            <ac:inkMk id="106" creationId="{BB0CFE46-365F-4423-A55D-BC41D4177AA5}"/>
          </ac:inkMkLst>
        </pc:inkChg>
      </pc:sldChg>
      <pc:sldChg chg="delSp modSp mod">
        <pc:chgData name="Hemanth Kumar" userId="e60da0a2-8f9f-43be-83b4-26a7a02c04c9" providerId="ADAL" clId="{EA330491-C3E6-464F-B104-BD1073E19554}" dt="2023-01-07T13:33:44.334" v="9" actId="478"/>
        <pc:sldMkLst>
          <pc:docMk/>
          <pc:sldMk cId="2873826723" sldId="1171"/>
        </pc:sldMkLst>
        <pc:inkChg chg="del mod">
          <ac:chgData name="Hemanth Kumar" userId="e60da0a2-8f9f-43be-83b4-26a7a02c04c9" providerId="ADAL" clId="{EA330491-C3E6-464F-B104-BD1073E19554}" dt="2023-01-07T13:33:44.334" v="9" actId="478"/>
          <ac:inkMkLst>
            <pc:docMk/>
            <pc:sldMk cId="2873826723" sldId="1171"/>
            <ac:inkMk id="7" creationId="{4F5614CC-4F3F-48A7-877A-A0C2B49E9145}"/>
          </ac:inkMkLst>
        </pc:inkChg>
      </pc:sldChg>
      <pc:sldChg chg="delSp modSp mod">
        <pc:chgData name="Hemanth Kumar" userId="e60da0a2-8f9f-43be-83b4-26a7a02c04c9" providerId="ADAL" clId="{EA330491-C3E6-464F-B104-BD1073E19554}" dt="2023-01-07T13:50:34.816" v="195" actId="20577"/>
        <pc:sldMkLst>
          <pc:docMk/>
          <pc:sldMk cId="1282208409" sldId="1172"/>
        </pc:sldMkLst>
        <pc:spChg chg="mod">
          <ac:chgData name="Hemanth Kumar" userId="e60da0a2-8f9f-43be-83b4-26a7a02c04c9" providerId="ADAL" clId="{EA330491-C3E6-464F-B104-BD1073E19554}" dt="2023-01-07T13:50:34.816" v="195" actId="20577"/>
          <ac:spMkLst>
            <pc:docMk/>
            <pc:sldMk cId="1282208409" sldId="1172"/>
            <ac:spMk id="6" creationId="{8F86F4EE-A27D-4A24-9D47-61E185CD618F}"/>
          </ac:spMkLst>
        </pc:spChg>
        <pc:grpChg chg="del">
          <ac:chgData name="Hemanth Kumar" userId="e60da0a2-8f9f-43be-83b4-26a7a02c04c9" providerId="ADAL" clId="{EA330491-C3E6-464F-B104-BD1073E19554}" dt="2023-01-07T13:49:59.641" v="188" actId="478"/>
          <ac:grpSpMkLst>
            <pc:docMk/>
            <pc:sldMk cId="1282208409" sldId="1172"/>
            <ac:grpSpMk id="11" creationId="{729134F5-8D56-4497-833A-896651D692C4}"/>
          </ac:grpSpMkLst>
        </pc:grpChg>
        <pc:grpChg chg="del">
          <ac:chgData name="Hemanth Kumar" userId="e60da0a2-8f9f-43be-83b4-26a7a02c04c9" providerId="ADAL" clId="{EA330491-C3E6-464F-B104-BD1073E19554}" dt="2023-01-07T13:49:59.641" v="188" actId="478"/>
          <ac:grpSpMkLst>
            <pc:docMk/>
            <pc:sldMk cId="1282208409" sldId="1172"/>
            <ac:grpSpMk id="14" creationId="{C6408588-75C5-4E65-84C3-7EFD42E0A739}"/>
          </ac:grpSpMkLst>
        </pc:grpChg>
        <pc:grpChg chg="del">
          <ac:chgData name="Hemanth Kumar" userId="e60da0a2-8f9f-43be-83b4-26a7a02c04c9" providerId="ADAL" clId="{EA330491-C3E6-464F-B104-BD1073E19554}" dt="2023-01-07T13:49:59.641" v="188" actId="478"/>
          <ac:grpSpMkLst>
            <pc:docMk/>
            <pc:sldMk cId="1282208409" sldId="1172"/>
            <ac:grpSpMk id="15" creationId="{F6680035-8C34-487A-BBAB-2333EE690B1B}"/>
          </ac:grpSpMkLst>
        </pc:grpChg>
        <pc:grpChg chg="del">
          <ac:chgData name="Hemanth Kumar" userId="e60da0a2-8f9f-43be-83b4-26a7a02c04c9" providerId="ADAL" clId="{EA330491-C3E6-464F-B104-BD1073E19554}" dt="2023-01-07T13:49:59.641" v="188" actId="478"/>
          <ac:grpSpMkLst>
            <pc:docMk/>
            <pc:sldMk cId="1282208409" sldId="1172"/>
            <ac:grpSpMk id="58" creationId="{D34CD079-D7DA-48D4-8A42-5F87B053FB38}"/>
          </ac:grpSpMkLst>
        </pc:grpChg>
        <pc:grpChg chg="del">
          <ac:chgData name="Hemanth Kumar" userId="e60da0a2-8f9f-43be-83b4-26a7a02c04c9" providerId="ADAL" clId="{EA330491-C3E6-464F-B104-BD1073E19554}" dt="2023-01-07T13:49:55.216" v="187" actId="478"/>
          <ac:grpSpMkLst>
            <pc:docMk/>
            <pc:sldMk cId="1282208409" sldId="1172"/>
            <ac:grpSpMk id="106" creationId="{D0D37A13-6474-4575-94E6-E5CFE5943AFB}"/>
          </ac:grpSpMkLst>
        </pc:grpChg>
        <pc:grpChg chg="del">
          <ac:chgData name="Hemanth Kumar" userId="e60da0a2-8f9f-43be-83b4-26a7a02c04c9" providerId="ADAL" clId="{EA330491-C3E6-464F-B104-BD1073E19554}" dt="2023-01-07T13:49:59.641" v="188" actId="478"/>
          <ac:grpSpMkLst>
            <pc:docMk/>
            <pc:sldMk cId="1282208409" sldId="1172"/>
            <ac:grpSpMk id="111" creationId="{66C429B0-AD0A-477C-8B7D-814CACD3871B}"/>
          </ac:grpSpMkLst>
        </pc:grpChg>
        <pc:grpChg chg="del">
          <ac:chgData name="Hemanth Kumar" userId="e60da0a2-8f9f-43be-83b4-26a7a02c04c9" providerId="ADAL" clId="{EA330491-C3E6-464F-B104-BD1073E19554}" dt="2023-01-07T13:50:04.940" v="189" actId="478"/>
          <ac:grpSpMkLst>
            <pc:docMk/>
            <pc:sldMk cId="1282208409" sldId="1172"/>
            <ac:grpSpMk id="123" creationId="{49F84387-A245-4F66-AC41-295E96EF470C}"/>
          </ac:grpSpMkLst>
        </pc:grpChg>
        <pc:grpChg chg="del">
          <ac:chgData name="Hemanth Kumar" userId="e60da0a2-8f9f-43be-83b4-26a7a02c04c9" providerId="ADAL" clId="{EA330491-C3E6-464F-B104-BD1073E19554}" dt="2023-01-07T13:50:04.940" v="189" actId="478"/>
          <ac:grpSpMkLst>
            <pc:docMk/>
            <pc:sldMk cId="1282208409" sldId="1172"/>
            <ac:grpSpMk id="133" creationId="{4ED1C3C5-4B58-4245-AEE4-32F8182FEB4D}"/>
          </ac:grpSpMkLst>
        </pc:grpChg>
        <pc:grpChg chg="del">
          <ac:chgData name="Hemanth Kumar" userId="e60da0a2-8f9f-43be-83b4-26a7a02c04c9" providerId="ADAL" clId="{EA330491-C3E6-464F-B104-BD1073E19554}" dt="2023-01-07T13:50:04.940" v="189" actId="478"/>
          <ac:grpSpMkLst>
            <pc:docMk/>
            <pc:sldMk cId="1282208409" sldId="1172"/>
            <ac:grpSpMk id="140" creationId="{F299046F-9E17-47C6-9222-D3AF237DAB97}"/>
          </ac:grpSpMkLst>
        </pc:grpChg>
        <pc:grpChg chg="del">
          <ac:chgData name="Hemanth Kumar" userId="e60da0a2-8f9f-43be-83b4-26a7a02c04c9" providerId="ADAL" clId="{EA330491-C3E6-464F-B104-BD1073E19554}" dt="2023-01-07T13:50:04.940" v="189" actId="478"/>
          <ac:grpSpMkLst>
            <pc:docMk/>
            <pc:sldMk cId="1282208409" sldId="1172"/>
            <ac:grpSpMk id="141" creationId="{04ADCD1C-67A6-4CE7-861B-46EAAE73AFC0}"/>
          </ac:grpSpMkLst>
        </pc:grpChg>
        <pc:grpChg chg="del">
          <ac:chgData name="Hemanth Kumar" userId="e60da0a2-8f9f-43be-83b4-26a7a02c04c9" providerId="ADAL" clId="{EA330491-C3E6-464F-B104-BD1073E19554}" dt="2023-01-07T13:50:04.940" v="189" actId="478"/>
          <ac:grpSpMkLst>
            <pc:docMk/>
            <pc:sldMk cId="1282208409" sldId="1172"/>
            <ac:grpSpMk id="150" creationId="{F864325D-31C7-42B0-BE81-5FED956DEB7A}"/>
          </ac:grpSpMkLst>
        </pc:grpChg>
        <pc:grpChg chg="del">
          <ac:chgData name="Hemanth Kumar" userId="e60da0a2-8f9f-43be-83b4-26a7a02c04c9" providerId="ADAL" clId="{EA330491-C3E6-464F-B104-BD1073E19554}" dt="2023-01-07T13:50:04.940" v="189" actId="478"/>
          <ac:grpSpMkLst>
            <pc:docMk/>
            <pc:sldMk cId="1282208409" sldId="1172"/>
            <ac:grpSpMk id="193" creationId="{F2ED1ADF-DDBC-444B-940F-7BC83420E0FB}"/>
          </ac:grpSpMkLst>
        </pc:grpChg>
        <pc:inkChg chg="del">
          <ac:chgData name="Hemanth Kumar" userId="e60da0a2-8f9f-43be-83b4-26a7a02c04c9" providerId="ADAL" clId="{EA330491-C3E6-464F-B104-BD1073E19554}" dt="2023-01-07T13:50:04.940" v="189" actId="478"/>
          <ac:inkMkLst>
            <pc:docMk/>
            <pc:sldMk cId="1282208409" sldId="1172"/>
            <ac:inkMk id="3" creationId="{474B6852-17BC-4D97-BB05-1C2B9C378A36}"/>
          </ac:inkMkLst>
        </pc:inkChg>
        <pc:inkChg chg="del">
          <ac:chgData name="Hemanth Kumar" userId="e60da0a2-8f9f-43be-83b4-26a7a02c04c9" providerId="ADAL" clId="{EA330491-C3E6-464F-B104-BD1073E19554}" dt="2023-01-07T13:50:04.940" v="189" actId="478"/>
          <ac:inkMkLst>
            <pc:docMk/>
            <pc:sldMk cId="1282208409" sldId="1172"/>
            <ac:inkMk id="13" creationId="{8AE25692-DCF7-4DB1-8AE2-E2BC1FDC3A92}"/>
          </ac:inkMkLst>
        </pc:inkChg>
        <pc:inkChg chg="del">
          <ac:chgData name="Hemanth Kumar" userId="e60da0a2-8f9f-43be-83b4-26a7a02c04c9" providerId="ADAL" clId="{EA330491-C3E6-464F-B104-BD1073E19554}" dt="2023-01-07T13:49:59.641" v="188" actId="478"/>
          <ac:inkMkLst>
            <pc:docMk/>
            <pc:sldMk cId="1282208409" sldId="1172"/>
            <ac:inkMk id="107" creationId="{425999F2-2051-4CB2-8BC4-048577605044}"/>
          </ac:inkMkLst>
        </pc:inkChg>
        <pc:inkChg chg="del">
          <ac:chgData name="Hemanth Kumar" userId="e60da0a2-8f9f-43be-83b4-26a7a02c04c9" providerId="ADAL" clId="{EA330491-C3E6-464F-B104-BD1073E19554}" dt="2023-01-07T13:49:59.641" v="188" actId="478"/>
          <ac:inkMkLst>
            <pc:docMk/>
            <pc:sldMk cId="1282208409" sldId="1172"/>
            <ac:inkMk id="108" creationId="{BB302385-B504-4BE2-9147-266644EC5F2E}"/>
          </ac:inkMkLst>
        </pc:inkChg>
        <pc:inkChg chg="del">
          <ac:chgData name="Hemanth Kumar" userId="e60da0a2-8f9f-43be-83b4-26a7a02c04c9" providerId="ADAL" clId="{EA330491-C3E6-464F-B104-BD1073E19554}" dt="2023-01-07T13:50:14.356" v="193" actId="478"/>
          <ac:inkMkLst>
            <pc:docMk/>
            <pc:sldMk cId="1282208409" sldId="1172"/>
            <ac:inkMk id="112" creationId="{E6ADC889-29B4-4C1E-BE1F-FEDB699904F7}"/>
          </ac:inkMkLst>
        </pc:inkChg>
        <pc:inkChg chg="del">
          <ac:chgData name="Hemanth Kumar" userId="e60da0a2-8f9f-43be-83b4-26a7a02c04c9" providerId="ADAL" clId="{EA330491-C3E6-464F-B104-BD1073E19554}" dt="2023-01-07T13:50:04.940" v="189" actId="478"/>
          <ac:inkMkLst>
            <pc:docMk/>
            <pc:sldMk cId="1282208409" sldId="1172"/>
            <ac:inkMk id="113" creationId="{97E59DD8-4D82-41AD-9145-AB2CE13F3EBE}"/>
          </ac:inkMkLst>
        </pc:inkChg>
        <pc:inkChg chg="del">
          <ac:chgData name="Hemanth Kumar" userId="e60da0a2-8f9f-43be-83b4-26a7a02c04c9" providerId="ADAL" clId="{EA330491-C3E6-464F-B104-BD1073E19554}" dt="2023-01-07T13:50:04.940" v="189" actId="478"/>
          <ac:inkMkLst>
            <pc:docMk/>
            <pc:sldMk cId="1282208409" sldId="1172"/>
            <ac:inkMk id="136" creationId="{635EBB9F-2B70-41B6-8481-8C9894383D1F}"/>
          </ac:inkMkLst>
        </pc:inkChg>
        <pc:inkChg chg="del">
          <ac:chgData name="Hemanth Kumar" userId="e60da0a2-8f9f-43be-83b4-26a7a02c04c9" providerId="ADAL" clId="{EA330491-C3E6-464F-B104-BD1073E19554}" dt="2023-01-07T13:50:04.940" v="189" actId="478"/>
          <ac:inkMkLst>
            <pc:docMk/>
            <pc:sldMk cId="1282208409" sldId="1172"/>
            <ac:inkMk id="194" creationId="{F360FA42-3BB7-4CB7-B382-B9203CC2BE3E}"/>
          </ac:inkMkLst>
        </pc:inkChg>
        <pc:inkChg chg="del">
          <ac:chgData name="Hemanth Kumar" userId="e60da0a2-8f9f-43be-83b4-26a7a02c04c9" providerId="ADAL" clId="{EA330491-C3E6-464F-B104-BD1073E19554}" dt="2023-01-07T13:50:04.940" v="189" actId="478"/>
          <ac:inkMkLst>
            <pc:docMk/>
            <pc:sldMk cId="1282208409" sldId="1172"/>
            <ac:inkMk id="195" creationId="{55330962-F50F-4CDE-81CC-AD7A87C0A92B}"/>
          </ac:inkMkLst>
        </pc:inkChg>
        <pc:inkChg chg="del">
          <ac:chgData name="Hemanth Kumar" userId="e60da0a2-8f9f-43be-83b4-26a7a02c04c9" providerId="ADAL" clId="{EA330491-C3E6-464F-B104-BD1073E19554}" dt="2023-01-07T13:50:10.806" v="192" actId="478"/>
          <ac:inkMkLst>
            <pc:docMk/>
            <pc:sldMk cId="1282208409" sldId="1172"/>
            <ac:inkMk id="196" creationId="{014ADC3C-3E74-44D4-A36A-B7D328880DBF}"/>
          </ac:inkMkLst>
        </pc:inkChg>
        <pc:inkChg chg="del">
          <ac:chgData name="Hemanth Kumar" userId="e60da0a2-8f9f-43be-83b4-26a7a02c04c9" providerId="ADAL" clId="{EA330491-C3E6-464F-B104-BD1073E19554}" dt="2023-01-07T13:49:51.597" v="186" actId="478"/>
          <ac:inkMkLst>
            <pc:docMk/>
            <pc:sldMk cId="1282208409" sldId="1172"/>
            <ac:inkMk id="197" creationId="{AF71A1E4-2301-4751-B1B5-DEC2829238FF}"/>
          </ac:inkMkLst>
        </pc:inkChg>
      </pc:sldChg>
      <pc:sldChg chg="addSp delSp modSp mod">
        <pc:chgData name="Hemanth Kumar" userId="e60da0a2-8f9f-43be-83b4-26a7a02c04c9" providerId="ADAL" clId="{EA330491-C3E6-464F-B104-BD1073E19554}" dt="2023-01-07T13:51:41.733" v="204"/>
        <pc:sldMkLst>
          <pc:docMk/>
          <pc:sldMk cId="3176848998" sldId="1173"/>
        </pc:sldMkLst>
        <pc:grpChg chg="mod">
          <ac:chgData name="Hemanth Kumar" userId="e60da0a2-8f9f-43be-83b4-26a7a02c04c9" providerId="ADAL" clId="{EA330491-C3E6-464F-B104-BD1073E19554}" dt="2023-01-07T13:51:41.733" v="204"/>
          <ac:grpSpMkLst>
            <pc:docMk/>
            <pc:sldMk cId="3176848998" sldId="1173"/>
            <ac:grpSpMk id="58" creationId="{004E042B-7948-4117-99C9-F5E43D9F3411}"/>
          </ac:grpSpMkLst>
        </pc:grpChg>
        <pc:grpChg chg="mod">
          <ac:chgData name="Hemanth Kumar" userId="e60da0a2-8f9f-43be-83b4-26a7a02c04c9" providerId="ADAL" clId="{EA330491-C3E6-464F-B104-BD1073E19554}" dt="2023-01-07T13:51:41.733" v="203"/>
          <ac:grpSpMkLst>
            <pc:docMk/>
            <pc:sldMk cId="3176848998" sldId="1173"/>
            <ac:grpSpMk id="98" creationId="{BB3F10B3-0439-41B9-8208-2AC46D984EB6}"/>
          </ac:grpSpMkLst>
        </pc:grpChg>
        <pc:grpChg chg="mod">
          <ac:chgData name="Hemanth Kumar" userId="e60da0a2-8f9f-43be-83b4-26a7a02c04c9" providerId="ADAL" clId="{EA330491-C3E6-464F-B104-BD1073E19554}" dt="2023-01-07T13:51:33.350" v="199"/>
          <ac:grpSpMkLst>
            <pc:docMk/>
            <pc:sldMk cId="3176848998" sldId="1173"/>
            <ac:grpSpMk id="243" creationId="{A437A7C0-EBE4-4B0C-BDFE-CA1530B5EDC4}"/>
          </ac:grpSpMkLst>
        </pc:grpChg>
        <pc:grpChg chg="del">
          <ac:chgData name="Hemanth Kumar" userId="e60da0a2-8f9f-43be-83b4-26a7a02c04c9" providerId="ADAL" clId="{EA330491-C3E6-464F-B104-BD1073E19554}" dt="2023-01-07T13:50:50.658" v="196" actId="478"/>
          <ac:grpSpMkLst>
            <pc:docMk/>
            <pc:sldMk cId="3176848998" sldId="1173"/>
            <ac:grpSpMk id="271" creationId="{CF6DC9A4-0F16-46B2-8CD9-ADF70E25A97B}"/>
          </ac:grpSpMkLst>
        </pc:grpChg>
        <pc:inkChg chg="del">
          <ac:chgData name="Hemanth Kumar" userId="e60da0a2-8f9f-43be-83b4-26a7a02c04c9" providerId="ADAL" clId="{EA330491-C3E6-464F-B104-BD1073E19554}" dt="2023-01-07T13:51:30.139" v="197"/>
          <ac:inkMkLst>
            <pc:docMk/>
            <pc:sldMk cId="3176848998" sldId="1173"/>
            <ac:inkMk id="3" creationId="{83662457-0A75-41C0-8860-6A5D12AC4A13}"/>
          </ac:inkMkLst>
        </pc:inkChg>
        <pc:inkChg chg="add del">
          <ac:chgData name="Hemanth Kumar" userId="e60da0a2-8f9f-43be-83b4-26a7a02c04c9" providerId="ADAL" clId="{EA330491-C3E6-464F-B104-BD1073E19554}" dt="2023-01-07T13:51:33.350" v="198"/>
          <ac:inkMkLst>
            <pc:docMk/>
            <pc:sldMk cId="3176848998" sldId="1173"/>
            <ac:inkMk id="9" creationId="{46D3C247-4CDC-4A51-AA98-5B1AE5AE4E48}"/>
          </ac:inkMkLst>
        </pc:inkChg>
        <pc:inkChg chg="del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48" creationId="{E2ADC57F-5A17-4CF5-B80C-5DA18CE3F165}"/>
          </ac:inkMkLst>
        </pc:inkChg>
        <pc:inkChg chg="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50" creationId="{D54A0CC2-8B1C-42E9-9A57-7AA2C6B81BDA}"/>
          </ac:inkMkLst>
        </pc:inkChg>
        <pc:inkChg chg="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51" creationId="{B7D49232-E1A3-4216-8D52-37893E2E7699}"/>
          </ac:inkMkLst>
        </pc:inkChg>
        <pc:inkChg chg="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52" creationId="{CE6574D6-7D9E-407B-98C8-D73262F78EDC}"/>
          </ac:inkMkLst>
        </pc:inkChg>
        <pc:inkChg chg="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53" creationId="{D91A5DE0-5497-4D67-9DB8-C8F99B6BF6C3}"/>
          </ac:inkMkLst>
        </pc:inkChg>
        <pc:inkChg chg="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54" creationId="{61FB9FC2-7EC1-4B79-95BA-2B327EA51060}"/>
          </ac:inkMkLst>
        </pc:inkChg>
        <pc:inkChg chg="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55" creationId="{C31A0975-6F85-4923-A80A-B5D0BEE63A2D}"/>
          </ac:inkMkLst>
        </pc:inkChg>
        <pc:inkChg chg="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56" creationId="{675A2637-1D37-4F78-A165-F128FF33AC95}"/>
          </ac:inkMkLst>
        </pc:inkChg>
        <pc:inkChg chg="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57" creationId="{51E5C302-E47B-49D9-8DF1-3C4F890CD837}"/>
          </ac:inkMkLst>
        </pc:inkChg>
        <pc:inkChg chg="del">
          <ac:chgData name="Hemanth Kumar" userId="e60da0a2-8f9f-43be-83b4-26a7a02c04c9" providerId="ADAL" clId="{EA330491-C3E6-464F-B104-BD1073E19554}" dt="2023-01-07T13:51:41.733" v="203"/>
          <ac:inkMkLst>
            <pc:docMk/>
            <pc:sldMk cId="3176848998" sldId="1173"/>
            <ac:inkMk id="81" creationId="{47EA5E7B-A1D2-4B80-9814-A6F5F4D76840}"/>
          </ac:inkMkLst>
        </pc:inkChg>
        <pc:inkChg chg="mod">
          <ac:chgData name="Hemanth Kumar" userId="e60da0a2-8f9f-43be-83b4-26a7a02c04c9" providerId="ADAL" clId="{EA330491-C3E6-464F-B104-BD1073E19554}" dt="2023-01-07T13:51:41.733" v="203"/>
          <ac:inkMkLst>
            <pc:docMk/>
            <pc:sldMk cId="3176848998" sldId="1173"/>
            <ac:inkMk id="82" creationId="{D3E29C2F-FAE4-4054-A6AD-DBD6E3F9E1D2}"/>
          </ac:inkMkLst>
        </pc:inkChg>
        <pc:inkChg chg="mod">
          <ac:chgData name="Hemanth Kumar" userId="e60da0a2-8f9f-43be-83b4-26a7a02c04c9" providerId="ADAL" clId="{EA330491-C3E6-464F-B104-BD1073E19554}" dt="2023-01-07T13:51:41.733" v="203"/>
          <ac:inkMkLst>
            <pc:docMk/>
            <pc:sldMk cId="3176848998" sldId="1173"/>
            <ac:inkMk id="83" creationId="{821C39FE-C332-4A89-8925-8DFC1311F9B7}"/>
          </ac:inkMkLst>
        </pc:inkChg>
        <pc:inkChg chg="mod">
          <ac:chgData name="Hemanth Kumar" userId="e60da0a2-8f9f-43be-83b4-26a7a02c04c9" providerId="ADAL" clId="{EA330491-C3E6-464F-B104-BD1073E19554}" dt="2023-01-07T13:51:41.733" v="203"/>
          <ac:inkMkLst>
            <pc:docMk/>
            <pc:sldMk cId="3176848998" sldId="1173"/>
            <ac:inkMk id="84" creationId="{A57D393B-D19C-40BB-9295-02D41F1A5871}"/>
          </ac:inkMkLst>
        </pc:inkChg>
        <pc:inkChg chg="mod">
          <ac:chgData name="Hemanth Kumar" userId="e60da0a2-8f9f-43be-83b4-26a7a02c04c9" providerId="ADAL" clId="{EA330491-C3E6-464F-B104-BD1073E19554}" dt="2023-01-07T13:51:41.733" v="203"/>
          <ac:inkMkLst>
            <pc:docMk/>
            <pc:sldMk cId="3176848998" sldId="1173"/>
            <ac:inkMk id="85" creationId="{A9757DDD-78BD-4242-A324-B2AC0A08F87B}"/>
          </ac:inkMkLst>
        </pc:inkChg>
        <pc:inkChg chg="mod">
          <ac:chgData name="Hemanth Kumar" userId="e60da0a2-8f9f-43be-83b4-26a7a02c04c9" providerId="ADAL" clId="{EA330491-C3E6-464F-B104-BD1073E19554}" dt="2023-01-07T13:51:41.733" v="203"/>
          <ac:inkMkLst>
            <pc:docMk/>
            <pc:sldMk cId="3176848998" sldId="1173"/>
            <ac:inkMk id="86" creationId="{D6104089-B860-46E3-A431-749650BA2885}"/>
          </ac:inkMkLst>
        </pc:inkChg>
        <pc:inkChg chg="mod">
          <ac:chgData name="Hemanth Kumar" userId="e60da0a2-8f9f-43be-83b4-26a7a02c04c9" providerId="ADAL" clId="{EA330491-C3E6-464F-B104-BD1073E19554}" dt="2023-01-07T13:51:41.733" v="203"/>
          <ac:inkMkLst>
            <pc:docMk/>
            <pc:sldMk cId="3176848998" sldId="1173"/>
            <ac:inkMk id="87" creationId="{DE1972F6-462E-4966-998B-9C655C471F89}"/>
          </ac:inkMkLst>
        </pc:inkChg>
        <pc:inkChg chg="add del">
          <ac:chgData name="Hemanth Kumar" userId="e60da0a2-8f9f-43be-83b4-26a7a02c04c9" providerId="ADAL" clId="{EA330491-C3E6-464F-B104-BD1073E19554}" dt="2023-01-07T13:51:38.450" v="200"/>
          <ac:inkMkLst>
            <pc:docMk/>
            <pc:sldMk cId="3176848998" sldId="1173"/>
            <ac:inkMk id="153" creationId="{C85952D2-72C1-447E-8623-9BFDCD3EE1BB}"/>
          </ac:inkMkLst>
        </pc:inkChg>
        <pc:inkChg chg="add 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155" creationId="{D6CCAF06-5771-4BE3-A797-DE183BAEC7E2}"/>
          </ac:inkMkLst>
        </pc:inkChg>
        <pc:inkChg chg="add del">
          <ac:chgData name="Hemanth Kumar" userId="e60da0a2-8f9f-43be-83b4-26a7a02c04c9" providerId="ADAL" clId="{EA330491-C3E6-464F-B104-BD1073E19554}" dt="2023-01-07T13:51:41.732" v="202"/>
          <ac:inkMkLst>
            <pc:docMk/>
            <pc:sldMk cId="3176848998" sldId="1173"/>
            <ac:inkMk id="189" creationId="{0B0E2920-E220-4EB5-9F11-9AEBC48272A7}"/>
          </ac:inkMkLst>
        </pc:inkChg>
        <pc:inkChg chg="add">
          <ac:chgData name="Hemanth Kumar" userId="e60da0a2-8f9f-43be-83b4-26a7a02c04c9" providerId="ADAL" clId="{EA330491-C3E6-464F-B104-BD1073E19554}" dt="2023-01-07T13:51:41.732" v="202"/>
          <ac:inkMkLst>
            <pc:docMk/>
            <pc:sldMk cId="3176848998" sldId="1173"/>
            <ac:inkMk id="195" creationId="{A24B386A-FC3D-4B7C-982D-1D361DEEC2BA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20" creationId="{CB1824EB-6F1A-46F0-90CE-C035D9202BA4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21" creationId="{32646999-A3EE-45ED-AEBE-1D4420740B8A}"/>
          </ac:inkMkLst>
        </pc:inkChg>
        <pc:inkChg chg="add mod">
          <ac:chgData name="Hemanth Kumar" userId="e60da0a2-8f9f-43be-83b4-26a7a02c04c9" providerId="ADAL" clId="{EA330491-C3E6-464F-B104-BD1073E19554}" dt="2023-01-07T13:51:41.733" v="203"/>
          <ac:inkMkLst>
            <pc:docMk/>
            <pc:sldMk cId="3176848998" sldId="1173"/>
            <ac:inkMk id="222" creationId="{72F41B53-C871-4647-AF43-7B3B212537C2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25" creationId="{36750C5E-52FE-4B32-A7FF-F5A0C4E3389E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26" creationId="{33BE629A-49A4-4161-9367-852FD48D5A0D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27" creationId="{E892A30C-61D4-45A6-BDAE-74ED281A81FD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28" creationId="{931CF869-075A-4507-A068-6353E2355244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29" creationId="{B819835B-237C-4173-817E-1A33886D9CC9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0" creationId="{6A639649-CC81-425E-BD5E-A403AE17D6F3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1" creationId="{6C71045E-EB04-4BC1-8C78-915E52999667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2" creationId="{24DBA37B-D31C-411A-9EC7-65A1E55738C8}"/>
          </ac:inkMkLst>
        </pc:inkChg>
        <pc:inkChg chg="del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3" creationId="{AB9E1F14-D69D-43A2-8408-6D26C2521095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4" creationId="{B43D3C00-92F5-4403-868D-5E56B0E4BEDF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5" creationId="{2BE6A9E6-B002-4F05-9472-DE668D1E76AB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6" creationId="{0E74E08E-4CFF-4607-AAF4-8060A9ED8C80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7" creationId="{C6020E40-F669-40A8-B01B-FF16762C15A1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8" creationId="{FE1216F7-2B69-4092-882B-2B6ED816DC5D}"/>
          </ac:inkMkLst>
        </pc:inkChg>
        <pc:inkChg chg="mod">
          <ac:chgData name="Hemanth Kumar" userId="e60da0a2-8f9f-43be-83b4-26a7a02c04c9" providerId="ADAL" clId="{EA330491-C3E6-464F-B104-BD1073E19554}" dt="2023-01-07T13:51:33.350" v="199"/>
          <ac:inkMkLst>
            <pc:docMk/>
            <pc:sldMk cId="3176848998" sldId="1173"/>
            <ac:inkMk id="239" creationId="{A9B8345D-43A4-43F9-B2B8-8441311D08A2}"/>
          </ac:inkMkLst>
        </pc:inkChg>
        <pc:inkChg chg="add mod">
          <ac:chgData name="Hemanth Kumar" userId="e60da0a2-8f9f-43be-83b4-26a7a02c04c9" providerId="ADAL" clId="{EA330491-C3E6-464F-B104-BD1073E19554}" dt="2023-01-07T13:51:41.733" v="204"/>
          <ac:inkMkLst>
            <pc:docMk/>
            <pc:sldMk cId="3176848998" sldId="1173"/>
            <ac:inkMk id="242" creationId="{5610B0E3-D72A-42E5-BCFB-D0E46A65D6C8}"/>
          </ac:inkMkLst>
        </pc:inkChg>
        <pc:inkChg chg="del">
          <ac:chgData name="Hemanth Kumar" userId="e60da0a2-8f9f-43be-83b4-26a7a02c04c9" providerId="ADAL" clId="{EA330491-C3E6-464F-B104-BD1073E19554}" dt="2023-01-07T13:51:38.450" v="201"/>
          <ac:inkMkLst>
            <pc:docMk/>
            <pc:sldMk cId="3176848998" sldId="1173"/>
            <ac:inkMk id="272" creationId="{5918CE7F-1116-4091-9ECC-27E3C1A85E2E}"/>
          </ac:inkMkLst>
        </pc:inkChg>
      </pc:sldChg>
      <pc:sldChg chg="delSp new del mod modClrScheme chgLayout">
        <pc:chgData name="Hemanth Kumar" userId="e60da0a2-8f9f-43be-83b4-26a7a02c04c9" providerId="ADAL" clId="{EA330491-C3E6-464F-B104-BD1073E19554}" dt="2023-01-07T13:35:24.102" v="22" actId="47"/>
        <pc:sldMkLst>
          <pc:docMk/>
          <pc:sldMk cId="3234966558" sldId="1174"/>
        </pc:sldMkLst>
        <pc:spChg chg="del">
          <ac:chgData name="Hemanth Kumar" userId="e60da0a2-8f9f-43be-83b4-26a7a02c04c9" providerId="ADAL" clId="{EA330491-C3E6-464F-B104-BD1073E19554}" dt="2023-01-07T13:35:08.516" v="21" actId="700"/>
          <ac:spMkLst>
            <pc:docMk/>
            <pc:sldMk cId="3234966558" sldId="1174"/>
            <ac:spMk id="2" creationId="{2C48DC79-39FF-4F44-B082-0078ACE7FC74}"/>
          </ac:spMkLst>
        </pc:spChg>
        <pc:spChg chg="del">
          <ac:chgData name="Hemanth Kumar" userId="e60da0a2-8f9f-43be-83b4-26a7a02c04c9" providerId="ADAL" clId="{EA330491-C3E6-464F-B104-BD1073E19554}" dt="2023-01-07T13:35:08.516" v="21" actId="700"/>
          <ac:spMkLst>
            <pc:docMk/>
            <pc:sldMk cId="3234966558" sldId="1174"/>
            <ac:spMk id="3" creationId="{6F0C5C13-094E-4A0F-B935-91018D05FE4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9AEDB6-A57E-4B69-A0C5-E79F3C999C25}" type="doc">
      <dgm:prSet loTypeId="urn:microsoft.com/office/officeart/2005/8/layout/hProcess11#1" qsTypeId="urn:microsoft.com/office/officeart/2005/8/quickstyle/simple1#1" csTypeId="urn:microsoft.com/office/officeart/2005/8/colors/accent1_2#1"/>
      <dgm:spPr/>
      <dgm:t>
        <a:bodyPr/>
        <a:lstStyle/>
        <a:p>
          <a:endParaRPr altLang="en-US"/>
        </a:p>
      </dgm:t>
    </dgm:pt>
    <dgm:pt modelId="{C8C38F96-5AF0-47E2-A20F-3AA38870DFF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Recap of PCA</a:t>
          </a:r>
          <a:endParaRPr altLang="en-US"/>
        </a:p>
      </dgm:t>
    </dgm:pt>
    <dgm:pt modelId="{2DCCAF8E-3884-4458-BA44-80A86CF49261}" type="parTrans" cxnId="{43C1E440-FEDB-4F31-9E62-078EFA90357C}">
      <dgm:prSet/>
      <dgm:spPr/>
      <dgm:t>
        <a:bodyPr/>
        <a:lstStyle/>
        <a:p>
          <a:endParaRPr lang="en-US"/>
        </a:p>
      </dgm:t>
    </dgm:pt>
    <dgm:pt modelId="{295CD0B7-FA06-4D99-8386-8F73A9CC3747}" type="sibTrans" cxnId="{43C1E440-FEDB-4F31-9E62-078EFA90357C}">
      <dgm:prSet/>
      <dgm:spPr/>
      <dgm:t>
        <a:bodyPr/>
        <a:lstStyle/>
        <a:p>
          <a:endParaRPr lang="en-US"/>
        </a:p>
      </dgm:t>
    </dgm:pt>
    <dgm:pt modelId="{8B92FB03-E936-44B9-BB73-704C4C95768D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Difference between PCA and LDA</a:t>
          </a:r>
          <a:endParaRPr altLang="en-US"/>
        </a:p>
      </dgm:t>
    </dgm:pt>
    <dgm:pt modelId="{EEC3326D-460B-456F-BB02-215443F799F3}" type="parTrans" cxnId="{BF480553-0513-4CB0-BB75-1B57A1EA6637}">
      <dgm:prSet/>
      <dgm:spPr/>
      <dgm:t>
        <a:bodyPr/>
        <a:lstStyle/>
        <a:p>
          <a:endParaRPr lang="en-US"/>
        </a:p>
      </dgm:t>
    </dgm:pt>
    <dgm:pt modelId="{1B62702B-3C60-4540-8F10-202ECA9EE9DB}" type="sibTrans" cxnId="{BF480553-0513-4CB0-BB75-1B57A1EA6637}">
      <dgm:prSet/>
      <dgm:spPr/>
      <dgm:t>
        <a:bodyPr/>
        <a:lstStyle/>
        <a:p>
          <a:endParaRPr lang="en-US"/>
        </a:p>
      </dgm:t>
    </dgm:pt>
    <dgm:pt modelId="{300FD56F-CBD1-435A-8D4A-FC53B1FC653F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i="0" u="none" baseline="0">
              <a:rtl val="0"/>
            </a:rPr>
            <a:t>LDA</a:t>
          </a:r>
          <a:endParaRPr altLang="en-US"/>
        </a:p>
      </dgm:t>
    </dgm:pt>
    <dgm:pt modelId="{4D01E708-7AC2-411F-B4B6-E6149DE6B664}" type="parTrans" cxnId="{91F91BA1-4BBF-489C-BBBB-AEC45B30DCFB}">
      <dgm:prSet/>
      <dgm:spPr/>
      <dgm:t>
        <a:bodyPr/>
        <a:lstStyle/>
        <a:p>
          <a:endParaRPr lang="en-US"/>
        </a:p>
      </dgm:t>
    </dgm:pt>
    <dgm:pt modelId="{47B392B2-B2ED-41E8-A4C4-970B6E927786}" type="sibTrans" cxnId="{91F91BA1-4BBF-489C-BBBB-AEC45B30DCFB}">
      <dgm:prSet/>
      <dgm:spPr/>
      <dgm:t>
        <a:bodyPr/>
        <a:lstStyle/>
        <a:p>
          <a:endParaRPr lang="en-US"/>
        </a:p>
      </dgm:t>
    </dgm:pt>
    <dgm:pt modelId="{2BBD4698-EB69-4B73-9EBD-367A9C198A64}" type="pres">
      <dgm:prSet presAssocID="{0B9AEDB6-A57E-4B69-A0C5-E79F3C999C25}" presName="Name0" presStyleCnt="0">
        <dgm:presLayoutVars>
          <dgm:dir/>
          <dgm:resizeHandles val="exact"/>
        </dgm:presLayoutVars>
      </dgm:prSet>
      <dgm:spPr/>
    </dgm:pt>
    <dgm:pt modelId="{ADB6294A-6875-46DC-ACB9-9CFDA4FC0733}" type="pres">
      <dgm:prSet presAssocID="{0B9AEDB6-A57E-4B69-A0C5-E79F3C999C25}" presName="arrow" presStyleLbl="bgShp" presStyleIdx="0" presStyleCnt="1"/>
      <dgm:spPr/>
    </dgm:pt>
    <dgm:pt modelId="{8DB3B215-292E-4553-ABC3-FF86A9D70786}" type="pres">
      <dgm:prSet presAssocID="{0B9AEDB6-A57E-4B69-A0C5-E79F3C999C25}" presName="points" presStyleCnt="0"/>
      <dgm:spPr/>
    </dgm:pt>
    <dgm:pt modelId="{FC3DAEA6-4A85-4D9F-B4C0-11DBF3E34E76}" type="pres">
      <dgm:prSet presAssocID="{C8C38F96-5AF0-47E2-A20F-3AA38870DFF1}" presName="compositeA" presStyleCnt="0"/>
      <dgm:spPr/>
    </dgm:pt>
    <dgm:pt modelId="{1B720EA3-C55D-418E-A45B-BE38880D19BE}" type="pres">
      <dgm:prSet presAssocID="{C8C38F96-5AF0-47E2-A20F-3AA38870DFF1}" presName="textA" presStyleLbl="revTx" presStyleIdx="0" presStyleCnt="3">
        <dgm:presLayoutVars>
          <dgm:bulletEnabled val="1"/>
        </dgm:presLayoutVars>
      </dgm:prSet>
      <dgm:spPr/>
    </dgm:pt>
    <dgm:pt modelId="{2804B5AD-8782-4928-AC7C-84486AB0D99E}" type="pres">
      <dgm:prSet presAssocID="{C8C38F96-5AF0-47E2-A20F-3AA38870DFF1}" presName="circleA" presStyleLbl="node1" presStyleIdx="0" presStyleCnt="3"/>
      <dgm:spPr/>
    </dgm:pt>
    <dgm:pt modelId="{73741D25-F22A-4980-AA1D-0C6C6803F34D}" type="pres">
      <dgm:prSet presAssocID="{C8C38F96-5AF0-47E2-A20F-3AA38870DFF1}" presName="spaceA" presStyleCnt="0"/>
      <dgm:spPr/>
    </dgm:pt>
    <dgm:pt modelId="{FB4A75FF-253A-4A4D-8E9A-DE200792FCB8}" type="pres">
      <dgm:prSet presAssocID="{295CD0B7-FA06-4D99-8386-8F73A9CC3747}" presName="space" presStyleCnt="0"/>
      <dgm:spPr/>
    </dgm:pt>
    <dgm:pt modelId="{236343FA-2797-42F1-B8D9-D3FBD01A022F}" type="pres">
      <dgm:prSet presAssocID="{8B92FB03-E936-44B9-BB73-704C4C95768D}" presName="compositeB" presStyleCnt="0"/>
      <dgm:spPr/>
    </dgm:pt>
    <dgm:pt modelId="{74174B8C-0BF2-4BD4-8EB8-EABC7DF4FAB4}" type="pres">
      <dgm:prSet presAssocID="{8B92FB03-E936-44B9-BB73-704C4C95768D}" presName="textB" presStyleLbl="revTx" presStyleIdx="1" presStyleCnt="3">
        <dgm:presLayoutVars>
          <dgm:bulletEnabled val="1"/>
        </dgm:presLayoutVars>
      </dgm:prSet>
      <dgm:spPr/>
    </dgm:pt>
    <dgm:pt modelId="{2BE699DA-580E-4E7E-A865-57737973EA51}" type="pres">
      <dgm:prSet presAssocID="{8B92FB03-E936-44B9-BB73-704C4C95768D}" presName="circleB" presStyleLbl="node1" presStyleIdx="1" presStyleCnt="3"/>
      <dgm:spPr/>
    </dgm:pt>
    <dgm:pt modelId="{D654F362-1757-465A-937B-86D0EDED9E70}" type="pres">
      <dgm:prSet presAssocID="{8B92FB03-E936-44B9-BB73-704C4C95768D}" presName="spaceB" presStyleCnt="0"/>
      <dgm:spPr/>
    </dgm:pt>
    <dgm:pt modelId="{8F38F516-1148-4503-B8C4-6DD35C62E5FF}" type="pres">
      <dgm:prSet presAssocID="{1B62702B-3C60-4540-8F10-202ECA9EE9DB}" presName="space" presStyleCnt="0"/>
      <dgm:spPr/>
    </dgm:pt>
    <dgm:pt modelId="{EA49CB03-BDAD-4051-B953-F103B2964DF8}" type="pres">
      <dgm:prSet presAssocID="{300FD56F-CBD1-435A-8D4A-FC53B1FC653F}" presName="compositeA" presStyleCnt="0"/>
      <dgm:spPr/>
    </dgm:pt>
    <dgm:pt modelId="{BA52709D-8720-41CB-A8B5-F5E67C926F1D}" type="pres">
      <dgm:prSet presAssocID="{300FD56F-CBD1-435A-8D4A-FC53B1FC653F}" presName="textA" presStyleLbl="revTx" presStyleIdx="2" presStyleCnt="3">
        <dgm:presLayoutVars>
          <dgm:bulletEnabled val="1"/>
        </dgm:presLayoutVars>
      </dgm:prSet>
      <dgm:spPr/>
    </dgm:pt>
    <dgm:pt modelId="{25518000-CAED-448D-8C72-5523F9D759C3}" type="pres">
      <dgm:prSet presAssocID="{300FD56F-CBD1-435A-8D4A-FC53B1FC653F}" presName="circleA" presStyleLbl="node1" presStyleIdx="2" presStyleCnt="3"/>
      <dgm:spPr/>
    </dgm:pt>
    <dgm:pt modelId="{DA58D207-8032-4293-9684-F8D19EF24895}" type="pres">
      <dgm:prSet presAssocID="{300FD56F-CBD1-435A-8D4A-FC53B1FC653F}" presName="spaceA" presStyleCnt="0"/>
      <dgm:spPr/>
    </dgm:pt>
  </dgm:ptLst>
  <dgm:cxnLst>
    <dgm:cxn modelId="{64E3E115-6EB5-43F6-8BFE-7186FC7E1EB0}" type="presOf" srcId="{0B9AEDB6-A57E-4B69-A0C5-E79F3C999C25}" destId="{2BBD4698-EB69-4B73-9EBD-367A9C198A64}" srcOrd="0" destOrd="0" presId="urn:microsoft.com/office/officeart/2005/8/layout/hProcess11#1"/>
    <dgm:cxn modelId="{43C1E440-FEDB-4F31-9E62-078EFA90357C}" srcId="{0B9AEDB6-A57E-4B69-A0C5-E79F3C999C25}" destId="{C8C38F96-5AF0-47E2-A20F-3AA38870DFF1}" srcOrd="0" destOrd="0" parTransId="{2DCCAF8E-3884-4458-BA44-80A86CF49261}" sibTransId="{295CD0B7-FA06-4D99-8386-8F73A9CC3747}"/>
    <dgm:cxn modelId="{BF480553-0513-4CB0-BB75-1B57A1EA6637}" srcId="{0B9AEDB6-A57E-4B69-A0C5-E79F3C999C25}" destId="{8B92FB03-E936-44B9-BB73-704C4C95768D}" srcOrd="1" destOrd="0" parTransId="{EEC3326D-460B-456F-BB02-215443F799F3}" sibTransId="{1B62702B-3C60-4540-8F10-202ECA9EE9DB}"/>
    <dgm:cxn modelId="{004A8B7A-10B6-429E-9956-42A46F1AED83}" type="presOf" srcId="{C8C38F96-5AF0-47E2-A20F-3AA38870DFF1}" destId="{1B720EA3-C55D-418E-A45B-BE38880D19BE}" srcOrd="0" destOrd="0" presId="urn:microsoft.com/office/officeart/2005/8/layout/hProcess11#1"/>
    <dgm:cxn modelId="{24284E7B-351A-47E0-9454-865289571224}" type="presOf" srcId="{8B92FB03-E936-44B9-BB73-704C4C95768D}" destId="{74174B8C-0BF2-4BD4-8EB8-EABC7DF4FAB4}" srcOrd="0" destOrd="0" presId="urn:microsoft.com/office/officeart/2005/8/layout/hProcess11#1"/>
    <dgm:cxn modelId="{91F91BA1-4BBF-489C-BBBB-AEC45B30DCFB}" srcId="{0B9AEDB6-A57E-4B69-A0C5-E79F3C999C25}" destId="{300FD56F-CBD1-435A-8D4A-FC53B1FC653F}" srcOrd="2" destOrd="0" parTransId="{4D01E708-7AC2-411F-B4B6-E6149DE6B664}" sibTransId="{47B392B2-B2ED-41E8-A4C4-970B6E927786}"/>
    <dgm:cxn modelId="{A31E24BB-D727-44F9-B9E1-F595960CA26D}" type="presOf" srcId="{300FD56F-CBD1-435A-8D4A-FC53B1FC653F}" destId="{BA52709D-8720-41CB-A8B5-F5E67C926F1D}" srcOrd="0" destOrd="0" presId="urn:microsoft.com/office/officeart/2005/8/layout/hProcess11#1"/>
    <dgm:cxn modelId="{72215FB5-3471-4CB2-9AC0-4354965AF5B9}" type="presParOf" srcId="{2BBD4698-EB69-4B73-9EBD-367A9C198A64}" destId="{ADB6294A-6875-46DC-ACB9-9CFDA4FC0733}" srcOrd="0" destOrd="0" presId="urn:microsoft.com/office/officeart/2005/8/layout/hProcess11#1"/>
    <dgm:cxn modelId="{9CB4ABEA-D2B1-4794-B822-E323ADB1833C}" type="presParOf" srcId="{2BBD4698-EB69-4B73-9EBD-367A9C198A64}" destId="{8DB3B215-292E-4553-ABC3-FF86A9D70786}" srcOrd="1" destOrd="0" presId="urn:microsoft.com/office/officeart/2005/8/layout/hProcess11#1"/>
    <dgm:cxn modelId="{A1D88366-89ED-4B02-BA42-49BE1C12DE07}" type="presParOf" srcId="{8DB3B215-292E-4553-ABC3-FF86A9D70786}" destId="{FC3DAEA6-4A85-4D9F-B4C0-11DBF3E34E76}" srcOrd="0" destOrd="0" presId="urn:microsoft.com/office/officeart/2005/8/layout/hProcess11#1"/>
    <dgm:cxn modelId="{77EE6CFB-1159-4A12-9209-F93F98464809}" type="presParOf" srcId="{FC3DAEA6-4A85-4D9F-B4C0-11DBF3E34E76}" destId="{1B720EA3-C55D-418E-A45B-BE38880D19BE}" srcOrd="0" destOrd="0" presId="urn:microsoft.com/office/officeart/2005/8/layout/hProcess11#1"/>
    <dgm:cxn modelId="{6FB1732C-0E2A-4BD7-8E9C-E364295439E2}" type="presParOf" srcId="{FC3DAEA6-4A85-4D9F-B4C0-11DBF3E34E76}" destId="{2804B5AD-8782-4928-AC7C-84486AB0D99E}" srcOrd="1" destOrd="0" presId="urn:microsoft.com/office/officeart/2005/8/layout/hProcess11#1"/>
    <dgm:cxn modelId="{6C997A15-6D6D-4A32-A800-FF27BE67309D}" type="presParOf" srcId="{FC3DAEA6-4A85-4D9F-B4C0-11DBF3E34E76}" destId="{73741D25-F22A-4980-AA1D-0C6C6803F34D}" srcOrd="2" destOrd="0" presId="urn:microsoft.com/office/officeart/2005/8/layout/hProcess11#1"/>
    <dgm:cxn modelId="{771EB023-3B4A-4460-A4D5-5A26B8C17246}" type="presParOf" srcId="{8DB3B215-292E-4553-ABC3-FF86A9D70786}" destId="{FB4A75FF-253A-4A4D-8E9A-DE200792FCB8}" srcOrd="1" destOrd="0" presId="urn:microsoft.com/office/officeart/2005/8/layout/hProcess11#1"/>
    <dgm:cxn modelId="{930A6AD5-DF24-4345-BE70-7B79C44D100B}" type="presParOf" srcId="{8DB3B215-292E-4553-ABC3-FF86A9D70786}" destId="{236343FA-2797-42F1-B8D9-D3FBD01A022F}" srcOrd="2" destOrd="0" presId="urn:microsoft.com/office/officeart/2005/8/layout/hProcess11#1"/>
    <dgm:cxn modelId="{380C8731-3AA9-4BEA-B6F6-954DC4978182}" type="presParOf" srcId="{236343FA-2797-42F1-B8D9-D3FBD01A022F}" destId="{74174B8C-0BF2-4BD4-8EB8-EABC7DF4FAB4}" srcOrd="0" destOrd="0" presId="urn:microsoft.com/office/officeart/2005/8/layout/hProcess11#1"/>
    <dgm:cxn modelId="{AAA99D29-14CA-415C-99CE-207073F81EAF}" type="presParOf" srcId="{236343FA-2797-42F1-B8D9-D3FBD01A022F}" destId="{2BE699DA-580E-4E7E-A865-57737973EA51}" srcOrd="1" destOrd="0" presId="urn:microsoft.com/office/officeart/2005/8/layout/hProcess11#1"/>
    <dgm:cxn modelId="{2880823E-0AEA-40C6-9EA8-3D9304B29A27}" type="presParOf" srcId="{236343FA-2797-42F1-B8D9-D3FBD01A022F}" destId="{D654F362-1757-465A-937B-86D0EDED9E70}" srcOrd="2" destOrd="0" presId="urn:microsoft.com/office/officeart/2005/8/layout/hProcess11#1"/>
    <dgm:cxn modelId="{34252F43-C91F-43F3-A9E3-5887C6DC47E0}" type="presParOf" srcId="{8DB3B215-292E-4553-ABC3-FF86A9D70786}" destId="{8F38F516-1148-4503-B8C4-6DD35C62E5FF}" srcOrd="3" destOrd="0" presId="urn:microsoft.com/office/officeart/2005/8/layout/hProcess11#1"/>
    <dgm:cxn modelId="{63BD0090-3EA0-42AE-AAB4-2F3CF43675AB}" type="presParOf" srcId="{8DB3B215-292E-4553-ABC3-FF86A9D70786}" destId="{EA49CB03-BDAD-4051-B953-F103B2964DF8}" srcOrd="4" destOrd="0" presId="urn:microsoft.com/office/officeart/2005/8/layout/hProcess11#1"/>
    <dgm:cxn modelId="{576F1449-59BB-46A8-B892-B694CBB29B11}" type="presParOf" srcId="{EA49CB03-BDAD-4051-B953-F103B2964DF8}" destId="{BA52709D-8720-41CB-A8B5-F5E67C926F1D}" srcOrd="0" destOrd="0" presId="urn:microsoft.com/office/officeart/2005/8/layout/hProcess11#1"/>
    <dgm:cxn modelId="{EFC4B9C3-BFA1-42F8-A16C-D1A622841B16}" type="presParOf" srcId="{EA49CB03-BDAD-4051-B953-F103B2964DF8}" destId="{25518000-CAED-448D-8C72-5523F9D759C3}" srcOrd="1" destOrd="0" presId="urn:microsoft.com/office/officeart/2005/8/layout/hProcess11#1"/>
    <dgm:cxn modelId="{ABED481A-D6CA-4DD5-9F92-12B32B91FBF2}" type="presParOf" srcId="{EA49CB03-BDAD-4051-B953-F103B2964DF8}" destId="{DA58D207-8032-4293-9684-F8D19EF24895}" srcOrd="2" destOrd="0" presId="urn:microsoft.com/office/officeart/2005/8/layout/hProcess1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6294A-6875-46DC-ACB9-9CFDA4FC0733}">
      <dsp:nvSpPr>
        <dsp:cNvPr id="0" name=""/>
        <dsp:cNvSpPr/>
      </dsp:nvSpPr>
      <dsp:spPr>
        <a:xfrm>
          <a:off x="0" y="1305496"/>
          <a:ext cx="10515600" cy="174066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720EA3-C55D-418E-A45B-BE38880D19BE}">
      <dsp:nvSpPr>
        <dsp:cNvPr id="0" name=""/>
        <dsp:cNvSpPr/>
      </dsp:nvSpPr>
      <dsp:spPr bwMode="white">
        <a:xfrm>
          <a:off x="4621" y="0"/>
          <a:ext cx="3049934" cy="174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b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 baseline="0">
              <a:rtl val="0"/>
            </a:rPr>
            <a:t>Recap of PCA</a:t>
          </a:r>
          <a:endParaRPr altLang="en-US" sz="2900" kern="1200"/>
        </a:p>
      </dsp:txBody>
      <dsp:txXfrm>
        <a:off x="4621" y="0"/>
        <a:ext cx="3049934" cy="1740662"/>
      </dsp:txXfrm>
    </dsp:sp>
    <dsp:sp modelId="{2804B5AD-8782-4928-AC7C-84486AB0D99E}">
      <dsp:nvSpPr>
        <dsp:cNvPr id="0" name=""/>
        <dsp:cNvSpPr/>
      </dsp:nvSpPr>
      <dsp:spPr>
        <a:xfrm>
          <a:off x="1312005" y="1958244"/>
          <a:ext cx="435165" cy="435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74B8C-0BF2-4BD4-8EB8-EABC7DF4FAB4}">
      <dsp:nvSpPr>
        <dsp:cNvPr id="0" name=""/>
        <dsp:cNvSpPr/>
      </dsp:nvSpPr>
      <dsp:spPr bwMode="white">
        <a:xfrm>
          <a:off x="3207052" y="2610992"/>
          <a:ext cx="3049934" cy="174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 baseline="0">
              <a:rtl val="0"/>
            </a:rPr>
            <a:t>Difference between PCA and LDA</a:t>
          </a:r>
          <a:endParaRPr altLang="en-US" sz="2900" kern="1200"/>
        </a:p>
      </dsp:txBody>
      <dsp:txXfrm>
        <a:off x="3207052" y="2610992"/>
        <a:ext cx="3049934" cy="1740662"/>
      </dsp:txXfrm>
    </dsp:sp>
    <dsp:sp modelId="{2BE699DA-580E-4E7E-A865-57737973EA51}">
      <dsp:nvSpPr>
        <dsp:cNvPr id="0" name=""/>
        <dsp:cNvSpPr/>
      </dsp:nvSpPr>
      <dsp:spPr>
        <a:xfrm>
          <a:off x="4514437" y="1958244"/>
          <a:ext cx="435165" cy="435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2709D-8720-41CB-A8B5-F5E67C926F1D}">
      <dsp:nvSpPr>
        <dsp:cNvPr id="0" name=""/>
        <dsp:cNvSpPr/>
      </dsp:nvSpPr>
      <dsp:spPr bwMode="white">
        <a:xfrm>
          <a:off x="6409484" y="0"/>
          <a:ext cx="3049934" cy="1740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b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 baseline="0">
              <a:rtl val="0"/>
            </a:rPr>
            <a:t>LDA</a:t>
          </a:r>
          <a:endParaRPr altLang="en-US" sz="2900" kern="1200"/>
        </a:p>
      </dsp:txBody>
      <dsp:txXfrm>
        <a:off x="6409484" y="0"/>
        <a:ext cx="3049934" cy="1740662"/>
      </dsp:txXfrm>
    </dsp:sp>
    <dsp:sp modelId="{25518000-CAED-448D-8C72-5523F9D759C3}">
      <dsp:nvSpPr>
        <dsp:cNvPr id="0" name=""/>
        <dsp:cNvSpPr/>
      </dsp:nvSpPr>
      <dsp:spPr>
        <a:xfrm>
          <a:off x="7716868" y="1958244"/>
          <a:ext cx="435165" cy="435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#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7-31T14:39:41.3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16969 15399 0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24.97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5 5 16062,'-3'-4'106,"1"12"1,8 17-23,2 17-51,3 11-33,-2 8-907,-4 8-1367,-2 8 2274,-3 16 0,0-42 0,0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19.6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1 372 944,'0'0'592,"39"0"-540,128 0-34,-144 0-3,111-4-50,-119 3 80,-1-2-1,0 0 0,0-1 1,-1 0-1,21-9 0,-33 12 407,-3 21-424,-1 0 0,-1 0 0,0-1-1,-9 23 1,-2 14-626,15-80-431</inkml:trace>
  <inkml:trace contextRef="#ctx0" brushRef="#br0" timeOffset="0.98">484 37 560,'0'0'3121,"15"-36"-4041,-12 52-193,-3 1-207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0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97 336,'0'0'1263,"-4"26"-1231,-11 80-8,10-73 693,7-57 125,-2 21-991,1-10 161,0-1 0,1 1 0,0-1 0,1 1 0,1 0 0,0 0 0,1 0 0,0 1 0,1 0 0,0 0 0,1 0 0,0 0 0,1 1 0,1 1 0,0-1 0,11-10 0,-18 19-17,0 1 1,1-1-1,-1 1 1,0-1-1,0 1 1,1 0-1,-1 0 1,0 0 0,1 0-1,0 0 1,-1 1-1,1-1 1,-1 1-1,1 0 1,-1-1-1,1 1 1,5 1-1,-6-1 0,-1 1-1,1-1 0,0 1 0,0 0 0,-1 0 0,1 0 1,0 0-1,-1 0 0,1 0 0,-1 0 0,1 0 1,-1 0-1,0 1 0,0-1 0,1 1 0,-1-1 0,0 1 1,0-1-1,0 1 0,0 0 0,-1-1 0,1 1 0,1 3 1,2 19-12,0 0 1,-1 0-1,-1 0 1,-2 0-1,-2 31 1,1-28-25,0-13-85,0 1 0,-1 0 1,0-1-1,-2 0 1,-7 23-1,-4 2-757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0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127 450 1096,'0'0'830,"13"-2"-762,44-9 10,-53 10-66,-1 0-1,1-1 0,0 1 1,-1-1-1,1 0 1,-1 0-1,0 0 0,1-1 1,-1 1-1,0-1 0,-1 1 1,1-1-1,0 0 0,-1 0 1,1-1-1,2-4 0,1-1 11,1-1-7,-1 0-1,-1-1 1,0 1-1,-1-1 1,0 0-1,0 0 1,-1 0-1,-1-1 0,0 1 1,0-1-1,-1 0 1,-1 1-1,0-14 1,0 24-14,-1 0 0,1 0 1,0-1-1,-1 1 0,1 0 0,-1 0 0,1 0 1,-1-1-1,0 1 0,1 0 0,-1 0 1,0 0-1,0 0 0,0 0 0,0 0 1,0 0-1,0 1 0,0-1 0,0 0 0,0 0 1,0 1-1,0-1 0,0 1 0,0-1 1,-1 1-1,1-1 0,0 1 0,-1 0 1,1 0-1,0-1 0,0 1 0,-1 0 0,1 0 1,-2 1-1,-51 1-18,52-2 15,-8 2-1,0 1 1,1 0-1,-1 0 1,1 1-1,0 0 0,0 1 1,0 0-1,1 0 1,0 1-1,0 0 0,0 1 1,0-1-1,-10 14 1,9-10-1,0 1 0,0 0 1,1 1-1,1 0 0,0 0 1,1 0-1,0 1 0,1 0 1,-6 19-1,10-20 1,-1-1-1,2 1 0,0-1 1,1 15-1,-1-24 2,1 0 1,-1 0-1,1 0 1,0 0-1,0 0 1,0 0-1,0 0 1,0-1-1,0 1 1,0 0-1,0 0 1,1-1-1,-1 1 1,1-1-1,-1 1 1,1-1-1,0 0 0,-1 0 1,1 0-1,0 0 1,0 0-1,0 0 1,0 0-1,0 0 1,0-1-1,0 1 1,0-1-1,0 0 1,0 1-1,3-1 1,10 1 7,0 0 0,0 0 0,18-3 1,-26 1-6,2 1-2,0-1 0,0-1 0,0 0 1,-1 0-1,1 0 0,0-1 0,-1-1 1,0 1-1,0-2 0,0 1 1,0-1-1,13-10 0,-12 6 1,1 0 0,-1-1-1,-1 0 1,0-1 0,0 1-1,-1-1 1,0-1 0,5-12 0,-1-4 83,-1-1 1,-1 0-1,-2-1 0,0 0 1,-2 0-1,2-57 1,-7-16 527,0 101-557,-3 6-43,-12 19-35,1 0 0,1 1 0,2 0 0,0 1 1,1 1-1,2-1 0,1 1 0,1 1 0,1-1 0,1 1 0,1 0 1,2 0-1,1 0 0,4 36 0,-3-54-52,0-1 0,1 0 0,0 0 0,1 0 0,0 0 0,0 0 0,0-1 0,1 1 0,0-1 0,1 0 0,0 0 0,0-1 0,11 12 1,31 18-987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1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0 158 1144,'0'0'2207,"0"-2"-2101,0-4-92,0 159-162,4-148 234,4-9 60,7-12 86,-2-6-125,-1-2-1,9-27 0,-12 28-84,1 1 1,24-41-1,-34 61-34,1 1-1,0-1 1,0 0 0,1 1 0,-1-1 0,0 1-1,1-1 1,-1 1 0,0 0 0,1 0 0,0-1-1,-1 1 1,1 0 0,0 0 0,-1 0 0,1 1-1,0-1 1,0 0 0,0 1 0,0-1-1,-1 1 1,1 0 0,0-1 0,0 1 0,0 0-1,0 0 1,0 0 0,0 1 0,0-1 0,0 0-1,0 1 1,3 1 0,-2-1-19,0 1-1,0 0 1,0 0 0,0 1-1,0-1 1,0 1 0,-1-1-1,1 1 1,-1 0 0,0 0-1,1 0 1,-2 0 0,1 1-1,0-1 1,1 6 0,3 12-26,-2 1 1,-1 0 0,-1 0 0,-1 1-1,-1 23 1,0-38 304,0-40-100,8-59-1,-6 79-149,1 0 0,0 0 0,0 0-1,2 0 1,-1 0 0,1 1 0,13-22 0,-15 30-6,-1 0-1,0 1 1,0-1 0,1 1 0,0 0 0,-1-1-1,1 1 1,0 0 0,0 1 0,0-1 0,0 0 0,0 1-1,1 0 1,5-2 0,-7 3 3,0-1 1,-1 1-1,1 0 0,0 0 1,0 0-1,-1 0 0,1 0 0,0 0 1,0 0-1,-1 1 0,1-1 1,0 1-1,-1-1 0,1 1 1,0 0-1,-1 0 0,1-1 1,-1 1-1,1 0 0,-1 0 1,0 1-1,1-1 0,-1 0 0,0 0 1,0 1-1,0-1 0,0 0 1,0 1-1,0-1 0,1 3 1,2 6-5,0 0-1,-1 0 1,0 0 0,-1 0 0,0 1 0,1 18 0,-3 70-105,-1-50-162,1 23-963,0-50 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2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1 182 1736,'0'0'1342,"6"0"-1338,-5 0-5,8 0 13,0 0 0,0-1 0,0 0 0,0 0 0,-1-1 0,1 0 0,14-5 0,-13 2-8,-1 1 0,0-2 0,0 1 1,-1-1-1,0-1 0,0 1 0,0-1 0,7-9 1,-11 11-4,0 0 0,-1-1 0,0 1 0,1-1 1,-2 0-1,1 0 0,-1 0 0,0 0 0,0 0 1,0 0-1,-1-1 0,0 1 0,-1-1 0,1-6 1,-1 12-3,-1 0 1,1 1 0,0-1-1,-1 1 1,1-1-1,0 1 1,-1 0 0,1-1-1,0 1 1,-1-1-1,1 1 1,-1 0 0,1-1-1,-1 1 1,1 0 0,-1-1-1,1 1 1,-1 0-1,1 0 1,-1-1 0,0 1-1,1 0 1,-1 0-1,1 0 1,-1 0 0,1 0-1,-1 0 1,0 0 0,1 0-1,-1 0 1,1 0-1,-1 0 1,0 0 0,1 1-1,-2-1 1,1 0-6,-6 1-1,0 0 0,-1 0 1,1 1-1,0-1 1,0 2-1,0-1 0,1 1 1,-1 0-1,0 0 0,1 1 1,0-1-1,0 2 0,0-1 1,0 1-1,1 0 1,0 0-1,0 0 0,-5 7 1,5-6 5,1 0 0,-1 0 1,2 0-1,-1 1 0,1-1 1,0 1-1,0 0 0,1 0 1,-1 0-1,2 0 0,-1 0 1,1 0-1,0 1 0,1-1 1,-1 0-1,1 1 0,1-1 1,1 11-1,-1-15 2,0-1 1,0 0-1,0 0 1,0 0-1,0-1 1,0 1-1,1 0 0,-1 0 1,1-1-1,-1 1 1,1-1-1,0 1 1,-1-1-1,1 1 0,0-1 1,0 0-1,0 0 1,0 0-1,0 0 1,0 0-1,0-1 0,0 1 1,3 0-1,8 1 15,-1 0-1,26 1 0,-30-3-10,30 2-68,1-2 0,0-2-1,70-12 1,-89 10 0,0-1 0,0-1 0,-1-1 1,0-1-1,0 0 0,-1-2 0,0 0 0,-1 0 1,17-15-1,-30 22 84,0 0 0,0 0-1,0-1 1,0 1 0,0-1 0,-1 0 0,0 0 0,0 0 0,0-1 0,0 1-1,0-1 1,-1 1 0,0-1 0,0 0 0,0 0 0,-1 0 0,0 0 0,0 0-1,1-8 1,-2 12-14,-1 0 0,1 1 0,0-1-1,0 1 1,-1-1 0,1 0 0,0 1-1,-1-1 1,1 1 0,-1-1 0,1 1-1,-1-1 1,1 1 0,-1 0 0,1-1 0,-1 1-1,1-1 1,-1 1 0,0 0 0,1 0-1,-1-1 1,0 1 0,1 0 0,-1 0-1,0 0 1,1 0 0,-1-1 0,0 1 0,1 0-1,-1 0 1,-1 1 0,-29-1-12,20 0 17,0 1-13,1 0 0,0 0 0,0 1 0,0 0 0,0 1 0,0 0 0,0 0 0,1 1 0,0 0 0,-1 1-1,-11 8 1,10-4-1,-1 0-1,1 0 0,0 1 0,1 0 1,0 1-1,1 0 0,-13 20 1,21-30-1,-1 1 1,1 0 0,0 0 0,0 0 0,0-1 0,0 1 0,0 0-1,0 0 1,1 0 0,-1 1 0,1-1 0,-1 0 0,1 0 0,0 0-1,0 0 1,0 0 0,0 1 0,0-1 0,0 0 0,1 3 0,0-3 1,1-1 0,-1 0 0,0 1 0,1-1 0,-1 0 0,0 0 0,1 0 0,0 0 0,-1 0 0,1 0 0,-1-1 0,1 1 0,0-1 0,0 1 0,-1-1 1,1 1-1,0-1 0,0 0 0,-1 0 0,1 0 0,0 0 0,3 0 0,3 0 3,-1-1 1,1 1-1,-1-1 1,1-1-1,-1 1 0,1-1 1,-1-1-1,0 1 1,0-1-1,0 0 1,12-8-1,-10 4 6,-1 0 1,0 0-1,-1 0 1,1-1-1,-1 0 1,-1-1-1,1 1 1,4-11-1,-5 9 23,3-7 85,-9 17-116,0 0 1,0 0-1,0 0 0,0 0 1,0 1-1,0-1 0,0 0 1,0 0-1,0 0 1,0 0-1,0 0 0,0 0 1,0 1-1,0-1 0,0 0 1,0 0-1,0 0 0,0 0 1,1 0-1,-1 0 1,0 0-1,0 1 0,0-1 1,0 0-1,0 0 0,0 0 1,0 0-1,0 0 0,1 0 1,-1 0-1,0 0 0,0 0 1,0 0-1,0 0 1,0 0-1,0 0 0,1 0 1,-1 0-1,0 0 0,0 0 1,0 0-1,0 0 0,0 0 1,1 0-1,-1 0 1,0 0-1,0 0 0,0 0 1,0 0-1,0 0 0,0 0 1,0 33-46,-1-10 40,4 42 1,-3-63-3,1 1-1,-1-1 0,1 0 1,0 0-1,0 0 1,0 0-1,0 0 0,0 0 1,1 0-1,-1 0 1,1 0-1,-1-1 0,1 1 1,-1 0-1,1-1 1,0 1-1,0-1 0,0 0 1,0 0-1,0 0 1,0 0-1,0 0 0,0 0 1,0 0-1,1-1 0,-1 1 1,0-1-1,0 1 1,1-1-1,2 0 0,-1 0 3,0 1 0,1-1 0,-1-1-1,0 1 1,0-1 0,1 1 0,-1-1-1,0 0 1,0-1 0,0 1 0,0-1-1,0 0 1,0 0 0,0 0 0,5-4-1,-2-2 6,0 0-1,0 0 1,-1 0 0,0-1-1,0 0 1,-1 0-1,0 0 1,4-13 0,-1-1 3,0-1 0,5-34 0,-12 96-127,-8 74 0,3-89 116,0 1 1,1 31 0,3-55 10,0 0-1,0 1 1,0-1 0,0 0-1,1 0 1,-1 1-1,0-1 1,0 0 0,0 0-1,0 1 1,1-1-1,-1 0 1,0 0 0,0 0-1,1 1 1,-1-1-1,0 0 1,0 0-1,1 0 1,-1 0 0,0 0-1,0 0 1,1 1-1,-1-1 1,0 0 0,1 0-1,-1 0 1,0 0-1,1 0 1,-1 0 0,0 0-1,0 0 1,1 0-1,-1 0 1,0 0 0,1-1-1,-1 1 1,0 0-1,0 0 1,1 0 0,-1 0-1,0 0 1,0 0-1,1-1 1,-1 1 0,0 0-1,0 0 1,1 0-1,-1-1 1,0 1 2,4-3 35,-1 0 0,0 0 1,1 0-1,-1-1 0,-1 1 0,1-1 1,0 1-1,-1-1 0,0 0 0,0 0 1,0 0-1,2-6 0,17-57 295,-18 56-293,11-46 116,13-40-67,-19 84-100,-2 13-80,-5 1 76,0 1 0,0-1 0,0 1 0,0-1 0,-1 1 0,1 0 0,-1-1 0,1 1 1,-1 0-1,0-1 0,1 1 0,-1 3 0,1 16-31,0 1 0,-1-1 1,-1 1-1,-1-1 0,-1 0 0,-1 0 1,-1 0-1,0-1 0,-15 34 0,-23 22-522,-5-11-627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3.3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296 4 640,'0'0'890,"-16"-1"-741,-116-2 1550,130 4-1698,-1-1-1,1 1 1,0-1-1,0 1 0,-1 0 1,1 0-1,0 0 1,0 0-1,0 0 1,0 1-1,0-1 1,0 0-1,1 1 1,-4 3-1,-25 30-1,21-24 2,0 1-4,1 0-1,0 0 1,0 0 0,2 1 0,-1 1-1,2-1 1,0 1 0,0 0 0,1 0 0,1 0-1,1 0 1,0 1 0,0-1 0,2 1-1,-1 0 1,4 21 0,-2-33 2,-1-1-1,1 1 1,0 0-1,0 0 1,1-1-1,-1 1 1,0-1-1,1 1 1,0-1 0,-1 1-1,1-1 1,0 0-1,0 0 1,1 0-1,-1 0 1,0 0-1,0-1 1,1 1 0,-1-1-1,1 1 1,0-1-1,-1 0 1,1 0-1,3 1 1,9 2-6,-1-1-1,0-1 1,24 2 0,-38-4 7,34 2-188,0-1 0,-1-2 0,1-1 0,0-2-1,-1-1 1,0-2 0,0-1 0,50-19 0,23-16-1352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3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0 1120,'0'0'1897,"0"60"-1969,0-20 72,0 3 24,-12 0-24,5 0 24,0 10-24,3-9-296,4-15-953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4.3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0 1224,'0'0'1633,"-103"169"-1577,77-139-24,4-7-24,3-13-8,5-3-328,6-7-761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4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281 0 920,'0'0'1962,"-29"4"-1875,-94 14-41,119-17-44,0 0 1,0 0-1,0 0 0,0 1 0,1 0 0,-1-1 0,0 1 0,1 0 1,-1 1-1,1-1 0,0 1 0,0-1 0,0 1 0,0 0 1,0 0-1,1 0 0,-1 1 0,1-1 0,0 0 0,0 1 0,0 0 1,-2 4-1,-2 5 4,-3 4 12,2 0-1,0 0 0,1 0 1,1 1-1,0 0 0,1 0 1,1 0-1,1 0 0,1 1 1,1 30-1,0-46-14,0 1 0,1 0-1,-1-1 1,1 1 0,0 0 0,0-1 0,0 1-1,0-1 1,0 1 0,1-1 0,0 1-1,0-1 1,0 0 0,0 0 0,0 0 0,0 0-1,1 0 1,0-1 0,-1 1 0,1-1 0,0 1-1,0-1 1,0 0 0,1 0 0,-1-1-1,0 1 1,1-1 0,-1 1 0,1-1 0,6 1-1,10 2 15,0-1-1,1-1 0,-1 0 1,30-2-1,-28-1-24,-2 0-192,0-1 1,-1-1-1,1-1 1,-1-1-1,0 0 0,0-2 1,-1 0-1,33-18 1,-16 8-979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5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100 110 1328,'0'0'2239,"2"-17"-2147,10-50-25,-12 66-65,0 0-1,1-1 1,-1 1 0,1 0-1,-1-1 1,1 1-1,-1 0 1,1 0 0,0 0-1,0 0 1,-1 0 0,1 0-1,0 0 1,0 0-1,0 0 1,0 0 0,0 0-1,0 1 1,1-1-1,-1 0 1,0 1 0,0-1-1,0 1 1,1-1-1,-1 1 1,0-1 0,1 1-1,-1 0 1,0 0 0,1 0-1,-1 0 1,0 0-1,1 0 1,-1 0 0,0 0-1,1 0 1,-1 1-1,2 0 1,4-1-37,-7 1 31,1-1 0,0 0 0,-1 1 0,1-1 0,0 1 0,-1-1 0,1 1 0,-1-1-1,1 1 1,-1-1 0,1 1 0,-1 0 0,1-1 0,-1 1 0,0-1 0,1 1 0,-1 0 0,0 0 0,0-1 0,1 1 0,-1 0-1,0-1 1,0 1 0,0 0 0,0 0 0,0-1 0,0 2 0,1 26-10,-1-26 7,1 7 4,-1-1 0,1 1-1,-2 0 1,0 0-1,0-1 1,0 1 0,-1 0-1,0-1 1,-1 0-1,0 1 1,0-1-1,-1 0 1,0-1 0,0 1-1,-7 8 1,-22 21-5,-60 51-1,85-81 7,8-7 2,0 0 1,0 1-1,0-1 0,0 0 1,0 0-1,0 0 0,0 0 1,0 0-1,0 0 0,0 0 1,0 0-1,0 0 0,0 0 1,0 0-1,0 0 0,0 1 1,0-1-1,0 0 0,0 0 1,0 0-1,0 0 0,0 0 1,0 0-1,0 0 0,0 0 1,0 0-1,0 0 0,0 0 1,0 1-1,0-1 0,0 0 1,0 0-1,0 0 0,0 0 1,0 0-1,0 0 0,0 0 1,0 0-1,0 0 0,0 0 1,0 0-1,0 0 0,0 0 1,0 0-1,1 0 0,-1 1 1,0-1-1,0 0 0,0 0 1,0 0-1,0 0 0,0 0 1,0 0-1,0 0 0,0 0 1,0 0-1,0 0 0,1 0 1,-1 0-1,0 0 0,0 0 1,0 0-1,0 0 0,0 0 1,0 0-1,0-1 0,0 1 1,0 0-1,0 0 0,12 1-1,-10-1 2,21-1-20,0-1 0,0 0 1,25-7-1,208-50-1263,-130 29-378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56.59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6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0 668 1120,'0'0'1741,"18"-29"-1704,57-90 39,-50 79 64,-2-1 0,-2-2 0,-2 0-1,20-67 1,-27 74-123,1-19 71,-5 17-119,-7 75-55,-4 11 78,0-12-10,1 0 0,5 41 0,-3-72 4,1-1 0,0 1 0,0-1 0,1 1-1,-1-1 1,1 0 0,0 1 0,0-1-1,1 0 1,-1-1 0,1 1 0,0 0 0,0-1-1,0 1 1,0-1 0,1 0 0,-1 0-1,1 0 1,0-1 0,0 1 0,0-1 0,0 0-1,0 0 1,0 0 0,1-1 0,-1 1-1,6 0 1,-5-1-19,1 0-1,0 0 1,0 0 0,-1-1-1,1 0 1,0 0-1,0-1 1,0 1-1,-1-1 1,1 0 0,-1-1-1,1 1 1,0-1-1,-1-1 1,0 1-1,0-1 1,0 1 0,0-1-1,0-1 1,0 1-1,5-6 1,2-5-1,-2 0 0,1 0 0,-2-1 0,0 0 0,0-1 0,-2 0 1,11-29-1,-10 16 61,0 0 1,-1-1 0,4-53 0,-11-3 873,0 85-801,0 24-209,-6 64 87,3-62 20,1 1 0,1-1 1,3 33-1,-1-55-11,-1 0 1,1 0 0,0-1 0,0 1-1,0 0 1,0-1 0,1 1 0,-1-1-1,1 0 1,-1 1 0,1-1 0,0 0-1,0 0 1,0 0 0,0 0 0,0 0-1,0 0 1,0-1 0,1 1 0,-1-1-1,1 0 1,-1 1 0,1-1-1,0 0 1,-1-1 0,1 1 0,0 0-1,-1-1 1,5 1 0,5 0-135,0 0 0,0 0 0,1-2 0,-1 1 0,16-4 0,13-7-1076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7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0 1224,'0'0'1096,"-22"166"-1047,7-122 15,4-5-32,0 1 0,11-10-32,0-10-169,0-13-567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7.6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156 1 752,'0'0'1761,"-115"199"-1713,93-166-24,8-7-24,10-9-32,4-10-377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8.2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0 570 1328,'0'0'1569,"14"-8"-1477,-2 1-69,-5 3-10,0 0 0,0 0 1,0 0-1,-1-1 0,1 0 0,-1-1 0,-1 1 0,1-1 1,-1 0-1,0 0 0,4-8 0,12-22 64,-2-2 0,-2 0 0,-1-1 0,-3 0 0,-1-1 1,-1-1-1,-3 0 0,-1 0 0,2-69 0,-10 134-107,-9 43-1,6-42 20,-3 46-1,6-52-23,1-12-17,0 1 0,0 0-1,0-1 1,1 1 0,1 7-1,-1-14 42,-1 1 0,1 0 0,-1-1-1,1 1 1,-1-1 0,1 0 0,0 1 0,0-1-1,0 0 1,0 1 0,0-1 0,0 0 0,0 0-1,0 0 1,1 0 0,-1 0 0,0 0 0,1 0-1,-1 0 1,0-1 0,1 1 0,-1 0 0,1-1-1,-1 1 1,1-1 0,0 0 0,-1 0 0,4 1-1,-2-1-15,0 1 0,0-1 0,0 0 0,0 0 0,0-1 0,0 1 0,0-1 0,0 1 0,0-1 0,0 0 1,0 0-1,0 0 0,0-1 0,0 1 0,-1-1 0,4-1 0,-2-2 15,1 1 0,-1-1 0,0 0 0,0 0 0,0-1 1,-1 1-1,3-8 0,48-106 53,6-11 795,-56 173-809,-4 207 14,0-248-49,0 0-1,0 0 0,0 1 0,0-1 0,0 0 1,1 0-1,-1 0 0,1 1 0,-1-1 0,1 0 1,0 0-1,0 0 0,0 0 0,0 0 1,0 0-1,0 0 0,0 0 0,1-1 0,-1 1 1,1 0-1,-1-1 0,1 1 0,2 1 0,0-1-161,2 0 0,-1-1 0,0 1 0,0-1-1,0 0 1,1 0 0,-1 0 0,10-1-1,18 1-1581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28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7 116 912,'0'0'2847,"10"-19"-2817,33-56-41,-42 73 8,0 1 1,0-1-1,0 1 0,0 0 1,0-1-1,0 1 0,0 0 1,1 0-1,-1 0 0,0 0 1,1 0-1,-1 0 0,1 0 1,-1 0-1,1 1 0,-1-1 0,1 1 1,0-1-1,-1 1 0,1-1 1,0 1-1,-1 0 0,1 0 1,0 0-1,-1 0 0,1 0 1,0 0-1,-1 0 0,3 1 1,4 0-2,-7-1 1,1 0 0,0 1 1,-1-1-1,1 0 0,-1 1 0,1-1 0,-1 1 0,1-1 1,-1 1-1,1 0 0,-1 0 0,0 0 0,1 0 0,-1 0 1,0 0-1,0 0 0,0 0 0,0 0 0,0 0 0,0 1 1,0-1-1,0 0 0,0 1 0,0-1 0,-1 1 0,1-1 1,-1 1-1,1-1 0,-1 1 0,0 0 0,1-1 0,-1 1 1,0 1-1,1 9-8,0 0 0,-1 1 1,-2 17-1,1-15 3,0-8 6,0 0 0,-1 0 0,0 0 0,0 0 0,0-1 0,-1 1 0,0 0 0,0-1 0,0 0 0,-1 0 0,0 0 0,-8 9 0,-8 6 18,-39 34 0,34-33 21,30-21 83,6-2-95,1 0 0,-1-1 0,0 0 0,0-1 0,0 0 0,0-1 0,12-5 0,-3 1-17,299-113-488,-130 50-696,-17 4-694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0:54.4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56 89 13469,'-4'-20'1663,"0"3"-1322,3 14 13,-3 1-46,1 0 78,0 0 135,0-2-280,0 0 39,2 0 252,-2-1-325,3 1-11,-2-1 28,2 0 18,0 2-52,0 0-22,-1 0-67,0 2-40,-1-1-156,1 2 34,-1 0 55,1 4 6,0 3 0,1 5 0,-1 2 0,0 1 0,0-1 0,1 0 0,-1-2 0,0-3 0,-1 1 0,0-3 0,-1 0 0,1-1 0,1 0-6,1 0 1,0-1-29,0 1-5,0-1 39,0 1-6,0-1 1,0 0 5,4-1 50,12 1-50,0-3 51,11 3-40,-4-4-11,4 1-11,0-1-129,11-1 72,-13 0 12,5 0 12,-19 0 10,-4 0-44,-4 0-4482,-1 0 466,-2-2 4094,1-3 0,-1 1 0,2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0:56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37 49 10270,'-11'-8'2235,"3"1"-1971,8 7 273,0 0-38,-6-1 262,3 0-27,-5 0-185,7 1 1316,1 0-1775,0-3-6,4 1-45,3-4-34,5 3-5,3-3 6,1 3-6,2 0 0,-4 0 0,1 3-6,-3-2 6,-3 2-11,1 0-39,-5 0-1,3 0-21,-6 0-18,2 0 17,-4 0 6,1 0 67,2 0-6,-2 0-33,1 0 39,0 0 0,-2 0-5,3 0-1,-3 2 6,2-2 0,-1 3 0,-1 0 6,3 2-6,-1 1 0,1 2 0,-2 1 0,2 4 5,-3-2 1,2 4-1,-2 0 35,0 2-35,0 1 29,0 1-29,0-1 1,-2-1 0,2-2-1,-3-3 29,3-1-23,-1-5 45,1-1 34,0-4 671,0-1-761,0-6 0,0 0-56,-2-8-22,-2 2-51,-1-3 11,-4 4 34,1-1 51,-1 4 27,1 0-61,1 2 17,1 0-1,0 3 1,-2-1-57,2 3 29,-3 0 33,1 1-207,-4 0 34,4 0-23,1 1-22,4 1 39,3 3 28,0-2-157,3 4 353,5-5 6,7 2 38,4-4-44,1 0 0,-1-1 0,-4-5-128,-6-3-18,-3-4 146,-4-1 50,-2 2 23,-3 0-56,-13 3-17,2 4-6,-10 1-27,7 4 27,4 2-67,-1 5-151,2 8 61,4 2 1,2 2 44,5-7 6,1-3 112,1-1 56,3-5 68,6 0-35,1-3-33,4 0 6,0 0 16,-1-6-78,2-1-39,-6-6-151,-1-2 94,-6-1 52,-2 1 44,-1 1 0,0 5 5,-5 0-5,-1 6-67,-11 0 11,5 3 22,-3 1-5,8 4-11,2 3 11,4 1-6,-1 1 39,2 0-123,2-1 129,2-3-44,2-1 44,2-4-40,1-1 35,-3 0-57,1-4-33,-4-3-11,-2-5 106,-1 0 117,-3-3-117,-3 8-11,-2 0 0,-5 7 0,0 3-40,-2 7-44,0 6-84,2 7-656,0 11 539,8-12 32,-1 6-78,6-17 258,0-4 84,2-4 90,5-2 28,1-1 0,7-4 5,-2-3 62,3-14-29,-6 2-116,-1-3-29,-7 7 213,-2 4-62,0 3-117,-1 3-39,-5 3-6,-2 1-6,-5 1-392,-4 4 62,4 2 73,0 4 72,7 1-89,3-1 84,1 0 17,2-2-45,0-2 157,4-1 67,1-4 11,5 1 51,-1-2-23,-2 0-39,1 0-6,-3 0-117,0 0-1535,0 4-1209,0 0 2867,-2 3 0,-2-4 0,-1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1:00.4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31 0 9509,'-12'12'2912,"2"-2"-2385,10-10 1769,0 0-1904,-2 0-72,1-2-91,-2 1 90,3-2 34,0 1-106,0-1-141,0 3-380,-1-2 274,1 8-6,-2 2-5,2 7 5,0 2 1,0 3 5,0 0-6,0 2 6,0 0 6,0 2-6,0-4 5,0 0 1,0-5-6,2-4 0,-2-2 5,1-6-5,1 0 107,-2-3 167,3 0-50,-2 0-117,4 0-1,-2 0-33,2-4-12,-2 0 7,-2-3 27,2 1-11,-3 0-79,3 2-5,-3 1-117,2 3 50,-1 0 33,-1-1 28,4 1-55,1-2-12,3 1-28,2-1-117,0 1-23,-1-1 28,0 1 56,-3 1-55,3-2-1,-1 1-67,1 1-95,0-2 32,0 2-121,-1 0 38,-2 0 118,-1 0 118,-4 0 2565,1 0-2174,-4-2-139,2-2-23,-1-2 34,1-1-34,0 0 11,0-2 18,0 3 55,0-4-78,0 3-34,0-3 39,0 3-16,0 0-34,0 0 39,0-1 39,0-3-33,0 0-11,0 1 22,0-8-45,0 8-11,0-5-84,0 9-465,0 1-1669,0 2 2218,0 0 0,0 2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6:10.6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0 157 288,'0'0'2258,"0"-24"-1671,0-108-61,8 282-511,-8 17 12,0-166 43,0-23 168,2-15-132,12-70 0,-7 70-72,3-73 0,-11 296-194,-3-135 196,2-42 49,2-32-34,0-30-41,14-86 0,-18 196-180,5-39 172,-2 0 0,-1 0 0,-6 33 1,-1-27-7,7-16 4,-1-1 0,1 1 0,0 0 0,0 0 0,-1 11 0,3-17 18,0-13 81,3-28-75,1 1-1,2-1 1,12-41 0,-9 40-23,-10 137-181,-7-50 122,4-26-392,0 0 1,0 32-1,4-45-924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6:25.5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3089,'0'0'1536,"37"-37"-5497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57.57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5:59:41.74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22789 2211 24575,'0'-26'0,"0"5"0,0 21 0,0 0 0,21 0 0,-15 21 0,25-5 0,-9 14 0,0 5 0,20 7 0,-14-13 0,2-1 0,4-5 0,-3-1 0,-10 14 0,11-22 0,-1-2 0,-16 9 0,9-21 0,-14 0 0,-10 0 0,0 0 0</inkml:trace>
  <inkml:trace contextRef="#ctx0" brushRef="#br0" timeOffset="450">23166 2023 24575,'-37'47'0,"1"0"0,8-6 0,2 2 0,1-2 0,-1 5 0,3 0-770,3-7 1,1 2 0,0 2 769,-1 6 0,0 3 0,3-7 0,1-10 0,3-2 0,-3 19 0,0 1 0</inkml:trace>
  <inkml:trace contextRef="#ctx0" brushRef="#br0" timeOffset="1533">23401 2540 24575,'0'51'0,"0"0"0,-2-3 0,1 1 0,4-7-398,18 5 1,-19-11 0,1-4-1,18-11 1</inkml:trace>
  <inkml:trace contextRef="#ctx0" brushRef="#br0" timeOffset="1870">24248 2117 24575,'32'44'0,"0"1"0,0-1 0,10 5 0,-3-4 0,-9 1 0,-2-5-742,19 0 1,-21 6 0,-5-26-1</inkml:trace>
  <inkml:trace contextRef="#ctx0" brushRef="#br0" timeOffset="2068">24483 2211 24575,'-13'48'0,"0"0"0,0 0 0,-6 6 0,-1 1 0,6-5 0,11-3 0,1-2 0,-9 3 0,1-7 0,10-18 0,0-13 0</inkml:trace>
  <inkml:trace contextRef="#ctx0" brushRef="#br0" timeOffset="2366">24647 2376 24575,'46'-6'0,"0"1"0,-5 0 0,-9 10 0,-26 37 0,-12 8 0,-4 2 0,7 13 0,-28-28 0,25-11 0,6-5 0,33-17 0,13-8 0,-2-5 0,3-3-292,-1 4 1,3 0 0,-5-2 0,-9-3 0,-5 0-1,22-8 1</inkml:trace>
  <inkml:trace contextRef="#ctx0" brushRef="#br0" timeOffset="2969">26929 3575 24575,'-41'-16'0,"1"1"0,-23-1 0,33 35 0,2 9 0,4-1 0,4 4 0,11 4 0,2 0 0,-14 17 0,31-17 0,12-4 0,8-9 0,10-8 0,14-8 0,8-7 0,-5 2 0,-9 8 0,-2-3 0,17-16 0,-1-1 0</inkml:trace>
  <inkml:trace contextRef="#ctx0" brushRef="#br0" timeOffset="3200">27399 3693 24575,'0'53'0,"0"0"0,0-1 0,0 1 0,0 9 0,0-6 0,0-9 0,0 0 0</inkml:trace>
  <inkml:trace contextRef="#ctx0" brushRef="#br0" timeOffset="4499">27234 5433 24575,'-26'-39'0,"-36"18"0,20 65 0,7-18 0,-1 1 0,5 7 0,5 2 0,0 22 0,5-11 0,21 10 0,42-7 0,-13-30 0,4-3 0,4-4 0,2-6-801,5-15 0,1-4 801,3 4 0,-5 0 0,4-16 0,16 14 0</inkml:trace>
  <inkml:trace contextRef="#ctx0" brushRef="#br0" timeOffset="4833">27517 5692 24575,'52'-26'0,"0"26"0,-49 5 0,7 47 0,-20-2 0,0-19 0,-4 1 0,-4-3 0,0-1 0,-8 16 0,-16-28 0,37 5 0,5-21 0,99-31 0,-45 9 0,5-3 0,-2 1 0,-14 8 0,-2 1 0,0-1 0,1-5 0,0 0 0,0 0 0</inkml:trace>
  <inkml:trace contextRef="#ctx0" brushRef="#br0" timeOffset="5933">28316 3904 24575,'46'-10'0,"0"0"0,-2 1 0,3 0 0,0 0 0,3 1 0,0-1 0,-1 0-1124,-3-2 1,-1-1 0,-3 4 1123,11 6 0,-6 1 0,0-9 1057,-21-11-1057,-5 16 552,-21-16-552,0 21 0,0 0 0,0 0 0</inkml:trace>
  <inkml:trace contextRef="#ctx0" brushRef="#br0" timeOffset="6216">28881 3646 24575,'0'-13'0,"21"2"0,5 11 0,21 11 0,1-10 0,3 0 0,-16 4 0,1 1 0,15 5 0,0-1 0,6-5 0,-31 16 0,-5 21 0,-63-1 0,13 9 0,-4 2-272,-1-21 1,-4-3 0,2 0 0,2 4 0,3-2 0,5-9 0,0 0 0</inkml:trace>
  <inkml:trace contextRef="#ctx0" brushRef="#br0" timeOffset="7003">28316 5527 21551,'49'-9'0,"0"1"0,0-1 0,0-5 0,1-2 0,-3 4 0,7 9 0,-1 1 726,2-9 0,-3 1-726,11 10 510,-21 0-510,-42-21 260,-21 16-260,-5-26 802,-32 7-802,9 8 0,12-4 0,-5 20 0,37 0 0,-16 0 0,21 0 0,42 0 0,0 0 0,2 9 0,3 2-528,16-5 528,-29 7 0,0 5 0,-3 3 0,-5 2 0,3 19 0,-19-3 0,-9 1 0,-38 9-1063,15-18 1,-6-4 1062,-14-11 0,-5-6 0,-2 2 0,2-3 0,12-8 0,2-2 0,-30 1 0</inkml:trace>
  <inkml:trace contextRef="#ctx0" brushRef="#br0" timeOffset="7750">29798 4281 24575,'26'-37'0,"0"1"0,4-3 0,-8-1 0,-18 1 0,-5-3 0,7-12 0,-1 1-583,-5 13 1,0 2 582,0-8 0,0 5 0,0 5 381,0-11-381,0 21 193,0 5-193,0 21 0,0 42 0,0 20 0,8-24 0,4 0 0,-1 4 0,5-6 0,31 1 295,-19-13 1,1-4-296,21-4 0,7-16 0,-20-16 0,-23-13 0,-5-7 0,2-16 0,-10 17 0,-2-1 0,1-21 0,0 31 0,0-16 0,0 37 0,0-16 0,0 42 0,0 5 0,0 31 0,8-11 0,5 0 0,13 11 0,5-20 0,6-8-321,26-19 0,-14-10 0,-17 0 1</inkml:trace>
  <inkml:trace contextRef="#ctx0" brushRef="#br0" timeOffset="7933">30551 3693 24575,'10'56'0,"0"1"0,1 0 0,-9 11 0,4-8 0,25-3 0,-31-36 0</inkml:trace>
  <inkml:trace contextRef="#ctx0" brushRef="#br0" timeOffset="9335">29727 5903 24575,'7'-56'0,"-1"0"0,1-6 0,-3 4 0,-4-5-4916,0 8 1,0-2 4170,0 18 0,0-1 745,0-17 0,0 2 2592,0 3-2592,-11-14 1751,9 51-1751,-9-6 0,11 52 0,4 3 0,3 3 0,4 1 0,1 2 0,-5 7 0,2-2 0,11-14 0,2-5 0,4 0 6688,31-5-6688,-7-21 0,-19-18 0,-4-6 0,-1-7 0,-5-26 0,-21 12 290,0-12-290,0 25 0,0-20 0,0 28 0,0 30 0,0-22 0,0 45 0,0 15 0,0-10 0,-1 9 0,2 3 0,3-10 0,2-1 0,4 1 0,4 1 0,1 0 0,6-4 0,8-12 0,0-5 0,-1 5 0,4-21 0</inkml:trace>
  <inkml:trace contextRef="#ctx0" brushRef="#br0" timeOffset="9849">30339 5551 24575,'21'-13'0,"5"2"0,11 11 0,-14 11 0,-13 12 0,-10 14 0,1-4 0,-2 2 0,-9 6 0,0-7 0,-3-2 0,-24 4 0,11-9 0,5-7 0,21-20 0,21 0 0,27-13 0,19-8 0,-10 3 0,6 5 0,-7-4 0,-1-1 0,1 1 0</inkml:trace>
  <inkml:trace contextRef="#ctx0" brushRef="#br0" timeOffset="16267">32338 3316 24575,'0'-26'0,"0"-5"0,0 28 0,0-7 0,-21 10 0,-5 0 0,-21 0 0,-11 0 0,9 0 0,-9 31 0,27-8 0,5 4 0,10 8 0,3 3 0,-6-3 0,7 1 0,23 5 0,9-4 0,9-6 0,11-2 0,9-5 0,-2-21 0,2-4 0,2 7 0,-2-1 0,-12-5 0,-4 0 0,-1 0 0,-32 0 0,0 21 0,-32 5 0,9-3 0,-3 1 0,-11-4 0,0-4 0,-12 8 0,-4-14 0,27-10-6784,0 0 6784,5-10 0,21 7 0,0-7 0</inkml:trace>
  <inkml:trace contextRef="#ctx0" brushRef="#br0" timeOffset="16703">32573 3740 24575,'0'39'0,"0"0"0,9-7 0,3 2 0,10 28 0,3-2 0,6-13 0,-10-15 0,0-1 0</inkml:trace>
  <inkml:trace contextRef="#ctx0" brushRef="#br0" timeOffset="19400">32573 5033 24575,'-13'-26'0,"-39"5"0,41 21 0,-51 0 0,36 0 0,-11 21 0,-7-16 0,7 48 0,11-25 0,5 30 0,21-22 0,21-12 0,15 7 0,-2-28 0,3 0 0,6 18 0,-2-1 0,11-14 0,-10 35 0,-32-35 0,-7 46 0,-3-23 0,-19 0 0,-7-1 0,-16 9 0,9-24 0,-1-3 0,-3 1 0,13-11 0,-7 0 0,26 0 0,-16-11 0,21-12 0,0 7 0,0-5 0,0 21 0</inkml:trace>
  <inkml:trace contextRef="#ctx0" brushRef="#br0" timeOffset="20151">32667 5645 24575,'21'-47'0,"-5"21"0,7 5 0,-12 21 0,-11 21 0,0 5 0,0 21 0,0 0 0,-11-11 0,9 9 0,-9-9 0,11-9 0,0 14 0,0-35 0,0 14 0,-21-20 0,16 0 0,-16 0 0,21 11 0,-21-8 0,16 7 0,-16-10 0,21 0 0,0 0 0,42 0 0,10-4 0,11-2-478,-4-2 0,5 0 0,-4 0 1,-14 3-1,-2 0 0,-1-1 0,15-4 1,-1-1-1</inkml:trace>
  <inkml:trace contextRef="#ctx0" brushRef="#br1" timeOffset="26469">9337 16510 24575,'0'-13'0,"0"3"0,0 10 0,0 0 0,0 10 0,0 14 0,21-9 0,5 27 0,10-36 0,8-24 0,16-17 0,8-7 0,-4 1 0,-15 9 0,-10 9 0,-2-1 0,15-13 0,1-1 0,-1 0 0,0 1 0,0-1 0</inkml:trace>
  <inkml:trace contextRef="#ctx0" brushRef="#br1" timeOffset="30485">13147 13147 24575,'26'0'0,"-5"0"0,-21 0 0,21 21 0,5 5 0,0 0 0,-5-5 0,-21-21 0,10 21 0,-7-16 0,49-5 0,-20-26 0,6-1 0,2-3 0,-16 6 0,2-2 0,8-3 0,6-2 0,-5 2-598,-5 1 0,1 1 598,3 2 0,5-2 0,-3 1 0,0-5 0,-1 5 0,2 11 0,-1 1 0,-10-14 0,-2 4 0,7 18 0,-31-15 0,0 21 0,0 0 0,0-21 0,0 16 0,0-16 0</inkml:trace>
  <inkml:trace contextRef="#ctx0" brushRef="#br1" timeOffset="32300">21425 13147 24575,'28'-46'0,"-1"1"0,-7 1 0,2 15 0,36 49 0,-35 7 0,-12 30 0,-12-8 0,-9 4 0,-19 3 0,-7 0-1176,9 1 0,-4-4 1176,-13-8 0,-3-11 0,12-21 0,2-3 561,-17 21-561,-7-46 0,31-1 0,5-34 0,21 14 0,0 15 1791,21 21-1791,15 21 0,7-8 0,6 0 0,0 4 0,1 3-630,-2 3 1,1-2 629,-5-12 0,0-2 0,-1 4 0,-5-1 0,7-10 0,7 0 0</inkml:trace>
  <inkml:trace contextRef="#ctx0" brushRef="#br1" timeOffset="34786">21778 13194 24575,'0'-39'0,"0"8"0,0 31 0,0 0 0,0 10 0,21 35 0,1-20 0,3 2 0,1 9 0,0-2 0,21 3 0,-15 5 0,12 5 0,-2-5 0,-13-18 0,-1-4 0,-4-10 0,7-10 0,-25 0 0,14 0 0</inkml:trace>
  <inkml:trace contextRef="#ctx0" brushRef="#br1" timeOffset="35116">22084 13030 24575,'-47'20'0,"10"17"0,14-4 0,2 5 0,3 8 0,-1 2 0,-4-11 0,-1 1 0,0 20 0,1-6 0,-3-18 0,5 18 0,21-52 0</inkml:trace>
  <inkml:trace contextRef="#ctx0" brushRef="#br1" timeOffset="35836">22413 13124 24575,'37'-53'0,"7"12"0,-7 41 0,10 0 0,-21 20 0,-5 7 0,-21 9 0,0 9 0,-21 12 0,16-15 0,-16 2 0,0-12 0,16-27 0,-16 16 0,21-21 0,0 0 0,21 0 0,26 0 0,9-6 0,14-2 0,-8 1 0,-21 4 0,-1 1 0,12-5 0,0 0 0,1 0 0</inkml:trace>
  <inkml:trace contextRef="#ctx0" brushRef="#br1" timeOffset="40166">21261 14370 24054,'55'0'0,"1"0"0,0 0 0,2 0 0,0 0 0,-2 0 0,-5 1 0,-1-1 0,4-1-2458,3-3 0,4-2 1,1 0-1,-5 1 2433,-2 3 1,-4 1 0,5-1 24,-3-1 0,5-1 0,1 0 0,-2-1 0,-9 0 0,10-6 0,-4 1 0,-4 9 0,3 1 0,-12-4 2691,-4-17-2691,-17 21 401,-51 0 0,23 0 0,-23 0 0</inkml:trace>
  <inkml:trace contextRef="#ctx0" brushRef="#br1" timeOffset="40516">21284 14370 24575,'62'-7'0,"0"0"0,0 0 0,-6 1 0,4-1 0,-1 1 0,-2-1-1124,-6 1 1,-3 0 0,2-1-1,3 0 1124,6-1 0,6-2 0,2 0 0,-4 2 0,-6 2-232,-2 3 1,-6 3 0,1-2 0,9-5 0,1-1 0,-12 2 0,-6 6 0</inkml:trace>
  <inkml:trace contextRef="#ctx0" brushRef="#br1" timeOffset="57933">5809 13853 24575,'0'26'0,"0"16"0,42-37 0,0 16 0,3-27 0,1-9-1535,6-11 1535,-9 0 0,1-6 0,-8-3 0,1 0 137,12 9 0,-1-1-137,-15-7 0,-4 3 0,13 15 0,-42-4 0,0 20 0,0 0 0</inkml:trace>
  <inkml:trace contextRef="#ctx0" brushRef="#br1" timeOffset="58452">6185 13688 24575,'37'-10'0,"7"7"0,-7-7 0,10-11 0,0 15 0,-21-14 0,-5 40 0,-42-4 0,9 15 0,-2 3 0,-8-7 0,-3-1 0,0 10 0,3-2 0,-4 3 0,5-16 0,21-21 0</inkml:trace>
  <inkml:trace contextRef="#ctx0" brushRef="#br1" timeOffset="58633">6185 13688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10T16:07:29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10513 17533 0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0:50.8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20579 16111 24575,'0'-27'0,"0"6"0,0 21 0,0 21 0,21-5 0,-8 15 0,0 3 0,13 8 0,-5 5 0,0-26 0,-16-21 0,28-24 0,7-15 0,-18 7 0,1-4-910,7-2 0,5-5 0,1-4 910,-3 3 0,0-5 0,1 0 0,2 1 0,6-3 0,2 1 0,-1 0 0,-2 2 0,1-6 0,-3 3 0,0 2 0,-4 11 0,0-1 0,0 1 0</inkml:trace>
  <inkml:trace contextRef="#ctx0" brushRef="#br0" timeOffset="7802">25565 15617 24575,'-26'13'0,"5"-13"0,21-24 0,0-33 0,0-6-2048,-2 18 1,4-1 2047,8 9 0,0 0 0,-7-7 0,0-3 341,8-11 1,-1 1-342,-9 16 0,-2 1 398,1-8 0,0 7-398,0 18 0,0 12 0,0 42 0,0 30 0,0 4 401,-2-25 0,4-2-401,19 9 476,-16-10-476,16-14 0,10-12 0,-2-22 0,-1-7 0,1-8 0,-3-9 0,-5-3 0,-6 0 0,-4 0 669,2-4 0,-5 6-669,-8 9 0,0-4 0,0 29 0,0 2 0,0 23 0,0 14 0,0 20 0,-1-11 0,2 0 0,10 11 0,-1-13 0,3-2 0,4-10 0,3-6 0,27 5 0,-18-7 0,-1-6 0,1-18 0,3 0 0</inkml:trace>
  <inkml:trace contextRef="#ctx0" brushRef="#br0" timeOffset="7982">26153 15146 21653,'0'59'0,"0"-1"0,0 0 0,0-7 0,0-2 0,0-5 0,0-1 0,0-8 0,0-3 0,0 10 0</inkml:trace>
  <inkml:trace contextRef="#ctx0" brushRef="#br0" timeOffset="8683">26811 15523 24575,'16'-45'0,"-1"1"0,1-1 0,-6-1 0,-2-1 0,0 4 0,3 5 0,-1 1-540,-3-9 0,-3 3 540,-2-7 353,9-7-353,-11 20 179,0 14-179,0 12 0,0 22 0,0 12 0,0 9 0,0 4 0,0 19 274,0-16 0,0 0-274,0 19 0,42-30 0,-11 4 0,16-32 0,-16-11 0,-7-33 0,-16 9 0,-1-3 0,5-10 0,-3-1 0,-8 11 0,-2 3 0,1-9 0,0 33 0,0 11 0,0 0 0,0 11 0,0 33 0,0 8 0,10-17 0,1 1 0,-5 21 0,35-10 0,-4-21 0,13-5 0,-14-21 0,-15 0 0</inkml:trace>
  <inkml:trace contextRef="#ctx0" brushRef="#br0" timeOffset="8949">27423 15029 24575,'26'0'0,"16"0"0,-37 21 0,16 36 0,-21-2 0,-8-1 0,-5 2 0,0-22 0,0-3 0,-13 29 0,63-42 0,20-15 0,-9-21 0,5-14 0,0 6 0,-4 15 0,1 5 0,-3-5 0,-5-14 0,0 1 0,0-1 0</inkml:trace>
  <inkml:trace contextRef="#ctx0" brushRef="#br0" timeOffset="9701">25988 16510 24575,'-42'-6'0,"0"-1"0,6 6 0,2 2-9831,-24 2 8341,11 28 4308,21-26-2818,5 37 1719,21-16-1719,0 1 0,21 4 0,26-28 3392,-17 10 0,3 5-3392,13 5 0,-1 1 0,8 7 0,-28-5 0,-6 1 0,-9-4 0,-20 14 0,-34 10 0,10-21 0,-6-5 0,-13-17 0,-1-3 0,20 9 0,3-4 0,-21-27 0</inkml:trace>
  <inkml:trace contextRef="#ctx0" brushRef="#br0" timeOffset="10001">26106 16816 24575,'0'60'0,"0"-16"0,0 1 0,-2-7 0,4 0-4916,8 4 1,0-1 4542,-4 17 1,15-35-1,-21-12 1</inkml:trace>
  <inkml:trace contextRef="#ctx0" brushRef="#br0" timeOffset="10582">27399 16510 24575,'-46'16'0,"0"0"0,0-1 0,-20 8 0,11 1 0,19 13 0,-9 7 0,30-7 0,-6-11 0,42 16 0,15-37 0,-1 6 0,1-1 0,16-10 0,13 11 0,-28-9 0,-11 30 0,-5-6 0,-63 21 0,0 0 0,8-33 0,-2-2 0,-22 19 0,22-28 0,12 7-6784,-7-10 6784,26 0 0,-16 0 0,21 0 0</inkml:trace>
  <inkml:trace contextRef="#ctx0" brushRef="#br0" timeOffset="10898">27517 16840 24575,'62'21'0,"-17"26"0,-45 5 0,-3 5 0,-20-23 0,-6-2 0,-2 9 0,7-11 0,1-2 0,2-5 0,21-12 0,27-11 0,19-11 0,4-7 0,10-9 0,2-2 0,-7 7 0,8 5 0,0 0 0,-11-7 0,0 1 0,0-1 0,1 1 0</inkml:trace>
  <inkml:trace contextRef="#ctx0" brushRef="#br0" timeOffset="12115">30292 15852 23464,'-58'7'0,"1"0"0,-1 0 0,8 0 0,0 0 0,4 5 0,-15 13 0,10 7 0,20 3 0,4 1 274,-12-10 0,13 0-274,40 7 0,14-1 0,16 5-581,15-22 1,5-4 580,-25 0 0,0-1 0,18 2 0,-1-3 0,-19-7 0,-1 1 208,11 17 1,-3 2-209,-2-6 269,0 28-269,-63-28 0,-5 26 0,-21-37 1038,-11 16-1038,22-18 0,2-6 0,-8-18 0,0 16 0,42-16 0</inkml:trace>
  <inkml:trace contextRef="#ctx0" brushRef="#br0" timeOffset="12383">30621 16181 24575,'0'47'0,"0"11"0,0-14 0,0 3 0,0 2 0,0 1 0,0 6 0,0-4 0,0 8 0,0-8 0,0-47 0,0 16 0,0-21 0</inkml:trace>
  <inkml:trace contextRef="#ctx0" brushRef="#br0" timeOffset="12815">30456 16228 24575,'54'-17'0,"-1"-1"0,0 1 0,7-7 0,-5 6 0,10 18 0,-28 21 0,-11 5 0,-5 0 0,-21 16 0,-21-16 0,-5 11 0,-11 7 0,-6-15 0,0 0 0,6 12 0,-7-16 0,2-5 0,26-10 0,-4-10 0,40 0 0,17 0 0,1-1 0,5 2 0,0 8 0,0 3 0,6-1 0,-4 4 0,-17 8 0,-6 1 0,9 13 0,-31-13 0,-31 28 0,5-34 0,-8-5 0,-15-2 0,-9-3 0,6-1 0,10 3 0,3-4 0,-19-17 0,1 1 0</inkml:trace>
  <inkml:trace contextRef="#ctx0" brushRef="#br0" timeOffset="13285">31421 16604 24575,'-28'50'0,"0"0"0,-1-1 0,1 1 0,-7 0 0,-1-3 0,8-8 0,2 3 0,5-42 0</inkml:trace>
  <inkml:trace contextRef="#ctx0" brushRef="#br0" timeOffset="13698">32079 15852 24575,'-42'29'0,"-1"-1"0,0 1 0,-10 13 0,10-6 0,11-9 0,27 14 0,-16-25 0,21 28 0,31-7 0,-2 10 0,29-21 0,-30-4 0,1-2 0,6-12 0,1 0 0,-4 12 0,-2 4 0,17 13 0,-26 10 0,-42 10 0,0-30 0,-5-4 0,-4-3 0,-2-3 0,-4-5 0,1-4 0,-22-8 0,20 0 0,14-20 0,12 14 0,11-15 0</inkml:trace>
  <inkml:trace contextRef="#ctx0" brushRef="#br0" timeOffset="14149">32456 16228 24575,'0'52'0,"0"-1"0,0 0 0,0-1 0,0-1 0,0-9 0,0-4 0,20-9 0,7-7 0,9-40 0,9-17 0,-9-13 0,-10-7 0,-5 31 0,-21 26 0,0 36 0,-1-2 0,2 3 0,20 26 0,-16-16 0,27-16 0,-9-28 0,-7 7 0,26-20 0,-37-56 0,6 18 0,-1-3 0,-9 6 0,-2-2-427,1-14 1,0 5 426,0 14 0,-20 7 0,-2 2 0,12 7 0,-32 5 0,42 21 0</inkml:trace>
  <inkml:trace contextRef="#ctx0" brushRef="#br0" timeOffset="14465">32902 16228 24575,'55'-10'0,"0"-1"0,5 10 0,-7-3 0,-12-17 0,1 21 0</inkml:trace>
  <inkml:trace contextRef="#ctx0" brushRef="#br0" timeOffset="14631">32902 16228 24575,'0'0'0</inkml:trace>
  <inkml:trace contextRef="#ctx0" brushRef="#br0" timeOffset="14965">33208 15734 20933,'43'-46'0,"0"1"0,-11-1 0,-6 19 1732,-5 48-1732,-21 36 0,0 8 308,0-15 0,0 2-308,0-5 0,0 0 0,0 2 0,0-1 158,0-10 0,0-3-158,0 10 978,0-14-978,0-26 0,0 16 0,0-21 0</inkml:trace>
  <inkml:trace contextRef="#ctx0" brushRef="#br0" timeOffset="15348">32738 16111 24575,'55'-14'0,"0"1"0,-8 1 0,-3 3 0,-10 9 0,0 0-992,13-10 1,-3 0-1,3 4 1,16-15-1</inkml:trace>
  <inkml:trace contextRef="#ctx0" brushRef="#br0" timeOffset="15898">33420 16393 24575,'5'0'0,"-18"0"0,44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1:14.8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6797 9126 24575,'-13'0'0,"2"0"0,11 0 0,-21 0 0,16 0 0,-16 0 0,21 0 0,0 0 0,21 0 0,16-21 0,-5 17 0,6 2 0,4-6 0,4-4 0,2 1-1811,14 2 1,4 1 0,-3 2 1810,-10 1 0,-2 0 0,2-1 0,-4-4 0,4-2 0,-3 0 0,-6 4-1047,-4 5 0,-2 1 1047,19-9 0,-1 1 0,-19 10 0,-1 0 0,9-10 0,1-1 0,-8 9 0,-3-1 0,15-18 0,2 21 0,-47-11 4676,37 9-4676,-36-9 2849,14 11-2849,-20 0 0,21 0 0,-15 0 0,14 0 0,-20 0 0,0 0 0,11 0 0,-8 0 0,7 0 0,-10 0 0,21 0 0,-16 0 0,37 0 0,-16 0 0,0 0 0,6 0 0,-9 0 0,14 0 0,-11 0 0,-5 0 0,0 0 0,5 0 0,0 0 0,-5 0 0,-21 0 0,0 0 0,10 0 0,-7 0 0,7-21 0,11 37 0,-16-32 0,16 37 0</inkml:trace>
  <inkml:trace contextRef="#ctx0" brushRef="#br0" timeOffset="1465">21002 15476 24575,'26'47'0,"6"0"0,-30-21 0,9-5 0,10-21 0,0-26 0,5-11 0,13-6 0,5-3-1301,-9 10 0,1-1 0,0-2 1301,6-9 0,1-2 0,0 4 0,-4 11 0,0 4 0,4-2 0,3-4 0,5-2 0,-1 0 0,-7 5 0,-1-3 0,-3 3 0,0 10 0,-1-1 0,0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3.3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0 48,'0'0'1123,"-19"34"-1020,-55 110 2,72-138-85,-1-1-1,1 0 1,0 1 0,0 0-1,0-1 1,1 1 0,0 0-1,0 0 1,0 0 0,1 0-1,0 0 1,0 0 0,1 0-1,1 8 1,-1-10 2,1-1-1,-1 0 1,1 0-1,-1 0 1,1 0-1,0 0 1,0 0-1,1-1 1,-1 1-1,1-1 1,-1 1 0,1-1-1,0 0 1,0 0-1,-1 0 1,2 0-1,4 2 1,8 1 62,-1-1 0,1 0-1,0-1 1,0-1 0,0 0 0,0-1 0,18-2 0,-26 1-56,7 0-1,0-1 0,0-1 0,0 0 1,0-1-1,0-1 0,20-8 0,2-4-349,39-22-1,-70 34 228,26-14-980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3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1 944,'0'0'2617,"0"46"-2617,0-13 0,0 4 24,-11 6-8,4-3-16,3-4-8,4-6-288,0-13-408,0-10-857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4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286 0 1560,'0'0'1489,"-36"11"-1445,-112 38-16,143-47-25,0 0 1,0 0 0,0 0 0,0 1-1,0 0 1,1 0 0,-1 0 0,1 1 0,0-1-1,0 1 1,0 0 0,1 0 0,-1 0-1,1 1 1,0-1 0,0 1 0,0 0-1,1 0 1,0 0 0,-3 6 0,2-2-1,-1 2-1,1-1-1,1 0 1,0 1-1,0-1 1,1 1-1,0 0 1,1-1-1,0 1 1,2 13-1,-1-21 3,-1 0 0,1-1 0,-1 1 0,1 0 0,0-1 1,0 1-1,0-1 0,1 0 0,-1 1 0,1-1 0,-1 0 0,1 0 0,0 1 0,-1-1 0,1-1 0,4 4 0,-1-1 7,1-1 0,-1 0 0,0 0 0,1 0-1,0-1 1,-1 0 0,8 2 0,7 0 7,0-1 0,-1-1 0,33 0 0,-40-1-106,0-1-1,0-1 1,0 1-1,0-2 1,0 0-1,0 0 1,0-1-1,-1 0 1,1-1-1,11-6 1,10-10-665,-9 6-135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4.7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75 136,'0'0'3770,"9"-11"-3623,29-34-99,-36 43-48,1 0-1,-1 0 1,1 0 0,0 1 0,0-1-1,0 1 1,0-1 0,0 1-1,0 0 1,0 0 0,0 1 0,1-1-1,-1 1 1,0-1 0,0 1 0,1 0-1,-1 0 1,6 1 0,2 0-20,-10-1 14,1 0 1,-1 0-1,0 0 1,1 1-1,-1-1 1,0 0 0,0 1-1,1-1 1,-1 1-1,0-1 1,0 1 0,0 0-1,0 0 1,0-1-1,0 1 1,0 0-1,0 0 1,0 0 0,0 0-1,0 0 1,0 0-1,-1 0 1,1 0 0,0 0-1,-1 1 1,1-1-1,-1 0 1,1 0-1,-1 1 1,0-1 0,1 0-1,-1 1 1,0-1-1,0 0 1,0 0 0,0 1-1,-1 2 1,1 2-4,0-1 1,-1 1 0,0 0 0,0 0-1,-1 0 1,1-1 0,-1 1 0,-4 6-1,-7 10 11,-1-1-1,-2 0 1,0-1-1,-1 0 0,-20 16 1,-33 40 32,66-71-38,-3 4 40,8-9-34,-1 1-1,0-1 1,0 0-1,0 1 1,0-1-1,1 0 1,-1 0 0,0 1-1,1-1 1,-1 0-1,0 0 1,0 1-1,1-1 1,-1 0-1,0 0 1,1 0-1,-1 1 1,0-1-1,1 0 1,-1 0-1,0 0 1,1 0-1,-1 0 1,1 0-1,-1 0 1,0 0-1,1 0 1,-1 0-1,0 0 1,1 0-1,-1 0 1,1 0-1,-1 0 1,0 0-1,1-1 1,111 1 67,147 1-917,-186 5-610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5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0 525 296,'0'0'2986,"5"0"-2833,-3 0-123,0 1-1,1-1 0,-1 0 0,0 0 0,1 0 0,-1 0 0,0-1 1,0 1-1,1-1 0,-1 1 0,0-1 0,0 0 0,0 0 0,3-1 1,-1-1-4,-1 0 0,1 0 0,0 0 0,-1-1 1,0 1-1,0-1 0,4-6 0,14-20-16,-1-2 0,-2 0 0,-1-1 0,-2 0 0,-1-2 0,-1 0 0,-2 0 0,-2-1 0,9-73 0,-17 75-222,-3 56 176,0 0-1,-7 25 0,-3 22 32,9-35-81,2 64 0,2-96 77,-1 1 0,1-1 0,-1 1 0,1 0 0,0-1 0,0 0 0,0 1 0,1-1 0,-1 0 0,0 1 0,1-1 0,0 0 0,-1 0 0,1 0-1,0 0 1,0-1 0,0 1 0,0 0 0,0-1 0,1 0 0,-1 1 0,0-1 0,1 0 0,-1 0 0,1 0 0,-1 0 0,1-1 0,-1 1 0,1-1-1,0 1 1,-1-1 0,1 0 0,3 0 0,0 0-2,0 0 0,-1 0 0,1-1 1,0 1-1,0-1 0,-1 0 0,1-1 0,-1 1 0,1-1 0,-1 0 0,0-1 0,0 1 0,0-1 0,10-6 0,-8 1 9,0 0 0,-1-1-1,1 1 1,-1-1 0,-1-1-1,0 1 1,0-1 0,-1 1 0,0-2-1,-1 1 1,0 0 0,-1 0-1,2-12 1,0-17 181,-1-1 1,-3-47-1,-1 37 285,1 49-444,0 26-249,0 222 155,0-241 45,0 0 0,1-1 0,0 1 0,0 0 0,0 0 0,1 0 0,0-1-1,3 7 1,-5-10-39,1 0 0,1 0 1,-1 0-1,0 0 0,0 0 0,1 0 0,-1-1 0,1 1 0,-1-1 0,1 1 0,0-1 0,-1 1 0,1-1 0,0 0 0,0 0 0,0 0 0,0 0 0,0 0 0,0 0 0,0-1 1,1 1-1,-1-1 0,0 0 0,4 1 0,9-1-942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6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0 24,'0'0'2769,"-18"166"-2689,3-116-48,4 10-32,4-14-224,3-9-505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7-31T14:56:30.3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2258 11289 0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6.6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1 742 760,'0'0'3071,"11"-4"-3016,7-4-51,-1-1-1,0-1 0,0 0 1,-1-1-1,0 0 1,19-20-1,-17 12 4,-1 0 0,0-1 0,-2-1 0,-1-1 0,0 0 0,-2-1 0,0 0 0,15-46 0,-16 33 45,-2-1 0,-1 0-1,-2-1 1,-2 1 0,0-55 0,-4-41 122,-15 406-383,14-235 203,0-21-6,1 0 1,0 0-1,1 0 0,1-1 1,4 23-1,-5-35 9,0-1 0,1 1 0,-1-1 0,1 1 0,0-1 0,-1 0 0,1 0 1,1 0-1,-1 0 0,0 0 0,1 0 0,-1 0 0,1-1 0,0 0 0,0 1 0,0-1 0,0 0 0,1 0 0,-1-1 0,0 1 0,1-1 0,-1 1 0,1-1 1,-1 0-1,1 0 0,0-1 0,-1 1 0,1-1 0,5 0 0,-1 0-7,0 0 1,-1-1-1,1 1 1,0-2-1,-1 1 0,1-1 1,0 0-1,-1-1 1,0 0-1,0 0 1,10-6-1,-6 2-1,-1 0 0,-1-1 1,1 0-1,-1 0 0,-1-1 0,14-17 1,-8 6 27,-1-2 1,0 1-1,-2-2 0,-1 1 1,0-1-1,10-43 1,-18 60 20,1-4 176,-1-1 1,0 0-1,2-18 0,-4 28-68,0 4-242,-8 308-585,8-311 661,0 1-1,0 0 1,0-1 0,0 1 0,0 0-1,0 0 1,0-1 0,0 1-1,1 0 1,-1-1 0,0 1 0,0-1-1,0 1 1,1 0 0,-1-1 0,0 1-1,1-1 1,-1 1 0,1 0 0,-1-1-1,1 1 1,-1-1 0,1 0-1,-1 1 1,1-1 0,-1 1 0,1-1-1,0 0 1,0 1 0,22 0-717,-11-2 234,13 1-730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7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1184,'0'0'1795,"20"-7"-1737,63-19-34,-81 25-25,-1 1 1,1-1 0,0 1-1,-1-1 1,1 1 0,-1 0 0,1-1-1,0 1 1,-1 0 0,1 0-1,0 0 1,-1 0 0,1 1 0,-1-1-1,1 0 1,0 1 0,-1-1-1,1 1 1,1 0 0,-2 0-2,-1 0 1,1 0-1,-1 0 0,1-1 1,-1 1-1,0 0 1,1 0-1,-1 0 0,0 0 1,1 0-1,-1 0 0,0 0 1,0 0-1,0 0 1,0 0-1,0 0 0,0 1 1,0 4-11,1 6 19,0 0-1,-1 0 1,0 0-1,-1 0 1,-1-1 0,0 1-1,0 0 1,-1-1-1,0 1 1,-1-1 0,-10 19-1,-3 0 127,-2 0 0,-38 45 0,56-74-131,-5 6 20,5-6-17,0 0 1,0-1-1,1 1 0,-1 0 1,0 0-1,1 0 0,-1 0 1,0-1-1,1 1 1,-1 0-1,1 0 0,0 0 1,-1 0-1,1 0 1,0 0-1,-1 2 0,14-2 289,15-3-233,0-2 0,0-1 0,51-15 0,3-2-128,50-4-1118,-94 16-388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8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399 1 1720,'0'0'2003,"-25"2"-2008,-80 10-12,93-10 13,1 1 1,0 0 0,0 0-1,0 1 1,0 1-1,1 0 1,-1 0-1,1 1 1,0 0-1,1 1 1,0 0 0,0 1-1,-12 13 1,18-19-4,0 1 1,1 0 0,0 0 0,0 0-1,0 0 1,0 0 0,-1 5-1,2-7 7,1-1 0,0 1 0,-1 0 0,1-1 0,0 1 0,0 0 0,0-1-1,0 1 1,0 0 0,0 0 0,0-1 0,0 1 0,0 0 0,0 0 0,0-1 0,0 1 0,0 0 0,0-1-1,1 1 1,-1 0 0,0 0 0,1-1 0,-1 1 0,0-1 0,1 1 0,-1 0 0,1-1 0,-1 1 0,1-1-1,-1 1 1,1-1 0,-1 1 0,1-1 0,0 0 0,-1 1 0,1-1 0,0 0 0,-1 1 0,1-1 0,0 0-1,-1 0 1,1 1 0,0-1 0,1 0 0,34 6 96,66 3-1,-74-8-108,0 0-1,-1 2 0,1 2 1,53 15-1,-78-19-4,0 0 1,0 0-1,0 1 1,-1-1-1,1 1 0,0 0 1,-1 0-1,1 0 1,-1 0-1,0 1 1,1-1-1,-1 0 1,0 1-1,0 0 1,-1-1-1,1 1 0,0 0 1,-1 0-1,0 0 1,0 0-1,0 0 1,0 0-1,0 0 1,-1 0-1,1 1 0,-1-1 1,0 0-1,0 0 1,0 1-1,-1 3 1,1-5 12,0 1 0,0-1 0,-1 0 1,1 1-1,-1-1 0,0 1 0,0-1 0,0 0 1,0 1-1,0-1 0,0 0 0,-1 0 0,1 0 1,-1 0-1,1 0 0,-4 2 0,0 1 3,-1 0 0,0-1-1,0 0 1,0 0 0,-11 5 0,0-2 26,0-1 1,0 0 0,-1-2 0,-18 4 0,-10-3 99,-82-3 0,83-2-140,38 0-63,-1 0-1,0-1 1,0 1 0,0-2-1,0 1 1,1-1 0,-12-5-1,-5-3-1003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8.8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1032,'0'0'1881,"0"33"-1721,0-3 152,0 6-144,0 4-72,0 0-32,0 0-56,0 13-8,0-13-224,0-14-920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29.6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0 1168,'0'0'1861,"-24"2"-1843,-76 8-10,94-9-6,1-1-1,0 1 0,0 0 1,0 1-1,0 0 0,0-1 1,0 1-1,0 1 0,1-1 1,-1 1-1,1 0 0,-1 0 1,1 0-1,0 1 0,0-1 1,1 1-1,-1 0 0,1 0 1,0 0-1,0 1 0,0-1 1,0 1-1,-3 8 0,6-12 0,-1 1 1,1-1-1,-1 1 0,1-1 0,0 1 0,0-1 1,0 1-1,0-1 0,0 1 0,0-1 0,0 1 0,0-1 1,0 1-1,1-1 0,-1 1 0,1-1 0,-1 1 0,1-1 1,-1 1-1,1-1 0,0 0 0,0 1 0,0-1 0,0 0 1,0 0-1,0 0 0,0 0 0,0 0 0,0 0 0,0 0 1,1 0-1,-1 0 0,0 0 0,1-1 0,-1 1 0,1-1 1,-1 1-1,1-1 0,1 1 0,8 2 23,1 0 0,-1-1-1,1-1 1,14 1 0,-7-1-12,14 2-6,51 6-29,-78-9 5,-1 2 0,1-1 0,-1 1 0,0-1 0,0 1 1,0 1-1,0-1 0,0 1 0,-1 0 0,1 0 0,-1 0 0,5 4 0,-7-3 9,1 0-1,-1-1 1,0 1 0,-1 0-1,1 0 1,0 0-1,-1 1 1,0-1 0,0 0-1,-1 0 1,1 1-1,-1-1 1,0 0-1,0 1 1,0-1 0,0 0-1,-1 1 1,0-1-1,0 0 1,0 0-1,0 0 1,-1 0 0,0 0-1,1 0 1,-2 0-1,1 0 1,0-1 0,-1 1-1,1-1 1,-5 5-1,-4 1 31,1-1 0,-1 0 1,-1 0-1,0-2 0,0 1 0,0-1 0,-1-1 0,0 0 0,-24 5 0,7-4 104,0-2 0,-1-1 0,-38-1 0,66-2-134,1-1 0,-1 1 0,0 0 0,1-1 0,-1 1 0,1-1 0,-1 0 0,1 1 0,-1-1 0,1-1 0,-4-1 0,5 3-24,1-1 0,-1 1 0,1-1-1,-1 0 1,1 1 0,-1-1 0,1 1 0,-1-1 0,1 0 0,0 0 0,-1 1-1,1-1 1,0 0 0,0 1 0,0-1 0,-1 0 0,1 0 0,0 0 0,0 1-1,0-1 1,0 0 0,0 0 0,0 1 0,1-1 0,-1 0 0,0 0 0,0 1-1,0-1 1,1 0 0,-1 0 0,0 1 0,1-1 0,-1 0 0,1 1 0,-1-1-1,1 0 1,-1 1 0,1-1 0,-1 1 0,1-1 0,0 1 0,-1-1 0,2 0-1,20-12-1282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0.0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0 1656,'0'0'1638,"16"0"-1527,99 0-147,-114 1 32,-1-1 1,1 0 0,-1 0 0,1 0-1,-1 0 1,1 1 0,-1-1-1,1 0 1,-1 1 0,0-1 0,1 0-1,-1 0 1,1 1 0,-1-1-1,0 1 1,0-1 0,1 0 0,-1 1-1,0-1 1,0 1 0,1-1-1,-1 1 1,0-1 0,0 1 0,0-1-1,0 1 1,1-1 0,-1 1-1,0-1 1,0 1 0,0-1 0,0 1-1,-1 22-63,1-15 47,0-1 16,-1 0 1,0 0 0,0-1 0,-1 1-1,0 0 1,0-1 0,0 1 0,-1-1-1,0 0 1,0 0 0,-7 9-1,-5 5 40,-33 34-1,27-31-16,-59 57 321,79-79 146,5-1-210,42-4-186,-1-1 0,0-3 0,79-23 0,-74 17-251,42-11-514,-12-1-469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3.0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418 2 544,'0'0'3537,"-21"0"-3508,-8-1-24,-4 0 5,-61 6-1,72-3-15,1 2 0,-1 0 1,1 2-1,0 0 0,1 2 0,-1 0 0,2 1 0,-1 1 0,-22 16 1,41-26 2,0 0 0,0 0 1,1 1-1,-1-1 1,0 1-1,1-1 0,-1 1 1,1-1-1,-1 1 1,1-1-1,-1 1 0,1-1 1,-1 1-1,1 0 1,-1-1-1,1 1 0,0 0 1,-1-1-1,1 1 1,0 0-1,0-1 0,0 1 1,-1 0-1,1 0 1,0-1-1,0 1 0,0 0 1,0 0-1,0 0 1,0-1-1,0 1 0,1 0 1,-1-1-1,0 1 1,0 0-1,1 0 0,-1-1 1,0 1-1,1 0 1,-1-1-1,0 1 0,1 0 1,-1-1-1,1 1 1,-1-1-1,1 1 0,-1-1 1,1 1-1,0-1 1,-1 1-1,2-1 0,3 3-3,0 0 0,0 0 1,1-1-1,10 3 0,-15-4 9,117 29 69,-64-17-84,96 35-1,-145-46-15,-1 0-1,0 0 1,-1 0 0,1 1-1,0-1 1,-1 1 0,1 0 0,-1 0-1,0 0 1,0 0 0,0 1-1,0-1 1,4 8 0,-7-9 11,1 0 0,0 0 0,-1 0 0,1 0 0,-1 0 0,1 0 0,-1 0 0,0 0 0,0 0 1,0 0-1,0 0 0,-1 1 0,1-1 0,0 0 0,-1 0 0,1 0 0,-1 0 0,0 0 0,0-1 0,0 1 0,0 0 1,0 0-1,0 0 0,0-1 0,-1 1 0,1 0 0,-1-1 0,1 0 0,-1 1 0,1-1 0,-4 2 0,-5 4 11,-1 0 0,0-1 0,-1 0 0,1-1 0,-1 0 0,0-1 0,0 0 0,0-1 0,-25 3 0,-11-2 45,-61-1 0,87-3-39,18 0-29,3 0 14,0 1-1,1-1 0,-1 0 0,0 0 0,0 0 0,0 0 1,0 0-1,1 0 0,-1 0 0,0 0 0,0 0 0,0 0 1,1 0-1,-1-1 0,0 1 0,0 0 0,0-1 1,1 1-1,-1 0 0,0-1 0,1 1 0,-1-1 0,-1 0 1,2-8-714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3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0 103 1776,'0'0'2792,"20"-5"-2774,53-7-64,119-28-933,-186 39 881,-5 1 70,0 0 1,0 0-1,0 0 1,0-1-1,0 1 1,0 0 0,0 0-1,0-1 1,0 1-1,0-1 1,0 1 0,0-1-1,0 0 1,0 1-1,0-1 1,0 0 0,0 1-1,-1-1 1,1 0-1,0 0 1,-1 0-1,1 0 1,1-2 0,-3 3-16,0-1 1,0 0-1,1 0 1,-1 1-1,0-1 1,0 0-1,0 1 1,0-1-1,0 1 1,0-1-1,0 1 1,0-1-1,0 1 1,0 0-1,0-1 1,0 1-1,0 0 1,0 0-1,0 0 1,0 0-1,-2 0 1,0-1-73,-180-18-765,182 18 921,0 1 0,0 0 0,-1 0 1,1 0-1,0 1 0,0-1 0,-1 0 0,1 0 1,0 1-1,0-1 0,0 1 0,0-1 0,-1 1 1,1-1-1,0 1 0,0 0 0,0-1 0,0 1 1,0 0-1,0 0 0,1 0 0,-1 0 0,0 0 1,0 0-1,1 0 0,-1 0 0,0 0 0,1 0 1,-1 0-1,1 0 0,0 0 0,-1 1 0,1 0 1,-2 7-39,0-1-1,1 1 1,0-1 0,1 10 0,-1 2 216,-5 331 602,8-209-790,-3-130-147,1 1 0,0-1 1,1 0-1,0 1 0,1-1 1,0 0-1,1 0 0,1 0 1,0-1-1,10 22 0,4-13-1364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4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48 144 1544,'0'0'1215,"22"-2"-1185,69-8-40,-87 9-1,-1 1 1,1-1-1,0 0 0,0 0 0,-1 0 0,1-1 0,-1 1 1,1-1-1,-1 0 0,0 0 0,1 0 0,-1 0 1,0-1-1,0 1 0,-1-1 0,1 0 0,0 0 0,-1 0 1,3-5-1,-2 3-9,-1 0 0,-1-1 0,1 0 0,-1 1 0,0-1 0,0 0 0,0 0 0,-1 0 0,0-7 0,0 12 21,0 0 0,0 1 0,0-1 0,-1 0 0,1 0 0,0 0-1,0 0 1,-1 1 0,1-1 0,0 0 0,-1 0 0,1 1 0,-1-1 0,1 0 0,-1 1 0,1-1 0,-1 0-1,0 1 1,1-1 0,-1 1 0,0-1 0,1 1 0,-1-1 0,-1 0 0,-27-6 22,-30 9 42,53 0-63,-1-1 0,1 1 1,0 0-1,0 0 0,0 1 0,1-1 0,-1 1 1,1 1-1,-1-1 0,1 1 0,0 0 1,0 0-1,1 0 0,-1 1 0,1 0 1,0 0-1,0 0 0,-5 9 0,4-5 0,0 1 0,0 0 0,1 0 0,1 0-1,-1 0 1,1 1 0,1-1 0,0 1 0,1 0 0,-1 13 0,2-21 0,0 0 0,0 1 1,1-1-1,-1 0 0,1 0 1,-1 0-1,1 0 1,0 0-1,0 0 0,0 0 1,1 0-1,-1 0 0,1 0 1,-1-1-1,1 1 1,0-1-1,0 1 0,0-1 1,1 0-1,-1 1 0,0-1 1,1 0-1,0-1 0,-1 1 1,1 0-1,0-1 1,0 0-1,0 1 0,0-1 1,4 1-1,8 1 15,0 0 0,1-1 0,-1-1 0,1-1 1,15 0-1,-7-1-8,-13 1-7,0-1 1,0-1-1,0 0 1,0 0-1,-1-1 1,1-1-1,-1 1 1,0-2-1,0 1 1,0-2-1,0 1 1,-1-1-1,0-1 1,0 1-1,-1-2 1,0 1-1,0-1 1,0 0-1,-1-1 1,-1 1-1,7-11 1,-5 7 118,0 0 1,-1 0-1,0-1 1,-1 0 0,-1 0-1,0 0 1,-1-1 0,0 1-1,3-24 1,-8 64-155,-2 1 1,-11 49 0,-4 26-23,10 137-1295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4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1224,'0'0'992,"214"7"-992,-185 36-8,-18 6 8,-11 8-56,0 3 56,-29-4 96,-12 0-16,4-9 1,4-11-81,15-16 0,7-13-561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5:16:35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27 648,'0'0'1833,"4"-27"-1689,-1 27-144,9 0-176,-1 17-513,-11-4-503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4.7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93 344 2240,'0'0'809,"11"-28"-512,37-94-112,-22 61-87,-19 47 6,0 0 0,-2-1-1,0 1 1,0-1 0,-1 0 0,3-30 0,-8 67-148,-2 1 1,-1-1 0,-8 29-1,-8 38 60,13-3-546,3 1 0,8 92 1,-1-150-816</inkml:trace>
  <inkml:trace contextRef="#ctx0" brushRef="#br0" timeOffset="1">1 649 1144,'0'0'1425,"262"7"-1425,-170-7-609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5.1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220 1 2224,'0'0'1721,"-35"19"-1721,-104 63-7,133-79 7,0 1-1,1-1 1,-1 2-1,1-1 1,-8 9 0,13-13-1,-1 1 1,1 0-1,-1 0 1,1 0-1,-1 0 1,1 0-1,0 0 1,0 0 0,-1 0-1,1-1 1,0 1-1,0 0 1,0 0-1,0 0 1,0 0-1,0 0 1,0 0-1,0 2 1,1 4-6,-1-4 4,0-1 0,1 0 0,-1 1 0,1-1 0,-1 0 0,1 1 0,0-1 0,0 0 0,0 0 0,0 0 0,0 0 0,0 0 0,1 0 0,-1 0 0,1 0 0,-1 0 0,1-1 0,0 1 0,0-1 0,-1 1 0,1-1 0,0 1 1,0-1-1,1 0 0,-1 0 0,0 0 0,4 1 0,7 2-3,1-1 1,-1 0 0,26 2 0,-12-2-10,8 1-11,-26-3 7,1 0-1,0 0 0,0 1 1,0 0-1,-1 0 0,18 8 0,-26-10 18,-1 1-1,0-1 0,0 1 0,1-1 0,-1 0 0,0 1 0,0-1 0,0 1 0,0-1 0,0 1 1,0-1-1,1 1 0,-1-1 0,0 0 0,0 1 0,0-1 0,-1 1 0,1-1 0,0 1 1,0-1-1,0 1 0,0-1 0,0 0 0,0 1 0,-1-1 0,1 1 0,0-1 0,0 0 0,-1 1 1,1-1-1,0 0 0,0 1 0,-1-1 0,1 0 0,0 1 0,-1-1 0,1 0 0,-1 0 0,1 1 1,0-1-1,-1 0 0,1 0 0,-1 0 0,0 1 0,-22 5 50,-1 0 0,1-2-1,-1-1 1,0 0 0,-36-2 0,59-1-58,0 0 0,1 0 0,-1 0 0,0 0 1,0 0-1,0 0 0,1 0 0,-1 0 0,0 0 0,0-1 0,0 1 1,1 0-1,-1 0 0,0-1 0,1 1 0,-1 0 0,0-1 0,1 1 1,-1-1-1,0 1 0,1-1 0,-1 0 0,0 0 0,-1-18-473,2 13 348,0-32-1011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5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0 1552,'0'0'2249,"-25"140"-2161,14-87-56,3-4-32,8 5 48,-3-8-40,3-6-8,0-10-272,0-7-576,0-16-1129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5.8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0 163 1272,'0'0'2840,"33"-8"-2771,106-29-58,-72 21-15,-57 15-17,0-1 0,-1 0 1,1 0-1,-1-1 0,0-1 0,0 1 1,0-1-1,0-1 0,-1 0 0,9-6 1,-14 9 4,-1 0 1,0-1 0,0 1-1,0-1 1,0 1 0,-1-1-1,1 0 1,-1 1 0,1-1-1,-1 0 1,0 0 0,0 0 0,0 0-1,-1 0 1,1-1 0,-1 1-1,1 0 1,-1-5 0,-17 7-48,12 1 58,1 1 0,-1 0 0,0 0 0,1 0 0,-1 1 0,1 0 0,-1 0 0,1 0 0,0 0 0,0 0 0,0 1 0,0 0 0,0 0 0,0 0 0,1 0 0,-1 1 0,1-1 0,0 1 0,0 0 0,1 0 0,-1 0 0,1 0 0,0 0 0,0 1 0,-2 5 0,0 1 3,0-1 0,1 1 1,0-1-1,1 1 0,0 0 0,1 0 1,0 0-1,1 0 0,0 0 0,2 16 1,-1-24 2,0 0 1,0-1 0,0 1 0,0 0-1,1 0 1,-1 0 0,1-1-1,0 1 1,-1-1 0,1 1-1,0-1 1,1 0 0,-1 0-1,0 0 1,1 0 0,-1 0 0,1-1-1,0 1 1,-1-1 0,1 1-1,0-1 1,0 0 0,0 0-1,0 0 1,0-1 0,3 1 0,12 2 24,-1-1 0,1 0 0,25-2 0,-28 0-12,-5 0-17,0 1-1,0-2 1,0 1 0,0-2 0,0 1 0,0-1 0,0-1 0,-1 0 0,1 0-1,-1-1 1,0 0 0,0-1 0,0 1 0,0-2 0,-1 1 0,11-11-1,-6 5 33,-2-1-1,0 0 0,0 0 0,-1-1 0,-1-1 0,0 0 0,-1 0 0,0 0 0,-1-1 1,-1 0-1,6-21 0,-10 26 601,-6 27-598,-17 39-75,12-33 47,0 0 0,2 1 0,-5 30 0,7-7-167,1 63 0,4-109 128,0 0 1,0 0-1,0 0 0,0 0 1,0 0-1,0 0 0,0 0 1,0 0-1,0 0 0,-1 0 1,1-1-1,0 1 0,-1 0 1,1 0-1,0 0 1,-1 0-1,0 0 0,1-1 1,-1 1-1,0 1 0,0-2-5,0 0 0,0 0-1,0 0 1,0 0 0,0 0-1,1 0 1,-1 0 0,0 0-1,0 0 1,0 0 0,0-1-1,1 1 1,-1 0 0,0-1-1,0 1 1,1-1 0,-1 1-1,0-1 1,1 1 0,-1-1-1,0 1 1,1-1 0,-2-1 0,-16-21-1136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36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1 146 568,'0'0'2915,"32"-24"-2756,104-71-79,-130 91-79,1 0 1,-1 0-1,1 1 0,0 0 0,0 0 0,8-2 0,-13 5-3,0 0-1,0 0 0,0 0 0,0 0 0,0 0 0,0 0 0,0 0 1,0 1-1,0-1 0,0 1 0,3 1 0,-1-1-3,-2 0 4,-1 0 0,1 0 0,0 0 1,0 0-1,0 0 0,-1 0 0,1 0 0,0 1 0,-1-1 0,1 1 0,-1-1 1,0 1-1,0 0 0,1-1 0,-1 1 0,0 0 0,0 0 0,-1 0 0,1 0 0,0 0 1,0 0-1,0 3 0,0 4-13,0 0 1,0 1 0,-1 16-1,-1-11 5,1-9 5,-1 0 0,0 0 0,-1 0-1,1 0 1,-1 0 0,0 0-1,-1 0 1,1-1 0,-1 1-1,-1-1 1,1 1 0,-1-1 0,1 0-1,-1-1 1,-1 1 0,1-1-1,-6 5 1,-29 36-968,37-36-290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40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558 26 1520,'0'0'1443,"-34"-5"-1317,-112-13-64,129 17-54,-1 0 0,0 0-1,1 2 1,-1 0 0,0 1-1,-29 7 1,23-1-8,0 2 0,-43 22-1,64-30 2,2-2-2,-10 6-4,0 0-1,1 0 1,-11 9-1,19-13 2,-1 0 1,1 0-1,0 0 0,0 0 0,1 0 0,-1 0 1,0 1-1,1-1 0,-1 1 0,1-1 0,0 1 1,0-1-1,0 1 0,0 0 0,0 0 0,1 0 1,-1-1-1,1 5 0,0-5 5,0 0 0,1-1 0,-1 1 1,1-1-1,0 1 0,-1-1 0,1 1 0,0-1 0,0 0 0,0 1 0,0-1 1,0 0-1,0 0 0,0 1 0,0-1 0,1 0 0,-1 0 0,0 0 1,1-1-1,-1 1 0,1 0 0,-1 0 0,1-1 0,-1 1 0,3 0 0,50 12 58,-39-10-40,141 24 90,-102-20-95,0 2 0,98 31 1,-143-36-19,1-1 0,-1 2 0,0-1 0,0 1 0,0 0 0,-1 1 0,10 8 0,-14-11-11,-2 1 0,1-1-1,0 1 1,0-1 0,-1 1 0,0 0-1,0 0 1,0 0 0,0 0 0,-1 0-1,1 0 1,-1 1 0,0-1 0,-1 1-1,1-1 1,-1 0 0,0 1 0,0 6-1,-1-6 10,0-1 0,0 0 0,0 0 0,0 1 0,-1-1 0,0 0 0,0 0 0,0 0 0,0-1 0,-1 1 0,1-1 0,-1 1 0,0-1 0,0 0 0,0 0 0,-1 0 0,1 0 0,-1 0 0,1-1 0,-1 0 0,-6 3 0,-9 5 8,-1-2 1,1 0-1,-25 5 1,14-6 26,-1-1 0,0-2 0,0-1-1,-1-2 1,1 0 0,-48-7 0,57 3-6,1-1 0,0-2-1,0 0 1,1-1 0,0-1-1,-30-15 1,47 22-66,0-1 0,1 1-1,-1 0 1,0-1 0,0 1 0,1-1 0,-1 0-1,1 0 1,-1 0 0,1 0 0,0 0-1,0-1 1,0 1 0,0-1 0,0 1 0,1-1-1,-1 0 1,1 0 0,-1 1 0,1-1-1,0 0 1,0 0 0,1 0 0,-1 0 0,1-1-1,-1-2 1,1-8-1660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40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26 960,'0'0'2643,"0"-6"-2365,0 5-271,1 1 0,-1-1 0,0 0 0,0 0 0,0 0 1,0 0-1,0 1 0,0-1 0,0 0 0,0 0 0,0 0 0,0 0 0,0 1 0,0-1 1,-1 0-1,1 0 0,0 0 0,-1 0 0,1 1 0,0-1 0,-1 0 0,0 0 0,-6 21 1,-4 48-27,8 128 145,5-108-1062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40.9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19 48,'0'0'2176,"33"-4"-2126,100-9-125,-131 13 63,1-1 0,-1 1 0,1 0-1,-1 0 1,0 0 0,1 0 0,-1 0 0,0 1-1,1-1 1,-1 1 0,0-1 0,1 1 0,-1 0-1,0 0 1,0 0 0,0 0 0,0 1 0,0-1-1,0 0 1,0 1 0,3 3 0,-4-3-11,0 0 1,0 0-1,-1 0 1,1 0-1,-1 0 0,1 0 1,-1 1-1,0-1 1,0 0-1,0 0 1,0 1-1,0-1 1,-1 3-1,0 5-41,1-5 57,-1-1-1,0 1 1,0 0 0,-1-1-1,1 1 1,-1-1 0,0 1-1,0-1 1,-1 0 0,1 0-1,-1 0 1,0 0 0,0 0-1,0 0 1,-1-1 0,1 0-1,-1 0 1,0 0-1,0 0 1,-6 4 0,-11 5 104,0-1 1,-39 16 0,56-25-77,-70 21 368,75-23-383,-1 0 1,0 0-1,0 1 0,0-1 0,0 0 0,0 0 0,0 0 0,0 0 0,0 0 0,0 0 0,0 0 0,0 0 0,0 0 0,0 0 0,0 0 0,0 0 0,0 0 0,0 0 0,0 0 0,0 1 0,0-1 0,0 0 0,0 0 0,0 0 0,0 0 0,0 0 0,0 0 0,0 0 0,0 0 1,0 0-1,0 0 0,0 0 0,0 0 0,0 1 0,0-1 0,0 0 0,0 0 0,0 0 0,0 0 0,0 0 0,0 0 0,0 0 0,0 0 0,0 0 0,0 0 0,0 0 0,0 0 0,-1 0 0,1 0 0,0 0 0,0 0 0,0 0 0,0 0 0,0 0 0,12 2 100,17 0-42,17-4 5,-15 1-33,50 3 1,-74-2-39,-1 1 0,1 0 1,-1 0-1,0 1 0,0 0 1,0 0-1,0 0 0,0 1 1,0-1-1,-1 1 0,1 1 1,-1-1-1,10 9 1,-13-9-4,1 1 0,-1-1 1,1 1-1,-1-1 0,-1 1 1,1 0-1,0 0 0,-1-1 1,0 1-1,0 0 0,0 1 1,0-1-1,-1 0 0,1 0 1,-1 0-1,0 0 1,0 0-1,-1 1 0,0 4 1,0-3 2,-1-1 1,1 1-1,-1 0 1,0-1-1,0 0 1,-1 1-1,0-1 1,1 0-1,-2 0 1,1 0-1,-1-1 1,-6 8 0,0-4 8,0 0 0,-1-1 0,0 0 0,-1 0 0,1-1 0,-1-1 0,0 0 0,0-1 0,-1 0 0,-13 2 0,2-1-32,-1-2 0,1-1 0,-1-1 0,-32-3 0,52 2-61,0-1 0,-1 1 0,1-1 0,0-1 1,-10-2-1,-13-17-1008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41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340 14 1304,'0'0'2305,"-32"-4"-2148,-100-6-144,125 10-16,0 0 1,1 1-1,-1-1 0,0 1 0,1 0 0,-1 1 0,1 0 0,-1 0 0,1 0 0,0 1 0,0 0 0,0 0 0,0 0 0,0 1 0,1 0 0,-1 0 0,1 0 0,0 1 0,1 0 0,-5 5 0,2-2 1,3-4-3,0 1 0,0 0 0,1 0 0,0 0 0,0 0 0,0 1 0,1-1 0,-3 9 0,4-12 4,1 0 0,-1 0 0,1 0 1,-1 0-1,1 1 0,0-1 0,-1 0 1,1 0-1,0 0 0,0 0 0,1 1 1,-1-1-1,0 0 0,1 0 0,0 0 1,-1 0-1,1 0 0,0 0 0,0 0 1,0 0-1,0 0 0,0 0 0,0 0 1,1-1-1,-1 1 0,1-1 1,2 3-1,4 1 8,0-1 0,0 0 0,0 0 0,1-1 0,0 0 0,-1-1 0,11 2 0,71 8 57,-37-6-52,-26-2-20,-3-2 9,-1 2-1,1 0 0,-1 2 1,35 12-1,-54-16-16,0 0-1,0-1 1,0 1-1,0 1 0,0-1 1,-1 0-1,1 1 1,-1 0-1,0 0 1,0 0-1,0 0 1,0 1-1,0-1 0,0 1 1,-1-1-1,0 1 1,0 0-1,0 0 1,0 0-1,-1 0 1,1 0-1,-1 1 0,0-1 1,0 0-1,-1 1 1,1-1-1,-1 0 1,0 1-1,0-1 1,-2 9-1,1-8 6,0-1 0,0 0-1,-1 1 1,1-1 0,-1 0 0,0 0 0,-1 0-1,1 0 1,0 0 0,-1-1 0,0 1 0,-4 3-1,-1 0 6,1 0 1,-1-1-1,-1 0 0,1 0 0,-11 4 0,-3 1 19,0-2-1,-1-1 1,-43 11-1,35-14 50,0 0 0,0-2 0,0-1 0,-54-4 0,83 2-89,-1 0-1,1-1 1,-1 1 0,1 0 0,-1-1 0,1 0 0,0 1-1,-1-1 1,1 0 0,0 0 0,0-1 0,-1 1 0,1 0-1,0-1 1,0 1 0,1-1 0,-1 0 0,0 1 0,0-1 0,1 0-1,-1 0 1,1 0 0,-1 0 0,1-1 0,0 1 0,0 0-1,0 0 1,0-1 0,0-3 0,0-10-1079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42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0 366 824,'0'0'2790,"5"-4"-2661,17-9-91,-22 13-39,1 0 0,0-1 0,0 1 0,0 0 0,0 0 0,0 0 0,-1 0 0,1 0 0,0 0 0,0 1 0,0-1 0,0 0 0,-1 0 0,1 1 0,0-1 0,0 0 0,0 1 0,-1-1 0,1 1 0,0-1 0,-1 1 0,1-1 0,0 1 0,-1-1 0,1 1 0,0 0 0,-1-1 0,1 1 0,-1 0 0,1 1 0,16 28-38,-14-23 33,51 111-29,-19-37 30,-33-76 7,1 0 0,-1-1 0,1 1 0,1-1 0,-1 0 0,1 0 0,-1 0 0,1 0 0,0-1 1,7 5-1,-9-6 11,0-1 1,1 1 0,-1-1 0,0 0-1,1 0 1,-1 0 0,1-1 0,-1 1-1,1 0 1,0-1 0,-1 0 0,1 0-1,-1 1 1,1-2 0,0 1 0,-1 0-1,1 0 1,-1-1 0,1 1 0,-1-1 0,1 0-1,-1 0 1,1 0 0,2-2 0,3-2 61,0-1 0,-1-1 0,1 0 0,-1 0 0,-1 0 0,1 0 0,8-15 0,35-63 534,-33 49-376,-11 22-44,1 1 0,0 0 0,15-20-1,-22 32-196,1 1 0,-1-1 0,1 1 0,-1-1 0,0 1 0,1 0-1,-1-1 1,1 1 0,-1-1 0,1 1 0,-1 0 0,1 0 0,0-1-1,-1 1 1,1 0 0,-1 0 0,1 0 0,0 0 0,-1 0 0,1-1-1,-1 1 1,1 0 0,0 0 0,-1 1 0,1-1 0,-1 0 0,1 0 0,0 0-1,-1 0 1,1 0 0,-1 1 0,1-1 0,-1 0 0,1 0 0,-1 1-1,1-1 1,-1 1 0,1-1 0,-1 0 0,1 1 0,-1-1 0,0 1-1,1 0 1,14 22-267,-3 9 70,15 35-144,-24-62 319,0 0 0,0 0 0,0 0 0,0 0 0,1 0 0,0-1-1,0 1 1,0-1 0,7 4 0,-10-6 36,1-1 0,0 0-1,0 0 1,0 0 0,0 0 0,0 0 0,0 0-1,0 0 1,0-1 0,0 1 0,1-1 0,-1 1-1,0-1 1,0 0 0,0 0 0,1 0-1,-1 0 1,0 0 0,0-1 0,0 1 0,4-2-1,-3 1 9,-1-1 0,1 0-1,0 1 1,0-1-1,-1-1 1,1 1 0,-1 0-1,0-1 1,0 1-1,0-1 1,0 1 0,3-6-1,2-6 67,-1-1-1,0 1 1,-1-1-1,5-27 0,-1-11-103,-2 0 0,-3-1 0,-2 0 0,-7-78 0,4 124-159,0 0 0,0 0 0,-1 0 0,-4-11-1,-14-19-1261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5:16:52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 2296,'0'0'2121,"29"-7"-2153,3-1 10,59-7 0,-88 15 15,1 0 1,0 0-1,0 0 0,-1 0 0,1 1 1,0 0-1,0 0 0,-1 0 1,1 0-1,-1 0 0,1 1 1,-1-1-1,0 1 0,1 0 1,-1 0-1,0 0 0,0 1 1,0-1-1,-1 1 0,1-1 0,-1 1 1,1 0-1,-1 0 0,3 5 1,-1 0-30,0 0 1,-1 0 0,0 1 0,0 0-1,-1-1 1,0 1 0,1 13-1,-1-6 22,0 0 0,-1 1-1,-1-1 1,-1 0 0,0 1-1,-1-1 1,-1 0 0,-1 0-1,0 0 1,-1 0 0,-9 20-1,-14 18-19,-70 96 0,97-148 58,1-7 48,2-5-53,0 0-1,0 0 0,1 1 1,0-1-1,1 0 1,0 1-1,10-17 0,4-12 12,-11 22 13,55-143-2,-55 136 162,-1-1 0,-1-1 0,-1 1 1,1-48-1,-9 174-528,1-57 303,2-1-1,7 65 1,-4-101-77,1 1 1,0-1 0,0 0-1,0 0 1,1 0-1,0-1 1,1 0 0,0 1-1,0-1 1,0-1 0,1 1-1,0-1 1,0 0-1,1-1 1,-1 1 0,15 8-1,19 8-1116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0.7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1 196 800,'0'0'3035,"8"-1"-2930,105 0-6,25-2-105,-134 3-11,0 0 0,0 0 0,0-1-1,0 0 1,-1 0 0,1 0 0,0 0 0,0 0 0,-1-1 0,1 1 0,4-4 0,-7 3-9,1 1 0,-1-1 1,1 0-1,-1 0 1,0 0-1,0 0 1,1 0-1,-2 0 1,1 0-1,0 0 1,0-1-1,-1 1 0,1 0 1,-1-1-1,0 1 1,1 0-1,-1 0 1,0-1-1,-1-2 1,1 2-30,0 0 1,-1-1 0,1 1-1,-1-1 1,0 1 0,0 0-1,-1 0 1,1-1 0,0 1-1,-1 0 1,0 0-1,0 0 1,0 0 0,0 1-1,0-1 1,0 1 0,-1-1-1,-5-3 1,-4-3-68,0 1 0,-1 0 0,-16-7 0,-3-2 49,9 3 215,27 16 152,36 24-100,-26-15-174,0 0 1,0 2-1,18 21 1,-27-29-20,-1 1 0,0 0 0,0 0 0,-1 0 0,0 0-1,0 0 1,0 1 0,-1-1 0,1 1 0,-2 0 0,1-1 0,0 11 0,-1-12 2,-1 0 0,0 0-1,0 0 1,0 1 0,-1-1 0,0 0-1,0 0 1,0 0 0,0 0 0,-1 0-1,0-1 1,0 1 0,-5 7 0,1-4 26,-1 0 0,0-1-1,-1 0 1,0 0 0,-14 9 0,8-3 23,15-8-121,12-3-204,26-5-424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1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375 0 1864,'0'0'935,"-32"3"-737,-106 13-84,128-14-113,-1 0 0,1 1 0,-1 0 0,1 0 0,0 1 0,1 1 0,-1 0 0,1 0 1,-1 0-1,2 2 0,-1-1 0,1 1 0,0 0 0,0 0 0,1 1 0,-8 11 0,11-14-44,0 0 1,0 1 0,1 0 0,0 0-1,1 0 1,-1 0 0,-2 12-1,4-16 22,0 1-1,1-1 1,-1 1 0,1-1-1,0 0 1,0 1-1,0-1 1,0 1-1,0-1 1,0 1-1,1-1 1,-1 0-1,1 1 1,0-1-1,0 0 1,-1 1 0,1-1-1,1 0 1,-1 0-1,0 0 1,1 0-1,-1 0 1,1 0-1,2 3 1,7 1-11,0 0 0,0 0 1,0-1-1,1-1 0,-1 0 0,20 4 0,43 16 28,-69-22 5,0 1-1,1 0 1,-1 0-1,-1 0 1,1 0 0,0 1-1,-1 0 1,0 0 0,0 0-1,6 8 1,-8-10 10,-1 0 0,0 1 1,1-1-1,-1 1 0,0 0 1,0-1-1,-1 1 0,1 0 1,0-1-1,-1 1 0,0 0 1,1 0-1,-1 0 0,0-1 1,0 1-1,-1 0 0,1 0 1,-1-1-1,1 1 0,-1 0 0,0 0 1,0-1-1,0 1 0,0-1 1,-1 1-1,1-1 0,-1 0 1,1 1-1,-1-1 0,0 0 1,0 0-1,0 0 0,0 0 1,0 0-1,0-1 0,-1 1 1,1-1-1,-3 2 0,-13 6 58,0 0-1,0-2 0,0 0 0,-1-1 1,0-1-1,0 0 0,-1-2 1,-38 3-1,57-6-73,-1 0 0,1 0 0,0-1 0,0 1 0,0 0 0,0 0 1,0-1-1,0 1 0,0-1 0,0 1 0,0-1 0,0 1 0,0-1 0,0 1 0,0-1 0,1 0 0,-1 0 0,0 1 0,0-1 0,1 0 1,-1 0-1,0 0 0,1 0 0,-1 0 0,1 0 0,-1 0 0,1 0 0,0 0 0,-1 0 0,1 0 0,0 0 0,0 0 0,-1 0 0,1-1 1,0-1-1,0-3-113,0 0 1,1-1 0,-1 1-1,1-1 1,4-11-1,16-30-1154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1.4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0 2104,'0'0'1609,"-26"229"-1409,22-163 8,4-3-104,0-3-72,-3-7 8,-5-10-40,-3-9-224,-7-11-160,-16-20-280,9-3-585,3 0-343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1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1 107 504,'0'0'2957,"34"0"-2909,112 0-24,-77 0-18,-40 2-2,-1-2-1,1-1 1,-1-1-1,1-2 1,31-8 0,-58 12-36,0-1 1,-1 1 0,1-1 0,0 0-1,0 0 1,0 0 0,0 0 0,-1 0-1,1 0 1,0 0 0,-1 0-1,1-1 1,-1 1 0,0-1 0,1 1-1,-1-1 1,0 0 0,0 1-1,0-1 1,0 0 0,1-4 0,-1 2-52,0 0 1,0 0-1,-1 0 1,0 0 0,0 0-1,0 0 1,0 0-1,-1 0 1,-1-8-1,2 11 70,-1 1 0,1-1 0,-1 0-1,1 1 1,-1-1 0,1 0-1,-1 1 1,1-1 0,-1 1-1,0-1 1,1 1 0,-1-1-1,0 1 1,1-1 0,-1 1 0,0 0-1,0-1 1,0 1 0,1 0-1,-1 0 1,0-1 0,0 1-1,0 0 1,1 0 0,-3 0-1,-27 0 48,20 1-12,7-1-13,1 1 0,-1 0 1,0 0-1,1 0 1,-1 0-1,1 0 0,-1 1 1,1-1-1,0 1 1,-1 0-1,1-1 0,0 1 1,0 0-1,0 0 1,1 0-1,-1 1 0,0-1 1,1 0-1,-1 1 1,1-1-1,0 1 0,0-1 1,0 1-1,-1 4 1,-2 5 19,0 0 1,0 1-1,2-1 1,-2 16-1,4-27-27,-2 10 18,1 0 0,1 0 1,0 0-1,0 0 0,4 22 0,-3-30-10,0 0 0,0 0-1,0-1 1,1 1-1,-1 0 1,1 0 0,0-1-1,0 1 1,-1-1 0,2 0-1,-1 1 1,0-1 0,0 0-1,1 0 1,-1 0-1,1-1 1,0 1 0,-1-1-1,1 1 1,0-1 0,0 0-1,0 0 1,0 0 0,0 0-1,5 0 1,5 2 10,-1-1-1,1 0 1,0-1 0,-1 0 0,1-1 0,0-1-1,0 0 1,0 0 0,-1-2 0,1 1 0,-1-2-1,0 1 1,1-2 0,-2 1 0,1-2 0,0 0-1,-1 0 1,17-14 0,-15 8 28,0 0 0,-1-1 0,-1 0 0,13-21 0,-19 28 95,0-1 1,-1 0 0,0 0 0,0 0 0,-1-1-1,0 1 1,-1-1 0,4-12 0,-21 364-316,15-330 61,1-11-26,-1 0-1,0 1 1,0-1-1,0 1 0,0-1 1,0 0-1,-1 1 1,0-1-1,1 0 0,-1 1 1,0-1-1,-4 6 1,-2-1-1312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2.1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1 123 1360,'0'0'2413,"32"-20"-2355,105-62-55,-132 79-10,-1 0 0,1 1 0,0 0 1,1 0-1,-1 0 0,0 0 0,1 1 0,-1 0 0,1 0 0,-1 0 0,11 1 0,-14 0-3,0 1-1,0-1 1,0 1 0,0-1-1,0 1 1,0 0-1,0 0 1,-1 0-1,1 0 1,0 0 0,0 0-1,-1 1 1,1-1-1,-1 0 1,1 1-1,-1-1 1,0 1 0,0 0-1,1-1 1,0 4-1,1 4-33,0 0 0,-1 0 0,0 0 0,0 0-1,-1 0 1,0 0 0,-1 0 0,-1 16 0,0-22 39,1 6-9,-2-1 1,1 1-1,-1-1 0,-1 1 1,1-1-1,-1 0 1,-1 0-1,1 0 0,-2 0 1,1-1-1,-1 1 0,0-1 1,-9 10-1,-5 3 50,-1-1-1,-44 33 1,60-48-15,0-1 0,0 0 0,0 0 0,-1 0-1,1-1 1,-1 1 0,1-1 0,-1 0 0,0-1 0,0 1 0,0-1 0,0 0 0,0 0-1,-9 0 1,13-1-22,1 0-1,0 0 1,0 0-1,0 0 1,-1 0-1,1-1 1,0 1-1,0 0 1,0 0-1,-1 0 1,1 0-1,0 0 1,0 0-1,0-1 1,0 1-1,-1 0 1,1 0-1,0 0 1,0 0-1,0-1 0,0 1 1,0 0-1,0 0 1,0 0-1,0-1 1,-1 1-1,1 0 1,0 0-1,0-1 1,0 1-1,0 0 1,0 0-1,0-1 1,0 1-1,0 0 1,0 0-1,0 0 1,1-1-1,-1 1 1,0 0-1,0 0 1,0-1-1,2-37-431,10-9-588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2.5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521 22 1664,'0'0'2322,"26"-3"-2383,82-13-203,-105 15 195,0 1 0,0-1-1,0 1 1,0 0 0,1 0 0,-1 0 0,0 0 0,0 1 0,5 0 0,-8-1 49,0 0 1,1 1 0,-1-1-1,0 0 1,0 0 0,0 1-1,1-1 1,-1 0 0,0 1-1,0-1 1,0 0 0,0 0 0,0 1-1,0-1 1,0 0 0,1 1-1,-1-1 1,0 0 0,0 1-1,0-1 1,0 0 0,0 1-1,-1-1 1,1 0 0,0 1 0,0-1-1,0 0 1,0 1 0,0-1-1,0 0 1,0 0 0,-1 1-1,1-1 1,0 1 0,-2 5-36,1-4 35,1 1 0,-1-1 0,0 0 0,0 1 0,0-1 0,-1 0-1,1 0 1,0 0 0,-1 0 0,1 0 0,-1 0 0,0 0 0,0 0 0,0-1 0,0 1-1,0-1 1,0 1 0,-4 1 0,-50 23 39,38-19-23,-2 0 52,14-5-22,0 0 0,0 0 1,1 0-1,-1 1 0,1 0 1,0 0-1,0 0 0,0 0 1,-6 6-1,11-8-24,0-1 1,0 1-1,0-1 0,0 1 0,0-1 0,0 0 1,0 1-1,0-1 0,0 1 0,0-1 1,0 0-1,0 1 0,1-1 0,-1 0 0,0 1 1,0-1-1,1 0 0,-1 1 0,0-1 1,0 0-1,1 1 0,-1-1 0,0 0 0,1 0 1,-1 1-1,0-1 0,1 0 0,-1 0 0,0 0 1,1 1-1,-1-1 0,1 0 0,-1 0 1,0 0-1,1 0 0,-1 0 0,1 0 0,-1 0 1,1 0-1,23 6 35,-21-5-26,11 2 12,0-1-12,0 1-1,-1 1 0,25 10 1,-35-13-13,-1 0 0,0 0 0,0 0 0,0 0 0,0 0 0,0 1 0,0-1 0,0 1 0,-1-1 0,1 1-1,0 0 1,-1-1 0,1 1 0,-1 0 0,0 0 0,1 0 0,-1 0 0,0 0 0,0 1 0,-1-1 0,1 0 0,0 0 0,-1 1 0,1-1 0,-1 0 0,0 1 0,1-1 0,-1 0 0,-1 1 0,1 2 0,-1-2 5,0-1-1,0 0 1,0 0 0,-1 0 0,1 0-1,0-1 1,-1 1 0,0 0 0,1 0 0,-1-1-1,0 1 1,0-1 0,0 0 0,0 0-1,0 1 1,0-1 0,0 0 0,0-1-1,0 1 1,0 0 0,-1-1 0,1 1 0,0-1-1,-4 1 1,-3 1 21,-39 10 22,0-3 0,0-2 0,0-2-1,-1-2 1,-90-6 0,107-1-348,-57-14 0,-23-16-1224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3.1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1 219 464,'0'0'1746,"36"-4"-1579,228-25 155,-225 26-288,-19 3-24,0-1 0,0-2 1,-1 0-1,1-1 0,-1-1 0,27-9 1,-44 13-20,-1 0 0,1 1 0,0-1 0,-1 0 0,1 0 0,0 0 0,-1 0 0,1 0 0,-1 0 0,0-1 0,1 1 0,-1 0 0,0-1 0,0 1 1,0-1-1,0 1 0,0-1 0,0 1 0,0-1 0,-1 0 0,1 1 0,0-1 0,-1 0 0,1 0 0,-1 0 0,0 1 0,0-1 0,0 0 0,0 0 0,0 0 1,0 0-1,0 1 0,0-1 0,-1 0 0,1 0 0,-1 0 0,0 1 0,-1-4 0,0 0-20,-1 1 0,0-1 0,0 1 1,0 0-1,-1 0 0,0 0 0,0 0 0,0 0 0,0 1 0,0 0 1,-7-4-1,-5-3 36,10 6 23,0 0 1,-1 1-1,1-1 0,-1 1 1,1 0-1,-1 1 0,0 0 1,0 0-1,-13-2 1,19 4-47,13 6-34,-3 0 55,-1 0 0,0 1-1,-1-1 1,1 2 0,-1-1 0,-1 1-1,1 0 1,-1 1 0,-1-1 0,0 1-1,0 0 1,0 1 0,-1-1 0,-1 1-1,0-1 1,0 1 0,-1 0 0,0 0 0,-1 1-1,0-1 1,0 0 0,-2 20 0,-1-23-4,1-1 0,-1 0 0,-1 1 0,1-1 0,-1 0 0,0 0 0,0-1 0,-1 1 0,0-1 0,0 1 0,0-1 0,-1 0 0,-6 6 0,-12 9-10,-39 27-1,38-30-20,-46 33-274,6-9-374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3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0 183 560,'0'0'2593,"37"2"-2304,119 4-85,-133-4-162,1-2 0,37-4-1,-56 4-38,-1-2-1,1 1 1,-1 0-1,0-1 0,1 0 1,-1 0-1,0 0 1,0 0-1,0-1 0,-1 0 1,1 0-1,-1 0 1,1 0-1,2-4 0,-4 5-20,0 0 0,0-1 0,0 1 0,0-1 0,-1 0 0,1 1 0,-1-1 0,0 0 0,0 0 0,0 0 0,0 0-1,0 0 1,-1 0 0,1 0 0,-1 0 0,0 0 0,0 0 0,0 0 0,0 0 0,0 0 0,-1 0 0,1 0-1,-1 0 1,-2-5 0,1 4-7,0 0-1,0 0 0,0 0 0,0 0 1,-1 1-1,0-1 0,1 1 0,-2 0 1,1 0-1,0 0 0,0 0 0,-1 0 1,0 1-1,1-1 0,-9-2 0,2 0 6,4 2 16,0 0 0,-1 1 0,0 0 1,1 0-1,-1 1 0,0-1 0,1 1 0,-1 1 0,-11 0 1,16 0-25,19 1-48,17 6 145,-1 2 0,53 22 0,-47-16-26,-35-14-41,12 5 2,-1 0-1,0 1 1,27 16 0,-40-21-7,1-1 1,-1 1-1,1-1 1,-1 1-1,0 0 0,0 0 1,0 0-1,0 0 1,0 0-1,0 1 1,0-1-1,-1 0 1,1 1-1,-1-1 0,0 1 1,0 0-1,0-1 1,0 1-1,0 0 1,-1 0-1,1 0 1,-1 0-1,0-1 0,1 1 1,-1 0-1,-1 0 1,1 0-1,0 0 1,-1 0-1,0 3 1,-11 5 2,1-5-1,0-1-1,-1-1 1,1 0 0,-1-1 0,0 0 0,0-1 0,-16 1 0,-8 2-21,-69 11-326,-5-5-810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9.6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590 0 320,'3'0'4201,"-11"1"-3657,-29 5-485,0 2 1,1 2-1,0 1 1,-48 22-1,63-25-43,-129 57-15,126-52-15,0 0-1,1 2 1,-43 34 0,63-46 4,-1 0 0,0 0 0,1 0 0,0 0 0,0 1 0,0-1 0,0 1-1,0 0 1,1 0 0,-1 0 0,1 0 0,0 0 0,1 1 0,-1-1-1,1 1 1,-1-1 0,1 1 0,1-1 0,-1 9 0,1-11 6,0-1 0,0 1 0,0-1 0,1 1 1,-1-1-1,1 1 0,-1-1 0,1 1 0,-1-1 0,1 0 0,0 1 1,0-1-1,0 0 0,0 0 0,0 0 0,0 1 0,0-1 1,0 0-1,0 0 0,2 0 0,29 13-21,-26-13 20,55 15-7,108 12 0,15 3-299,-174-29 244,-1 1 1,1 0-1,-1 0 0,0 1 0,0 0 0,0 0 0,15 11 0,-22-12 44,1-1 0,0 1-1,-1-1 1,1 1 0,-1 0-1,0 0 1,0 0 0,0 1-1,0-1 1,0 0-1,-1 1 1,0-1 0,1 1-1,-1-1 1,-1 1 0,1 0-1,0-1 1,-1 1 0,0 0-1,0 0 1,0-1-1,-1 8 1,0-8 20,0 0 1,1 0-1,-1-1 0,-1 1 0,1 0 1,0-1-1,-1 1 0,1-1 0,-1 1 1,0-1-1,1 0 0,-1 0 0,0 1 1,-1-1-1,1-1 0,0 1 0,-1 0 1,-3 2-1,-7 3 5,1-1 1,-23 7 0,25-9-4,-21 6 17,-1-1 1,-1-2 0,-58 6-1,-100-5-57,185-8 62,-18-3-385,23 2 310,0 1 1,0-1 0,1 1 0,-1-1-1,1 1 1,-1-1 0,0 0-1,1 1 1,-1-1 0,1 0 0,-1 0-1,1 1 1,0-1 0,-1 0 0,1 0-1,0 0 1,0 1 0,-1-1 0,1 0-1,0 0 1,0 0 0,0 0 0,0 0-1,0 1 1,0-3 0,0-13-1481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9:59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0 648,'0'0'2635,"1"0"-2624,-1 0 0,0 0 0,0 0 0,1 0-1,-1 0 1,0 0 0,1 1 0,-1-1 0,0 0-1,1 0 1,-1 0 0,0 0 0,1 0-1,-1 1 1,0-1 0,0 0 0,1 0 0,-1 0-1,0 1 1,0-1 0,0 0 0,1 0 0,-1 1-1,0-1 1,0 0 0,0 1 0,0-1 0,1 0-1,-1 1 1,0-1 0,0 0 0,0 0 0,0 1-1,0-1 1,0 0 0,0 1 0,0-1-1,0 0 1,0 1 0,0-1 0,0 0 0,0 1-1,0 516-1235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5:16:52.7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70 88,'0'0'3638,"19"-12"-3615,63-34-21,-79 44-4,0 0-1,0 1 0,1 0 0,-1-1 0,0 1 0,1 0 0,-1 1 1,1-1-1,0 1 0,-1-1 0,1 1 0,-1 0 0,1 0 1,6 2-1,-8-2-4,-1 1 1,1 0-1,0 0 1,-1 0-1,1 0 1,0 0-1,-1 0 1,0 0-1,1 1 1,-1-1 0,0 0-1,1 1 1,-1-1-1,0 1 1,0-1-1,0 1 1,0 0-1,-1-1 1,2 4-1,0 4-8,0 0-1,-1 0 0,0 0 0,0 0 0,-1 0 0,0 1 0,-1-1 1,-2 9-1,1-6 18,-1-1 1,-1 1-1,0-1 1,0-1-1,-1 1 1,0 0-1,-1-1 1,0 0-1,-15 17 1,-8 7 44,-42 38 1,36-38 2,2 0 141,42-32-7,15-4-156,-1-2 0,-1 0 0,1-1 0,0-1 0,28-12 0,4 0-9,40-11-44,226-74-1104,-209 63-502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0.4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65 1128,'0'0'2003,"24"-11"-1969,80-33-33,-100 42-3,0 0-1,1 1 1,-1 0-1,1 0 1,-1 0 0,0 0-1,1 1 1,0-1-1,-1 1 1,1 0 0,8 2-1,-11-1-3,-1-1-1,1 1 1,-1-1-1,1 1 0,-1 0 1,1 0-1,-1 0 1,1 0-1,-1 0 1,0 0-1,1 0 1,-1 0-1,0 1 1,0-1-1,0 0 1,0 1-1,0-1 0,0 1 1,0-1-1,1 4 1,-1-1-8,-1 1 0,1-1-1,-1 0 1,0 1 0,0-1 0,0 1 0,0-1-1,-1 0 1,1 1 0,-1-1 0,-1 0 0,1 1 0,0-1-1,-1 0 1,0 0 0,0 0 0,-4 6 0,-8 5 14,0 0 0,-1-1 0,0 0 1,-1-2-1,-1 0 0,0 0 1,-20 9-1,10-4 34,-53 29 83,141-44-225,-31-4 111,38 1 5,-64 2-9,-1-1 1,1 0-1,0 1 0,0 0 1,-1-1-1,1 2 1,-1-1-1,1 0 0,-1 1 1,1-1-1,-1 1 1,0 0-1,6 4 1,-8-3-5,1 0 1,-1 0-1,1 0 1,-1 0-1,0 0 1,0 0-1,0 1 1,0-1-1,-1 0 1,0 0 0,1 1-1,-1-1 1,0 4-1,0 0 10,-1 0-1,1-1 0,-1 1 1,0 0-1,-3 10 1,0-10 8,0-1 0,0 1 0,0-1 0,-1 0 0,0 0 0,0 0 0,-1 0 0,1-1 0,-1 0 0,-12 8 0,1-2 27,0-1 1,0-1-1,-21 9 1,17-10-25,0-1 0,-1-1-1,0-1 1,0 0 0,0-2 0,-33 1 0,53-4-48,1 0 1,0 1-1,-1-1 1,1 0 0,0 0-1,-1 0 1,1-1-1,0 1 1,-1 0-1,1 0 1,0-1 0,-1 1-1,1-1 1,0 1-1,0-1 1,-1 0 0,1 1-1,0-1 1,0 0-1,0 0 1,0 0-1,0 0 1,0 0 0,0 0-1,0 0 1,1 0-1,-1 0 1,0 0 0,0 0-1,1 0 1,-1-1-1,1 1 1,-1-3-1,-2-22-1720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3.1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510 24 552,'0'0'2241,"1"-4"-2009,-1 4-221,1-1 0,-1 1 0,0-1 0,0 1 0,1-1 0,-1 1 1,0-1-1,0 1 0,0-1 0,0 0 0,0 1 0,0-1 0,0 1 1,0-1-1,0 1 0,0-1 0,0 1 0,0-1 0,0 0 0,0 1 1,0-1-1,-1 1 0,1-1 0,0 1 0,0-1 0,-1 1 0,1-1 1,0 1-1,0 0 0,-1-1 0,1 1 0,-1-1 0,-23-1 185,17 2-217,-7 0 26,-1 2 0,1 0 0,0 0-1,-1 1 1,-17 7 0,-70 32 7,67-27-11,5-2-2,1-3-1,2 2 0,0 1 0,0 2 0,1 0 0,-27 22-1,52-36-1,-1 0 0,1 0 0,-1 1-1,1-1 1,0 0 0,0 1-1,0-1 1,0 1 0,0-1-1,0 1 1,0 0 0,0-1 0,1 1-1,-1 0 1,1-1 0,-1 4-1,1-4 2,0 0 0,0 0-1,0 0 1,0 0-1,1 0 1,-1 0 0,1 0-1,-1 0 1,0-1 0,1 1-1,-1 0 1,1 0 0,0 0-1,-1-1 1,1 1-1,0 0 1,-1-1 0,1 1-1,0 0 1,0-1 0,1 2-1,5 1 4,1 0 0,-1-1 0,0 1 0,1-1 1,0-1-1,7 2 0,53 5 47,-19-2-19,58 13 0,-95-16-31,1 1-1,-1 0 1,0 1-1,0 0 1,0 1-1,-1 0 0,1 1 1,-1 0-1,15 13 1,-22-15-4,1-1 1,-1 1 0,0 0-1,0 1 1,-1-1-1,1 1 1,-1-1 0,0 1-1,-1 0 1,4 12-1,-3-5-13,-1 0-1,0 0 0,-1 1 0,-1 14 0,0-24 17,0 0 0,0 0 0,-1 1 1,1-1-1,-1 0 0,0 0 0,0 0 0,-1 0 0,1 0 0,-1 0 1,0-1-1,0 1 0,0 0 0,0-1 0,-1 0 0,-3 5 0,1-4 3,0 0-1,0 0 1,0 0-1,-1-1 0,1 0 1,-1 0-1,0 0 1,1-1-1,-13 4 0,-7-1 9,-1-1-1,0-1 0,-1-1 1,-30-2-1,41 0-3,1 0-25,-38-2 44,51 2-47,1 0 0,-1 0 0,0-1 0,1 1 1,-1-1-1,1 1 0,-1-1 0,0 0 0,1 1 1,-1-1-1,1 0 0,0 0 0,-1 0 0,1 0 1,0 0-1,0-1 0,-1 1 0,1 0 0,0 0 1,0-1-1,0 1 0,1-1 0,-1 1 0,0-1 1,-1-2-1,2 3-12,0 1 1,0-1-1,0 1 1,0-1-1,0 1 0,0-1 1,0 1-1,0-1 1,0 1-1,0 0 1,0-1-1,0 1 0,0-1 1,0 1-1,0-1 1,0 1-1,1-1 0,-1 1 1,0 0-1,0-1 1,0 1-1,1-1 1,-1 1-1,0 0 0,1-1 1,-1 1-1,0 0 1,1-1-1,-1 1 1,0 0-1,1 0 0,-1-1 1,1 1-1,0 0 1,18-7-1166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3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1 154 184,'0'0'1776,"7"-2"-1513,-7 2-247,23-8 225,-21 8-201,-1-1 1,1 1 0,-1 0-1,1 0 1,-1-1-1,1 1 1,-1 0-1,1 0 1,-1 0 0,1 0-1,0 1 1,-1-1-1,1 0 1,-1 1-1,1-1 1,-1 1-1,2 0 1,2 6-36,-1-1-1,1 1 1,-2-1-1,1 1 1,-1 0 0,0 0-1,-1 1 1,1-1-1,1 11 1,5 12 29,-7-22-28,6 13 15,17 36 0,-23-52-20,1 0-1,0 0 1,0 0 0,1-1-1,-1 1 1,1-1-1,0 0 1,0 0 0,0 0-1,1-1 1,-1 1-1,9 3 1,-11-6 8,0 0-1,0 0 1,0 0 0,1-1-1,-1 1 1,0-1-1,0 1 1,0-1 0,0 0-1,1 0 1,-1 0-1,0 0 1,0 0 0,1 0-1,-1-1 1,0 1 0,0-1-1,0 0 1,0 0-1,3-1 1,-2 0 6,0 0 0,0-1 0,0 1 0,0-1 1,0 0-1,-1 0 0,1 0 0,-1 0 0,0 0 0,4-6 0,1-7 37,0 0 1,-1-1-1,7-33 0,-12 48-49,17-60 194,-18 62-197,0-1-1,0 1 1,0 0 0,0 0-1,0 0 1,0-1-1,0 1 1,0 0-1,0 0 1,0 0 0,0-1-1,0 1 1,0 0-1,0 0 1,0 0-1,1 0 1,-1-1 0,0 1-1,0 0 1,0 0-1,0 0 1,0 0 0,0 0-1,1-1 1,-1 1-1,0 0 1,0 0-1,0 0 1,0 0 0,1 0-1,-1 0 1,0 0-1,0 0 1,0 0-1,0 0 1,1 0 0,-1-1-1,0 1 1,0 0-1,0 0 1,1 0 0,-1 0-1,0 0 1,0 1-1,0-1 1,1 0-1,-1 0 1,0 0 0,0 0-1,0 0 1,0 0-1,1 0 1,-1 0 0,0 0-1,0 0 1,0 1-1,1-1 1,3 8-46,-4-7 44,55 203-43,-54-200 43,1 0 1,0-1-1,0 1 1,0-1 0,0 1-1,0-1 1,5 5-1,-6-7 3,0-1 1,-1 1-1,1 0 0,0-1 1,-1 1-1,1-1 0,0 1 0,0-1 1,-1 1-1,1-1 0,0 1 1,0-1-1,0 0 0,0 1 1,0-1-1,0 0 0,0 0 0,-1 0 1,1 0-1,0 0 0,0 0 1,0 0-1,0 0 0,0 0 0,0 0 1,0 0-1,0-1 0,0 1 1,-1 0-1,1-1 0,0 1 1,0 0-1,0-1 0,0 1 0,-1-1 1,1 0-1,0 1 0,-1-1 1,1 0-1,1-1 0,5-10 9,-1 0-1,0-1 1,-1 0-1,0 0 1,-1 0-1,0-1 1,2-14-1,1-18 32,-2-1-1,-1-88 1,-4 126-25,0 7-21,-1 1 0,1-1 0,0 0 0,-1 0 0,1 0 1,-1 0-1,0 1 0,1-1 0,-1 0 0,0 0 1,0 1-1,0-1 0,0 1 0,-1-1 0,1 1 1,0-1-1,-1 1 0,-1-2 0,-35-20-464,13 8-293,6-1-587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4.1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76 1352,'0'0'2098,"12"-1"-1989,69-5 97,13-1-56,109-22 0,-202 29-196,-1 0 1,1 0-1,0 0 1,-1 0-1,1 0 1,0 0-1,0-1 1,-1 1-1,1 0 1,0 0-1,-1-1 1,1 1-1,-1-1 1,1 1-1,0 0 1,-1-1-1,1 1 1,-1-1-1,1 1 1,-1-1-1,1 0 0,-1 1 1,0-1-1,1 1 1,-1-1-1,0 0 1,1 1-1,-1-1 1,0 0-1,0 1 1,0-1-1,1 0 1,-1 0-1,0 1 1,0-1-1,0 0 1,0 0-1,0 1 1,0-1-1,-1 0 1,1-1-1,0 1-207,0-9-1367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4.5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1432,'0'0'1577,"-4"129"-1537,4-69 16,0 6-40,0 1 0,0 9-16,0-16-56,0-17-801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8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1 134 1880,'0'0'2064,"38"-2"-1986,257-16-31,-45-3-159,-237 17-52,-14-4-82,-18-6-120,-92-30-314,95 39 666,-1 0 0,0 1-1,0 1 1,-33-2 0,48 5 29,7 0-53,23 3 47,0 2 0,-1 1-1,0 1 1,0 1 0,28 13-1,-44-17-7,0 0-1,0 1 1,-1 0 0,0 1-1,0 0 1,13 10-1,-21-14-2,1 1 0,-1 0 0,1-1 0,-1 1 0,0 0 0,0 0-1,0 0 1,-1 0 0,1 1 0,-1-1 0,1 0 0,-1 1 0,0-1-1,-1 1 1,1-1 0,0 1 0,-1-1 0,0 1 0,0-1 0,0 1-1,0-1 1,-1 1 0,1 0 0,-3 4 0,2-4 6,0-1 1,-1 1-1,1-1 0,-1 0 1,0 0-1,0 0 1,0 0-1,-1 0 1,1-1-1,-1 1 0,0-1 1,1 1-1,-1-1 1,0 0-1,0 0 0,-5 2 1,-8 4 15,-1 0 0,-18 5 0,22-9-2,-23 8-92,0-1-1,0-2 1,-1-2 0,-71 5-1,75-12-1044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8.6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322 1 1600,'0'0'563,"-34"9"-524,-108 33-23,137-41-13,-1 1 1,1 0-1,0 0 0,0 0 1,1 0-1,-1 1 1,0 0-1,1 0 0,0 0 1,-1 0-1,-4 7 1,8-8-4,-1 0 0,1 1 1,0-1-1,0 0 1,0 1-1,1-1 0,-1 1 1,1 0-1,-1-1 0,1 1 1,0 0-1,0-1 1,0 5-1,0-4-1,0-1 2,1 1-1,-1-1 0,1 0 1,0 0-1,-1 1 0,1-1 1,0 0-1,0 0 0,0 0 1,1 0-1,-1 0 0,0 0 1,1 0-1,0 0 1,-1 0-1,1-1 0,0 1 1,0-1-1,0 1 0,0-1 1,0 0-1,0 0 0,0 0 1,4 2-1,7 2 20,1 0 1,28 6-1,-23-6 2,16 3 14,31 10 39,-60-16-71,0 0 1,0 0-1,0 1 0,-1 0 0,1 0 1,-1 1-1,0-1 0,5 6 1,-8-7 1,0 1 0,-1 0 0,1 0 1,-1-1-1,1 1 0,-1 0 1,0 0-1,0 0 0,-1 1 1,1-1-1,-1 0 0,1 0 1,-1 0-1,0 0 0,0 1 0,0-1 1,-1 0-1,1 0 0,-1 0 1,0 0-1,0 0 0,0 0 1,0 0-1,0 0 0,-2 4 1,-2-4 20,1 1 0,-1-1 1,1 0-1,-1 0 1,0 0-1,0-1 1,0 0-1,0 0 0,-8 2 1,-53 10 214,22-11-121,-68-2 0,109-1-123,0 0 0,0 0 0,0 0 0,-1 0-1,1-1 1,0 1 0,0-1 0,0 0-1,0 0 1,0 0 0,0 0 0,0 0 0,0-1-1,1 1 1,-1-1 0,0 0 0,1 0-1,-1 0 1,1 0 0,0 0 0,0-1 0,0 1-1,0-1 1,-3-4 0,2-2-115,0 1 0,1-1 0,1 0 0,-1 0-1,1 0 1,1 0 0,0-16 0,0-23-910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8.9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1736,'0'0'2369,"0"220"-2265,0-154 40,0 0-48,0-9-56,8-8-40,-5-12 0,-3-10-152,0-14-408,-22-13-1617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9.3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1 204 520,'0'0'2282,"32"-6"-2102,104-17-25,-18 7-11,-86 13-128,-1-1 0,39-12 0,-62 14-17,-1 0 1,1-1 0,-1 0-1,0-1 1,0 1 0,0-1-1,11-10 1,-15 12-13,0-1 1,-1 1-1,1-1 0,-1 0 0,0 0 0,0 0 1,0 0-1,0 0 0,0-1 0,0 1 1,-1-1-1,0 1 0,0-1 0,0 1 0,0-1 1,0 0-1,-1 1 0,1-5 0,-1 6 4,0 1 1,0-1-1,0 1 0,0-1 0,0 1 0,0 0 0,0-1 0,-1 1 1,1-1-1,0 1 0,-1 0 0,1-1 0,-1 1 0,1 0 0,-1-1 1,0 1-1,0 0 0,1 0 0,-1 0 0,0 0 0,-2-2 0,1 2-2,-1 0 0,1 0 1,-1 1-1,1-1 0,-1 1 0,1 0 0,-1 0 0,1 0 0,-1 0 0,-2 0 0,-7 0 24,7 0-16,0 0 0,0 0 0,0 1 1,0-1-1,0 1 0,1 0 1,-1 1-1,0-1 0,0 1 0,1 0 1,-1 0-1,1 0 0,-8 5 1,9-3-1,-1 0 1,0 0 0,1 0 0,-1 0 0,1 1 0,1-1 0,-1 1-1,1 0 1,-1-1 0,1 1 0,0 0 0,1 1 0,-2 5 0,1-3-3,0 1 0,0-1 1,1 1-1,0 0 0,1-1 0,0 1 1,0 0-1,3 15 0,-2-20 3,0 0 0,0-1 0,1 1 0,-1-1 0,1 0 0,0 1 0,0-1 0,0 0 0,0 0 0,0 0 1,1-1-1,0 1 0,-1 0 0,1-1 0,0 0 0,0 1 0,0-1 0,1-1 0,-1 1 0,0 0 0,1-1 0,6 3 0,11 0 8,0 0 1,0 0 0,0-2 0,1-1 0,21-2 0,-36 1-8,-1 1 2,1-1 1,-1-1 0,0 0 0,-1 1 0,1-2 0,0 1 0,0-1 0,0 0 0,-1 0-1,1 0 1,-1-1 0,1 0 0,-1 0 0,0 0 0,0-1 0,-1 1 0,1-1 0,-1-1-1,0 1 1,0 0 0,0-1 0,0 0 0,-1 0 0,0 0 0,0 0 0,0-1-1,-1 1 1,3-7 0,-3 3 11,0 0-1,-1 0 1,0 0-1,0 0 1,-2-17-1,3-22 777,-9 85-793,-4 19 10,-6 103 0,17 28-35,-1-181-52,1-1-1,1 0 1,-1 0-1,1 0 1,0 0-1,0 1 1,0-1-1,1-1 1,-1 1-1,1 0 1,0 0-1,1-1 0,-1 1 1,1-1-1,0 1 1,6 6-1,0-6-1366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09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0 1016,'0'0'1104,"25"1"-1114,-4-1 2,0 1 0,38 7 0,-58-8 8,1 1 0,-1 0-1,1-1 1,-1 1 0,1 0 0,-1 0 0,0-1 0,1 1 0,-1 0-1,0 0 1,0 1 0,0-1 0,0 0 0,0 0 0,0 1 0,0-1-1,0 0 1,0 1 0,-1-1 0,1 1 0,0-1 0,-1 1 0,0-1 0,1 1-1,-1 2 1,1 2 2,-1 0 1,0 0-1,0 0 0,-1 0 0,0 6 0,-1-3 5,0 0 11,0 0 0,0 0 0,-1-1 1,0 1-1,-1-1 0,0 0 0,0 0 1,0 0-1,-1-1 0,-1 1 0,1-1 0,-12 11 1,1-3 27,0 0 0,-1-1 0,-1-1 0,-19 11 0,10-10-17,12-11-116,12-7 5,10-7-177,-7 11 235,28-30-1042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9:07.009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15 222 15513,'-14'0'1792,"65"-47"1,27-6-1787,-39 41-2820,37-34 1,-11 17 2846,-60 75 1349,-13 46-1382,-4-18 0,-6 22-6,0-40 866,4-13-916,5-12 6,4-15 50,4-8 3351,1-11-3368,6-17 119,18-41-153,0 2 1,12-28 44,-14 30 6,-2 3-5,-4 9 5,-3 7 5,-5 9 79,-3 5-78,-3 13-6,-2 3-39,-2 12 33,-7 13 0,-5 11 6,-4 16-5,0 7-1,8 0-27,4-2-7,5-7 7,8-8-35,8-6-229,11-12-386,8-6-751,4-7-1271,5-6 2705,6-15 0,-21 11 0,-2-11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10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270 0 1080,'0'0'2565,"-15"17"-2447,-99 118-100,65-78-11,-40 48-2,87-98-4,8-6 14,40-3-76,0-2 0,0-2 0,-1-2 0,0-1 0,0-3 0,65-27 0,-109 39 1,0 0 0,0-1 1,-1 1-1,1 0 0,0-1 0,0 1 0,0 0 0,-1-1 0,1 1 1,0-1-1,0 0 0,-1 1 0,1-1 0,0 1 0,-1-1 0,1 0 1,-1 0-1,1 1 0,-1-1 0,1 0 0,-1 0 0,0 1 0,1-1 1,-1 0-1,0 0 0,0 0 0,0 0 0,1 0 0,-1 0 1,0 1-1,0-1 0,0-2 0,0-3-1331</inkml:trace>
  <inkml:trace contextRef="#ctx0" brushRef="#br0" timeOffset="1">270 0 1240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20:10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1240,'0'97'600,"-4"-97"257,4 3-761,0 33-88,0 17 72,0 14 24,0 13 48,0 2-88,0 8-32,0 20-32,0-24-392,0-20-1137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3.36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34 12724,'4'-12'2862,"-1"2"-2599,-3 10-173,0 0-157,5-5-40,-1 4 74,5-5 33,0 14 5,0 8 90,5 13 45,1 9-50,3 8-17,2 6-23,3 2-11,1 3-33,2-2 39,0-1-45,-1-5-101,-4-8-1036,1-8-1754,-1-10 2891,0-9 0,-10-8 0,-2-5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3.59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372 0 12158,'-9'0'1411,"3"0"-1103,-64 60-168,30-20-95,-8 6 0,0 1-6,0 12-39,8 0-106,10-3-1322,10-6 1428,11-9 0,5-21 0,4-7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4.27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278 147 16544,'-52'-12'649,"11"-1"-6203,40-1 5588,1-3 1537,1-3-1464,16-9 752,-3 9-1397,32-1 191,-23 25-426,9 56 773,-32-10 0,-15 39 12,-15-39 27,-11-5-34,-2-9 102,2-10 66,4-9 68,7-10 3319,4-4-3386,2-22-163,9 3 34,4-13-45,8 10-62,8 7 57,9 6-46,9 3 46,9 3 5,5 7 0,1 4-6,-1 9-319,-2 5-823,-5-1-1591,6-2-2431,-3-4 5170,6-10 0,-18-3 0,-5-5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4.49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16 15911,'0'-9'1680,"0"3"-1680,0 6 33,0 0 12,26 47-45,-11-15-95,22 38-678,-16-29-482,-3-8-374,3-6-578,-1-14-3349,0-5 5556,-2-16 0,-8 6 0,-3-7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4.67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40 1 13170,'-11'80'-650,"1"0"0,1-8 0,2-13 726,4-22 0,3-20 0,0-6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4.99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15 0 15328,'-4'58'54,"0"1"0,0 2 0,1-7-821,3-14 767,10 5 0,-8-30 0,8-6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5.22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116 54 14314,'0'-11'1182,"0"1"-885,0 10-190,0 0-107,-12 71 0,9-31-6,-9 55 0,20-51-22,6-10 23,12-10 5,8-11-140,4-8 134,2-14 6,1-13 179,-5-14 12,-6-11 83,-10-5 17,-10 1 118,-5 4-336,-19 7-73,-10 11-252,-20 12-1177,-25 9-3611,-5 11 5040,-11 6 0,38-3 0,14 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6.74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3 120 10998,'-2'0'2902,"1"0"-197,1 0-2033,0-33-151,0 22-51,0-26-55,0 31-56,0-3-51,0 3-62,0-1-94,0 3-96,0 1-28,0 1-28,0 1-292,0 1 292,3 0 6,4 9-6,6 6 6,5 14-6,3 3-34,4 6 34,1-1 0,1 1-101,0-4-482,1-4-324,-2-5-812,0-7-1373,1-9 3092,5-3 0,-14-6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9:07.27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26 7 11452,'2'-3'4089,"0"0"-3165,-2 3 325,0 0-1003,0 3 29,0 13-102,-6 10-94,0 18-79,-2 6 0,1 3-6,6 2-767,-1-8-1467,12-6-3994,7-10 6234,14-14 0,-12-8 0,-1-8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07.10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247 3 12438,'0'-1'2543,"0"-1"-2219,0 2-290,-43 30-28,16-2-6,-37 31-40,29-7-497,4 14-3692,7-4 4229,10 2 0,7-32 0,6-10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3.17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455 21 15552,'8'-11'1647,"-1"1"-1294,-7 10-230,0 0-56,-87 11 39,44 4-50,-12-4 0,0 4 34,14 12-28,12-2-62,6-1-68,14-4 68,4-2 23,5 0-23,4-1 78,9 3 34,12 1-45,11 1-67,10 3-89,5 1-415,-2 5-179,-2 2 212,-10 5 113,-11-1 179,-13 2 179,-7-3 78,-21-4 336,-10-5 225,-23-5-57,-10-7-235,-8-5-128,0-5-141,2-2-78,9-3-560,12-2-963,20-5-4056,11-1 5579,14-6 0,-1 8 0,2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3.70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43 34 12998,'-3'3'4369,"0"0"-3417,3-3-302,0 0-751,-7 0 67,3 8 34,-5 6 0,3 12 6,3 8 0,-2 4 0,4 3-6,-1-2-6,6 5 6,7-18 17,8-3 33,4-18 23,3-5 0,-3-8-28,-3-7 39,-2-13 179,-7-5-62,-1 0 40,-4 5-101,-3 7-140,0 7-56,-3 8-89,0 3 33,1 3 78,3 9 28,2 6 1,4 12-51,3 5-28,3 1-168,0-2-73,3-5 89,-2-6 180,4-10 56,-2-4 50,1-4 91,-5-13 234,-1-8 1,-7-16-169,-2-11-140,-4-8-33,-1-1-34,0 3-224,-3 9-684,-5 17-2699,-4 11 3607,-3 11 0,7 4 0,2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4.34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141 71 17249,'2'0'1159,"-1"0"-1103,-1 0-11,-32 0 11,14 0-5,-26 0 49,25 0-27,4 0 62,6-7-39,4-1-96,4-8-23,2 1 12,9 3-62,6 4-34,11 4-173,4 7-218,0 12-18,-5 10 68,-8 18 45,-9 6-22,-10 29 369,-11-22-3387,-6 12 3443,-4-37 459,3-10 493,4-12-274,4-5-443,4-7-173,3-11-57,2-6 3387,2-12-3392,1 4 17,8 3-34,3 8 17,8 6 0,3 7-5,-1 3-46,2 5 46,-3 6-57,3 7-363,-2 5-1048,8 1 1473,7-1 0,-14-9 0,1-3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4.55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0 19294,'45'25'0,"0"0"0,32 23-134,-44-9-466,-7-1-537,-7-4-751,-5-5-1181,-4-14-2885,-5-6 5954,-3-9 0,-1 0 0,-1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4.70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116 0 15961,'-32'64'-186,"0"0"0,2 4 0,10-8 1,18-20-1,2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5.00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5 15513,'99'-4'-616,"-21"9"616,-69 16 117,-6 9 320,-6 2 124,-7 3-74,-6 0-129,-6 0-123,1-5 90,5-5 112,6-9-353,5-7-6,4-7 163,11-2-241,9-1-683,18-7-2190,29-12-1742,5-7 4615,13-7 0,-38 16 0,-13 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5.89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318 0 18453,'-65'25'11,"1"0"0,5-2 1,9 3-5745,14 17 5609,11-2 1455,12-3-1370,8-4 809,16-5-782,10-2-44,21-4-156,13 0 27,9-2-45,1 3 1,-4 2-7,-14 5 102,-12 1 67,-18 0 67,-9 0 420,-13-6 3504,-11-2-3549,-12-6-201,-11-4-118,-5-3-56,2-5-516,3-3-1029,13-2-2824,11-5 4369,10-4 0,5 3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6.14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1 18823,'0'49'85,"0"26"-74,3-20 28,2 20-39,1-28-202,2-5-840,-2-9-621,-1-10-443,0-11-779,-1-9 2885,-1-19 0,-2 10 0,-1-9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6.52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180 165 19244,'5'-80'-34,"8"14"40,25 58-6,1 2-51,-1 3-83,-9 2 13,-42 46 0,-12 10 121,15-26-70,-18 27 0,1-8-344,23-43-219,4-3 415,4-2 55,6 0-195,10 0-236,8 0-202,6 0-49,-1 6 313,0 2 173,-7 7 124,-7 5 118,-8 3 117,-5 1 218,-5 2 667,-10-3 275,-8-2-343,-17-1-369,-9-2-274,-10-2-174,-4-1-269,-11-8-2588,6-2 2857,-1-9 0,31 3 0,10-3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9:09.05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0 219 21332,'52'-35'50,"0"0"1,-5 2-1,-4 9-50,-1 21-5,-4 0-46,-6 4-61,-3 27 6,-14-1-112,-4 27-96,-15-8 12,-9 3 44,-6-5 90,-7-5 34,5-10 61,3-11 56,10-8-5,3-7-79,5-16 84,12-35 12,2-4-1,12-29 6,-1 22 39,-1 2 101,-4 13 39,-4 7 12,-5 15-96,-6 7-95,-2 10-6,-3 9 6,-7 15 0,-3 13 0,-8 15 34,1 4-34,5 4-6,6-2 1,5-6-46,10-8-273,7-8-708,14-13-2154,17-7-2085,3-10 5271,8-10 0,-28 6 0,-7-6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8.06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226 98 15389,'15'-1'2482,"-2"-1"-2006,-13 2-398,0 0-78,-34-5 51,12 4-40,-29-3 45,21 5-17,3 2 56,3-1 68,7-1 89,5-1-106,5 0-101,4-6-45,1-3-84,4-6-45,9-2-45,6 2-17,14 1-128,5 5-17,4 4-291,2 4 117,-7 13 191,-6 8 61,-12 15 146,-8 7 107,-11 4 5,-15 3-39,-10-3 89,-14-5-44,-2-8 464,1-11-5,6-10 22,5-6-151,8-4-252,7-9-78,7-6 27,4-7-33,4-3-33,5 2-1,8 4 28,7 5 1,7 5-46,3 5 1,-2 2-23,1 8-117,-3 3-426,-2 9-34,-1 3-829,-3-1-402,4-1-1144,-3-4 3025,3-6 0,-11-6 0,-4-3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8.273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7 14499,'0'-4'1518,"0"2"-1512,0 2 95,0 0-96,55 38 40,-23-14-45,47 34-958,-39-26-1047,6 0-2140,-7-7 4145,2-7 0,-21-9 0,-7-5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8.516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250 0 15037,'-50'57'42,"-1"0"0,-5 23 0,11-8 0,25-30 0,-7 31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33:19.24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278 74 12399,'3'-4'2022,"0"2"-1507,-3 2-56,0 0 113,-70 6 223,45-3-5,-51 6-247,67-8-73,5 1-251,2-2-169,2-3-50,3-6 0,4-3-106,6-7-51,5 4-45,4 0-50,3 7-157,2 2-251,1 5 27,-2 2-34,-4 13 241,-5 7 1,-9 15 273,-4 7 119,-15 2 33,-10 0 67,-13-2 51,-8-6 307,-1-5 158,1-9 22,7-8 28,5-8-68,8-4-240,4-7-286,8-8 68,3-7-57,5-7 1,2 0-51,7 4-34,5 6-11,8 7 6,9 4 22,0 4-56,6 6 6,0 9-90,0 7-67,0 6-140,-2-1-369,0-2-701,8-6 1434,21-7 0,-28-6 0,7-4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27:15.03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10 8310,'5'0'1221,"-1"0"-818,-4 0 197,0 0-1356,3 0-1351,2-1 2107,2-2 0,-2 0 0,-2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27:18.11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33 196 8214,'13'-11'1771,"-3"2"-1172,-10 9 364,0 0-386,-2-4-386,2 3-12,-2-4-5,2 5-12,0 0 40,-1 0 22,1 0 5,-3 0-33,1 0-28,-1-1-44,1 1-52,-1-2-32,0 1-35,-2 0 6,-3-2 23,1 0 11,-1-2 44,4-6-55,1 1-28,3-6 72,0 1-78,3-3-6,7 2-94,16-6 100,1 7 5,13 0-5,-10 8-28,-1 4-45,-2 2-78,-5 1-151,-3 0 27,-6 5 79,-6 7-123,-3 25 84,-11-1-17,-5 15 78,-8-9 73,-1-3 95,0-1 6,3-4 34,0-3 135,-1 8-74,6-12-28,1 6-17,9-18 68,1-3 72,2-5 85,0-2-1,9-4-100,8-1-174,14 0-577,37-17-303,4 1 880,-11-3 0,-2-1 0,-4 4 0,6-3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1:26.1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22860 5480 24575,'-13'0'0,"2"0"0,11 0 0,0 0 0,11 0 0,54 0 0,-17 0 0,4 0-1204,13-1 1,3 2 1203,-22 5 0,0 2 0,0-1-1691,19-4 0,-2-1 1691,-3 9 0,1-1 0,2-9 0,2-2-768,-20 4 0,2 1 1,-1 0 767,2-3 0,-1-1 0,2 1 0,2 3 0,0 0 0,1-1 0,2-2 0,0-2 0,0 1 0,-2 0 0,-1 0 0,0 0 0,-3 0 0,0 0 0,0 0 0,5 0 0,1 0 0,-2 0 0,11 0 0,-3 0-721,4 0 0,0 0 721,-6 0 0,-1 0 0,-4 0 0,1 0 225,-3-3 1,2-1 0,3 0-226,6 3 0,3 1 0,-2-1 102,-4-3 1,-1 0 0,1 1-103,2 4 0,1 0 0,-5-3 0,-2-8 0,-3-1 0,5 9 0,1-1 0,0-8 0,2 1 0,-11 9 0,2 3 0,0-3 0,1-5 0,0-2 0,1 1 0,2 5 0,2 2 0,-4-3 0,8-6 0,-2-3 0,-2 1 0,-2 1 0,-7 8 0,-2-1 611,3-8 0,-1 1-611,-1 9 0,0 2 0,-1 0 0,-1-2 0,3-4 0,-1 0 0,-9 3 0,-1 1 0,9-4 0,-3 0 0,7 5 0,7 0 1733,-10 0-1733,-10 0 999,-14 0-999,9 0 3153,-27 0-3153,37-21 1442,-37 15-1442,37-14 0,-37 20 0,26 0 0,-28 0 0,8 0 0,-11 0 0,0 0 0,0-21 0,0 15 0,0-15 0,0 21 0</inkml:trace>
  <inkml:trace contextRef="#ctx0" brushRef="#br0" timeOffset="4065">22249 6233 24575,'0'-53'0,"0"12"0,0 41 0,0 0 0,0 21 0,0 5 0,0 31 0,0-7 0,0 7 0,0-10 0,0-10 0,0 7 0,20-7 0,-14-11 0,15-5 0,-21-21 0,0-21 0,0 16 0,0-16 0</inkml:trace>
  <inkml:trace contextRef="#ctx0" brushRef="#br0" timeOffset="4367">22249 6233 17406,'39'52'0,"0"0"0,0 1 0,0-1 0,-1 1 0,1 1 0,-8 0 0,-13-4 0,-20-4 0,-12-2 0,-2 0 0,1 4 0,-2 1 0,0-5 0,-4-3 0,0-6 0,0-9 0,0 0 0</inkml:trace>
  <inkml:trace contextRef="#ctx0" brushRef="#br0" timeOffset="5432">21990 7879 24575,'26'-13'0,"-5"3"0,0 20 0,-16 13 0,16 35 0,-19-17 0,-4 2 0,3-5 0,-2-1 0,-9-1 0,-1-4 0,6 13 0,-37-30 0,37 27 0,-16-37 0,21 16 0,0-21 0,0 0 0,21 0 0,5-21 0,21 16 0,10-16 0,-7 0 0,8 16 0,-22-26 0,-12 28 0,-14-7 0</inkml:trace>
  <inkml:trace contextRef="#ctx0" brushRef="#br0" timeOffset="5689">22249 7714 23708,'27'51'0,"0"-1"0,0 1 0,-9 3 0,-4 1 0,-5 1 0,-3-5 0,-5 1 0,-8 1-783,-7-1 0,-8 3 0,-2-3 0,1-7 0,-7 2 0,0-5 0,-7 10 1,0 1-1</inkml:trace>
  <inkml:trace contextRef="#ctx0" brushRef="#br0" timeOffset="8037">21825 9996 24540,'39'23'0,"1"1"0,2-1 0,-11 1 0,-29 2 17,9 5-17,-22 14 0,-12-24 0,-14 20 6,11-20-6,5-15 3,21 14-3,0-20 9,0 0-9,21 11 0,5-8 0,0 7 0,6 11 0,-30 5 0,9 21 0,-11-21 0,-11 6 0,-12-30 0,-14 29 0,5-25 0,-4-6 0,-26 0 0,12-16 0,19-28 0,31 28 0,0-5 0</inkml:trace>
  <inkml:trace contextRef="#ctx0" brushRef="#br0" timeOffset="8232">21990 9761 22135,'46'35'0,"0"1"0,0 0 0,-7 0 0,-4 3 0,-9 1 0,-9 11 0,-13 5-1777,-13-5 0,-7 3 0,-1 0 1777,4-4 0,1-1 0,-5 1 0,-6-3 0,-4 2 0,-1-2 0,4-4 0,1 5 0,2-5 0,-6-6 0,1-1 0</inkml:trace>
  <inkml:trace contextRef="#ctx0" brushRef="#br0" timeOffset="13249">22201 12583 24575,'0'-26'0,"0"5"0,0 21 0,0 0 0,0 21 0,0-6 0,0 51 0,0-25 0,0 8 0,0 2-6784,0 4 6784,8-14 0,5-4 0,14-11 0,9-5 0,9-21 0,-9 0 0,22 0 0,-9 0 0,9-21 0,-32 16 0,-5-37 0,-21 37 0,0-16 0</inkml:trace>
  <inkml:trace contextRef="#ctx0" brushRef="#br0" timeOffset="13421">22531 12818 24575,'-21'18'0,"16"1"0,-16 38 0,10 0 0,9-7 0,-9-13 0,11 5 0,0-37 0,0 16 0,0-21 0</inkml:trace>
  <inkml:trace contextRef="#ctx0" brushRef="#br0" timeOffset="13632">22836 12583 22032,'22'49'0,"0"1"0,0 0 0,5 0 0,1 1 0,-10 2 0,-18 7 0,-10 2 0,4-4-361,15 2 1,-2-2 0,-12-8 0,-5 3 0,4-13-1,6-8 1</inkml:trace>
  <inkml:trace contextRef="#ctx0" brushRef="#br0" timeOffset="14315">24577 14323 24575,'-5'-26'0,"-1"5"0,36 10 0,24 6 0,1 0 0,-6 0 0,1 0 0,5-1-1967,-6 2 1,3 0 0,4-1 0,0 0 0,0 0 1668,5-1 0,2 0 0,0-1 0,1 1 0,-1 0-133,-1 0 0,1 2 0,0-1 0,0 0 0,-1-2 431,3-1 0,0-2 0,-1 0 0,0 0 0,-3 1-13,5 2 1,-3 0 0,-1 1 0,-5 0 12,2-2 0,-5 1 0,-2 1 0,13 5 0,-7 2 0,-21-1 0,-1 0 0,10 0 0,0 0 0,16 0 3444,-15 0-3444,-15 0 5152,-30 0-5152,9 0 4929,-11 0-4929,0 0 0,21 0 0,-16 0 0,16 0 0,-21 0 0,0 0 0</inkml:trace>
  <inkml:trace contextRef="#ctx0" brushRef="#br0" timeOffset="18439">26270 15523 21292,'44'-44'0,"0"0"0,-1 0 0,1 0 0,-1 3 0,0-1 0,-1 1 0,-5 1 0,-3-2 0,-4 1 0,0-2-1535,3-7 1,0-3-1,-2 0 1535,-5 3 0,-1 0 0,-3 1 0,-4 2 0,-3 1 0,-4 3 247,-3-5 0,-5 4-247,-14-18 1295,9 4-1295,-30 14 0,6 7 0,0 11 642,5 5-642,21 21 3317,0 0-3317,0 21 0,0-16 0,0 16 0</inkml:trace>
  <inkml:trace contextRef="#ctx0" brushRef="#br0" timeOffset="18872">27187 15146 20943,'13'-49'0,"-1"-1"0,0 0 0,3-9 0,1-2 0,-3 6 0,-4 9 0,-2 1 0,1-6 0,0-5 0,-3 6 0,-4 8 0,-2 3 0,1-7 0,0 3 0,0-1 1727,-21 28-1727,16-5 615,-26 21-615,7 31 0,8-23 0,-5 24 0</inkml:trace>
  <inkml:trace contextRef="#ctx0" brushRef="#br0" timeOffset="19265">26529 14652 24575,'30'-41'0,"0"-1"0,-11 6 0,-1 1 0,4 6 0,-3 1 0,-3-30 0,5 22 0,2 2 0,14-19 0,-23 20 0,-2 1 0,9-5 0,0 11 0,-16 5 0,16 21 0,-21 0 0,32 0 0,17 21 0,-14-18 0,3 0-2113,16 17 0,5 1 2113,3-11 0,6-4 0,-9 0 0,8 0 0,0 0 0,-9 0 0,6 0 0,-2-2 0,-7-4 0,1 0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1:50.6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24694 7268 24575,'-17'-55'0,"0"0"0,-1 0 0,-6-11 0,6 12 0,18 22 0,0 30 0,0-9 0,0 43 0,0 5 0,0 7 0,-1 9 0,2 6-2038,5-5 0,3 5 1,-3 0 2037,-4 6 0,-2 1 0,4 2 0,4-10 0,4 0 0,0 2 0,-3 2 0,-5-6 0,-4 0 0,0 2 0,-1 2 0,4 3-510,1-7 1,1 3-1,2 1 1,0 2-1,-1 0 1,1 1 0,-2-2 509,0 0 0,-1 0 0,-1 1 0,0-1 0,1 1 0,-1 0 0,1 0 0,1 4 0,0 2 0,1 1 0,-1-1 0,1-2 0,-1-1 0,0-4 0,0 3 0,0-2 0,0-3 0,0-2 0,-1-1 0,-1 0 0,0-1 0,-1-3 0,0-6-111,-2 3 0,0-2 111,5 3 0,3 4 0,0-1 0,0-6 0,1 0 0,0-2 0,4 13 0,0-4 0,0-4 0,-5-16 0,-8-32 0,0 9 0</inkml:trace>
  <inkml:trace contextRef="#ctx0" brushRef="#br0" timeOffset="533">25141 7432 24575,'0'-52'0,"-10"83"0,2 10 0,-1 12 0,2 7-1639,3-10 1,1 4-1,0 4 1,1 3 0,0 1-1,1 1 1590,0-8 1,0 2 0,1 2-1,-1 0 1,2 1 0,-1 0-1,1-1 1,0 0-339,0 5 0,0 0 1,1 1-1,0-2 1,0 1-1,1-2 1,1 0 386,2 6 0,2 0 0,0-1 0,1-1 0,-1-4 0,-2-4 0,-2 2 0,-1-5 0,0-2 0,2-1 530,8 10 1,2-1-1,-1-1-530,-4-1 0,-2 0 0,0 0 0,1 3 0,-1-1 0,2-3 0,1-11 0,0-2 0,-2-4 0,-8 3 0,0-10 0,10-13 0,-11-21 0,0 0 0</inkml:trace>
  <inkml:trace contextRef="#ctx0" brushRef="#br0" timeOffset="986">24694 10160 24575,'32'42'0,"-1"0"0,13 4 0,-2-1 0,-20-12 0,-2-3 0,8 1 0,2-4 0,14-4 0,14-23 0,-27-25 0,0-15 0,-4 3 0,4-9 0,1-4 0,-3 1 0,-4 6 0,4-13 0,-3 0 0,-3 6 0,1 0 0,-1 1 0,1-1 0</inkml:trace>
  <inkml:trace contextRef="#ctx0" brushRef="#br0" timeOffset="1556">24694 10160 24575,'52'-20'0,"-1"0"0,0-1 0,0 1 0,1-1 0,2-2 0,3-2 0,1-2 0,0 2 0,-3 3 0,-6 6-787,11 4 0,-6 7 1,0-4-1,9-12 1,2-5-1,-13 10 0,0 16 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5:57:36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23942 10748 24575,'26'24'0,"0"-1"0,-1 15 0,-8 3-225,-17 24 1,0-5 0,0-28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2:05.4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15804 5033 24575,'-10'34'0,"7"24"0,-2-7 0,0 2 0,4-17 0,2-1 0,2 15 0,4-3 0,17-11 0,33-10 0,6-5 0,-27-28 0,-1-7 0,22-12 0,-37 0 0,-3-5 0,7-9 0,-4-1 0,-11 9 0,-2-2-638,5-17 1,-3 3 637,-9 6 0,0-23 0,-21 28 0,-13 11 0,-11 5 0,-10 16 0,-2 5 0,10-10 0,3 4 0,7 17 0,0-1 0</inkml:trace>
  <inkml:trace contextRef="#ctx0" brushRef="#br0" timeOffset="716">14723 4022 24575,'0'54'0,"0"-1"0,0 0 0,0-1 0,0-9 0,0-3 0,0-3 0,0-3 0,0 2 0,0 6 0,20-37 0,-14 16 0,15-21 0,-21 0 0</inkml:trace>
  <inkml:trace contextRef="#ctx0" brushRef="#br0" timeOffset="1116">14934 3975 24575,'56'-20'0,"1"1"0,7 11 0,-8 16 0,-14 41 0,-17-3 0,-6 2-600,-15-9 1,-8-2 599,-6 4 0,-3-3 0,-3 9 0,-26-11 391,37-12-391,-16 7 199,0-26-199,16 16 0,-16-21 0,42 0 609,-16 0-609,37 0 0,-16 0 0,11-9 0,4-3 0,14-3 0,2-17 0,-4-2 0,-19 13 0,-8 1 0,0-1 0</inkml:trace>
  <inkml:trace contextRef="#ctx0" brushRef="#br0" timeOffset="1300">15616 4116 24575,'13'-26'0,"-2"5"0</inkml:trace>
  <inkml:trace contextRef="#ctx0" brushRef="#br0" timeOffset="1716">15946 3810 24575,'52'-1'0,"0"0"0,7 2 0,-13 11 0,-41 45 0,-5-15 0,-5 23-1837,-27-7 1837,9-16 0,6-9 0,-3-1 443,-27 5-443,21-11 0,5-5 0,42-21 0,5 0 0,21-21 697,-9 8 0,3 0-697,-4-4 0,1-3 0,21-14 0,-3 3 0,-1 10 0,-29 0 0,0 0 0</inkml:trace>
  <inkml:trace contextRef="#ctx0" brushRef="#br0" timeOffset="2384">16486 3857 24575,'-36'32'0,"-1"-1"0,11 15 0,5-6 0,0-19 0,17 15 0,8 1 0,17-8 0,5 8 0,21-16 0,-10-21 0,-13-21 0,7-16 0,-26 3 0,-5-2 0,0-17 0,-6 20 0,-4 1 0,-13-5 0,-8 11 0,25 5 0,-15 21 0,21 0 0,0 0 0,21 0 0,37 0 0,-24 0 0,8 0 0,-1 0 0,-12 0 0,8 0 0,-16 0 0,-21 0 0,0 21 0,0 16 0,0 13 0,8-11 0,5 0 0,13 3 0,10 2 0,-12-33 0,7-11 0,16-11 0,-21-9 0,0-4 0,5-1 0,-4-3 0,-12-6 0,-7-2 0,3-22 0,-11 11 0,-11 11 0,-12 12 0,7 14 0,-26 10 0,-15 0 0,23 0 0,-18 0 0</inkml:trace>
  <inkml:trace contextRef="#ctx0" brushRef="#br0" timeOffset="2770">17192 3575 24575,'51'-13'0,"0"0"0,11-7 0,-6-2 0,-15-4 0,6-11 0,-26 14 0,-21 13 0,0 10 0,0 10 0,0 13 0,-9 13 0,-3 7 0,10 0 0,-1 3 0,-8 6 0,1 3 0,9 7 0,2-1 0,-1-22 0,0 0 0,0 19 0,0-4 0,0-12 0,0 0 0</inkml:trace>
  <inkml:trace contextRef="#ctx0" brushRef="#br0" timeOffset="2920">17263 3857 22751,'53'-15'0,"-1"0"0,1 0 0,0 0 0,9-4 0,-6 2 0,-9 6 0,0 1 0</inkml:trace>
  <inkml:trace contextRef="#ctx0" brushRef="#br0" timeOffset="4701">15687 4022 24575,'-26'0'0,"5"0"0,21 21 0,0-16 0,0 37 0,0-37 0,0 16 0,0-21 0,0 0 0,0-21 0,0-5 0,0 0 0,0 5 0,0 21 0,-11 0 0,9 21 0,-9-16 0,11 37 0,0-37 0,32 16 0,-4-21 0,9 0 0,-16 0 0</inkml:trace>
  <inkml:trace contextRef="#ctx0" brushRef="#br0" timeOffset="6503">15734 4116 24575,'0'-26'0,"0"5"0,0 21 0,0 0 0,21-21 0,-16 16 0,16-37 0,-21 37 0,-21-16 0,-5 42 0,0-16 0,5 16 0</inkml:trace>
  <inkml:trace contextRef="#ctx0" brushRef="#br0" timeOffset="7733">13359 4681 24575,'58'-14'0,"0"0"0,0 0 0,0 1 0,-5 0 0,0 0 0,-2 0 0,-1-1-1501,4-2 1,-2 0 0,-2-1 1500,-2-2 0,-2-1 0,-9 6 0,-6 9 1378,11-16-1378,-42 21 733,-21-21-733,-5 16 0,-21-16 0,10 21 2390,-7 0-2390,28 0 0,-25 0 0,35 0 0,-15 0 0,21 0 0,0 0 0,0-21 0,0 16 0,0-16 0,42 21 0,-21 0 0,44 0 0,-7 0 0,5 0 0,-28 0 0,0 0 0,23 0 0,-32 21 0,-5 5 0,-21 21 0,-21-21 0,-16 6 0,-7-9 0,-3-2 0,0 0 0,15 0 0,1 0 0</inkml:trace>
  <inkml:trace contextRef="#ctx0" brushRef="#br0" timeOffset="8852">12324 4610 24575,'0'-26'0,"0"5"0,0 63 0,0-21 0,0 44 0,0-28 0,10 1 0,1 2 0,-6 15 0,16-14 0,0-4 0,-16-11 0,16-5 0,-21-21 0,10 0 0,-7 0 0,28 0 0,-5 0 0,32 0 0,-12-10 0,-1-1 0,2 6 0,0-16 0,-10 0 0,-32 16 0,16-16 0</inkml:trace>
  <inkml:trace contextRef="#ctx0" brushRef="#br0" timeOffset="9200">12653 4657 24575,'0'-26'0,"0"36"0,21 40 0,-8-19 0,0 1 0,13 25 0,16-12 0,-37-30 0,16 6 0,-21 0 0,0-37 0,0 11 0</inkml:trace>
  <inkml:trace contextRef="#ctx0" brushRef="#br0" timeOffset="9466">12653 4657 24242,'56'-8'0,"0"0"0,1 0 0,-1 1 0,1-2 0,-3 1 0,-9 9 0,-7 13 0,-13 9 166,-20 21-166,-5 13 0,-18-24 0,-11-3 0,-21 8 0,-4-5-4201,19-14 1,-1-2 4200,-26 7 0,7-6 0,34-13 0,-21 16 0</inkml:trace>
  <inkml:trace contextRef="#ctx0" brushRef="#br0" timeOffset="10050">13311 4939 24575,'27'0'0,"14"42"0,-27-12 0,-1 3 0,15 10 0,1 0 0,0 17 0,2-29 0</inkml:trace>
  <inkml:trace contextRef="#ctx0" brushRef="#br0" timeOffset="15868">14911 5480 24575,'0'-26'0,"0"5"0,0 21 0,0 0 0,-21 0 0,-26 42 0,17-22 0,-3 2 0,-14 13 0,3 0-1183,2 2 1183,9-14 0,3-4 0,14-14 0,-7 16 0,12-21 0,11 0 0,0 0 0,0 0 0</inkml:trace>
  <inkml:trace contextRef="#ctx0" brushRef="#br0" timeOffset="16083">14534 5598 24575,'-26'47'0,"5"-21"0,21-5 0,0 0 0,21-6 0,-5 9 0,28-14 0,14-10-220,-16 0 0,0 0 1,12 0-1,-1 0 1</inkml:trace>
  <inkml:trace contextRef="#ctx0" brushRef="#br0" timeOffset="16590">14605 5598 24575,'0'-26'0,"0"5"0,0 21 0,0 42 0,21 10 0,6 0 0,3 0 0,4 3 0,-8-29 0,1 0 0</inkml:trace>
  <inkml:trace contextRef="#ctx0" brushRef="#br0" timeOffset="20966">14487 5480 24575,'0'-26'0,"0"5"0,0 21 0,0 0 0,0 21 0,21 16 0,-3-3 0,1 2 0,-6-4 0,3-1 0,21 9 0,-1-2 0,-15 12 0,23-13 0,-33-17 0</inkml:trace>
  <inkml:trace contextRef="#ctx0" brushRef="#br0" timeOffset="21450">14440 5527 24575,'-13'33'0,"0"0"0,0 8 0,5-9 0,8-27 0,0 16 0,-10 0 0,7-16 0,-7 16 0,10-42 0,0 16 0,10-37 0,14 37 0,33 5 0,-25 16 0,-1 4 0,19 9 0,-19 2 0</inkml:trace>
  <inkml:trace contextRef="#ctx0" brushRef="#br0" timeOffset="23300">22907 2164 22730,'17'59'0,"0"0"0,0-15 0,-10-2 0,-35 11 0,-12-7 0,-10-4 0,21-9 0,0-1 900,-18 5-900,11 10 310,12-10-310,24-14 157,45-13-157,7-10 0,-9 1 0,5-2-831,9-1 1,1-6 830,-13-5 0,1-4 0,-3 3 0,4 4 0,-3-1 0,-7-10 0,-1 0 0</inkml:trace>
  <inkml:trace contextRef="#ctx0" brushRef="#br0" timeOffset="23616">21966 2023 24575,'0'39'0,"0"0"0,1 14 0,9-12-9831,34-33 9458,-2 24 1,5-32-1,-26 0 1</inkml:trace>
  <inkml:trace contextRef="#ctx0" brushRef="#br0" timeOffset="23736">21966 2023 24575,'49'26'0,"0"0"0,0 0 0,0 0 0,4 2 0,-1 0 0,0 0 0</inkml:trace>
  <inkml:trace contextRef="#ctx0" brushRef="#br0" timeOffset="24017">23542 1694 24575,'20'45'0,"-1"1"0,-3-9 0,0-1 0</inkml:trace>
  <inkml:trace contextRef="#ctx0" brushRef="#br0" timeOffset="24185">23542 1694 24575,'0'0'0</inkml:trace>
  <inkml:trace contextRef="#ctx0" brushRef="#br0" timeOffset="24686">22672 2211 24575,'-59'5'0,"0"1"0,3-7 0,18 4 0,38 8 0</inkml:trace>
  <inkml:trace contextRef="#ctx0" brushRef="#br0" timeOffset="25950">15946 5762 24575,'34'-10'0,"2"7"0,4-12 0,-1-1 0,-6 11 0,20-16 0,-85 42 0,-17-6 0,18 8 0,-1-1 0,-25-6 0,23 15 0,2 0 0,-10-20 0,-5 30 0,68-41 0,42-20 0,-16 7 0,12-1 0,2-1 0,-6-1-763,-4-2 0,-4 0 0,1-1 0,15-1 0,2 0 0,-12 3 1,-1-4-1</inkml:trace>
  <inkml:trace contextRef="#ctx0" brushRef="#br0" timeOffset="39883">14229 10631 24575,'52'-6'0,"0"1"0,-2 6 0,2 5 0,-5 8 0,-11 13 0,-6 8 0,1 0 0,4-4 0,1-1 0,-8 3 0,-7 12 0,-10 1 0,-9-8 0,-2-2 0,11 13 0,-11 3 0,-11-25 0,9-1-8503,-51-5 8503,22-42 0,-16 15 0,26-14 0</inkml:trace>
  <inkml:trace contextRef="#ctx0" brushRef="#br0" timeOffset="40049">14534 10842 24575,'-47'32'0,"21"17"0,15-14 0,1 4 0,-1 11 0,1 1 0,8-7 0,-1-1-612,-8-1 0,1-1 612,9 1 0,2-5 0,-1-9 0,0 4 0</inkml:trace>
  <inkml:trace contextRef="#ctx0" brushRef="#br0" timeOffset="40266">15193 11007 20245,'43'-17'0,"-1"-1"0,1 1 0,23-18 0,-14 7 509,-37 23 0,6-16 0,-21 21 0</inkml:trace>
  <inkml:trace contextRef="#ctx0" brushRef="#br0" timeOffset="40418">15075 10701 24575,'49'-4'0,"0"0"0,0-1 0,10-11 0,-3 1 0,-16 12 0,-2 1-639,-1-9 0,-3 1 0,7 10 0,1 0 0</inkml:trace>
  <inkml:trace contextRef="#ctx0" brushRef="#br0" timeOffset="40650">15687 10466 24575,'6'51'0,"1"0"0,-1 0 0,1 0 0,7 6 0,2-2 0,-4-2 0,-9 7 0,-1-5 0,9-19 0,-1-2 0,-10 24 0,10-11 0,-7-21 0,7-5 0</inkml:trace>
  <inkml:trace contextRef="#ctx0" brushRef="#br0" timeOffset="41033">16063 10678 24575,'20'-39'0,"-1"-1"0,7 3 0,1 12 0,-1 25 0,0 21 0,-5 5 0,-21 31 0,0-7 0,2-12 0,-4 2 0,-18 2 0,-2 0-683,17 1 0,0 0 683,-22-1 0,1-3 332,24 19-332,-9-32 0,11-5 0,0-21 0,52-21 0,3-5-3221,-19 7 1,1 1 3220,-1 5 0,-6 2 0,-14 1 0,4 10 0</inkml:trace>
  <inkml:trace contextRef="#ctx0" brushRef="#br0" timeOffset="41216">16510 10748 24575,'26'-26'0,"-5"5"0</inkml:trace>
  <inkml:trace contextRef="#ctx0" brushRef="#br0" timeOffset="41549">16604 10466 24575,'26'-26'0,"6"5"0,-9 21 0,-7 0 0,26 0 0,-37 31 0,16 19 0,-18-9 0,-6 2-476,-18 19 476,9-29 0,-2 0 0,-5-4 0,1-1 0,-5 14 0,12 2 0,11-33 0,31-11 0,19-31 0,-13 16 0,-1 1 0,14-23 0,-23 11 0,-2 0 0,1-3 0,0-7 0,-5 15 0</inkml:trace>
  <inkml:trace contextRef="#ctx0" brushRef="#br0" timeOffset="42101">17027 10466 24575,'-13'61'0,"0"1"0,10-7 0,6-8 0,13-11 0,7-15 0,-12-42 0,-11 16 0,21-47 0,-16 2 0,-4 14 0,-2-1 0,-5 0 0,-4 4 0,-13-4 0,12 16 0,11 0 0,11 16 0,33-16 0,-23 21 0,21 21 0,-42-16 0,0 37 0,0-5 0,0 12 0,0 9 0,0-1 0,0-7 0,21 7 0,-16-31 0,26-5 0,-7-42 0,13-15 0,-11-14 0,-5-7 0,-20 22 0,-2 2 0,1-9 0,-8 7 0,-5 5 0,-13 14 0,-13 4 0,-1 3 0,6 9 0,-18 0 0</inkml:trace>
  <inkml:trace contextRef="#ctx0" brushRef="#br0" timeOffset="42383">17357 10160 24575,'43'-6'0,"0"-1"0,-6 6 0,-6 2 0,-8 2 0,-12 28 0,-11 27 0,0-11 0,0 2 0,0-10 0,0 1-338,0 15 1,0-3 337,0-10 0,1 7 0,-2 1 0,-10 5 0,9 2 0,-9-36 0</inkml:trace>
  <inkml:trace contextRef="#ctx0" brushRef="#br0" timeOffset="42552">17216 10631 22756,'55'-7'0,"1"1"0,-1-1 0,1 1 0,-4 0 0,-1-1 0,-1 2 0,-2 2 0,2 2 0,-3 1 0,-6 1 0,-4-1 0,-3 0 0,3 0 0,-1 0 0</inkml:trace>
  <inkml:trace contextRef="#ctx0" brushRef="#br0" timeOffset="43116">17474 11289 24575,'-15'49'0,"-1"0"0,0 0 0,1 0 0,-7 7 0,0-3 0,0-2 0,3-8 0,-1-2 0,2-3-1386,-2 3 0,-2-3 1386,-13 8 0,5-1 0,14 13 880,-26-32-880,16-5 456,0-42-456,5-26 0,21 5 0,0-1 0,0 0 0,0 1 0,0-15 1436,0 33-1436,0 14 0,0 20 0,0 14 0,0 33 0,0 6 0,-2-16 0,4-3 0,19-2 0,3-6 0,9-9 0,27-36 0,8-19 0,-18 9 0,1-2 0,-3-2 0,12-5 0,-7-4 0,-17-4 0,1-1 0</inkml:trace>
  <inkml:trace contextRef="#ctx0" brushRef="#br0" timeOffset="44567">5809 13994 17709,'59'-5'0,"-1"-1"0,1 1 0,-1 0 0,1 0 0,-5-2 0,1 0 0,1 0 0,1-1 0,0 1 0,1 1-1025,4 0 1,0 2 0,1 0-1,2 0 1,2 0 0,3 0 1024,-14 0 0,3 1 0,2-1 0,2 0 0,0 0 0,1 0 0,0 0 0,0 1 0,-2-1 0,-1 1-151,1 0 0,0 0 1,-1 0-1,0 0 1,-1 1-1,0-1 1,0 1-1,0 0 1,0 0 150,7 0 0,0 0 0,1 0 0,-1 0 0,-1 1 0,-1 0 0,-3 0 0,-4 1 155,11 1 0,-3 2 0,-3-1 0,-4 1 0,-5-1-155,5-2 0,-5 0 0,-8 2 0,-9 4 0,-3-1 0,3-5 0,-1 0 0</inkml:trace>
  <inkml:trace contextRef="#ctx0" brushRef="#br0" timeOffset="45416">8890 10701 19616,'3'51'0,"1"-1"0,-1 0 0,0 0 0,1 16 0,0-1 0,-1-10 0,-3-17 0,0-3 0,-5 22 0,-1-1 0,3 1 2308,-7 8-2308,10-54 843,-21-11-843,16 0 436,-37-11-436,37-33 1372,-16-19-1372,21 11 0,0 10 0,0 63 0,0 5 0,8 11 0,5 5 0,-1-5 0,2 1 0,3 5 0,3-2 0,1-9 0,2-7 0,14-1 0,10-14-3392,-7-30 0,-2-12 3392,-4-12 0,-5 13 0,-6 2 0,-23-3 0</inkml:trace>
  <inkml:trace contextRef="#ctx0" brushRef="#br0" timeOffset="46049">6232 11383 24575,'53'8'0,"-1"0"0,0 0 0,0 0 0,14 7 0,-3 4 0,-11 7 0,-16 14 0,-10 6 0,-1 1 0,-8 0 0,-15-10 0,-4-3 0,2 2 0,0-15 0,0-42 0,10-16 0,1-4 0,-6-9 0,7-9 0,-3 1 0,-9 16 0,0-16 0,0 35 0,0 12 0,0 11 0,0 32 0,-21-4 0,9 4 0,-2 4-853,-9 10 1,-1 0 852,10-8 0,2 2 0,-4 16 0,1 1-535,2-10 1,2 0 534,4 2 0,-1-2 0,-13 16 0,21-21 0</inkml:trace>
  <inkml:trace contextRef="#ctx0" brushRef="#br0" timeOffset="46902">6468 11571 24575,'-13'-39'0,"13"8"0,23 31 0,14 21 0,20-6 0,-12 5 0,2 5-1349,-10 3 0,4 1 1349,11-2 0,7-1 0,-5 5 0,-16 3 0,-5 4 0,3-3 0,5-4 0,3-2 0,-1-3 0,11 6 0,-9-6 0,-14-5 0,11-21 0</inkml:trace>
  <inkml:trace contextRef="#ctx0" brushRef="#br0" timeOffset="52419">27234 8514 24575,'0'-26'0,"11"47"0,-8 21 0,7 7 0,-10-17 0,0-11 0,21-16 0,26-5 0,-7-23 0,4-12 0,-10 6 0,2-3 0,1-3-435,-2-2 0,1-2 0,0-1 1,-5 4-1,6-7 0,-3 2 0,2 0 1,1-1-1</inkml:trace>
  <inkml:trace contextRef="#ctx0" brushRef="#br0" timeOffset="56518">21543 9055 24575,'-26'0'0,"5"0"0,21 0 0,21 0 0,5-21 0,31 16 0,-19-15 0,5-2-498,6 11 1,7 3 0,-1 1 497,-4-2 0,0 1 0,1-1 0,11-3 0,2 1 0,-7 2 0,-12 8 0,-6 0 0,12-10 0,-62 11 0,-35 11 0,1-1 0,-6 3 0,-4 5 0,-4 1-191,9-3 1,-3 0-1,4-1 191,-3-2 0,3 0 723,-1 4 1,6-3-724,6-11 0,17 7 0,20-10 0,20 0 0,17 0 0,-5 0 0,7 0 0,3 0 0,4 0 0,1 0-267,-1 0 1,0 0-1,1 0 267,9 0 0,1 0 0,-5 0 0,-6 0 0,-6 0 0,12 0 0</inkml:trace>
  <inkml:trace contextRef="#ctx0" brushRef="#br0" timeOffset="58733">30174 9878 24575,'41'-26'0,"-1"0"0,23 5 0,-23 28 0,-2 12 0,-1 26 0,-3 9-602,-9-18 1,1 1-1,-4 3 602,-3 6 0,-2 3 0,-3-1-680,5 18 1,-7-3 679,-10-20 0,-4-3 0,-8 18 0,7-35 0,-7-12 0,10-11 0</inkml:trace>
  <inkml:trace contextRef="#ctx0" brushRef="#br0" timeOffset="58937">30598 10043 24575,'-40'42'0,"0"1"0,0-1 0,0 1 0,4 12 0,3 5 0,3-2 0,4-9 0,-1-8 0,7-1 0,9 17 0,1 1 0</inkml:trace>
  <inkml:trace contextRef="#ctx0" brushRef="#br0" timeOffset="59405">30880 10584 24575,'0'64'0,"0"0"0,0 0 0,0 0 0,0-4 0,0-4 0,0-8 0,0-11 0,0 0 0</inkml:trace>
  <inkml:trace contextRef="#ctx0" brushRef="#br0" timeOffset="60166">30786 11995 24575,'26'-26'0,"-5"5"0,-21 21 0,21 0 0,-16 0 0,16 0 0</inkml:trace>
  <inkml:trace contextRef="#ctx0" brushRef="#br0" timeOffset="61334">22131 10466 24575,'10'55'0,"1"-24"0,2 1 0,5-1 0,0 0 0,-4 5 0,-1-6 0,8-15 0,-1 6 0,38-42 0,-6-4 0,3-7 0,-18 8 0,0-1 0,1-2-859,8-3 1,1-1-1,-4-2 859,0-14 0,1 3 0,-2 18 0,4 3 0,-1-2-15,-7-5 0,-1-3 0,0 5 15,14 5 0,-3 4 0,-10-5 0,-10 6 0,-18 18 0,-10 0 0,0 0 0,21 0-4198,5 0 4198,0 0 0,-5 0 0,-21 0 0</inkml:trace>
  <inkml:trace contextRef="#ctx0" brushRef="#br0" timeOffset="62200">31327 11007 18744,'26'-49'0,"1"1"0,0-1 0,-1 1 0,1-1 0,1 0 0,0 3 0,-2 0 0,-4 1 0,-2-3 0,-5 1 0,-2-1 0,-2-8 0,-2-1 0,-9-3 0,-8 8 0,-8-2 0,-3-2 0,0-1-882,2 0 0,-1-3 0,-1-2 0,-2 3 0,-4 4 882,-7-2 0,-5 3 0,-1 3 0,-1 1 0,3 2 0,-1 0 0,-1 4 0,-3 4 0,-13 0 0,-3 7 0,-1 4 0,2 6 0,0 3 0,-2 0 0,10 2 0,-1 0 0,-1 1 0,-4 3 0,-3 3 0,-5 2 0,-1 3 0,1 3 0,2 5 0,-3 8 0,3 6 0,0 3 0,-2-1 0,4-5 0,-3-2 0,1 2 0,2 2 0,5 6-554,1 11 0,5 6 0,3 2 1,1-1 553,-6 5 0,4-1 0,1 9 0,9-5 0,0 6 0,2 5 0,2 2 0,5 1-49,7-3 1,4 3 0,3 1 0,1 2 0,2 2-1,0 0 49,-1-3 0,-1 3 0,1 1 0,2 0 0,2 0 0,5-1 0,5-2-302,5-5 1,4-1 0,4 1-1,3-3 1,2 0 0,1-3-1,1-2 302,5 8 0,3-2 0,1-4 0,5-3 0,5-6-147,7-4 1,6-6 0,3-3-1,2-3 1,-2-1 146,-6-2 0,0-2 0,1-2 0,2-1 0,5-2 69,-2-2 1,4-2 0,4 0-1,1-2 1,0-1 0,-2-2 0,-3-1-70,-1-3 0,-1-2 0,-2-2 0,0-1 0,0-2 0,2 0 0,-3-1 0,1 1 0,2-2 0,-1-1 0,-2-2 0,-2-2 0,-6-3 0,13-9 0,-6-4 0,-5-4 0,-1-3-72,-5-3 0,-2-4 0,-3-3 0,-3-2 72,-4 0 0,-4-3 0,-2-2 0,1-1 0,2-5 0,0-2 0,-1 0 0,-5-2 0,-5 1 0,-4-1 0,-2 0 0,-1 0 372,2 3 1,1 0-1,-5 0 1,-11 2-373,-16-1 0,-12 1 0,-7 2 0,-1 1 0,-4 0 0,-4 1 0,-2 3 0,1 5 0,-6-1 0,1 6 0,-1 4 0,2 9 0,1 0 0,-1-1 0</inkml:trace>
  <inkml:trace contextRef="#ctx0" brushRef="#br0" timeOffset="63300">29680 11336 24575,'17'49'0,"-1"0"0,0 0 0,1 0 0,-20 2 0,-6 3 0,-6 2 0,-3-2 0,0-2-2458,-3 5 0,-2-3 1,-3 0-1,-6 0 2397,2-10 0,-4 2 0,-2-1 0,-3-1 0,0-2 1,0-4-559,-11 6 0,-1-5 0,-2-3 1,-2-1 618,7-5 0,0-1 0,-3 0 0,-3-2 0,-4-1 0,8-5 0,-4 0 0,-3-1 0,-2 0 0,-1-1 0,-1-1 0,-1-2 0,0-2 0,3-2 0,-2-2 0,0-1 0,-2-2 0,0-1 0,0 1 0,0-1 0,0 0 0,0 2-130,0 0 1,1 2 0,-1 0 0,0-1-1,0 1 1,0-1 0,1-2 0,-1-1 0,1-2 129,2-2 0,1 0 0,0-2 0,1 0 0,-1-2 0,0-2 0,-2 0 0,-2-3 0,-3-1 0,9 0 0,-2-3 0,-3-1 0,-2-1 0,-1-2 0,0 0 0,-2-1 0,1-1 0,1 0 0,1 0 0,2 1 0,2-1 0,3 2 0,3 0-276,-11-3 1,5 2 0,4-1 0,2 0 0,-1 0 0,0-1-1,-4-1 1,-5-2 275,9 2 0,-3 0 0,-5-2 0,-1 0 0,-3-2 0,-1 0 0,0 0 0,1-1 0,2 1 0,2-1 0,3 0 0,4 1 0,5 0 0,6 2 11,-16-14 1,10 1 0,5 0-1,2 0 1,-2 1-12,-10-6 0,0 1 0,2 0 0,3-1 223,8-1 0,2 0 0,3 0 0,4 3-223,-9-10 0,5 2 1268,-4-5 1,5-2-1269,12 7 0,8 1 3928,12-10-3928,-5 14 0,-1 1 0,1-8 4661,7 21-4661,-7 5 3617,10 21-3617,0 0 343,-21 0-343,-5 0 0,-32 0 0,8 21 0,11-8 0,0 0 0,-3 13 0,8-13 0,3-5 0,15-8 0,-5 0 0,21 0 0,0 0 0,21 0 0,-15-21 0,19-5 0,2-5 0,-19-24-213,18 15 0,0 2 213,-21 1 0,16-7 0,0 7 0,-5 32 0,49 10 0,-36 20 0,1 12 0,5 0-1661,11-1 0,7 0 1,3 1-1,-5-2 1661,-9-4 0,-1-1 0,-2 0 0,1-1 0,17 12 0,-1-2 0,-9-9 0,5-9 0</inkml:trace>
  <inkml:trace contextRef="#ctx0" brushRef="#br0" timeOffset="64186">23025 14064 24575,'0'40'0,"0"-1"0,8 21 0,5 8 0,-3-16 0,1 6 0,2 0 0,0-4 0,-1-2 0,0-3 0,5 2 0,6 0 0,5 4 0,2-5 0,-3-13 0,20-6 0,-7-2 0,-2-16 0,-13-45 0,-6-20 0,0-8 0,-1-5-1246,-2 16 0,1-3 0,-3 1 1246,-4 1 0,-2 0 0,0 4 0,4-3 0,-3 7 0,-9-11 0,10 9 0,14 65 0,13 29-751,-13-5 1,-1 4 750,-5-7 0,0 2 0,4 7 0,1 0 0,-6-13 0,2-3 0,9 1 0,2-2 0,-7-3 0,3-4 0,12 0 0,3-7 0,21-15 0,-12-31 1090,-20-1 0,-8-9-1090,-16-12 0,-6-6-1131,10-3 0,1-3 1131,-9-5 0,-4-3 0,-4 7 0,-2-2 0,1 4 0,-1-2 0,0 4 0,-4-9 0,0 9 0,2 21 1493,10 15-1493,10 42 0,-7-16 0,7 16 0</inkml:trace>
  <inkml:trace contextRef="#ctx0" brushRef="#br0" timeOffset="64633">25071 14723 24575,'60'-13'0,"-6"-4"0,2 3 0,-16 10 0,1 2-4916,12-9 1,-2 1 4542,7 10 1,-35 0-1,-12 0 1</inkml:trace>
  <inkml:trace contextRef="#ctx0" brushRef="#br0" timeOffset="64801">24789 14394 18519,'53'-7'0,"0"0"0,0 0 0,1 0 0,-1 1 0,12 1 0,5 3 0,-1 0 0,-4-1 0,-10-1 0,9-7 0,-5 1 0,-7 10 0,0 0 0,1 0 0</inkml:trace>
  <inkml:trace contextRef="#ctx0" brushRef="#br0" timeOffset="65550">26976 13900 24575,'15'61'0,"1"-1"0,0 1 0,-1 0 0,6-2 0,2-1 0,0-1 0,-3-4 0,-5-2 0,-3-4 0,3-1-1488,12 15 1,3-5 1487,-8-12 0,0-7 940,15 0-940,10-47 0,-17-20 0,-2-11 0,-2-15 0,-3-8-1264,-3 10 0,-1-2 0,0 1 1264,-3 9 0,1 2 0,-3-2 0,-4-3 0,-3-1 0,2 3-228,8-2 0,-3 1 228,-11 4 0,-5-2 0,4 0 0,12-10 0,3 0 0,-8 10 0,-1-2 0,1 4 0,4-2 0,0 5 289,8-16 1,-21 36 0,0 21 0</inkml:trace>
  <inkml:trace contextRef="#ctx0" brushRef="#br0" timeOffset="66453">28551 13523 24575,'-57'-18'0,"7"23"0,21 25 0,1 11-974,-2 3 1,2 6 973,10-1 0,1 5 0,3 2-938,-2 6 1,3 3-1,5 2 938,7-7 0,4 4 0,4 0 0,5-4 0,2-7 0,3-2 0,5-3 0,9-4 0,8-8 0,10-3 0,4-3 0,-2-4 0,-6-2 0,15 9 0,-2-8 0,1-19 0,1 1 0,-1 0 0</inkml:trace>
  <inkml:trace contextRef="#ctx0" brushRef="#br0" timeOffset="67249">29186 13829 24575,'-26'39'0,"26"-7"0,6-53 0,14 5 0,-20-28 0,0 28 0,0-5 0,0 21 0,-41 21 0,30-16 0,-31 16 0</inkml:trace>
  <inkml:trace contextRef="#ctx0" brushRef="#br0" timeOffset="67666">29210 14394 24575,'0'26'0,"-10"-5"0,7-21 0,-8 0 0,11 0 0,0 0 0,11 0 0,-8 0 0,28 0 0,-26-21 0,16 5 0,-21-7 0,0 12 0,0 11 0</inkml:trace>
  <inkml:trace contextRef="#ctx0" brushRef="#br0" timeOffset="67903">30057 14441 21316,'-28'58'0,"0"0"0,0 1 0,-3 1 0,0-2 0,2-12 0,-13-4 0,0 0 0</inkml:trace>
  <inkml:trace contextRef="#ctx0" brushRef="#br0" timeOffset="68185">30598 13618 24575,'8'64'0,"1"0"0,-1 0 0,1 0 0,-1-10 0,0 0 0,1-2 0,2-6 0,12 17 0,1-11 0,2-2 0,-5-19 0</inkml:trace>
  <inkml:trace contextRef="#ctx0" brushRef="#br0" timeOffset="68420">31044 13147 22864,'50'28'0,"0"0"0,-1 0 0,2 6 0,-2 3 0,-5 4 0,-7 4 0,-5 4 0,-7 9-1967,-10-1 1,-6 8 0,-4 4 0,-2 1 0,-1-2 1953,0-5 1,-2 0 0,-1-1 0,-1 0 0,-2-1 0,0-3 0,-2 0 0,0 0 0,-2-4 0,-2-5-1,-7 0 1,-1 0 0,1-1 0</inkml:trace>
  <inkml:trace contextRef="#ctx0" brushRef="#br0" timeOffset="70217">23401 15969 24575,'-59'-17'0,"0"0"0,1 11 0,22-3 0,57-12 0,12 19 0,13 4 0,-4-7 0,11-2 0,7-3 0,3 0 0,0-1 0,-2 2-1418,0 0 1,0 0 0,0 0 0,1 0 0,3 0 0,4-1 1417,-15 1 0,4 1 0,1-1 0,2-1 0,0 0 0,2 1 0,-1-1 0,0 0 0,-1 0 0,-1 1-314,2-2 1,-2 1 0,-1-1 0,0 1 0,1-1 0,0 1 0,1 0 0,3 0 0,2 1 313,-8 2 0,1-1 0,1 2 0,1-1 0,1 0 0,1 1 0,1 0 0,1-1 0,1 1 0,0 0 0,2 0 0,0 1 0,1-1-169,-9 0 0,1 1 1,2 0-1,0 0 1,2 0-1,1 0 1,0 0-1,0 1 1,1-1-1,0 0 1,0 0-1,0 1 1,-1 0-1,0-1 1,-1 1-1,-1 0 1,0 0-1,-2 0 169,4 0 0,0 0 0,-2 0 0,0 0 0,0 1 0,-1-1 0,-1 1 0,1 0 0,-1 0 0,1-1 0,0 1 0,0 1 0,1-1 0,0 0 0,1 0-120,-3 1 1,1-1 0,1 1-1,1 0 1,0-1 0,1 1-1,-1 0 1,1 0 0,-1 0-1,0 0 1,0 1 0,-2-1-1,0 0 1,-2 1 0,0 0 0,-3 0-1,-1 0 120,12 0 0,-2 1 0,-1-1 0,-2 1 0,0 0 0,-2 1 0,-1-1 0,-1 0 0,-1 1 0,-1-1 0,0 0 0,7 0 0,-2 0 0,-2 0 0,-1 0 0,0 0 0,0 0 0,2 0 0,1 0 0,0 0 0,2 0 0,1 0 0,1 0 0,-1 0 0,1 0 0,-2 0 0,-2 0 0,-3 0 0,4 0 0,-2 0 0,-2 0 0,-1 0 0,-1 0 0,-1 0 0,-1 0 46,10 0 1,-2 0-1,-1 0 1,-2 0-1,1 0-46,-2 0 0,1 2 0,-2-2 0,-3 0 0,-4-2 503,1-4 1,-5-3 0,-3 3-504,3 4 0,-5-1 1224,-6-7 0,-1-1-1224,9-1 0,2 3 1894,10 6 1,1 1-1895,-2-9 0,0 1 0,9 8 0,-2 4 2507,-19-2 0,-4 0-2507,17 0 1854,-33 0-1854,-14 0 1015,-10-11-1015,0-54 0,0 28 0,0-4 0,0-21 0,0-4-979,0 1 1,0 2 978,0 5 0,0-5 0,1 7 0,-1-8 0,0-3 0,-1 1 0,0 1 0,-1 1 0,0-2 0,-3-3-992,0 12 0,-2-2 0,-1-2 0,0 0 0,0 1 0,0 3 992,0-1 0,0 1 0,0 2 0,0 2 0,-2 1 0,-3-3 0,0 2 0,-2 2 0,-2 4-284,-4-1 1,-2 4 0,2-3 283,3-12 0,3-3 0,-4 3 0,-10 7 0,-4 2 0,3-2 0,7-10 0,4-2 0,-2 4 0,-2 14 0,-1 3 0,4 4 0,5 7 0,3 1 0,-9-31 0,21 57 0,0-16 1541,0 21-1541,0 0 6293,0 21-6293,0-16 1446,0 37-1446,-10-16 0,7 0 0,-27 1 0,-13-2 0,11-10 0,-4-1-960,-1 4 1,-6 2 0,-5-1 959,1-3 0,-5 0 0,-4 0 0,-2 0 0,-3-1-833,6-2 0,-3 0 0,-2-1 0,-1 1 0,-2-1 0,-2-1 1,-2 1 832,10-3 0,-3 0 0,-2 0 0,-1 0 0,-1 0 0,-1-1 0,1 0 0,0 1 0,1-1 0,1 0-434,-3 1 1,0 1 0,1 0 0,0-1-1,0 1 1,1-2 0,-1 1 0,1-2-1,0 0 434,1-3 0,0 0 0,-1-1 0,1-1 0,0 0 0,1 0 0,2 0 0,2 1 0,1 1-316,-7 2 0,4 2 0,3 0 1,-1-1-1,-1 0 0,-4-1 316,3-4 0,-2-1 0,-3-1 0,0 0 0,-1-1 0,2 1 0,1 1 0,3 1-179,-3 2 0,3 1 0,2 2 1,0-1-1,-2-1 0,-2-1 179,-1-2 0,-2-2 0,-1 0 0,-1-1 0,0 1 0,1 0 0,1 2 0,5 1 0,0 1 0,1 1 0,1 0 0,-1 0 0,0 0 0,-1-1 0,-1 0 0,-1-1 0,0 1 0,0-1 0,0 0 0,0 1 0,0 1 0,1 1 0,0 1 0,-1 0 0,1 0 0,-1 0 0,0 0 0,-2-1 0,3-1 0,-3 0 0,-1-1 0,0 0 0,1 0 0,1 0 0,3 1 0,3 1 0,-7 2 0,4 1 0,3 1 0,-1-1 0,-3-1 0,0-1 0,-2-1 0,-1 0 0,0-1 0,-1 1 0,2 1 156,2 0 1,1 1-1,0 0 1,-1 0-1,2 0 1,-1 0-157,1 0 0,-1 0 0,1 1 0,0-1 0,1-1 0,2 0 0,-4-1 0,1 0 0,2-1 0,0-1 0,3 1 0,-6 1 0,2 0 0,3 0 0,7-3 0,-1-2 0,2-2 0,-8 1 0,-5 0 0,2 0 0,-10 0 0,1 0 0,13 0 0,-1 0 0,1 0 1281,-14 1 0,1-2-1281,18-5 0,-1-2 0,2 1 0,-11 5 0,-1-1 0,2-9 0,-3-3 0,4 0 0,0 2 0,0 0 0,3-2 0,-3-2 0,0 2 0,0 2 0,0 0 0,3 2 813,-4 0 0,2-1-813,-9-5 0,8 2 0,14 10 1887,-3-16 1,4 0-1888,20 16 3523,-21-16-3523,42 21 683,0 0-683,-21 94 0,18-58 0,1 4-431,-4 3 1,-4 6-1,1 4 1,3 3 430,3 2 0,2 3 0,2 3 0,-1 2 0,0 1-724,-1-7 0,-1 3 0,1 1 0,-1 1 0,0 0 1,1 1-1,0-2 724,0 1 0,0-1 0,1 0 0,0 1 0,0-1 0,1 0 0,0 0 0,-1-1 0,1 1 0,0 1 0,0-1 0,1-2 0,0-4 0,1-3 0,2 9 0,0-5 0,1-3 0,2 0-758,-1 0 0,2 0 1,0-1-1,2-5 758,4-1 0,1-3 0,0-2-176,1 15 0,3-3 176,11-10 0,3-6 0,8 2 0,-5-17 0,4-3 0,-7-9 0,3-5 0,7-11 0,6-6 0,2 0 0,-4 3 0,1 0 0,3-1 0,3-1-289,2-1 1,2-1 0,3-2 0,4-1-1,6 0 289,-21 4 0,4-1 0,2-1 0,2 0 0,3 0 0,0-1 0,2 0 0,0 0 0,-1 0 0,0 1 0,-2-1 0,1 1 0,1-1 0,0 0 0,0 1 0,0-1 0,0 0 0,0 0 0,-1 1 0,0-1 0,-1 1 0,-1-1 0,7-1 0,0 0 0,-1 0 0,0 0 0,-1 1 0,-1-1 0,-1 1 0,-2 0 0,-3 1 0,7-1 0,-1-1 0,1 1 0,-1 0 0,1 0 0,-1 0 0</inkml:trace>
  <inkml:trace contextRef="#ctx0" brushRef="#br0" timeOffset="86984">17051 13829 24575,'34'-10'0,"0"-1"0,-3-10 0,1-5 0,17-3 0,4-4-1863,-18 1 1,1-3-1,0 0 1863,2-1 0,1 1 0,4-1 0,2 2 0,5-1 0,0 0 0,-4-3 0,-11 1 0,-3-4 0,-1 1 0,4 4 0,19-4 0,4 5 0,-11-2 0,-13-11 0,-8 7 0,6 17 1669,-32 14-1669,0 10 903,0 0-903,0 10 0,-11 14 0,9 13 0,-9 10 0,11-21 0,0-5 0</inkml:trace>
  <inkml:trace contextRef="#ctx0" brushRef="#br0" timeOffset="87466">17357 13359 24575,'-23'51'0,"0"1"0,1-1 0,6 0 0,0-3 0,-13 11 0,6-11-1370,20-27 1370,-11 13 0,-3-5 446,12-24-446,-16 16 227,42-21-227,15 0 0,14 0 0,-16 0 0,0 0 0,16 0-3277,-6 5 1,1 1 3276,9-4 0,4 9 0,-37-11 0</inkml:trace>
  <inkml:trace contextRef="#ctx0" brushRef="#br0" timeOffset="87950">17263 13571 24575,'23'28'0,"1"1"0,12 21 0,-3-6 0,0 1-907,-12-18 0,-1 0 907,10 13 0,-2-1 0,-5 8 586,-12-21-586,-11-5 300,0-63-300,-15 2 0,-2-4 0,14 4 0,-1-1-311,-21-15 1,-3 3 310,2 3 899,0-7-899,5 30 0,21 27 0,0 27 0,21 30 0,-16-7 0,15-7 0,2 3 0,-8-9 0,-2 1-121,1 5 1,0-2-1,8 6 1,-21-26 0</inkml:trace>
  <inkml:trace contextRef="#ctx0" brushRef="#br0" timeOffset="88066">17427 13688 13024,'-32'13'0,"-1"0"0,-19 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7-31T14:40:02.1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19121 9525 0</inkml:trace>
  <inkml:trace contextRef="#ctx0" brushRef="#br0" timeOffset="44377.71">21414 11501 0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9:09.24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 20935,'12'51'464,"0"2"-464,-5 2-67,-2 5-409,-2 2-582,-3 2-8011,0-10 9069,-4-8 0,3-23 0,-4-10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30T15:59:25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14150 12683 243 0,'0'0'89'15,"0"0"-47"-15,0 0-6 16,0 0 10-16,0 0-28 16,0 0-18-16,5 75 12 0,-5-18-1 15,-14 7-1-15,-1 3 1 16,-3-3-8-16,-1-4 0 16,6-8-3-16,5-10 0 15,6-10-2-15,2-7 2 16,4-10 0-16,25-8 5 15,11-7-2-15,9 0-3 16,2 0-7-16,0-15-37 16,-9 1-18-16,-3-6-8 15,-15 3-21-15,-8-2-52 0</inkml:trace>
  <inkml:trace contextRef="#ctx0" brushRef="#br0" timeOffset="214.69">14424 12900 147 0,'0'0'78'0,"0"0"-25"16,0 0 15-16,0 0 0 16,0 0-45-16,0 0-21 15,0 0 3-15,-18 82 14 16,7-25-1-16,2 1-9 16,3 5-9-16,1-2 6 15,3-7-6-15,2-7-19 16,0-10-36-16,0-13-18 15,0-12-4-15,0-14-22 16,0-20 21-16</inkml:trace>
  <inkml:trace contextRef="#ctx0" brushRef="#br0" timeOffset="411.96">14373 13000 72 0,'0'0'56'16,"0"0"-3"-16,0 0-10 15,0 0-14-15,0 0-11 16,136-98-4-16,-91 98-4 15,-3 17-10-15,-7 20 2 16,-10 10-3-16,-12 14 1 16,-13 8 0-16,-7 2-7 15,-26 2 3-15,-11-7 4 16,-10-8-1-16,-2-12 1 16,0-12 2-16,-10-18-2 0,12-8-2 15,14-8-72-15</inkml:trace>
  <inkml:trace contextRef="#ctx0" brushRef="#br0" timeOffset="917.97">14810 13385 263 0,'0'0'83'0,"0"0"-62"16,0 0 6-16,0 0 4 15,0 0-20-15,0 0 8 16,-7 167-5-16,0-87-8 16,-4 8-6-16,-6 28-5 15,1-19-79-15,-1-19-121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3:22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6468 6609 24575,'0'-47'0,"0"21"0,-11 5 0,9 0 0,-9 16 0,11-16 0,-21 21 0,16 0 0,-16 0 0,21 0 0,0 0 0,-21 0 0,16 0 0,-16 0 0,21 21 0,-21 5 0,16 21 0,-37-21 0,37 5 0,-27-7 0,30 33 0,-9-25 0,10 3 0,2 3 0,-1 22 0,0 5-224,0-16 1,0 2 223,0-10 0,0 1 0,0 6 0,0 4 0,0-3 0,0 4 0,0 1 0,3 3 0,2 3 0,-2-1 0,-2 8 0,0-1 0,2-18 0,0 1 0,2 0-617,2 2 0,1 0 0,-2-4 617,-4-2 0,1-4 0,8 5 0,-1-3-756,-10 7 756,0 7 0,0 1 0,21-9 0,-18-9 0,-1-1 0,19 13 0,-19-14 0,-4 3 0,2-7 0,0 2 0,0 11 0,0 0 0,0-9 0,0 0 0,0 7 0,0-1 0,0-9 0,0 0 0,0 11 0,0 2 0,2 2 0,-4-3-283,-8-9 1,-1-3 282,6 31 1717,-16-30-1717,-10 22 0,18-23 0,-3 0 0,-22-3 0,-3-1 0,20-2 0,1-1 0,-25 17 0,14-29 0,5 25 806,-21-35-806,10 35 0,-7-35 0,7 15 1096,11-21-1096,5 0 0,21 0 0,-21 0 0,16 0 0,-16 0 0,21 0 0,0 0 0,21 0 0,-16 0 0,16 10 0,-21-7 0,0 7 0,21-10 0,-16 0 0,16 21 0,-21-16 0,0 16 0,0-21 0,21 0 0,-16 0 0,16 21 0,-21-16 0,0 16 0,0-21 0,0 0 0,11 21 0,-9 5 0,9 0 0,-11-5 0,0-10 0,21 12 0,-16 14 0,16 10 0,-21-11 0,0 30 0,0-24 0,0 15 0,0-33 0,21 28 0,-16-10 0,16 7 0,-21 3 0,0-25 0,0 20 0,0 0 0,0-11 0,0 30 0,21-14 0,-19 4 0,1 0 0,18 2 0,-19-6 0,-4 3 0,2-9 0,0 2 0,0 17 0,0 3-1261,0-1 0,0-1 1261,-1-21 0,1 1 0,1-1 0,1 5 0,1 0 0,2-1 0,6 15 0,2 0 0,-3-13 0,1 0 0,4-4 0,11 4 0,6-8-2158,9-3 1,9-9 2157,-5-13 0,5-6 0,7-5-348,1-8 0,8-5 1,3-3-1,-2 0 1,-8 2-1,-2 3 0,-6 1 1,3-3-1,3-7 1,1 0-1,-1 0 0,1 0 1</inkml:trace>
  <inkml:trace contextRef="#ctx0" brushRef="#br0" timeOffset="2885">19873 13688 24575,'0'-13'0,"0"3"0,0 10 0,0 0 0,0 10 0,0 14 0,0 12 0,21 11 0,-16-21 0,16-5 0,-21-21 0,0 0 0,21-21 0,5-5 0,-9-1 0,3-3-637,12-6 1,1 1 636,-8 4 0,2-1 0,17-6 0,4-2 0,-11 7 0,1-2 0,2 1 0,3 3 0,2 1 0,0 0 0,0-6 0,0 0 0,-2 3 0,7 1 0,-6 7 0,1 1 0,-35 14 0,-10 10 0,0 0 0,21 0 0,-16 0 0,16 0 0,-21 0 0</inkml:trace>
  <inkml:trace contextRef="#ctx0" brushRef="#br0" timeOffset="6718">13147 15852 20683,'65'0'0,"0"0"0,-1 0 0,1 0 0,0 0 0,0 0 0,0 0 0,0 0 0,0 0 0,-1 0 0,1 0 0,-2 0 0,-1 0 0,0 0 0,0 0 0,-1 0 0,1 0 0,0 0 0,0 0 0,0 0 0,1 0 0,1 0-696,-2 0 1,0 0-1,0 0 1,0 0 0,1 0-1,0 0 1,0 0 0,1 0-1,0 0 1,0 0-1,2 0 1,-1 0 695,-3 0 0,0 0 0,1 0 0,0 0 0,0 0 0,1 0 0,0 0 0,0 0 0,1 0 0,1 0 0,-1 0 0,2 0 0,0 0 0,0 0-101,-5 0 0,1 0 0,0 0 0,2 0 1,0 0-1,0 0 0,1 0 0,0 0 0,1 0 1,-1 0-1,-1 0 0,1 0 0,-1 0 0,0 0 1,-2 0-1,0 0 0,-1 0 101,6 0 0,-1 0 0,0 0 0,-1 0 0,0 0 0,-1 0 0,0 0 0,0 0 0,-1 0 0,-1 0 0,1 0 0,-1 0 0,-1 0 0,0 0-42,4 0 0,-1 0 0,-2 0 0,1 0 0,-1 0 0,-1 0 0,1 0 0,-1 0 0,1 0 0,-1 0 0,2 0 0,0 0 42,-3 0 0,2 0 0,2 0 0,-1 0 0,1 0 0,0 0 0,-1 0 0,0 0 0,-2 0 0,-1 0 0,-2 0 0,-2 0 0,-3 0-254,17 0 0,-5 0 0,-3 0 0,-2 0 0,0 0 0,2 0 0,5 0 254,-10 0 0,5 1 0,2-1 0,2 1 0,-1-1 0,0 1 0,-3-1 0,-3 0 0,-4-1 0,-6-1 0,16-3 0,-8-1 0,-5 0 0,-3 2 686,16 2 0,-4-1-686,-10-4 0,2-1 0,-6 2 0,-3 6 0,-4 0 0,1-5 0,0-1 1392,-1 5 0,-4 0-1392,13-10 3716,-13 11-3716,-16-21 6003,-42-26-6003,15 6 0,-14-9 0,-1-8 0,16 1 0,4-6-28,-3 15 1,-2-4-1,0-3 1,2-2 27,2 5 0,2-2 0,1-1 0,0-1 0,-1 2-1183,-2-11 1,0 1 0,-1 1 0,-1-1 1182,-1-3 0,-1-1 0,-1 2 0,2 3 0,0-2 0,2 4 0,-5-4-391,-3 12 0,-4-3 0,-1-1 1,-1 0-1,3 0 391,2 5 0,2 1 0,0-1 0,-1 0 0,-1-2 0,-2 1 0,-2-3 0,0 0 0,-1 0 0,1 0 0,1 4-627,-4-14 1,1 2 0,1 3 0,0 1 626,2 9 0,1 1 0,0 1 0,0 3 0,-3-6 0,1 2 0,2 3 376,1-4 1,0 3-377,-10-10 0,4 3 0,16 18 0,1 1 0,-14-10 0,0 1 1649,14 7 0,2 2-1649,-11-13 2221,11 17-2221,0 12 4285,0 14-4285,0-15 923,0 21-923,0 0 176,-42 0-176,11 21 0,-6-17 0,-4-2 0,7 8 0,-3 0 0,-7-7 0,-6-4 0,-2-1-846,4 2 0,-1 0 1,-2 0-1,-5 0 846,2 0 0,-5 0 0,-3 0 0,-1 0 0,2 0 0,2 0-1084,-2 0 0,3 0 0,0 0 0,-1 0 1,0 0 1083,2 0 0,-1 0 0,-1 0 0,0 0 0,4 0 0,3 0 0,-2 0 0,4 0 0,2 0 0,-1 0-781,-3 0 1,-1 0-1,1 0 1,2 0 780,-8 0 0,2 0 0,0 0-945,1 0 0,0 0 1,1 0 944,0 0 0,1 0 0,0 0 0,2 0 0,1 0 0,-3 0-67,-12 0 1,-3 0-1,2 0 67,12 0 0,2 0 0,-4 0 0,0 0 0,-5 0 0,0 0 0,7 0 0,-13 0 0,1 0 0,18 1 0,-2 0 0,-2-1 0,0-2 439,1-2 1,0-2 0,0 0 0,-2 2-440,-4 1 0,-2 3 0,0-1 0,1-1 166,3-2 0,0-2 0,0 0 1,1 1-167,1 5 0,0 1 0,3 0 0,5-3 0,-5-8 0,0 0 0,-9 7 0,-7 3 0,6-3 0,4-7 0,-1-1 0,0 9 0,-5 3 0,1 0 696,7-1 1,0 0 0,3 0-697,-13 0 0,0 0 0,8 0 0,-3 0 0,4 0 0,-6 0 0,2 0 0,-5 0 0,0 0 0,19 0 0,0 0 0,-4 0 0,1 0 0,-3 0 0,-2 0 0,-1 0 0,-7 0 0,-2 0 0,-1 0 0,-2 0 0,8 0 0,-1-1 0,-2 1 0,1 0 0,0 1 0,0 3 0,0 0 0,0 1 0,2 0 0,4-2 85,-11-1 1,4-1 0,1 2-86,-5 3 0,1 3 0,8-4 0,15-4 0,3-2 568,-8 1 1,1 0-569,9 0 0,4 0 0,-18 0 0,-7-20 0,10 14 2865,20-15-2865,-14 21 2629,25 0-2629,-8-20 3556,14 14-3556,10-15 0,0 21 0,0 0 0,-21 0 0,16 21 0,-15 12 0,-2 13 0,12 1 0,4 10 0,2 5 0,-2-1-1098,-1-10 0,1-1 0,-1 1 0,-1 4 1,-1 5 1097,1-8 0,-1 4 0,-1 4 0,-1 3 0,0 0 0,1 1 0,0-2 0,1-1 0,1-4-828,1 11 0,1-2 1,2-3-1,0 1 1,-3 0-1,-2 3 828,-1-9 0,-2 1 0,-2 2 0,-1 0 0,0 0 0,1 0 0,0-1 0,1 0-350,2 4 0,1-1 0,1 1 1,0-1-1,-1-1 0,-1 0 0,-2-1 350,-2-5 0,-1-1 0,-2-1 0,-1-1 0,1 1 0,2 1 0,1 2 0,1 5 0,2 3 0,1 2 0,0-1 0,1-1 0,0-2 0,-1-4 0,-3 4 0,-1-3 0,1-3 0,1-1 0,4-2 0,3 0 0,3-1 0,2-4 0,0-4 0,0 8 0,2-4 0,3-2 0,3 0 0,4 12 0,1 0 1273,-5-19 1,2-2-1274,13-1 0,-2-9 5014,-15-17-5014,16-11 4892,-21 0-4892,0 0 0,21 0 0,18 0 0,16 0 0,2 0-1584,-6-2 1,0 0 0,6-1 0,9-1 1583,-19 1 0,6-1 0,4-1 0,4 0 0,3-1 0,2 0 0,2 0 0,0 0 0,-1-1 0,-1 1 0,-2 0 0,-3 1-454,4-1 0,-3 1 1,-1-1-1,-1 1 0,0 0 1,0-1-1,2 0 0,2 0 1,3 0-1,2-1 454,-12 2 0,3-1 0,3-1 0,2 1 0,2-1 0,2 0 0,0-1 0,1 1 0,-1 0 0,0-1 0,-1 1 0,-2 0 0,-1 0 0,-4 1 0,-2 0 0,-3 0 0,-4 1 0,20-2 0,-6 0 0,-4 2 0,-3-1 0,-1 0 0,0 1 0,3-1 0,3 0 0,0 0 0,1 0 0,-1 0 0,0 0 0,0 0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3-01-08T15:49:21.910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21632 4376 4320 0,'0'0'1713'16,"0"0"-833"-16,0 0-320 0,0 0 0 16,0 0-56-16,0 0-304 15,0 0-192-15,5 16 8 0,1-11-16 16,1-1-56-16,6 2-840 0,0-6-3825 16</inkml:trace>
  <inkml:trace contextRef="#ctx0" brushRef="#br0" timeOffset="308.12">21632 4376 4000 0,'-78'-40'1745'16,"78"40"-913"-16,0 0-184 0,0 0 112 16,0 0 32-16,0 0-240 0,0 0-271 15,0 0-129 1,0 0-152-1,0-11-304-15,20 0-1665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6:21:12.43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25729 4492 24575,'0'-52'0,"21"63"0,-16 23 0,2 9 0,1 12 0,-2-2 0,-6 6 0,0 0-238,5-6 1,2 4 0,2-3 237,8 14 0,3-8 88,-8-26 0,5-5-88,21 9 0,7-13 0,-8-29 0,2-8 0,20 0 0,2-2 0,0-4 0,-4-6-846,-18-8 0,-5-1 846,10-4 0,-12-10-106,-19 7 1,0 2 0,13 4 0,-5-18 0</inkml:trace>
  <inkml:trace contextRef="#ctx0" brushRef="#br0" timeOffset="234">26599 4445 24575,'11'41'0,"-1"-1"0,-4 23 0,16-5 0,8 4 0,-6-6 0,1 1 0,-4-16 0,1 0 0,-2-1 0,5 15 0,-3-8 0,-1-10 0,-42-37 0,16-5 0,-16-16 0</inkml:trace>
  <inkml:trace contextRef="#ctx0" brushRef="#br0" timeOffset="500">26646 4563 24575,'48'-23'0,"0"0"0,0 0 0,-1 0 0,16 0 0,1 3 0,-5 11 0,5 16 0,-5 12-976,-3 6 1,-10 8 975,-25 0 0,-6 4 0,11 18 0,-10 5 0,-22-17 0,-9 2 0,-1 1 0,5 9 0,0 2 0,-8-5 0,-13-11 0,-6-4 0,0-2 0,-4 14 0,-2-10 314,-2-22 1,3-10-315,15-7 0,-4-24 0,32 9 0,0-6 0</inkml:trace>
  <inkml:trace contextRef="#ctx0" brushRef="#br0" timeOffset="740">27893 4681 24575,'10'54'0,"1"1"0,-9 0 0,1 3 0,5-11 0,3 2 0,1 1-2365,3 3 0,1 1 0,-2 1 2365,-6 4 0,-3 1 0,3 1 0,6 6 0,3 0 0,-6-10 0,-10-19 0,-2-3 0,1 7 0,0 0 0</inkml:trace>
  <inkml:trace contextRef="#ctx0" brushRef="#br0" timeOffset="1867">10419 4069 24575,'21'16'0,"-4"11"0,2 8 0,5 9 0,2 4 0,-2 0 0,3 4 0,0-8 0,3-14 0,3-3 0,-2 3 0,4 2 0,1-8 0,17-10 0,1-12 0,-4-4 0,-1-6-1065,11-13 1,-7-8 1064,-30-2 0,-5-1 0,11 3 0,-5 1 684,-22-17-684,9 9 0,-22-11 0,9 21 0,-9 5 0</inkml:trace>
  <inkml:trace contextRef="#ctx0" brushRef="#br0" timeOffset="2083">11124 4140 24575,'0'-13'0,"0"2"0,0 11 0,21 31 0,-4 4 0,3 1 0,4-8 0,1 1-986,4 26 1,0-2 985,18-12 0,-29-12 0,1 0 474,25 15-474,-7-7 0,-11 10 0,-26-21 0,-6-5 0,-14-21 0</inkml:trace>
  <inkml:trace contextRef="#ctx0" brushRef="#br0" timeOffset="2350">11077 4140 24038,'48'-17'0,"0"1"0,-1 0 0,1-1 0,5 2 0,-1 3 0,-3 8 0,14 15 0,-11 14-1217,-24 8 1,-6 5 1216,7 4 0,-6 0 0,-18 20 350,-2-4 1,-6 2-351,-12-14 0,-6-1 0,-2 17 0,-4-3 0,-1-22 0,-1-4 271,5-3 0,1-8-271,-14-16 0,13 15 0,14-21 0</inkml:trace>
  <inkml:trace contextRef="#ctx0" brushRef="#br0" timeOffset="2650">11736 4234 24575,'55'-11'0,"-1"1"0,1-1 0,15 20 0,-19 19 0,-47 9 0,-16 11 0,-1 0-1839,4 1 1,-1 1 0,-3 0 1838,-4 1 0,-3 0 0,0-4 0,-4 3 0,3-6 1650,6 6-1650,46-29 0,16-45 0,13-18-1227,-14 19 0,4 0 0,3-2 0,-1-3 1227,-5 0 0,0-2 0,0-2 0,2 0 0,2 0 0,1 1 0,4-1 0,1-1 0,-1 1 0,-3 2 0,-6 2 0,10-6 0,-8 3 0,2 0 0,5-1 0,0 1 0,-1 0 0</inkml:trace>
  <inkml:trace contextRef="#ctx0" brushRef="#br1" timeOffset="30892">2728 5598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3:48.0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21614 4445 24575,'0'0'0</inkml:trace>
  <inkml:trace contextRef="#ctx0" brushRef="#br0" timeOffset="62433">28810 8373 24575,'0'-34'0,"0"-3"0,0-20 0,5 22 0,1-1 0,-5 0 0,0-1-771,5-9 1,-1 1 770,-5-18 250,10 23 1,1 2-251,-6-12 255,16 13-255,-21 16 0,0 21 0,0 0 785,-21 21-785,16 5 0,-6 11 0,1 5 0,7 1 0,6 0 0,5 1 0,5-2 0,-3 1 0,6-7 0,31-10 0,10-5 0,-22-27 0,1-9 0,1-6 0,-1-5 0,2-4 0,-5-3 0,-13-2 0,-4 0 0,5-23 0,-21 21 0,0 14 0,0 13 0,0 10 0,0 10 0,0 13 0,0 14 0,21 10 0,-16 11 0,29-22 0,5-2 0,-5 8 0,-5-17 0,0-8 0,-8-17 0</inkml:trace>
  <inkml:trace contextRef="#ctx0" brushRef="#br0" timeOffset="62633">29680 7973 23521,'-8'58'0,"-1"-1"0,0 1 0,-4-7 0,-1 0 0,-1-7 0,3-5 0,-2-8 0,-12 6 0,5-16 0</inkml:trace>
  <inkml:trace contextRef="#ctx0" brushRef="#br0" timeOffset="63301">30245 8467 24575,'9'-57'0,"-1"1"0,1-1 0,5-4 0,2-1 0,-4 5 0,-11-2 0,3 5-661,17 6 1,0 2 660,-16-19 430,16 28-430,-21 11 219,0 5-219,0 68 0,0 21 0,0-28 0,0 8 0,0 12 0,0-9 0,0 1 0,7-15 0,7-3 0,22 2 672,-7-36-672,23-15 0,-46-30 0,14 13 0,1-4 0,-16-11 0,-4-2 0,10 9 0,-1 1 0,-10-26 0,0 55 0,0 10 0,0 10 0,0 34 0,-2-9 0,4 4 0,13 14 0,1 1 0,-14-9 0,4-4 0,21-9 0,-2-7 0,-20-4 0,16-21 0</inkml:trace>
  <inkml:trace contextRef="#ctx0" brushRef="#br0" timeOffset="63566">30833 8020 19446,'59'-26'0,"-1"0"0,-3 19 0,-16 14 2380,-39 35-2380,-19 7 0,-3 4 0,11 12 0,-16-24 0,2-4 0,22-11 872,3-5-872,48-14 0,22-14 0,-17-4 0,3-6 0,0 4 0,-7 8 0,0 4 0,-1-4 0,15-16 0,-1 0 0</inkml:trace>
  <inkml:trace contextRef="#ctx0" brushRef="#br0" timeOffset="64583">28975 9337 24575,'-45'19'0,"1"1"0,0-1 0,-16 3 0,5 5 0,5 15 0,8 5 0,19-9 0,4 0 0,-5 5 0,6-2 0,18 6 0,21-16 0,37-28 0,-21 12 0,2 1 0,7-13 0,2-1 0,11 17 0,-6 4-656,-6 3 656,-6-3 0,-9 1 0,-29 2 162,-3 6-162,-45-9 0,11-14 0,-5-2 0,-9 4 0,0-1 0,4-9 0,4-2 0,-7 1 0,26 0 0</inkml:trace>
  <inkml:trace contextRef="#ctx0" brushRef="#br0" timeOffset="64966">29186 9972 24575,'0'56'0,"0"0"0,0-1 0,0 14 0,0-7 0,0-24 0,0-5 0,0-2 0</inkml:trace>
  <inkml:trace contextRef="#ctx0" brushRef="#br0" timeOffset="65433">30456 9549 24575,'-42'20'0,"-1"0"0,0 0 0,-23 7 0,15 3 0,35 17 0,16 11 0,25-31 0,8-4 0,22 13-310,-16-12 0,0-6 310,-2-13 153,-14 37-153,8-37 0,-25 27 0,-6-30 0,-16 9 0,-28-11 0,-14 21 0,6-16 0,12 6 0,1-1 0,-10-10 0,12 0 0,16 0 0</inkml:trace>
  <inkml:trace contextRef="#ctx0" brushRef="#br0" timeOffset="65717">30621 9831 24575,'48'16'0,"0"-1"0,0 1 0,10 11 0,-22 4 0,-62 18 0,0 9 0,-6-11 0,30-11 0,2-12 0,30-19 0,15-10 0,7-7 0,6-5 0,-3 1 0,-1 6 0,-1 0 0,-7-4 0,-1 0 0,0 0 0</inkml:trace>
  <inkml:trace contextRef="#ctx0" brushRef="#br0" timeOffset="66716">28058 11713 24575,'-45'1'0,"1"1"0,-1 0 0,-17 7 0,9 11 0,25 8 0,7 6 0,-3 6 0,16-1 0,38-13 0,14-3 0,-2 7 0,7-2-1214,3-7 1,6-1-1,-3-4 1214,3-3 0,-4 3 422,1 19 1,-11 3-423,-18-6 0,-26 15 0,-27-18 0,-14-6 0,-12-17 0,-3-4-400,10 14 1,0-1 399,-7-13 0,10-4 667,27 2 0,-5 0 1,21 0-1</inkml:trace>
  <inkml:trace contextRef="#ctx0" brushRef="#br0" timeOffset="66916">28387 12159 24575,'0'50'0,"0"0"0,0-1 0,0 1 0,0-1 0,0-4 0,0 3 0,0-2 0,0 14 0,0-2 0,0-23 0,0-2 0,0 29 0</inkml:trace>
  <inkml:trace contextRef="#ctx0" brushRef="#br0" timeOffset="67301">28340 12277 24575,'48'-6'0,"0"0"0,0 0 0,19-14 0,-19 14 0,-48 37 0,0-8 0,0 14 0,-20-9 0,-2 2 0,1 19 0,-2-20 0,1 0 0,12 18 0,10-21 0,31 5 0,-2-28 0,29 28 0,-22-5 0,-22 7 0,-4 2 0,0-3 0,-20 20 0,-14-29 0,-3-4 0,-3-1 0,0-3 0,-3-4 0,-14-8 0,2-6 0,4-2 0,-1-16 0</inkml:trace>
  <inkml:trace contextRef="#ctx0" brushRef="#br0" timeOffset="67439">28881 12583 24575,'56'-9'0,"1"0"0,0 1 0,-12 1 0,0 0 0,0 0 0</inkml:trace>
  <inkml:trace contextRef="#ctx0" brushRef="#br0" timeOffset="67583">28928 12206 23571,'48'0'0,"0"0"0,0 0 0,9 0 0,0 0 0</inkml:trace>
  <inkml:trace contextRef="#ctx0" brushRef="#br0" timeOffset="68099">29633 12653 24575,'22'-57'0,"-1"-1"0,1 1 0,0-1 0,-1-7 0,-1 1 0,-4 8 0,-3 5 0,-5 8 0,-8-2 0,0 35 0,0 10 0,0 0 0,0 31 0,0 29 0,-1-18 0,2 3 0,9 3 0,1-2 0,-6 3 0,37-17 0,-26-32 0,28-11 0,-24-17 0,-3-9 0,-3-1 0,-2-3 0,0-8 0,-3 2 0,-9-11 0,0 27 0,0 28 0,0 3 0,-21 66 0,16-30 0,-7 17 0,3 1 0,9-12 0,8-3 0,5 1 0,13 9 0,0-12 0,-5-16 0</inkml:trace>
  <inkml:trace contextRef="#ctx0" brushRef="#br0" timeOffset="68268">30245 12371 16627,'0'58'0,"0"-1"0,0 1 0,0-10 0,0-2 0,0-5 355,0-4 1,0-6-356,0 6 0,0-14 0,0-12 0</inkml:trace>
  <inkml:trace contextRef="#ctx0" brushRef="#br0" timeOffset="68449">30598 12418 24370,'52'-26'0,"0"0"0,-10 5 0,0 0 0</inkml:trace>
  <inkml:trace contextRef="#ctx0" brushRef="#br0" timeOffset="68934">30833 12700 15164,'21'-58'0,"0"0"0,-1-1 0,-7 10 0,-2-3 0,-1 2 0,1 5 0,6-8 0,-3 4 0,-11-6 0,0 3 3987,17-5-3987,-20 36 1626,0 21-1626,-20 21 878,14 36-878,-10-6 0,1 5 0,17 6 0,4-1 1460,-13-5 0,6-5-1460,22-5 0,10-13 0,21-28 0,-20-14 0,-1-8 0,6-21 0,-9-8 0,-18 9 0,-4-2 0,6-6 0,-3 2 0,-9-7 0,0 13 0,0 58 0,0 0 0,0 21 0,0 2 0,0-2 0,8 7 0,5 1-206,13 5 1,0 3 0,-5-37-1</inkml:trace>
  <inkml:trace contextRef="#ctx0" brushRef="#br0" timeOffset="69166">31468 12324 24575,'46'-3'0,"-1"1"0,-1 15 0,-15 10 0,-42 21 0,-15 9 0,13 7 0,-2 0-1077,-12-10 1,1-3 1076,14-5 0,4-6 691,0-9-691,39-31 0,15-13 0,1-13 0,1-3 0,1 5 0,-2 1 0,-9 1 0,1 0 0</inkml:trace>
  <inkml:trace contextRef="#ctx0" brushRef="#br0" timeOffset="69566">29586 11995 18299,'-25'58'0,"-1"1"0,0-1 0,1 1 0,-1-1 0,-1-2 0,0-4 0,2 0 0,8 0 0,6-1 0,4 1 0,7-1 0,7-4 0,17 11 0,12-4 0,9-6-419,-2-15 0,7-4 0,2-2 0,-4 1 0,2 10 0,-3-1 0,2-7 0,7-16 0,0 0 0,0 0 0</inkml:trace>
  <inkml:trace contextRef="#ctx0" brushRef="#br0" timeOffset="69783">32009 11571 19560,'38'43'0,"-1"-1"0,1 1 0,0-1 0,-1 1 0,-1 0 0,-3-1 0,-8 0 0,-5 17 0,-14 2-1496,-12-1 1,-10 4 0,-4 3 1495,4-18 0,-3 2 0,-2 1 0,-1-2 0,1-4 0,-7 9 0,0-4 0,0 0 0,0 5 0,1 0 0,-1-1 0</inkml:trace>
  <inkml:trace contextRef="#ctx0" brushRef="#br0" timeOffset="70449">29257 15029 24575,'33'-49'0,"1"0"0,-1 0 0,0 0 0,-2-3 0,-3 1 0,-3 5 0,-1 0 0,-6 3 0,-11-3 0,-4 0 0,-1 7 0,-1 0 0,4-9 0,0 5 0,-5 6 0,0 16 0,0 21 0,-10 42 0,7 21 0,-2-21 0,0 2 0,1-1 0,8-5 0,27-2 0,-2-15 0,28-42 0,-31-3 0,-5-9 0,0-18 0,-5-5 0,-3-5 0,-3-1-556,-3 7 0,-3 3 556,-4 9 0,0 7 0,0 10 0,0 47 0,0 21 0,-5 1 0,-1 5 0,4 10 0,2-1-656,0-10 0,0-2 656,-2 8 0,6-4 0,28 8-2991,-5-31 1,3-5 2990,25 6 0,3-7 0,-37-20 0</inkml:trace>
  <inkml:trace contextRef="#ctx0" brushRef="#br0" timeOffset="70617">30127 14535 16340,'0'50'0,"0"1"0,0-1 0,0 20 0,0-9 500,0-14 1,0-21 0,0-5-1</inkml:trace>
  <inkml:trace contextRef="#ctx0" brushRef="#br0" timeOffset="70756">30386 14370 24399,'50'0'0,"-1"0"0,1 0 0,0 0 0,-1 0 0,-4 0-1967,-6 0 1,-5 0 0,15 0 0,-17 0 0</inkml:trace>
  <inkml:trace contextRef="#ctx0" brushRef="#br0" timeOffset="71099">30762 14723 24575,'32'-59'0,"-1"0"0,0 1 0,1-1 0,-7 8 0,0 1 0,-3 2 0,-5 6 0,-4-1 0,-6 5 0,-7-20 0,0 53 0,-20 10 0,14 53 0,-15-8 0,14-7 0,4 2 0,3-5 0,8-4 0,15 1 0,9-11 0,5-22 0,4-8 0,-2 2 0,-2-6 0,-11-13 0,0 0 0</inkml:trace>
  <inkml:trace contextRef="#ctx0" brushRef="#br0" timeOffset="71218">31303 14276 24575,'-26'-5'0,"5"41"0,17 10 0,8 5 0,11-11 0,1-1 0,-8 26 0,24-55 0</inkml:trace>
  <inkml:trace contextRef="#ctx0" brushRef="#br0" timeOffset="71485">31585 14276 24575,'57'24'0,"-1"-1"0,-11-8 0,-12 7 0,-26 19 0,-14 4 0,-19 12 0,9-17 0,-3 4 0,0-5 0,-7-5 0,4-2 0,7 25 0,74-57 0,-18-15 0,9-9 0,2-4 0,-6 6 0,11 2 0,-2-2 0,-5-5 0,0-1 0,-1 0 0</inkml:trace>
  <inkml:trace contextRef="#ctx0" brushRef="#br0" timeOffset="71783">28551 14370 19028,'-28'59'0,"-1"1"0,0-1 0,7-4 0,2-1 0,5 1 0,3-2 0,3 1 0,9 1-581,8 1 0,6 3 0,8-1 1,7-3 580,7-11 0,8-2 0,5-2 0,1-1 0,-2 0-789,-3 1 1,-2 1 0,1 0-1,3-4 1,4-6 788,4-6 0,6-5 0,2-3 0,0-2 0,-5-3 0,-8-1 0,0-1 0,-8-4 0,0-1 0,15-5 0,1 0 0</inkml:trace>
  <inkml:trace contextRef="#ctx0" brushRef="#br0" timeOffset="72033">31962 13735 24575,'49'14'0,"1"0"0,0 0 0,15-9 0,-8 11 0,-28 22 0,-9 13 0,-1-2-2694,9 4 1,-6 2 2693,-13 0 0,-5 7 0,-1-4 0,3 4 0,-7-4 808,-17 0 0,-8-4-808,-3-15 0,0-5 0,-13 16 0,-2-19 0,33-31 0</inkml:trace>
  <inkml:trace contextRef="#ctx0" brushRef="#br0" timeOffset="72235">32456 13406 16577,'51'0'0,"0"0"0,1 0 0,14-6 0,3-2 0,-14 1 0,-5 2 0,2-16 0,-5 0 0,-20 16 0,-7-16 0</inkml:trace>
  <inkml:trace contextRef="#ctx0" brushRef="#br0" timeOffset="72370">32832 13359 20820,'-18'58'0,"1"1"0,0-1 0,4-5 0,2 3 0,1 0 0,2-4 0,2 0 0,3-3 0,1-1 0,1 12 0,0-3 0,-5-10 0,1 0 0</inkml:trace>
  <inkml:trace contextRef="#ctx0" brushRef="#br0" timeOffset="73218">28646 15899 24575,'-51'21'0,"0"1"0,0 0 0,0-1 0,-1 1 0,-2 1 0,5-1 0,10 0 0,10 2 0,6 2-735,-3 12 0,5 2 735,0 12 478,21 6-478,21-35 0,15 4 0,6-1 0,-2-10 0,1-1-205,16 9 0,1-1 205,2-7 0,-7-1 0,-6 9 0,-11-7 0,-9 2 0,-27 8 0,-42 14 0,3-36 0,-6-4 0,-10 12 0,-2-6 0,1-26 0,5-3 0,-7 11 0,37-31 0</inkml:trace>
  <inkml:trace contextRef="#ctx0" brushRef="#br0" timeOffset="73602">28716 16440 24575,'-10'49'0,"1"1"0,-1 0 0,0-1 0,-1 2 0,2-4 0,8-9 0,25 4 0,-9-42 0,27 0 0,-16-21 0,3-5 0,0-5 0,-14-6 0,-2-2 0,15-4 0,-3 2 0,-20-6 0,16 47 0,0 58 0,-9-21 0,2 2 0,4 4 0,0-3 0,6 7 0,7-26 0,-25-21 0,35-42 0,-26 14 0,-4-6 0,5-28 0,-5-4 0,-8 8 0,-6 3 0,-8 10 0,-5 7 0,-10-4 0,5 42 0</inkml:trace>
  <inkml:trace contextRef="#ctx0" brushRef="#br0" timeOffset="73750">29469 16651 21701,'58'-7'0,"0"1"0,1-1 0,9 6 0,-13-4 0,-24-16 0</inkml:trace>
  <inkml:trace contextRef="#ctx0" brushRef="#br0" timeOffset="73899">29516 16228 24575,'66'0'0,"0"0"0,0 0 0,-5 0 0,-2 0 0,-11 0 0,1 0 0,-17 0 0</inkml:trace>
  <inkml:trace contextRef="#ctx0" brushRef="#br0" timeOffset="74199">30339 16111 23111,'-50'27'0,"1"0"0,-1 0 0,-7 8 0,12 3 0,24-2 0,11-2 0,10 3 718,10 26-718,35-43 123,-20 12 0,2 2-123,8-14 0,0-4 0,2 11 124,-16 14-124,-21-35 376,-21 14-376,-16-9 0,2-10 0,0 1 0,-7 8 0,0-10 0</inkml:trace>
  <inkml:trace contextRef="#ctx0" brushRef="#br0" timeOffset="74483">30598 16604 23243,'0'55'0,"0"0"0,0 0 0,0-6 0,0 0 0,0-3 0,0 10 0,0-5 0,0 6 0,0-36 0</inkml:trace>
  <inkml:trace contextRef="#ctx0" brushRef="#br0" timeOffset="74650">30833 16510 22790,'50'-3'0,"0"0"0,1 0 0,-1-1 0,16 0 0,-2 0 0,-8 2 0,-17 2 0,-5 0 0,15 0 0,-17 0 0</inkml:trace>
  <inkml:trace contextRef="#ctx0" brushRef="#br0" timeOffset="74833">31044 16228 23493,'0'50'0,"0"-1"0,0 1 0,-1 10 0,0 1 0,3-7 0,9-7 0,-1-2-1499,-10 9 1,6-4 1498,20-18 0,0-6 0,-18-3 0,23-12 0</inkml:trace>
  <inkml:trace contextRef="#ctx0" brushRef="#br0" timeOffset="75150">31797 16111 17439,'-46'20'0,"0"0"0,0 0 0,-21 7 0,13 3 0,28 17 3187,5 11-3187,21-9 0,21 9 0,5-32 0,21 5 0,-7-28 0,-1-3 0,-5 10 0,6 1 0,-7-1 0,-28-5 1224,16 37-1224,-42-16 645,-5 1-645,0 0 0,-5-2 0,-5-21 0,1 0 0,-7 27 0,0-31 0</inkml:trace>
  <inkml:trace contextRef="#ctx0" brushRef="#br0" timeOffset="75466">32032 16346 24575,'39'24'0,"1"0"0,-1 1 0,15 2 0,-14 3 0,-40 36 0,-21-14 0,13-17 0,0 1 0,-15 21 0,12-31 0,22-5 0,33-42 0,-10 9 0,5-2-666,0-3 1,3-2 0,5-2 665,0 2 0,5-1 0,3-1 0,0 0 0,-5 0-557,0-2 0,-2-1 1,-1 1-1,2 1 1,4 0-1,3 1 1,-3 0-1,-9 2 0,-7-2 1,-1 0-1</inkml:trace>
  <inkml:trace contextRef="#ctx0" brushRef="#br0" timeOffset="76451">25494 17686 24575,'-52'18'0,"0"-1"0,-1 1 0,-14-4 0,6 5 0,18 19 0,5 3 0,4-13 0,11 1 0,31 12 0,10-1 0,-5 5-1475,36-4 1,12-9 1474,-23-29 0,-1-1 0,5 18 0,0 2 466,-1-9 0,-4 0-466,13 24 0,-34 7 485,-11-28-485,-49 26 0,-14-37 0,6 16 0,1-17 0,3-8 0,14-17 0,-19 16 0,53-16 0</inkml:trace>
  <inkml:trace contextRef="#ctx0" brushRef="#br0" timeOffset="76868">25729 18086 24575,'-8'60'0,"-1"0"0,0 0 0,6 4 0,6-7 0,7-21 0,6-7 0,42 2 0,-9-57 0,9 18 0,-31-40 0,-7-13 0,-6 20 0,-2 1 0,1-14 0,-5 3 0,-8 4 0,0 26 0,0 21 0,0 63 0,10-37 0,-10 16 0,3 2 0,28-7 0,-4 10 0,20-21 0,0-26 0,-21-47 0,-5-16 0,-20 14 0,-2-4 0,3 0 0,-4-1 0,-19-7 0,0 2 0,17 19 0,-3 4 0,-14 10 0,1 0 0</inkml:trace>
  <inkml:trace contextRef="#ctx0" brushRef="#br0" timeOffset="77016">26059 17357 20874,'55'0'0,"1"0"0,-1 0 0,1 0 0,-2 0 0,-2 0 0,-9 0 0,9 0 0</inkml:trace>
  <inkml:trace contextRef="#ctx0" brushRef="#br0" timeOffset="77199">26599 17028 24575,'-8'57'0,"-1"1"0,0-1 0,1 0 0,0 1 0,3-6 0,4 3 0,2-2-1606,-3 0 1,4 1 1605,17 5 0,4-3 0,-8-16 0,2-5 0,6-3 0,1-6 0,-3-5 0</inkml:trace>
  <inkml:trace contextRef="#ctx0" brushRef="#br0" timeOffset="77516">27023 17686 24575,'-55'29'0,"0"0"0,0-1 0,6 3 0,2 0 0,12-4 0,12 2 0,13 23 0,41-26 0,-2 22 0,8-33 0,4-4 0,1 10 0,1-16 0,0 0 0,-1 19 0,5 12 0,-89 11 0,16-21 0,-26-12 0,-3-7-6784,13-7 6784,-5 0 0,26 0 0,21 0 0</inkml:trace>
  <inkml:trace contextRef="#ctx0" brushRef="#br0" timeOffset="77717">27470 17851 8191,'0'66'0,"0"0"0,0 0 0,0 0 0,0-1 0,0-7 2204,0-7 0,0-6-2204,0 18 723,0-11 1,0-49 0,0 7 0</inkml:trace>
  <inkml:trace contextRef="#ctx0" brushRef="#br0" timeOffset="78083">27399 17898 24575,'56'-13'0,"0"0"0,-8-1 0,-7 7 0,4 28 0,-30-6 0,27 30 0,-37 12 0,-5-15 0,-10-8 0,-6-2 0,-20 4 0,-9-10 0,30 16 0,-6-37 0,21 16 0,21-10 0,15-9 0,14 30 0,7-27 0,-31 37 0,-5-16 0,-21 21 0,-17-19 0,-7 1 0,-6 12 0,-3-1 0,-3-5 0,-4-4-462,-10 0 1,1-5 461,-14-5 0,13-21 0,19 0 0</inkml:trace>
  <inkml:trace contextRef="#ctx0" brushRef="#br0" timeOffset="78383">28504 18227 22391,'54'-17'0,"-1"-1"0,0 1 0,-5 2 0,-2 1 0,-4 1 0,-6 1 0,-2 3 530,12 8 1,-3-3-531,12-27-7822,3 7 7822,-38-12 0,-20 9 0,0 6 0</inkml:trace>
  <inkml:trace contextRef="#ctx0" brushRef="#br0" timeOffset="78566">28881 17851 24575,'21'29'0,"0"-1"0,9 12 0,2 1 0,7 2 0,-2 1-1991,-5 3 1,-6 0 1990,-12-11 0,-8-2 0,-26 24 0,-5-19 0,-8 0 0,-14 0 0,-3-2 0,16-4 0,0-3 0,3-9 0,0-1 0</inkml:trace>
  <inkml:trace contextRef="#ctx0" brushRef="#br0" timeOffset="79217">29892 18227 20512,'51'-29'0,"-1"-1"0,1 0 0,-3 2 0,-1-1 0,-12 0 1919,-9-28-1919,-26 25 0,-24 8 0,-9 6 0,-22 18-174,15 19 1,2 4 173,-9 9 296,16 14 1,4 7-297,10-21 0,5 1 0,6 20 0,12-4 0,44-7 130,-20-18 0,3-6-130,5-14 0,2-8 0,12-15 0,-2-4 0,-15 13 0,1-1 0,4-7 0,4-4 0,-8-3 0,-13-8 0,-4-2 0,3-3 0,0 0 0,-4 6 0,-5 1 0,-7-11 0,15 42 807,-21 21-807,0 16 0,0 7 0,0 3 0,0 11 0,-4-11 0,8-8 0,16-23 0,-14 5 0,15-21 0,-21 0 0</inkml:trace>
  <inkml:trace contextRef="#ctx0" brushRef="#br0" timeOffset="79333">30621 17733 24575,'0'0'0</inkml:trace>
  <inkml:trace contextRef="#ctx0" brushRef="#br0" timeOffset="80201">30950 17733 24575,'-41'22'0,"-1"0"0,0 0 0,-8 17 0,11-5 0,18-19 0,42 9 0,-5-14 0,28-10 0,-7-10 0,10-14 0,-11 9 0,-12 15 0,-14 15 0,-10 51 0,0-22 0,0 6 0,0-1 0,0 4 0,0-1-935,0 13 1,0-2 934,1 2 0,-2-7 0,-9-1-408,-14 1 408,-12-29 0,10 2 0,-16-62 0,37-29 0,-8-3 0,5-3-846,15 25 1,7-1 845,-1-2 0,3-2 0,2 8 0,23-4 0,-7 11 0,5-5 0,-4 4 0,-7 3 0,1 3 0,17-9 0,0 2 0,-15 10 0,-5 1 1609,0-14-1609,16-11 407,-37 10-407,16-7 0,-42 28 0,-5-26 1897,-31 37-1897,7 5 0,19 15 0,4 7 0,1 27 27,10-4 1,11-1-28,27-15 0,9-3 0,-6 5 0,5-4 0,15-11 0,4-12 0,-12-12 0,-4-4 0,4-4 0,5-29 0,-37 30 0,16-27 0,-21 16 0,0 0 0,0 5 0,0 21 0,0 0 0,21 42 0,-16-32 0,16 53 0,-11-48 0,-7 9 0,7-14 0,-10-20 0,0-14 0,21 9 0,-16-27 0,37 16 0,-37 0 0,37 5 0,-36 21 0,14 27 0,10 21 0,-7-8 0,-10-11 0,13 28 0,0 1 0</inkml:trace>
  <inkml:trace contextRef="#ctx0" brushRef="#br0" timeOffset="80466">31962 17592 24575,'8'46'0,"1"1"0,0-1 0,2 19 0,-1-10 0,0-19 0,14-12 0,12-14 0,-10-20 0,16-34 0,-33 8 0,-2-2 0,15 1 0,0-1 0,-14-3 0,0 3 0,34-9 0,-37 21 0,16 5 0</inkml:trace>
  <inkml:trace contextRef="#ctx0" brushRef="#br0" timeOffset="81101">32361 17851 24575,'47'-36'0,"-1"0"0,0 1 0,13-8 0,-19 2 0,-40-6 0,-36 26 0,1 36 0,-1 12 0,3 2 0,3 5 0,4 2 0,5 3 0,8 2 0,5-3 0,8-2 0,0 9 0,21-9 0,9-19 0,8-7 0,15-6 0,4-8 0,-13-5 0,2-4 0,-3-2 0,13-7 0,-5-6 0,-2-10 0,-9-2 0,-11-2 0,2-2 0,-51 12 0,4 48 0,-29 21 0,9 18 0,19 1 0,8-3 0,9-19 0,36 19 0,14-74 0,-11 10 0,0-5 0,-5-20 0,-5-6 0,-3 10 0,-2-1-572,5-16 0,-6-4 572,-19 7 0,-3-2 0,10-11 0,-1 0 0,-9 8 0,-2 3 0,1 8 0,0 9 0,0 21 0,0 40 0,0 18 0,0-13 0,0 1-350,0 23 0,0 5 350,0-6 0,0-1 0,2-11 0,-4-1 0,-8-3 0,-1-3 275,6 13 1,-16-46 0,21 14 0</inkml:trace>
  <inkml:trace contextRef="#ctx0" brushRef="#br0" timeOffset="81467">33044 17804 24575,'40'-13'0,"1"0"0,21-8 0,-15 21 0,-26 21 0,-21-16 0,0 37 0,0-37 0,0 16 0,0-42 0,0 16 0,0-16 0,0 0 0,0 16 0,0-27 0,0 30 0,11-9 0,-9 11 0,30 11 0,-6 12 0,21 14 0,-21 10 0,-5-11 0,-21-12 0,0-14 0</inkml:trace>
  <inkml:trace contextRef="#ctx0" brushRef="#br0" timeOffset="81634">33373 17898 24575,'22'-39'0,"-1"0"0,1-1 0,19-20 0,-9 26 0,-26 66 0,14-4 0,-20 30 0,0-1-262,-20-21 1,-1-1 0,10 7 0,-31 0 0</inkml:trace>
  <inkml:trace contextRef="#ctx0" brushRef="#br0" timeOffset="82316">30598 17804 24575,'39'-37'0,"-8"-7"0,-31 7 0,-21 11 0,16 5 0,-26 21 0,7 0 0,8 0 0,-25 42 0,35-21 0,38 3 0,10-4 0,-19-9 0,24-11 0,0 0 0</inkml:trace>
  <inkml:trace contextRef="#ctx0" brushRef="#br0" timeOffset="86516">12582 17310 24575,'-23'54'0,"-1"-1"0,0-5 0,1-2 0,4 0 0,2 0 0,3-9 0,4-1 0,5 1 0,10-4 0,24-11 0,8-7 0,20 6-1182,-3-29 0,4-5 1182,-10 12 0,-2-3 0,4-21 0,-3-3 0,-8 14 0,-5 0 0,11-23 0,-35 16 0</inkml:trace>
  <inkml:trace contextRef="#ctx0" brushRef="#br0" timeOffset="86699">12959 17357 24575,'0'34'0,"0"7"0,0 7 0,1 1 0,-2 4 0,-5 3 0,-3 6 0,3-8 0,4-10 0,-1-4 0,-8 2 0,1-1 0</inkml:trace>
  <inkml:trace contextRef="#ctx0" brushRef="#br0" timeOffset="86916">12959 17475 24575,'18'56'0,"0"1"0,1 0 0,-1 0 0,-3 5 0,-4-1 0,-14-6 0,-18-12 0,-11-4 0,-1-6 0,1-6 0,1-7 0,-10 1 0</inkml:trace>
  <inkml:trace contextRef="#ctx0" brushRef="#br0" timeOffset="87133">13500 17921 24076,'-19'54'0,"0"-1"0,0 0 0,0 1 0,1-1 0,-1 8 0,2-5 0,0-6 0,-4-8 0,0 0 0</inkml:trace>
  <inkml:trace contextRef="#ctx0" brushRef="#br0" timeOffset="87918">14605 17968 17835,'-29'52'0,"1"-1"0,-1 1 0,1 0 0,1-1 0,3-16 0,-2-19 0,5 5 0</inkml:trace>
  <inkml:trace contextRef="#ctx0" brushRef="#br0" timeOffset="88332">15405 17545 20317,'-23'47'0,"0"-1"0,0 0 0,0 1 0,-3-1 0,-1 1 0,2-2 0,9-6 986,10 2 0,7-6-986,9 23 0,25-42 0,11-11 0,8-14 0,5-3-783,-13 10 1,2 2-1,-1-4 783,-3-8 0,-2-5 0,0 5 0,14 9 0,-5 0 0,12-18 0,-21 21 0</inkml:trace>
  <inkml:trace contextRef="#ctx0" brushRef="#br0" timeOffset="88599">15851 17733 24575,'-9'51'0,"0"0"0,0 0 0,0 0 0,-6 7 0,-1-2 0,2-5 0,7 0 0,-1-8 0,-13 1 0,21-33 0,0-11 0</inkml:trace>
  <inkml:trace contextRef="#ctx0" brushRef="#br0" timeOffset="88817">15781 17804 24575,'50'-5'0,"1"1"0,-1 0 0,23-2 0,-15 14 0,-39 25 0,-12 8 0,-2 2 0,-10 0 0,-15-6 0,-7-1 0,-2 13 0,-4-1 0,-14-9 0,2-5 0,3 10 0,0-33 0,42-11 0</inkml:trace>
  <inkml:trace contextRef="#ctx0" brushRef="#br0" timeOffset="89069">16322 18016 24575,'13'36'0,"-3"9"0,-10-9 0,-10 11 0,-14-10 0,9-14 0,67-23 0,-8-11 0,7-7 0,-2 3 0,3 4 0,0 1 0,11-11 0,0 0 0</inkml:trace>
  <inkml:trace contextRef="#ctx0" brushRef="#br0" timeOffset="93150">1576 7761 21764,'0'67'0,"0"0"0,0-19 0,0-2 0,0-2 0,0-2 1354,0 10-1354,0-16 0,0-1 473,0 1-473,0-15 242,0-21-242,0-31 0,1-6 0,-2-7 0,-5-1 0,-2-4 0,1-1-453,4 4 1,1-1-1,2 2 453,-1-21 0,2 6 0,4 3 0,16 33 0,0 14 0,15 41 0,-11 2 0,0 5 0,4 0 0,-1 2-784,-3 7 0,-3-2 784,-3-14 0,-1-5 1920,6 0-1920,7 6 0,-26-40 0,16-16 0,0-7 0,-16-27-564,2 17 1,1-7 0,-2 4 563,-5 5 0,-2 0 0,1-7 0,0-5 0,0 4 795,0 0 0,0 3-795,0 0 0,0 4 0,0-2 0,0 42 0</inkml:trace>
  <inkml:trace contextRef="#ctx0" brushRef="#br0" timeOffset="93449">2281 7761 24575,'0'27'0,"0"-7"0,0-20 0,0 0 0,53-20 0,1-7-308,-7 4 0,1-1 308,-12 5 0,-2 2 0,24-7 0,-11 14 38,-21-11 0,-5 16 0,-21-16 0</inkml:trace>
  <inkml:trace contextRef="#ctx0" brushRef="#br0" timeOffset="93767">3316 7221 24575,'-36'41'0,"-9"1"0,37-7 0,0 1 0,-13-6 0,1-3 0,14 10 0,-15 7 0,42-28 0,6 26 0,30-37 0,-21 7 0,-1-3-670,17-30 670,-6 10 0,-6-4 0,-19-22 0,21 14 0,-42 12 0</inkml:trace>
  <inkml:trace contextRef="#ctx0" brushRef="#br0" timeOffset="94000">3857 7221 24575,'64'-13'0,"-1"1"0,1 0 0,-10 4 0,-2 1 0,-4-2 0,3-7 0,-8 1 0,1 10 0,-33-16 0</inkml:trace>
  <inkml:trace contextRef="#ctx0" brushRef="#br0" timeOffset="94202">4657 6727 24575,'10'60'0,"2"-7"0,0 3 0,-5-5 0,1 0 0,6-4 0,2 3 0,-4-5 0,-9-5 0,-1-5 0,19 18 0</inkml:trace>
  <inkml:trace contextRef="#ctx0" brushRef="#br0" timeOffset="94483">2728 6515 24575,'-3'54'0,"0"0"0,-1 1 0,1-1 0,-1 9 0,-1-1 0,4-2 0,1-5 0,3-2 0,4-1-3123,5-4 1,3-1-1,3 2 3123,0 4 0,1 2 0,6 1 0,2-3 0,3 2 0,6-2 0,7-7-242,8-13 0,10-7 0,4-2 0,-2-1 0,-10 4 0,-3 16 1,-8 2-1,7-10 0,8-27 0,1-1 0,-1 1 0,1 0 1</inkml:trace>
  <inkml:trace contextRef="#ctx0" brushRef="#br0" timeOffset="94736">5362 6068 20970,'15'59'0,"0"0"0,0 0 0,0-1 0,-4 1 0,-1 0 0,-2-1 0,0-1 0,1 8 0,-1-1 0,-4 3-1616,-5-16 1,-1 3 0,-3 1 0,-1 1-1,-1 0 1616,-3 4 0,-1 3 0,-2-1 0,0-1 0,2-4 0,3-3 0,1-2 0,-1-3 0,-3-3 0,-6-1 0,0 1 0,-1-1 0</inkml:trace>
  <inkml:trace contextRef="#ctx0" brushRef="#br0" timeOffset="95333">3269 9831 16057,'18'-52'0,"1"0"0,-1-1 0,0 1 0,2-10 0,0-3 0,-1 1 0,1 2 0,-2 9 0,0 3 0,0-1 0,-2-2-600,-2 3 1,-1-3-1,-1-1 1,0 1-1,0 2 600,1-3 0,0 2 0,-2 1 0,-1 1 0,-1-10 0,-2 2 0,-2 6 1421,-3 8 0,-4 5-1421,-19-19 0,-5 45 0,-21 5 0,21 19 0,5-11 0</inkml:trace>
  <inkml:trace contextRef="#ctx0" brushRef="#br0" timeOffset="95666">3199 8749 24480,'10'-56'0,"0"1"0,1-1 0,1-8 0,5 8 0,11 14 0,1 5 47,-3-7-47,16 7 16,-26 11-16,14 36 0,5 12 0,7 12-1188,-5 14 1,4 3 1187,4-23 0,2-4 0,-8 6 0,0-2 0,-2-14 0,-3-5 0,-3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5:37.0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20344 14370 24575,'0'34'0,"0"-18"0,52-16 0,-12-24 0,6-10 0,-5 10 0,6-3 0,2-1 0,0 0-776,1-3 1,1-1-1,1 1 1,1 2 775,0 5 0,2 1 0,-1 3 0,-2 1 0,7-2 0,-3 2 0,-6 7 0,-5 10 0,-6 4 0,2-2 0</inkml:trace>
  <inkml:trace contextRef="#ctx0" brushRef="#br0" timeOffset="947">25024 14276 24575,'0'26'0,"21"-5"0,23-35 0,11-14 0,-10 9 0,7-4-1131,-6 3 0,9-3 1,4-3-1,0-1 1,-4 1 1130,1-4 0,-2-1 0,-1 0 0,3 0 0,-2 4 0,2 0 0,1 1 0,-2-1 0,-5 1 472,11-11 1,-6 1 0,-6 4-473,-5 6 0,-10 5 968,-13 0-968,-21 21 0,0 21 0,0 5 3017,0 0-3017,0-5 250,0-21-250,0 0 0,0 21 0,0-5 0,0 7 0,0-12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7-31T15:57:33.8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15769 4568 0,'0'0'0,"18"0"16,-1-17-1,-17-36 1,-17 35 0,-18 18-1,-1 0-15,1 0 16,17 0-16</inkml:trace>
  <inkml:trace contextRef="#ctx0" brushRef="#br0" timeOffset="12328.48">11042 8096 0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40:24.53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28 14034,'15'-13'1838,"-3"2"-1838,-12 11-1194,0 0 35,0-3 285,0 3-649,0 4-1256,0 6 2779,0 7 0,0-7 0,0-2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40:24.725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1 8102,'0'0'0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6:03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5927 2940 24575,'-40'-34'0,"9"18"0,31-4 0,0 20 0,0 0 0,21 0 0,-5 0 0,49 0 0,-21 0 0,7 0 0,0 0-565,-4 0 1,0 0 0,6 0 564,-2 0 0,5 0 0,3 0 0,-1 0 0,-3 0 0,0 0 0,-3 0 0,0 0 0,1 0 0,6 0 0,2 0 0,-1 0 0,-5 0 0,-3 0 0,-4 0 0,-4 0 0,0 0 0,-10 0 0,-13 0 0,-21 0 0,0-21 0,0-5 0,-21-21 0,16 20 0,-16 6 0</inkml:trace>
  <inkml:trace contextRef="#ctx0" brushRef="#br0" timeOffset="350">5974 3105 24575,'39'13'0,"0"0"0,22-10 0,6-6 0,-20-1 0,1-2 0,6 0-1967,4 2 1,8-1 0,4 1 0,0-1 0,-2 0 1851,-4-1 0,0-2 1,0 1-1,-1 1 1,-2 1-1,8 3 0,0 2 1,-3-1-1,-3-1 1,-1-5-1,1 0 1,0 0-1</inkml:trace>
  <inkml:trace contextRef="#ctx0" brushRef="#br0" timeOffset="20347">24906 3434 24575,'0'-39'0,"0"7"0,0 32 0,0 0 0,-21 0 0,16 0 0,-37 0 0,6 32 0,1-19 0,-1 3 0,4 11 0,1 3-531,0-7 1,5 1 530,2 23 0,14-10 0,10 7 0,0-28 0,10 26 0,30-37 0,7-5 0,-6 21-644,22-21 0,2 0 644,-12 21 495,-8-15 0,1 3-495,-13 12 0,-3 3 0,17 12 0,-47 11 0,-47-10 0,5-13 0,1-17 0,-4-4 0,8-2 0,1-2 0,-13 1 0,1 0 0,-15 0 0,21 0 0</inkml:trace>
  <inkml:trace contextRef="#ctx0" brushRef="#br0" timeOffset="20780">25118 3810 24575,'0'57'0,"0"0"0,0-1 0,0 2 0,0 1 0,0-6 0,0-1 0,0-5 0,-1 1 0,2-4 0,9 13-8503,-7-31 8503,28-5 0,-26-21 0,16 0 0</inkml:trace>
  <inkml:trace contextRef="#ctx0" brushRef="#br0" timeOffset="21214">25141 3810 24575,'55'-6'0,"0"0"0,0 0 0,-3-2 0,-1-1 0,-13 10 0,-12 23 0,-5 7 0,-63 16 0,12-6 0,-2 2 0,-5-4 0,-2-2-498,-1-7 1,1-3 497,-8 5 244,21-30-244,26 9 0,47-11 0,3 0 0,5 0 0,1-2 0,0 4-458,-1 8 0,-3 0 458,-9-9 0,-7 4 0,-10 37 715,-5-16-715,-50 2 0,-15 1 0,16-3 0,-5-2-870,-14-8 0,-9-5 0,3-2 870,-4 4 0,1-5 0,-10-6 0,4-4 0,0 2 0,20 0 0</inkml:trace>
  <inkml:trace contextRef="#ctx0" brushRef="#br0" timeOffset="21614">23824 3152 24575,'0'43'0,"0"0"0,-1-3 0,2-2 0,20 20 0,-16-29 0,18-1 0,7-4 0,19-19 0,-7 16 0,0-21 0</inkml:trace>
  <inkml:trace contextRef="#ctx0" brushRef="#br0" timeOffset="21763">24154 2987 24575,'15'59'0,"1"1"0,0-1 0,-4 15 0,2-17 0,7-37 0</inkml:trace>
  <inkml:trace contextRef="#ctx0" brushRef="#br0" timeOffset="22197">25729 2870 18342,'26'56'0,"1"0"0,-3 1 0,-7-4 2724,-17-4-2724,0 9 274,0-32 0,0-5 0,0-21 1</inkml:trace>
  <inkml:trace contextRef="#ctx0" brushRef="#br0" timeOffset="22347">26153 2776 19764,'0'60'0,"0"1"0,0 0 0,0 0 0,0-5 0,0-4 0,0-6 0,0-10 0,0 1 0</inkml:trace>
  <inkml:trace contextRef="#ctx0" brushRef="#br0" timeOffset="22783">24271 4892 18072,'58'-3'0,"1"-1"0,-1 1 0,1-1 0,-1 1 0,0-1 0,4 3 0,0 0 0,1 1 0,-1 0 0,2-1 0,0-1-916,-6-1 0,0-2 0,1 0 1,1 0-1,-1-1 0,0 2 1,0 1 915,0 1 0,-1 1 0,0 1 0,0 0 0,0 1 0,-1-1 0,0-1-234,7 0 1,0-1 0,-1 0-1,0 0 1,-1 0 0,-1 1 233,7 0 0,1 1 0,-1 0 0,-5 0 0,-5 1 0,3-1 0,-6 0 0,-3 0 0,10 0 0,1 0 0</inkml:trace>
  <inkml:trace contextRef="#ctx0" brushRef="#br0" timeOffset="28913">28716 4187 24575,'-26'-27'0,"5"7"0,11 20 0,7 0 0,-7 0 0,10 0 0,0 0 0,10 0 0,34 0 0,0 0 0,7 0 0,14 0 0,3 0-868,0 0 0,-3 0 868,-15 0 0,-6 0 0,1 0 0,-35 0 0,-10 0 0,0 0 0</inkml:trace>
  <inkml:trace contextRef="#ctx0" brushRef="#br0" timeOffset="29230">28881 4140 24575,'-26'47'0,"13"-10"0,5 4 0,5 11 0,6 3-967,2-9 0,3 3 0,0 0 967,-1 6 0,1 2 0,3-4-747,12 5 1,1-4 746,-10-2 0,-2-5 0,9 0 1001,-21 0-1001,-29-30 0,-5-8 0,8-9 0,-25-8 0,-5-10 0,19-14 0,1-4 0,-13 4 0,1 2 0,15 4 0,3 2 0,-12-7 0</inkml:trace>
  <inkml:trace contextRef="#ctx0" brushRef="#br0" timeOffset="29532">29375 4681 22069,'61'-12'0,"1"1"0,0 0 0,-14 7 0,-1 1 0,-6-6 0,8-23 0,-12 1 0,-16 21 0,21-32 0</inkml:trace>
  <inkml:trace contextRef="#ctx0" brushRef="#br0" timeOffset="29684">29422 4351 21668,'54'0'0,"0"0"0,0 0 0,1 0 0,16 0 0,-9 0 0,-26 0 0,1 0 0</inkml:trace>
  <inkml:trace contextRef="#ctx0" brushRef="#br0" timeOffset="33350">27352 4492 24575,'-13'38'0,"0"0"0,1 0 0,3 3 0,7 20 0,4 6-394,-2-15 1,0 3 0,0-3 393,0 8 0,0-2 0,0 3 0,0-7 0,0-10 385,0-34-385,0-62 0,0-13-608,0 11 1,0-10 0,0 2 607,0 9 0,0 3 0,0-2 0,0-4 0,0-1 0,0 6 0,0 6 0,0 9 0,0 4 0,0 43 269,-1 22 0,2 10-269,8 1 0,3 3 0,-4-1 0,1 4 0,0-5 0,4-4 0,0-6 0,8 17 0,-10-52 0,-9 0 2079,29-21-2079,-4-36 0,-3 6 0,-1-5 0,-9-6 0,-2 1 0,-2 15 0,1 6 0,10-13 0,-16 53 0,10 29 0,1 16 0,-3 2 0,-2 7 0,0 5 0,0 6 0,3 0-559,5-3 1,2-1 0,-3-4 0,-4 2 0,1-6 0,0-16 0,1-1 0</inkml:trace>
  <inkml:trace contextRef="#ctx0" brushRef="#br0" timeOffset="33713">27964 4492 22207,'-32'42'0,"1"-1"0,-1 0 0,1 0 0,-4 7 0,3 0 0,10 0 0,14 19 0,16-6 0,8-27 0,5-6 0,28 14 0,9-63 0,-21-5 0,-14-21 0,8 0 1147,-4-10-1147,-1 28 399,-5-2-399,-21 51 202,20 17-202,-14-1 0,4-1 0,21-13 0,4-3 0,6 23 0,6-42 0,-26 0 0</inkml:trace>
  <inkml:trace contextRef="#ctx0" brushRef="#br0" timeOffset="33883">28269 4516 24575,'30'49'0,"-1"0"0,0 0 0,1 0 0,-1 4 0,-1-2 0,1-6 0,9 0 0,2-12 0,1-18 0,-3-4 0,-4 10 0,18-21 0</inkml:trace>
  <inkml:trace contextRef="#ctx0" brushRef="#br0" timeOffset="34033">28387 4516 24575,'-20'57'0,"0"-1"0,0 1 0,0-6 0,-1-1 0,4-2 0,3 10 0,2-1-1639,0 3 1,3-3-1,8-21 1,2-4 0,-1 31-1</inkml:trace>
  <inkml:trace contextRef="#ctx0" brushRef="#br0" timeOffset="34499">29680 4187 19768,'-39'53'0,"-1"-1"0,0 1 0,0 0 0,8 2 0,3 0 0,4 1 0,6 0 0,7-4 0,3 1 0,5-2 0,9-3 0,11 10 0,10-4 0,10-9 0,11-14 0,8-9 0,-3-4 0,0-1 0,-2-8 0,8-20 0,-1 1 0</inkml:trace>
  <inkml:trace contextRef="#ctx0" brushRef="#br0" timeOffset="34915">29963 4351 24466,'-9'53'0,"0"1"0,0-1 0,1-6 0,1-1 0,2-3 0,4 5 0,2-5 0,-1 9 0,8-18 0,4-2 54,15 4-54,30-10 0,-7-57 0,-14-24-1014,-22 10 0,-7-4 1014,-6 2 0,-2 3 0,1-19 500,0 5-500,0 35 25,0 12-25,0 11 0,0 11 0,0 33 0,19-8 0,4 1 0,-2 18 353,19-13 0,6-11-353,-4-25 0,7-1 0,1-10 0,-21-19 0,-3-10 0,16-16 0,-5-7-906,-20 2 1,-8-2 905,-5-3 0,-8 5 0,-6 18 0,-6 3-2951,-21-7 0,-5 4 2951,14 15 0,1 2 0,-3-4 0,3 4 0,6 9 0</inkml:trace>
  <inkml:trace contextRef="#ctx0" brushRef="#br0" timeOffset="35082">30997 4069 24163,'8'59'0,"-1"1"0,1-1 0,-1 0 0,1 1 0,-1-1 0,1 1 0,-4 1 0,-1 1 0,0 1 0,-2-1 0,-2 0 0,-3-2 0,-2-2-703,-6 2 1,-5 0 0,-2-2 0,-1-2 0,0-2 0,3-2-1,1 8 1,2-3 0,-2-3 0,-3-6 0,-13-6 0,1 0 0,0 0-1</inkml:trace>
  <inkml:trace contextRef="#ctx0" brushRef="#br0" timeOffset="36214">29469 10631 24575,'36'0'0,"6"0"0,3 0 0,12 0 0,-2-10 0,2-1 0,-20 8 0,0 1 0,10-9 0,-3 1 0,-2 10 0,0 0 0,-42 0 0,0 0 0,-21 21 0,-5-16 0,-11 37 0,13-27 0,-7 9 0,26 28 0,-16-21 0,19 6 0,4 5 0,-2-1 0,0-1 0,0 25-332,0-14 1,0-3 331,0-6 0,2 2 0,-4-1 0,-19-2 0,-5 6 0,-11-26 0,-5-17 0,-2-8 0,-3-17 0,7 20 0,2-3 0,-7-38 0,30 16 0,-6-10 0,21 12 0,0 14 0</inkml:trace>
  <inkml:trace contextRef="#ctx0" brushRef="#br0" timeOffset="36513">30221 10842 24575,'-26'46'0,"0"0"0,2-4 0,6 2 0,14 5 0,8-4 0,17 5 0,16 2 0,12-47 0,9 16 0,-19-33 0,0-7-427,16-10 0,-24 11 0,-4-1 1,-6-1-1</inkml:trace>
  <inkml:trace contextRef="#ctx0" brushRef="#br0" timeOffset="36932">30551 10866 24575,'-9'46'0,"0"0"0,0 0 0,-6 20 0,10-11 0,25-19 0,7-12 0,9-24 0,9-24 0,-30-12 0,6-11 0,-21-11 0,0 29 0,0-2 0,0 52 0,0-5 0,21 7 0,5 29 0,11-20 0,7 15 0,-7-47 0,10-26 0,-21-32 0,-12 14 0,-7-3 0,-16-3 0,-3 0 0,11 0 0,-3 4 0,-15 13 0,-4 8 0,-3 4 0,-32 21 0,30 0 0,-4 0 0</inkml:trace>
  <inkml:trace contextRef="#ctx0" brushRef="#br0" timeOffset="37230">30997 10678 24404,'35'44'0,"0"1"0,-1-1 0,1 0 0,-4-1 0,0 1 0,-6 0 0,-13 1 0,-25 18 0,-20 1 0,6-6 0,17-7 0,-3-5 0,-35 1 0,1 0 0</inkml:trace>
  <inkml:trace contextRef="#ctx0" brushRef="#br0" timeOffset="44948">31491 11242 24575,'26'0'0,"37"0"0,-42 0 0,44 0 0,-49 0 0,26 0 0,-16-21 0,0 16 0,16-26 0,-37 28 0,16-7 0</inkml:trace>
  <inkml:trace contextRef="#ctx0" brushRef="#br0" timeOffset="45214">31209 11031 24575,'55'-9'0,"0"1"0,0-1 0,0 1 0,7-4 0,-3 0 0,-8-1 0,-12 0 0,-7 0 0,-1-8 0</inkml:trace>
  <inkml:trace contextRef="#ctx0" brushRef="#br0" timeOffset="57750">28599 12794 18176,'-9'60'0,"0"-1"0,0 0 0,5 6 0,3 0 0,6-12 0,22 2 1450,-2-20 1,7-13-1451,8-39 0,1-18 0,-7-2 0,-3-7 0,-2-1 0,-2-5 0,-4 4 0,-9 6 0,-2 4 0,9-16 1094,-21 52-1094,0 21 0,21 15 0,-19-2 0,1 3 0,17-1 0,2 1 0,-16 11 0,3-4 286,22-21 1,4-5-287,7 24 915,-13-58 1,-1-10-916,-4 6 0,-16-19 0,-6-9 0,-1 3 0,-2-4 0,2-16 0,-2-3-642,-2 24 0,-1-1 0,1 1 642,2-4 0,1 1 0,-2 6 0,-9-14 0,11 3 0</inkml:trace>
  <inkml:trace contextRef="#ctx0" brushRef="#br0" timeOffset="57930">29304 12324 24575,'61'-13'0,"1"0"0,2-4 0,-5 3 0,3 11 0,-26-3 0,-4 1 0,-5 5 0,-7 11 0,-20-8 0,0 7 0</inkml:trace>
  <inkml:trace contextRef="#ctx0" brushRef="#br0" timeOffset="58068">29633 12324 23937,'-8'50'0,"-1"-1"0,0 1 0,2-1 0,0-1 0,0-1 0,-4 10 0,1 1-1330,8-14 1,2 1 0,-3-1 1329,-8 13 0,1-2 0,9 5 0,2-10 0,-1-21 0,0 2 0</inkml:trace>
  <inkml:trace contextRef="#ctx0" brushRef="#br0" timeOffset="58380">30174 12536 19821,'-38'36'0,"-1"0"0,1-1 0,-1 1 0,-13 1 0,-1-3 0,20 3 0,30 15 0,11-5 2220,-13-16-2220,23-2 0,8-6 0,11-20 808,20 28-808,-7-4 417,-14-1-417,-46-5 0,-19 0 0,-8-18 0,-4-1 794,-22 19-794,16-20 0,3-2 0,2 1 0,0 0 0</inkml:trace>
  <inkml:trace contextRef="#ctx0" brushRef="#br0" timeOffset="58997">30386 13147 24575,'0'61'0,"0"0"0,0-1 0,0 1 0,0 2 0,0-4 0,0-6 0,0-3 0,0-11 0,0-15 0,0-14 0,0-10 0</inkml:trace>
  <inkml:trace contextRef="#ctx0" brushRef="#br0" timeOffset="59380">30245 13147 24575,'48'0'0,"0"0"0,0 0 0,4 0 0,0 0 0,-21 0 0,-25 0 0,15 21 0,-21 5 0,0 21 0,-20-18 0,-2 0 0,1 20 0,-12-20 0,1 0 0,16 18 0,16-10 0,5 7 0,26-28 0,-7 25 0,13-14 0,-11 9 0,-5 9 0,-42-30 0,-5 6 0,-1-21 0,-25-31 0,23 2 0,-7-8 0,15 17 0</inkml:trace>
  <inkml:trace contextRef="#ctx0" brushRef="#br0" timeOffset="59797">30833 12794 24525,'0'61'0,"0"0"0,0 0 0,0-11 0,0-2 0,0-7 0,0 16 25,21-36-25,5-52 0,10-19 0,-22 19 0,-4-1 8,0-15-8,-10 27 4,0 20-4,0 0 13,0 20-13,0 7 0,21 30 0,-11-10 0,6-2 0,17-21 0,2-1 0,-14 11 0,0-6 0,44-28 0,-28-21 0,-7-4 0,-2-7 0,-11-14 0,-6-5 0,3 1 0,-7 1-3392,-14 0 0,-9 6 3392,-21 7 0,11 15 0,5 21 0</inkml:trace>
  <inkml:trace contextRef="#ctx0" brushRef="#br0" timeOffset="60053">27728 14064 8191,'65'-2'0,"0"0"0,1 0 0,-1 0 0,0 0 0,0 0 0,0 0 0,0 0 0,0 0 0,0 0 0,-3 0 0,-2 0 0,-1 1 0,-1 0 0,0 0 0,1-1 0,2 0 0,2 0 0,3-1 0,-9 0 0,3-1 0,2 0 0,1 0 0,3-1 0,0 0 0,0 0 0,1 0 0,-1 0 0,-1 0 0,-1-1 0,-2 1 0,-2 0 0,-3 0 0,10 0 0,-1-1 0,-3 0 0,-1 0 0,-2 0 0,0 1 0,-1-1 0,1 0 0,-1 0 0,6 0 0,1 0 0,0-1 0,0 1 0,-3 0 0,-1 0 0,-4 0 0,-4 0 0,15-2 0,-4 0 0,-6 0 0,-7 0 0,10-3 0,-11 1 0,-10 5 0,1-16 0</inkml:trace>
  <inkml:trace contextRef="#ctx0" brushRef="#br0" timeOffset="60633">28175 15099 24575,'0'57'0,"0"-1"0,0 1 0,5-4 0,2-1 0,2-8 0,2-10 0,4-5 0,32 13 0,-10-63 0,7-5 0,-25-1 0,-1-4 0,5-9 0,1-1 0,-5 8 0,-2 1 0,7-26 0,-14 37 0,-10 42 0,21-5 0,-8 24 0,0 6 0,9-16 0,4-2 0,12 9 0,2-4 0,15-1 0,2-53 0,-25 5 0,-28-27 0,-6-11 0,9 5 0,-3-4-186,-9 4 0,-6-4 0,-5 1 186,-8 2 0,-5 2 0,1 5 0,4 2 0,-1 6 0,-12 9 0,1 0 0</inkml:trace>
  <inkml:trace contextRef="#ctx0" brushRef="#br0" timeOffset="60947">29022 14699 16576,'52'-19'0,"0"-1"0,1 1 0,-1-1 0,10-7 0,-1-1 0,-4 10 751,4 16 0,-7 1-751,-14-14 0,-4-1 1897,21 11-1897,-98-16 0,-6 21 0,11-2 0,1 4 1042,-17 19-1042,47-6 1115,-6 24 1,1 9-1116,8-1 0,4 5 0,-2-3 0,0 5 0,0-3-198,-1 11 0,2-1 198,5-11 0,2 1 0,-1-8 0,-2 4 0,16 15 0</inkml:trace>
  <inkml:trace contextRef="#ctx0" brushRef="#br0" timeOffset="61247">29963 14864 22785,'-43'34'0,"0"0"0,1 0 0,-13-6 0,13 1 0,31 15 0,11-1 874,0-7-874,24-12 0,5-1 0,5 14 301,23-14-301,-26 9 152,-28-27-152,8 16 463,-11-21-463,0 21 0,-32 5 0,-17 0 0,-4-5 0,9-21 0,33 0 0,11 0 0</inkml:trace>
  <inkml:trace contextRef="#ctx0" brushRef="#br0" timeOffset="61647">30339 15240 22315,'0'51'0,"0"-1"0,0 1 0,-2 4 0,0 0 0,6-14 1097,17-9-1097,5-32 190,3-21 0,-1-10-190,-12 0 0,-3-1 0,2-4 0,2 7 193,3 13-193,-14-5 590,15 42-590,-1 36 0,-13-19 0,2 0 0,12-5 0,3-3 0,12 12 0,11-63 0,-26-9 0,-5-8 0,-2-14 0,-5-6 0,-4 14 0,-1-1 0,-2 1-297,-1-12 0,-2 5 297,-4 15 0,-1 4 0,4-13 0,-9 30 0,11-6 0,0 21 0</inkml:trace>
  <inkml:trace contextRef="#ctx0" brushRef="#br0" timeOffset="62048">31209 14935 21496,'9'58'0,"-1"0"0,1 1 0,-2-9 0,0-1 0,0-5 0,4-2 0,-1-5 0,-5 26 738,10-28 1,2 0-739,6 23 259,4-73 1,4-7-260,10 17 0,-16-44 0,-5-9 265,11 5-265,-17 8 0,-2-1 0,1 13 0,0 3 818,8-17-818,0 26 0,-15 84 0,14-37 0,-17 35 0,-6 6 0,14-9 0,-3-20 0,7-6 0,43-21 0,-6-48 0,-26 4 0,-5-5-272,-8 4 0,-5-5 272,-4-12 0,-5-7 0,-2 3-1182,-5-1 1,-5-1 1181,0-2 0,-2-4 0,-4 5-536,-11 0 1,-3 9 0,8 15-1,1 5 1,-8-13 0</inkml:trace>
  <inkml:trace contextRef="#ctx0" brushRef="#br0" timeOffset="64297">26858 12371 24575,'-47'31'0,"22"1"0,3 7 0,4 8 0,-1 5-1378,-1-5 1,-3 3 0,1 2 1377,4 9 0,2 2 0,-2-1 0,-5-4 0,-3 0 0,4 1 0,7 3 0,4 2 0,1-5 0,-5 9 0,9-8 0,15-21 0,3-4 1275,-7 9-1275,18-16 0,6-4 0,21 8 0,-24-4 0,0 1 337,7-8 0,-1 3-337,1 25 0,-8 11 0,-12-16 0,-4 2 0,0 3-250,3 1 1,0 4 0,-1 1 0,-4-3 249,-4 7 0,-5-3 0,1-1 0,1 1 0,0-2 0,0-4 0,0-5 0,0-4 0,-2 0 0,4-4 2064,19 0-2064,-16 28 0,11-35 0,0 3 0,-12 8 0,-5 7 0,0-1 0,3 16 0,-4-1-599,-7 2 1,-5 3 598,-3-7 0,-4 3 0,1 0 0,2-9 0,1 0 0,0 2-404,3-6 0,0 3 0,3-1 1,3-3 403,-1 22 0,18-11 0,21-31 0,13-7 0,4-8 0,13-10 0,7-13 0,2-7 0,-15-2 0,3-8 0,1-2 0,-2 0 0,-4 5 0,12 3 0,-5 4 0,-4-8 0,-13-14 0,-1-1 0,1 1 0</inkml:trace>
  <inkml:trace contextRef="#ctx0" brushRef="#br0" timeOffset="64964">27470 12371 24453,'27'58'0,"1"-1"0,-1 1 0,0-1 0,0 8 0,-3-3 0,-4-3 0,-1 0 0,-7-3 30,-9-12 1,-6 3-31,-1 6 0,-3 5 0,-3-2 0,0-10 0,-3-2 0,0 2-1696,-2 11 0,-2 3 0,-1-4 1696,0-14 0,-2-1 0,1-2 0,-7 20 0,5 0-171,10-15 1,3 1-1,1-1 171,-8 17 0,9-2-116,21 0 1,11-5 115,2-15 0,7-5 0,5-9 0,5-2 0,-2 0-443,3 7 0,0-3 443,5-14 0,-3 0 0,-1 29 3299,-21-5-3299,-12 0 0,-7 7 0,-15 7 0,-5 5 0,10-11 0,3 3 0,-2 0-577,-5-3 0,-1-1 0,2 0 577,3 21 0,6-2 0,4-5 0,7-1-384,2-15 0,4 0 0,1 2 384,6 10 0,3 2 0,0-1 0,-1-5 0,1 0 0,-3-1 0,-4-5 0,-2-1 0,-8-2 0,-5 6 0,-16-5 0,-24-15 0,-14-5 0,1 5 0,-6 1 0,3-4 0,-2-7 0,1-3 0,-3 7 0,-1 0 0</inkml:trace>
  <inkml:trace contextRef="#ctx0" brushRef="#br0" timeOffset="65813">31797 12206 14785,'48'6'0,"0"-1"0,0 0 0,1 12 0,-1 6 0,-7 10 0,-13 8 0,-6 10 0,-3 3 0,-2-1 0,6 9 0,-2 1 0,-7 3 0,-7-4 0,-5 5 0,-5 0 0,-3-5 0,-5-11 0,-4-3 0,-1-1 0,0 1 1034,-1 17 0,0-1 0,-3-3-1034,-3-10 0,-2-3 0,5-5 0,6-6 0,4-4 0,0 19 1943,10-25-1943,0 30 0,0-18 0,0 3 0,0 14 0,0 6-386,0-12 1,0 3 0,0-2 385,0 12 0,0-1 0,-1-14 0,1 1 0,1-2 928,1 8 0,6-3-928,9-11 0,5-1 0,4-1 0,5-1 0,3-3 0,1-1 0,1 2 0,2-1 0,0-4-450,14 2 1,-2-3 449,-7 5 0,-8-2 0,-3 4 0,-5-5 0,-12 1 0,-57 9 0,18-17 0,-4-3 595,-12-8 0,-4-7-595,-5-5 0,-4-4 0,8-3 0,-3-1 0,3-4-204,-15-13 0,2-1 0,2 9 0,7-2 0,8-24 0</inkml:trace>
  <inkml:trace contextRef="#ctx0" brushRef="#br0" timeOffset="66363">32902 12442 24575,'57'-7'0,"-1"1"0,-4 2 0,-5 8 0,0 19 0,-21 3 0,-5 6 0,-6 8 0,-4 3 0,3 5 0,-7 1-1031,-14-2 0,-7 0 1031,3-2 0,-4 1 0,-5-5 0,-5 2 0,2-1 0,2 10 0,0 0 0,1-11 0,-3 1 0,1 1 0,2 4 0,0 2 0,3-1-171,-5 10 1,2 1 170,3-5 0,1 2 0,4-4 0,5-2 0,4-3 0,1-1 0,4-3 0,8 6 0,14 9 0,-8-30 0,4 1 0,17 16 0,5 2 0,-10-15 0,1 1 0,-1 1 0,6 19 0,2 1 0,3-13 0,5 0 0,-11 0 0,-16 8 0,-5 1 0,6-8 0,2 1 0,-5 0 0,-7 22 0,-14-2 0,-20-1 0,-8-3 0,11-8 0,-6-6-742,-23-7 0,-6-8 742,14-6 0,-4-3 0,-3-6 0,-10 0 0,0-1 0,9-1 0,7 3 0,1 0 0,-12-3 0,0 1 0,-1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9:11.055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0 153 14617,'13'0'3304,"-3"0"-2822,-10 0-208,0 0-274,33-17-33,-14 13-1,27-8-16,-24 28 10,0 11 40,-4 12 0,-5 5 6,-7 3 44,-3-1-10,-3-4 10,0-7-39,0-11 62,0-9 29,0-9-102,0-5-35,3-17-32,4-9 61,6-23 6,3-9 0,4-5 6,-4 1 28,0 6 50,-4 10 73,-4 9 101,-2 10 22,-4 8-280,0 10-23,-2 3-83,0 5 56,0 9 50,0 9 5,-3 15 1,-1 11-1,-1 5 1,2 2 0,1-2-6,2-7 0,2-6-241,5-10-606,8-7-1062,14-10-2438,5-3 4347,3-6 0,-16 0 0,-6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7-31T15:59:14.79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25770 11307 0,'36'35'16,"-19"-18"-16,1 1 31,35 35-15,-35-35-16,52 17 15,54 35 1,-19 1 0,-16-53-1,-37-18-15</inkml:trace>
  <inkml:trace contextRef="#ctx0" brushRef="#br0" timeOffset="354.13">26017 11359 0,'-17'18'46,"-1"0"-30,-17 17-16,17-17 16,18-1-16,-35 36 15,0-35-15,17 17 16,-17 18 0</inkml:trace>
  <inkml:trace contextRef="#ctx0" brushRef="#br0" timeOffset="733.47">26106 11165 0,'0'0'0,"0"18"15,-18 17 1,0 18-16,-17 18 31,35-54-31,-18 54 16,1-36 0,17-17-1</inkml:trace>
  <inkml:trace contextRef="#ctx0" brushRef="#br0" timeOffset="937.02">25823 11518 0,'0'0'0,"-17"0"15,17-35 1,17 35-1,1-18-15,0 1 16,70-1 0,53-35-16</inkml:trace>
  <inkml:trace contextRef="#ctx0" brushRef="#br0" timeOffset="1487.5">25912 11218 0,'0'36'46,"17"-36"-30,-17 17-16,0 1 16,0 0-16,0 52 15,18 36 1,17-36 0,-35-52-16</inkml:trace>
  <inkml:trace contextRef="#ctx0" brushRef="#br0" timeOffset="1785.26">25770 11536 0,'0'0'0,"-17"0"15,34-18 17,54-17-17,70 0 1,35-18-1,-140 35-15</inkml:trace>
  <inkml:trace contextRef="#ctx0" brushRef="#br0" timeOffset="12500.55">22507 8114 0,'0'-18'15,"0"1"17,0-19-1,35 19-31,-35-1 15,18-35 1,0 35 0,-1-17-1,19-18 1,-19 53-16,1 0 31</inkml:trace>
  <inkml:trace contextRef="#ctx0" brushRef="#br0" timeOffset="13112.06">24924 8079 0,'0'0'0,"0"17"16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7:17.5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26011 11501 24575,'0'0'0</inkml:trace>
  <inkml:trace contextRef="#ctx0" brushRef="#br1" timeOffset="17033">23189 2282 24575,'47'-40'0,"0"9"0,11 31 0,-9 0 0,-12 0 0,-16 11 0,-21 33 0,-14-9 0,-3 3 0,3 0 0,-1 0-399,-12 4 0,-4-6 399,-16 1 0,21 7 0,5-28 0,21 5 0,0-21 0,21 0 0,5 0 0,21 0 0,-9 0 0,3 0 399,2 0 0,0 0-399,1-2 0,-2 4 0,16 19 0,-37 5 0,-21 0 0,-21 5 0,-5-7 0,-10-5 0,-7-1 0,2-4 0,-4-2 0,-20 0 0,2-3 0,27-9 0,4 0 0,-31 0 0</inkml:trace>
  <inkml:trace contextRef="#ctx0" brushRef="#br1" timeOffset="17350">22366 1905 24037,'29'38'0,"0"-1"0,-1 1 0,2 5 0,-2-8 0,14-14 267,-16 0-267,21-16 0,-11-5 22,9-26 1,-29 0-1,4 5 1</inkml:trace>
  <inkml:trace contextRef="#ctx0" brushRef="#br1" timeOffset="17490">22742 1835 24575,'11'61'0,"-1"1"0,2-18 0,2-7 0,13-6 0,-7-31 0</inkml:trace>
  <inkml:trace contextRef="#ctx0" brushRef="#br1" timeOffset="17837">24036 1458 24575,'10'57'0,"1"-1"0,-10-7 0,3-9 0,17-17 0,-21-12 0,0-11 0,0 0 0</inkml:trace>
  <inkml:trace contextRef="#ctx0" brushRef="#br1" timeOffset="18000">24483 1411 23502,'0'57'0,"0"0"0,0-1 0,-6-3 0,-1-2 0,-1-6 0,1-5 0,-2-7 0,-14 12 0,12-35 0</inkml:trace>
  <inkml:trace contextRef="#ctx0" brushRef="#br1" timeOffset="18373">22954 3434 16480,'61'-18'0,"0"-1"0,-1 1 0,1 0 0,0 0 0,0-1 0,-1 1 0,1 0 0,4-1 0,1 0 0,0 1 0,-1 0 0,-2 1 0,-2-1 0,-3 1-218,3-2 0,-3 0 1,-3 0-1,0 1 0,1 2 218,1 2 0,0 1 0,0 1 0,-3 1 0,-2-2 0,14-7 0,-4 0 0,-4 3 0,11 3 0,-10 4 0,-7 0 0</inkml:trace>
  <inkml:trace contextRef="#ctx0" brushRef="#br1" timeOffset="28638">20743 17192 24575,'-30'-26'0,"0"0"0,2 0 0,-1 10 0,-10 31 0,-1 12 0,1-8 0,3 4 0,2 21 0,5 3 0,5-20 0,6-1 0,18 18 0,42-13 0,-13-17 0,5-1 0,5 2 0,6 1 0,-1 0-809,13 2 0,-2 0 809,0 3 0,-5 3 0,-3 12 0,-27-10 0,-40 16 0,-7-37 0,-30 16 0,11-19 0,0-4 0,-11 2 0,-8 0 0,54 0 0</inkml:trace>
  <inkml:trace contextRef="#ctx0" brushRef="#br1" timeOffset="28871">21120 17475 23616,'0'66'0,"0"1"0,0-21 0,0 1 0,0-4 0,0 1 0,0-2 237,0 1 0,0-5-237,0-1 0,0-17 0,0-20 0</inkml:trace>
  <inkml:trace contextRef="#ctx0" brushRef="#br1" timeOffset="29267">20908 17522 24314,'64'-18'0,"-1"1"0,1-1 0,-2 0 0,-1 1 0,-12 11 0,1 26 0,7 7 130,-51 30-130,-16-22 0,-7 1 0,-11 2 0,-6-3 0,-3-10 0,3-1 0,-2 29 44,15-48-44,21 16 21,21-21-21,5 0 33,11 10 0,4 1-33,24-6 0,-23 16 0,-3 0 0,-2-16 0,-16 26 0,-21-28 0,0 28 0,-52-5 0,21-12 0,-4-1 0,-17-1 0,-3-3-276,13-7 1,1-4 275,-1-9 0,5 1 0,8 4 0,-2-15 0</inkml:trace>
  <inkml:trace contextRef="#ctx0" brushRef="#br1" timeOffset="29483">21919 17592 21257,'66'0'0,"1"0"0,-1 0 0,-13-6 0,-1-2 0,-11 1 0,4 2 0,-35-16 0</inkml:trace>
  <inkml:trace contextRef="#ctx0" brushRef="#br1" timeOffset="29654">21496 17263 20975,'60'-5'0,"0"-1"0,0 1 0,0 0 0,9 3 0,-2 2 0,-4-3-794,-10-4 0,-1-1 1,-8 2-1,21 6 1,-13 0-1</inkml:trace>
  <inkml:trace contextRef="#ctx0" brushRef="#br1" timeOffset="30004">22954 17051 24575,'-13'-45'0,"0"-1"0,20 0 0,7 19 0,7 48 0,23 26 0,-33-6 0,-10 0 0,-2 5 0,1 0 0,0 2-695,0-3 0,0 1 695,0 6 0,0-2 169,-2-8 1,4-6-170,19 6 0,-16 3 0,16-35 0</inkml:trace>
  <inkml:trace contextRef="#ctx0" brushRef="#br1" timeOffset="30304">23283 16981 24575,'33'-26'0,"0"-1"0,7 20 0,-7 14 0,-28 56 0,6-16 0,-1 3-459,-8-4 1,-4 2 458,-7 12 0,-3 3 0,5-1 0,-2-1 0,-3-14 0,1-3 0,6-7 0,-1-1 0</inkml:trace>
  <inkml:trace contextRef="#ctx0" brushRef="#br1" timeOffset="30517">23001 17921 24009,'35'-30'0,"0"-1"0,0 1 0,6-7 0,1 1 0</inkml:trace>
  <inkml:trace contextRef="#ctx0" brushRef="#br1" timeOffset="30703">23707 17686 24575,'45'-26'0,"1"0"0,-9 5 0,-1 0 0</inkml:trace>
  <inkml:trace contextRef="#ctx0" brushRef="#br1" timeOffset="33717">2775 11125 24575,'0'26'0,"0"5"0,0-28 0,42 7 0,-11-10 0,7-2 0,3-6-925,-7-11 0,2-7 925,6 0 0,8-5 0,1-3 0,-6 0-416,1-9 0,-5-2 1,3 2-1,11 1 1,3 1-1,-11 4 1,-21 6-1,0-1 1</inkml:trace>
  <inkml:trace contextRef="#ctx0" brushRef="#br1" timeOffset="35918">13288 5386 24575,'0'42'0,"0"0"0,-10 3 0,-1 1 0,9-4 0,-1 0-1060,-17 10 1,-2 0 1059,8-9 0,2 1-2409,1-1 1,-1 3 0,-2-2 2408,-9 2 0,2-1 0,14 9 0,-2-3 916,-13-20 0,2-5-916,15-2 0,-16 7 0,21-26 728,0 16-728,0-52 0,0 23 0,0-23 0</inkml:trace>
  <inkml:trace contextRef="#ctx0" brushRef="#br1" timeOffset="36188">13570 5386 24575,'-7'49'0,"0"0"0,0-1 0,0 11 0,-1 0 0,1-6 0,-1 2 0,-1-4-496,-6 4 1,-1-2 495,7-9 0,2 3 0,-3-3 0,-14 13 0,1-1 0,8 10 0,3-4 325,-8 1-325,-1-22 0,15-41 0,-15 0 0</inkml:trace>
  <inkml:trace contextRef="#ctx0" brushRef="#br1" timeOffset="36450">13029 6068 20077,'-8'58'0,"-1"-1"0,0 1 0,0-1 0,0 1 0,6-6 0,9 0 0,9-7 0,10-10 0,8-8 0,3-11 0,3-11 0,8-13 0,0-10 0,8-6 0,3-9 0,-17 1 0,3-5 0,0-2 0,-1 3-2631,7-1 1,-2 1 0,1-4 2630,-3-5 0,3-7 0,-3 1 0,-7 9 0,-5 6 0,-5 4 0,-8 0 0,-1 1 0</inkml:trace>
  <inkml:trace contextRef="#ctx0" brushRef="#br1" timeOffset="41734">13406 10419 24575,'-27'-26'0,"1"0"0,-22-2 0,2 14 0,12 35 0,-1-10 0,2 4 0,10 42 0,12-7 0,11-13 0,21-5 0,11-2 0,8-13 0,6-2 0,9 13 0,2 1-969,2-4 1,-3-5 968,-17-14 0,-7 3 233,-12 22 0,-4 1-233,5-11 0,-21 44 0,-42-28 0,3-12 0,-5-3 0,-1-7 0,-2-4 0,-6 2 0,4-5 0,13-8 0,15 0 0</inkml:trace>
  <inkml:trace contextRef="#ctx0" brushRef="#br1" timeOffset="41967">13829 10842 24575,'0'49'0,"0"-1"0,0 4 0,0-2 0,0 13 0,0-16 0,31-26 0,-23-21 0,23 0 0</inkml:trace>
  <inkml:trace contextRef="#ctx0" brushRef="#br1" timeOffset="42167">14064 10678 24575,'58'-9'0,"1"0"0,-1 1 0,8 1 0,2 2 0,-6-4 0,3-13 0,-7 2 0,-11 15 0,-3-1 0,-7-14 0,0-1 0</inkml:trace>
  <inkml:trace contextRef="#ctx0" brushRef="#br1" timeOffset="42333">14487 10325 24239,'-8'64'0,"-1"-1"0,0 1 0,0-1 0,1 0 0,4-4 0,8-12 0,4-3 0,1-1-963,8 18 1,3-7 0,9-5-1,2-17 1</inkml:trace>
  <inkml:trace contextRef="#ctx0" brushRef="#br1" timeOffset="42637">15028 10372 24575,'-39'36'0,"0"-1"0,0 1 0,-16 6 0,16 0 0,35-8 0,8 0 0,-4 23 0,41-7 0,-20 7-414,11-38 1,2-1 413,2 26 203,-10-7-203,-5-11 0,-21 16 0,-41-26 0,10-4 0,-1-1 0,-5-5 0,-2-1 0,-8 5 0,5 0 0,13-4 0,-2 15 0</inkml:trace>
  <inkml:trace contextRef="#ctx0" brushRef="#br1" timeOffset="42921">15240 10960 24575,'13'-26'0,"-2"47"0,-25 7 0,-4 6 0,14 4 0,0 0 0,-12-1 0,1-6 0,15-7 0,0-14 0,31-10 0,6 2 0,7-4-474,2-12 1,5-7 0,-4 4-1,3 11 1,-3-1 0,0-19 0,0 0-1</inkml:trace>
  <inkml:trace contextRef="#ctx0" brushRef="#br1" timeOffset="43066">15899 10678 24575,'66'0'0,"0"0"0,0 0 0,-16 0 0,-3 0 0,-8 0 0,3 0 0</inkml:trace>
  <inkml:trace contextRef="#ctx0" brushRef="#br1" timeOffset="43234">16134 10466 24575,'-5'64'0,"1"-1"0,0 1 0,-1-14 0,1-3 0,2 0 0,4 18 0,7-8-9831,14-4 9533,-6-18 0,3-5 0,6-14 0,-5 5 0</inkml:trace>
  <inkml:trace contextRef="#ctx0" brushRef="#br1" timeOffset="43537">16933 10466 24575,'-56'30'0,"0"0"0,1-2 0,11 2 0,18 17 0,5 10 0,26-21 0,11-1 0,6-8 0,3-2 0,16 19 0,-6-25 0,-4-6 0,-16-8 0,27 37 0,-57-16 0,-1 11 0,-15-13 0,-9-4 0,3-11 0,1-2 0,-14 14 0,19-21 0</inkml:trace>
  <inkml:trace contextRef="#ctx0" brushRef="#br1" timeOffset="44217">17027 10960 24575,'40'-26'0,"12"5"0,-47 21 0,37 0 0,-37 0 0,16 21 0,-21-16 0,0 37 0,0-26 0,-21 28 0,-5-7 0,-21 10 0,21-21 0,5-5 0,21-21 0,0 0 0,21 0 0,26 0 0,16 0 0,-27 0 0,-2 0 0,3 0 0,5 10 0,-37-7 0,16 7 0,-21 11 0,0-16 0,-25 16 0,-13 0 0,6-17 0,-4-3 0,-28 10 0,0-1 0,-1-10 0,12 0 0</inkml:trace>
  <inkml:trace contextRef="#ctx0" brushRef="#br1" timeOffset="44483">17733 10748 21719,'56'-7'0,"-1"0"0,1 0 0,-4 5 0,0 2 0,-4-3 0,6-7 0,-1-1-559,10 7 1,-3-2 558,-25-5 0,-2-2 0,9-4 0,-6-2 0,-12-7 0,-14 5 0</inkml:trace>
  <inkml:trace contextRef="#ctx0" brushRef="#br1" timeOffset="44650">18180 10419 19986,'7'66'0,"0"0"0,0 1 0,-6-12 0,-2-1 0,6-7 0,10-5 0,1-5 0,-5-1 0,2-2 0,23 19 0,-12-18 0,-1-5 0,4-14 0,-7 5 0</inkml:trace>
  <inkml:trace contextRef="#ctx0" brushRef="#br1" timeOffset="44817">18791 10866 24575,'0'0'0</inkml:trace>
  <inkml:trace contextRef="#ctx0" brushRef="#br1" timeOffset="44967">19215 10795 24575,'26'-26'0,"-5"5"0</inkml:trace>
  <inkml:trace contextRef="#ctx0" brushRef="#br1" timeOffset="45317">19709 10490 24575,'-51'15'0,"0"1"0,1 0 0,2-3 0,0 1 0,13 6 0,9 37 0,5-7 0,42-14 0,6-13 0,4-4 0,24 7 0,-15-13 0,-2 0 0,-1 19 0,-14-9 0,-13 14 0,-20 10 0,-13-21 0,-14-5 0,-10-21 0,10 0 0,-7 10 0,28-7 0,-5 8 0</inkml:trace>
  <inkml:trace contextRef="#ctx0" brushRef="#br1" timeOffset="45550">20014 10913 24575,'-39'31'0,"0"1"0,1 2 0,13-3 0,25-15 0,42 5 0,5-18 0,10-6 0,4-3 0,6-3 0,-4 3 0,2 3 0,-4 0 0,1-7 0,1 0 0</inkml:trace>
  <inkml:trace contextRef="#ctx0" brushRef="#br1" timeOffset="46202">12089 11336 24184,'48'-8'0,"1"-1"0,0 0 0,1-5 0,0-2 0,-4 4 0,4 9 0,-3 1 0,-1-9 0,2 1 0,10 9 0,-4 2 194,4-1-194,7 0 66,-54 0-66,-11 0 8,-11 0 0,9 0 0,-9 0 0</inkml:trace>
  <inkml:trace contextRef="#ctx0" brushRef="#br1" timeOffset="46458">12041 11031 20000,'65'-5'0,"-1"1"0,1-1 0,-6 1 0,-1 1 0,-3 0 0,8 3 0,2 0 0,-9-4 0,7-2 0,-2 0 0,-8 1 0,-5 3 0,-2-1 0,10-4 0,0 0 0,-1 0 0</inkml:trace>
  <inkml:trace contextRef="#ctx0" brushRef="#br0" timeOffset="54801">11007 10490 24575,'-21'-13'0,"16"2"0,-37 11 0,16 11 0,-32 12-1345,22-6 1,2 3 1344,7 3 0,1 1 0,-7-1 0,1 1 637,-5 12-637,23-4 0,2 2 0,-9 7 0,21 6 0,17-19 0,8-3 0,4-10 0,5-2 0,19 16 0,1 0 0,-20-11 0,-3 1 0,11 3 0,-11 0 2052,-25-6-2052,-6 25 0,-37-35 0,-13 15 0,-7-1 0,10-14 0,10 15 0,14-42 0,12 15 0,11-14 0</inkml:trace>
  <inkml:trace contextRef="#ctx0" brushRef="#br0" timeOffset="55250">11242 10960 21941,'0'43'0,"0"0"0,0 5 0,0-7 0,0-12 1272,0 23-1272,0-26 443,0 0-443,21-5 226,5-42-226,21-15 0,-21-14 0,-5-7 0,-21 10 693,0 10-693,0 13 0,0 14 0,10 20 0,-7 14 0,28 13 0,-4 10 0,20-21 0,-11 5 0,9-28 0,-9-3 0,-10-45 0,-5 3 0,-18 5 0,-6-4 0,-6 1 0,-3-1 0,0-3 0,-2 2 0,1 9 0,0 3 0,-8-12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08:20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2070 6609 24575,'26'13'0,"-5"-2"0,-21 9 0,21-14 0,-16 35 0,16-35 0,-21 15 0,0-21 0,0 0 0,21 0 0,-16 0 0,26-42 0,1 13 0,2-5 0,-7-18 0,3-3-936,5 18 1,5 2-1,-3 0 936,2-12 0,-4 0 0,2 2 0,-4-2 0,-12-1 0,-5 2 0,5-9 0,-21 3 0</inkml:trace>
  <inkml:trace contextRef="#ctx0" brushRef="#br0" timeOffset="18234">19003 3810 24575,'0'-40'0,"0"-1"0,21-11 0,-9 11 0,2-4-1126,3 2 1,3-3 0,0-1 1125,4-3 0,1-1 0,-3-2-688,-6-6 0,-3-2 0,0 3 688,8-8 0,0 7 0,-9 22 0,-3 3 1207,-4-23-1207,16 30 0,-21-14 0,0 35 1531,0 6-1531,-21 58 0,6-19 0,-2 6 0,2-1 339,-1 14 1,0 2-340,1-15 0,-1 2 0,6-4 0,4 5 0,12-4-156,25 7 1,11-8 155,-14-23 0,4-6 0,21 6 0,-2-14 0,-18-29 0,-8-11-364,-12-1 0,-3-1 364,7 0 0,-2-1 0,-12-8 0,-1-2 0,9 0 0,-1 0 0,-9 8 0,-2 3 0,1-22 1908,0 58-1908,0 47 0,0 16 0,0-19 0,0 6 0,0 0-3090,0 14 0,0 0 3090,-2 3 0,4-1 0,5-6 0,7-10-3987,12-22 3987,11 25 0,-14-48 0,-13 16 0</inkml:trace>
  <inkml:trace contextRef="#ctx0" brushRef="#br0" timeOffset="18634">20085 3481 23453,'56'-9'0,"1"1"0,0-1 0,-5 1 0,-2 1 0,-3 1 0,-3 0 0,-5 2 0,19 1 138,-35-7 0,-12 10 1,-11 0-1</inkml:trace>
  <inkml:trace contextRef="#ctx0" brushRef="#br0" timeOffset="18867">20038 3152 24575,'51'-13'0,"1"0"0,-1 0 0,9-4 0,0 2 0,-12 7 0,1 1 0,-2 1-520,11 4 1,-4-1 0,-8-8 0,-3 1-1,20 10 1</inkml:trace>
  <inkml:trace contextRef="#ctx0" brushRef="#br0" timeOffset="21205">21331 3810 24575,'28'-39'0,"0"0"0,0 0 0,8-15 0,-2 1 0,-3 6 0,-4 0-3105,-7-9 1,-3-1 3104,-5 8 0,-1-1 0,5-13 0,-1-2-196,-1 5 1,-1 2 195,-1 4 0,2 1 708,8-1 1,-2 4-709,-15-3 0,16 11 0,-21 63 0,0 26 0,-10 12 0,-1 8 457,7-19 0,3 1 1,1 3-458,2 10 0,2 3 0,0-4 0,-4 4 0,8-7 0,14-14 0,8-10 1050,17-13-1050,5-21 0,6-21 0,-23-13 0,-5-10 0,-7-14 0,-4-7-1082,-2 13 0,-1-2 0,-2 3 1082,-1-7 0,-5 6 0,-8-13 1438,0 55-1438,0 10 817,0 10-817,0 31 0,0 15 0,-1 6 0,2 4-726,1-17 1,2 1 0,0 0 725,1 1 0,1-1 0,7-8 0,14-8 0,3-5 0,-9 7 0,0-4 0,24-6 0,-35-5 0</inkml:trace>
  <inkml:trace contextRef="#ctx0" brushRef="#br0" timeOffset="21355">22578 3246 24357,'-9'49'0,"0"-1"0,1 1 0,3 12 0,10-7 0,16-16 0,5-8 0,5-4 0,11-5 0</inkml:trace>
  <inkml:trace contextRef="#ctx0" brushRef="#br0" timeOffset="21506">22907 3246 14329,'50'-18'0,"-1"1"0,1 0 0,-1 1 0,1 2 0,-5 2 261,-1 0 0,-5 3 0,14 4 0,-12-16 0</inkml:trace>
  <inkml:trace contextRef="#ctx0" brushRef="#br0" timeOffset="21654">23025 2823 23999,'0'65'0,"0"0"0,0 1 0,0-4 0,0-1 0,0-4 0,-2 2 0,4-1-813,9-7 1,6 1 0,-4-6 0,-8-8-1,1-2 1,15 5 0,0 1 0</inkml:trace>
  <inkml:trace contextRef="#ctx0" brushRef="#br0" timeOffset="22087">23495 3434 22173,'13'-50'0,"0"-1"0,0 0 0,6 3 0,0 0 0,-5 3 0,-10-1 0,-2 1 0,8-5 0,1 1 0,-10-1 0,-2 3 0,1-11 1164,0 38-1164,0 20 404,-21 41-404,15 22 0,-6-10 0,4 1-145,15-9 1,6-4 144,14 17 0,20-37 0,-11-21 0,30 0 257,-40-23 0,0-6-257,11-2 0,-4-4 0,-11-17 0,-7-3-511,-2 11 1,-5 4 510,-8-7 0,0 6 0,0 35 481,0-15-481,0 42 0,-10 13 0,-1 11 0,13 12 0,7 10 0,-4-6 0,-14-5 0,2-2 0,14-5 0,0 0 0,0-1 0</inkml:trace>
  <inkml:trace contextRef="#ctx0" brushRef="#br0" timeOffset="22338">24201 3199 24575,'0'-26'0,"0"57"0,0 4 0,0 6 0,-12 18 0,3 2 0,13-10 0,7-5 0,4-14 0,7-7-513,29-9 0,5-11 0,-20-4 0,-1-2 0,1 1 0,1 0 1</inkml:trace>
  <inkml:trace contextRef="#ctx0" brushRef="#br0" timeOffset="22503">24741 3152 23464,'57'-9'0,"0"0"0,-1 1 0,-8-2 0,-1-1 0,-3 0-286,11-1 0,-8 1 0,-5-5 0,-1-5 0</inkml:trace>
  <inkml:trace contextRef="#ctx0" brushRef="#br0" timeOffset="22654">24953 2870 23211,'-9'56'0,"1"1"0,-1-1 0,0-2 0,1-1 0,4 0 0,9 2 0,4 0 0,-2-6 0,-5-10 0,1-2 0,8 10 0,-1 0 0</inkml:trace>
  <inkml:trace contextRef="#ctx0" brushRef="#br0" timeOffset="23134">25282 3363 24532,'44'-31'0,"-1"0"0,-1-2 0,-6 0 0,-10-3 0,-8 0 0,-4-7 0,-12-9 0,-2-3-930,6 9 1,-1 1 929,-5-7 0,0 5 0,0 0 613,0 10-613,0 13 0,-11 66 0,-12 13-1159,14-9 0,2 2 1159,-5-1 0,3-2 0,7-8 0,4-1 4,6 0 1,5-2-5,2-1 0,7-8 417,12-16 0,2-13-417,16-33 0,-27 13 0,-5-6-676,-13-24 0,-4-2 676,8 18 0,-1 0 0,-7-19 0,-1-1 0,9 19 0,-1 2 2553,-10-20-2553,-21 36 0,14 50 0,-1 15 0,-14-10 0,-1 3-761,15 8 0,5 8 1,-1-2 760,-10 7 0,7 4 0,18-9 0,10 7 0,3-1 0,-7-9 0,-9-4 0,2-3 0,15 6 0,-1-1 0,0 1 0</inkml:trace>
  <inkml:trace contextRef="#ctx0" brushRef="#br0" timeOffset="23483">25988 2940 24575,'33'13'0,"-1"0"0,-1 7 0,-9 2 0,-22 4 0,0 11 0,-21 7 0,15-28 0,-14 16 0,-1-1 0,15-21 0,-15 42 0,21-49 0,0 28 0,0-5 0,21 1 0,-15 14 0,35-4 0,-56 13 0,10 7-1952,-36-32 1,-18-3 1951,16-3 0,-6 3 0,0-2 0,5-2 0,-12-1 0,2 0 0,5 0 0,0 0 0,1 1 0</inkml:trace>
  <inkml:trace contextRef="#ctx0" brushRef="#br0" timeOffset="23753">22084 4069 9060,'64'-4'0,"1"-1"0,-1 1 0,1 0 0,-1-1 0,1 1 0,-4-2 0,2 0 0,0 0 0,0-1 0,1 1 0,0 0 0,-1 1-65,2 2 0,-1 0 0,0 2 0,1 0 0,0-1 0,1 0 0,0-2 65,-4 0 0,1-1 0,1 0 0,0-1 0,0 0 0,0-1 0,-2 2 0,-1-1-21,2 1 1,-2 0 0,-1 0-1,0 0 1,-1 0 0,0-1 0,0 0 20,7-1 0,0-1 0,-1 0 0,-1-1 0,-2 1 0,-3 1-18,8 0 1,-4 1-1,-2 0 1,-2-1 17,-5-1 0,-1-1 0,-2 1 0,-2 2 292,1 4 0,-2 2 1,-5-1-293,-2-4 0,-6 0 640,-4 5 1,-36 0 0,-16 0 0</inkml:trace>
  <inkml:trace contextRef="#ctx0" brushRef="#br0" timeOffset="24154">23871 4516 23850,'64'-7'0,"0"1"0,0 0 0,-10 1 0,-17 5 359,-11 11-359,-5-9 121,-21 30-121,0-6 61,0 0-61,-21 16 184,15-37-184,-35 26 0,35-7 0,6-8 0,47 5 0,-5-21 0,24 0 0,-30 0 0,-10 0 0,-57 0 0,-8 9 0,-8 2-1388,-4-8 1,-5-3-1,-2 3 1388,-5 9 0,-1 5 0,0-5 0,-1-8 0,-1-5 0,7 4 0,-1 8 0,7-1 0,17-10 0,-1 0 0</inkml:trace>
  <inkml:trace contextRef="#ctx0" brushRef="#br0" timeOffset="29501">6021 12983 24575,'26'47'0,"-5"-21"0,-21-5 0,10-21 0,-7 0 0,28 0 0,-5 0 0,21-21 0,11-5-1041,-8-11 1041,-11 15 0,0 0 0,3-15 0,-9 14 0,-1-1 0,5-13 0,-8 14 0,-1 2 0,1 5 0,2-5 0,-31 21 0,0 0 1041,21 0-1041,-16 0 0,37 0 0,-37 0 0,16 0 0</inkml:trace>
  <inkml:trace contextRef="#ctx0" brushRef="#br0" timeOffset="33735">3316 12042 24575,'26'0'0,"27"0"0,-5 0 0,5 0-3043,4 0 0,4 0 3043,0 0 0,6 0 0,-2 0 0,-7 0 0,-2 1 0,8-2 0,-8-1 0,6-2 0,5 0 0,1 0 0,1 0 0,-2 1 0,-9 1 0,0 2 0,0-1 0,0 1 0,2 0 0,1-1 0,2 0-548,-2-1 1,3 0 0,3-1-1,0 0 1,1 0 0,-1 1-1,0-1 1,-4 1 0,-2 1 547,1 0 0,-2 1 0,-2 0 0,-1 0 0,-1 0 0,0 1 0,0-1-253,10 0 1,0 0 0,0 0 0,-1 0 0,-5 0 0,-4 0 252,14 0 0,-7 0 0,0 0-323,-10-1 0,1 0 1,-2 1-1,-4 2 323,13 8 0,0 1 219,2-9 0,4-3 1,-1 5-220,-7 8 0,-2 5 0,3-4 355,-8-9 1,3-4-1,1-1 1,-3 3-356,11 4 0,-1 2 0,-4-1 0,-11-3 0,-2 0 0,-2-2 944,11 0 1,-2-1-945,3 4 0,3 0 715,4-4 0,2-2-715,-19 1 0,2 0 0,1 0 0,11 0 0,2 0 0,2 0-378,-11 1 1,1-1 0,0 0 0,-3-1 377,1-2 0,-1-1 0,0 1 0,8 2 0,1 1 0,-4-2 1035,-3-3 0,1 0-1035,0 4 0,4 1 0,2 1 0,-6-1 0,2 0 0,1 0 0,1 0-359,7 0 0,2 0 1,0 0-1,-2 0 359,-9 0 0,-1 0 0,-1 0 0,1 0 0,-1 0 0,0-1 0,-1 1 0,-3 1-127,-1 1 0,-3 2 0,3 0 127,5 1 0,5 2 0,0-1 0,-4 0 0,0-1 0,-4-1 0,3 3-460,0 2 0,5 3 0,-2 0 1,-5-4 459,11-6 0,-3 2 0,-11 8 0,2 5 0,-2-5-344,11-8 0,0-2 344,4 8 0,0 0 0,-10-3 0,-1-3 0,5-3 0,-1 1 0,-9 3 0,1 0 938,9-4 1,-1-2-939,-19 0 0,-1 2 0,19 9 0,-2 1 0,1-6 0,-14 6 0,-4-1 908,-10-10-908,4 0 5481,-28 0-5481,28 21 2212,-5-16-2212,21 16 1721,-21-21-1721,-5 0 0,-10 0 0,-9 0 0,9 0 0,-11 0 0,0-21 0,21-5 0,-16-31 0,4 8 0,3-4-1029,-1-3 1,-1-1 1028,-8-2 0,1-2 0,6 0 0,3-1 0,-5 17 0,0-1 0,0-1 0,-2-8 0,0-1 0,0-3 0,1 7 0,0-2 0,1 0 0,-2 2-943,-1-6 0,0 2 0,-2 0 943,-1 2 0,-1 1 0,-1 1 0,1-14 0,0 4 0,0 12 0,0 1-549,0-9 0,0 3 549,-1 18 0,2 1 0,9-10 0,1 1 0,-6-18 0,16 5 0,-21 14 0,0 28 0,0-5 1619,0 1-1619,0 14 2923,0-15-2923,0 21 1442,0 0-1442,-21 0 0,-15 0 0,-19-9 0,-13-3 0,23 10 0,-3 1 0,-4 1 0,-4-2-1131,-2-2 0,-6-1 1,-3-2-1,-2 1 0,1 1 1,2 1 1130,6 2 0,1 1 0,1 1 0,-1 1 0,-1-1 0,-2-1-649,-2 0 1,-3 0 0,-2 0 0,0 0 0,1-1 0,2 0 0,4 0 648,-5-2 0,4 0 0,2-1 0,0 0 0,-1 2 0,-3 1 0,0 2 0,-1-1 0,1 1 0,2-2 0,8-2 0,1 0 0,1 0 0,0-1 0,-4 1-344,1 0 1,-2 1 0,-2 0-1,0-1 1,0 1 0,2-1 343,-10-1 0,1 0 0,1 0 0,0-1 0,1 1 0,3 0 0,0 0 0,0 0 0,2-1 0,3 1 0,-5-3 0,2-1 0,2 0 0,2 3 0,0 4 0,2 3 0,-6-2-471,2-4 1,-7-2 0,-4-1 0,1 1-1,2 2 471,7 3 0,2 1 0,0 1 0,-1-1 0,-4 0 0,7-1 0,-3-1 0,-2-1 0,-1 0 0,1 1 0,1 0 0,2 1 41,-2 1 1,1 1 0,1 0 0,1 0 0,3 1 0,1-1-42,-6 0 0,4 0 0,1 0 0,-1 0 313,-3 0 0,-2 0 1,3 0-1,6 0-313,-10 0 0,5 0 0,2 0 0,-1 0 0,6 0 0,-2 0 0,-1 0 0,-8 0 0,-1 0 0,1 0 0,5 0 0,0 0 0,0 0 0,-5 0 0,-1 0 0,-1 0 0,-4-1 0,-1 0 0,3 3 0,14 4 0,2 2 0,-3-1 0,1-5 0,-4-2 0,1 0 0,5 3 0,-15 13 0,4 0 0,-6-14 0,0-2 0,18 3 0,-1 0 0,1 2 0,2 1 0,-1 2 0,1-1 0,-3-5 0,-1-2 0,2 3 0,-19 6 0,2 3 0,4-1 0,0-1 0,10-8 0,-2-1 0,2 1 0,-14 9 0,1-1 306,12-8 0,-1-3 1,3 0-307,-7 1 0,3 0 0,-5 0 0,-1 0 0,-7 0 0,2 0 1660,6 0 0,1 0-1660,-3 0 0,3 0 0,18 0 0,6 0 0,-5 0 4408,16 0-4408,21 0 2915,0 0-2915,0 31 0,0 2 0,0 5-80,1-1 1,-2 4 79,-5 4 0,-2 5 0,1-1 0,5 12 0,-1 1 0,-6-13 0,-3 1 0,2 5 0,3 1 0,2 5 0,0 0 0,-2-4 0,-4 2 0,-1-3 0,-1 1 0,1-3 0,0 2 0,0 0 0,0-5-709,1-2 1,-1-4-1,-1 0 709,-2-2 0,0-1 0,0 1 0,2 4 0,1 2 0,1-4 0,-3 2 0,2-3 0,2 8 0,-1-7 0,-10-8 0,16 10 0,-16-21 0,21-5 0,0-21 2097,0 0-2097,0 21 2855,0-16-2855,0 16 0,0-11 0,21-7 0,-16 28 0,37-25 0,-37 14 0,37 1 0,-27-15 0,9 14 0,-14-20 0,-10 0 0,0 0 0,63 0 0,-9-11 0,10-6 0,1 4-499,-2 8 1,-1 4 0,1-4 0,3-8 0,-1-4 0,-8 5 0,-15 12 0,0 0 0</inkml:trace>
  <inkml:trace contextRef="#ctx0" brushRef="#br0" timeOffset="39401">7432 7550 24575,'30'-30'0,"0"0"0,-1 0 0,-1 2 0,19-19-696,-18 29 1,0 0 695,21-27 0,-11 13 0,0-4 0,-8 0 0,1-4 0,-1 7 0,1-3 0,-4 1 0,-6-8 0,-2 2 0,9 5 0,-6 2 0,-20-24 453,7 1-453,-9 17 0,-2-1 0,1-25-247,0 15 1,0 3 246,0 6 0,-3 0 0,-4-2 0,-4 12 0,-2 1 0,-4-10 0,-2-1 0,-3-5 0,-3 2 0,-4 8 0,0 1 0,5 0 0,-1 2 0,-4 2 0,0 6 0,-18 0 0,10-5 682,-28 28-682,13-28 0,-4 27 0,0 2-1064,-2-19 1064,3 28 0,3 7 0,10 2 0,4 5 0,-2 2 0,4-7 0,1 5 0,4 13 0,0 9 0,-1 0 0,-4 2 0,-1 0 0,3 4-839,2 5 0,4 4 1,2 0 838,4-4 0,2 0 0,4-3 0,2 3 0,7-1 0,11 6 0,13-3 0,16-11 0,13-4 0,-5-9 0,7 2 0,3-3 0,-6-5 0,10 0 0,0-5 0,-6 0 0,-1 0 0,1 0 0</inkml:trace>
  <inkml:trace contextRef="#ctx0" brushRef="#br0" timeOffset="42583">15734 8726 24575,'30'-26'0,"0"-1"0,0-8 0,-3 8 0,0 21 0,14-14 0,-25 20 0,8 20 0,-14 7 0,-10 20 0,-10 10 0,-35-7 0,20-15 0,-2-2 0,-23-5 0,19 4 0,31-32 0,0 0 0,31 0 0,-2 0 0,29 21 0,-22-16 0,9 16 0,-30 0 0,6 5 0,-42 11 0,6 7 0,-16-34 0,-4-4 0,-7 15-1133,-13-19 1,-10-4 1132,-2 2 0,1 0 0,17 0 0,1 0 0,1 0 0,0 0 0</inkml:trace>
  <inkml:trace contextRef="#ctx0" brushRef="#br0" timeOffset="45935">14158 10537 24575,'0'26'0,"0"-5"0,0-21 0,0 0 0,0 21 0,-21 5 0,18 9 0,1 8 0,-19 10 0,0 1-461,19-7 0,-1-2 461,-18 1 0,0-3 0,16 1 0,-16-7 0,21-11 0,0-5 0,10-49 0,1-18 0,-6-14-512,6 14 0,-1-2 512,-9 5 0,-2 0 436,1 6 1,0 1-437,-1-3 0,2 2 0,20-20 0,-16 36 0,16 42 0,-21-16 0,0 47 1073,21-2-1073,-9-14 0,2 1 0,4-1 0,1-2 0,4 24 0,9-32 0,-6-5 0,0-21 0,16-21 0,-27 16 0,9-26 0,-3-11 0,-12 10 0,-3-2 0,6-8 0,-3-2-231,-7 3 1,-4 4 230,2-10 0,0 21 0,0 5 0,0 21 0,0 0 0,0 0 0</inkml:trace>
  <inkml:trace contextRef="#ctx0" brushRef="#br0" timeOffset="46157">14723 10913 24575,'0'51'0,"0"1"0,0-1 0,0 8 0,0-1 0,0-15 0,0-23 0,0 43 0,0-58 0,0 16 0</inkml:trace>
  <inkml:trace contextRef="#ctx0" brushRef="#br0" timeOffset="46584">15358 10419 22001,'-29'57'0,"0"-1"0,0 1 0,1-6 0,0 0 0,6-4 0,7 1 0,4-2 0,-1 0 0,3-1 0,4 3 0,10-2 0,30-1 0,3-3 0,-20 18 0,19-45 0,0 1 0</inkml:trace>
  <inkml:trace contextRef="#ctx0" brushRef="#br0" timeOffset="47169">15616 11031 24575,'30'-51'0,"0"0"0,-12-1 0,1 7 0,23 8 0,-38 0 0,-3-4 0,20-14 0,-21-2 0,0 15 0,0 37 0,0-16 0,0 21 0,0 21 0,0 5 0,0 31 0,0-7 0,0 7 0,0-10 0,10-21 0,-7-5 0,28-21 0,-5-21 0,22 16 0,-22-37 0,-5 16 0,-21-31 0,0 7 0,0-7 0,0 31 0,0-16 0,0 36 0,0-14 0,0 40 0,0 28 0,0 14 0,-1-27 0,2 1-535,4 4 1,0-2 534,-2 4 0,7 23 0,9-34 0,4-4 0,8 4 0,16 11 0,-26-42 0</inkml:trace>
  <inkml:trace contextRef="#ctx0" brushRef="#br0" timeOffset="47451">16275 10913 22615,'-26'59'0,"0"0"0,0 7 0,10-18 0,16-42 0,0 15 0,0-21 0</inkml:trace>
  <inkml:trace contextRef="#ctx0" brushRef="#br0" timeOffset="47622">16275 10913 22884,'62'-23'0,"0"0"0,0 0 0,0 0 0,-12 5 0,-1 0 0,1 0 0,0-1 0</inkml:trace>
  <inkml:trace contextRef="#ctx0" brushRef="#br0" timeOffset="48201">16886 11031 24575,'30'-56'0,"0"0"0,-1 0 0,1 12 0,1 1 0,-6 0 0,-9-2 0,-5-2 0,-1 5 0,3 2 0,0 2 0,-1 2 0,-3 1 0,-9-17 0,0 47 0,0-16 0,0 21 0,0 0 0,0 21 0,0 5 0,0 11 0,0 4 0,0-3 0,0 0 0,-1-1 0,2-1 0,8 0 0,3-6 0,4-15 0,7 6 0,15-39 0,-3-16 0,-19-21 0,17 8 0,-3 0 0,-30-3 0,0-2 0,0 47 0,0-16 0,0 52 0,0 3 0,0 3 0,0 2 0,0 0 0,-3 10 0,6-6 0,28-7 0,-23-15 0,23-21 0</inkml:trace>
  <inkml:trace contextRef="#ctx0" brushRef="#br0" timeOffset="48417">17545 10207 21904,'18'50'0,"0"0"0,1-1 0,-1 1 0,0 12 0,-2 0 0,-3-8-510,-1-11 1,-3-3 509,-8 6 0,-2 0 0,1-10 0,0 1 0,1 13 0,-2 2 0,-9 3 0,-1-3 0,9-17 0,-1-2 0,-18 30 0</inkml:trace>
  <inkml:trace contextRef="#ctx0" brushRef="#br0" timeOffset="48983">18297 10325 21286,'-37'53'0,"-1"0"0,1 0 0,7 0 0,2 1 0,8-4 0,6 0 0,7-3-342,5 0 1,4 0 341,-4 0 0,4-3 0,19 9 0,-12-9 0,8-2 0,21-20 0,2-2 0,-6 27 0,18-26 0</inkml:trace>
  <inkml:trace contextRef="#ctx0" brushRef="#br0" timeOffset="49471">18391 11007 23017,'21'-53'0,"-1"0"0,0 0 0,-6-1 0,-2 0 0,-2 5 0,2-2 0,-3 5 382,-8 8 0,-2 3-382,1-9 261,0 33-261,0 11 132,0 0-132,0 11 401,0 12-401,0 14 0,0 4 0,-1-7 0,2 0 0,7 25 0,5-5 0,13-12 0,0 10 0,6-50 0,-9 9 0,14-11 0,-11-11 0,16-33 0,-37-8 0,6 17 0,-1-1-671,-9-4 1,-2 2 670,1-14 0,0 4 0,0 28 0,-21 61 0,17-1 0,3 4 0,-11 5 0,3 4-324,12-1 1,7 5 0,-2-9 0,-3 12 0,5-24 0,1 1 0</inkml:trace>
  <inkml:trace contextRef="#ctx0" brushRef="#br0" timeOffset="49651">19003 10866 24575,'-9'46'0,"1"0"0,-1 0 0,-3 10 0,3-12 0,9-23 0</inkml:trace>
  <inkml:trace contextRef="#ctx0" brushRef="#br0" timeOffset="49821">19003 10866 24575,'50'-10'0,"1"0"0,-1 0 0,0 1 0,21-4 0,-1 1 0,-15 5 0,-10 7 0,7 0 0</inkml:trace>
  <inkml:trace contextRef="#ctx0" brushRef="#br0" timeOffset="50350">19591 11007 23523,'20'-57'0,"0"1"0,0-1 0,-6-1 0,-2 0 0,-1 4 0,1 2 0,-3 5 0,-8 10 0,-2 3 0,1-18 519,0 47-519,0-16 176,0 73-176,0-18 0,0 5 0,0 1 0,0 7 0,0-11 89,0 9-89,20-30 268,7 6-268,30-42 0,-28 16 0,0-28 0,-6-7 0,-18 6 0,6-4 0,-1-2 0,-10-18 0,0 8 0,0 14 0,0 15 0,0 42 0,-21 5 0,16 32 0,-6-23 0,1 0 0,10 28 0,0-1 0,0-4 0,0-19 0,0-2 0,0-1 0</inkml:trace>
  <inkml:trace contextRef="#ctx0" brushRef="#br0" timeOffset="50721">20014 10866 24575,'46'-20'0,"0"1"0,-2 9 0,-15 9 0,-29 6 0,0 48 0,-21-25 0,-5 30 0,-21-21 0,10 7 0,14-28 0,12 5 0,11-21-6784,11-21 6784,12 5 0,-7-8 0,5 14 0</inkml:trace>
  <inkml:trace contextRef="#ctx0" brushRef="#br0" timeOffset="51888">20085 10372 24575,'-7'50'0,"1"1"0,-1-1 0,1 0 0,-2 15 0,0-1 0,3-7 0,4-8 0,2-4-1012,-1-2 1,0 0 1011,0 8 0,0 0 0,-4-3 0,-3-2 0,-3-7 0,-3-2 0,-3 4 0,-5-4 0,-5-11 0,-5-5 0,-5-1 0,1-3 0,-7 6 0,1-12 0</inkml:trace>
  <inkml:trace contextRef="#ctx0" brushRef="#br0" timeOffset="53220">20179 9972 24575,'31'-26'0,"-3"3"0,4 4 0,10 15 0,3 3-629,-3-10 1,-1 1 628,-5 9 0,-4 2 410,5-1-410,-14 0-6364,-12 0 6364,-11 0 0,0 0 0,0 0 0</inkml:trace>
  <inkml:trace contextRef="#ctx0" brushRef="#br0" timeOffset="53367">20461 9925 23622,'-16'57'0,"1"-1"0,-1 1 0,6-7 0,1 3 0,0-1 0,0-6-4916,-3 9 1,1-3 4789,6-2 1,1 2 0,3-10-1,1 0 1,0 0 0</inkml:trace>
  <inkml:trace contextRef="#ctx0" brushRef="#br0" timeOffset="54654">15969 11830 24575,'53'-9'0,"0"1"0,0-1 0,0 2 0,0 0 0,-2 0 0,15-4 0,-4 1-4745,-5 8 1,-1-1 4744,2-8 0,-1 1 0,-9 9 0,-5 2 0,-1-1 0,0 0 0</inkml:trace>
  <inkml:trace contextRef="#ctx0" brushRef="#br0" timeOffset="54850">16345 11548 24575,'-11'57'0,"0"1"0,-1-1 0,7-5 0,1-2 0,-2-5 0,-6-8 0,3-4 0,9 25 0,0-32 0,0-5 0</inkml:trace>
  <inkml:trace contextRef="#ctx0" brushRef="#br0" timeOffset="55584">14276 12442 18929,'-30'56'0,"0"0"0,10-4 0,3-5 0,-4 0 2595,21-21-2595,0-5 963,0-21-963,0 0 501,0-21-501,21-36 0,-13 20 0,0-2 65,3-7 1,1-2-66,5 1 0,-2 3 0,-10-19 0,16 5 0,-21 14 0,21 49 0,-16-10 0,16 49 0,0 14 0,-16-16 319,9 1 1,3 0-320,7-1 0,12 5 0,11-26 0,-10-42 0,-12-14 0,-6-9 0,-9 5 0,-4-3-483,6-4 0,-3-2 483,-8 4 0,-2 2 0,1-10 0,0 2 194,0 29 1,0 24-1,0 7 1</inkml:trace>
  <inkml:trace contextRef="#ctx0" brushRef="#br0" timeOffset="55884">14864 12418 24575,'65'11'0,"-24"-3"0,-9 7 0,-27 22 0,-2 1 0,-6 2 0,-23 15-941,9-15 0,-2-2 941,-26 9 580,9-20-580,10-7 317,26-20-317,57 0 0,-2-11 0,11-6 0,-7 4 0,-14 8 0,-1-1 0,5-8 0,0 0 0,0 0 0</inkml:trace>
  <inkml:trace contextRef="#ctx0" brushRef="#br0" timeOffset="56456">15475 12112 24575,'-12'64'0,"0"0"0,0-1 0,2 1 0,2-1 0,2-4 0,4-2 0,4-2-1312,4 11 1,12-12 1311,16-35 0,10-6 0,16 15 0,0-4 0,-17-21 0,-2-4 0,1 7 0,-1-1 0</inkml:trace>
  <inkml:trace contextRef="#ctx0" brushRef="#br0" timeOffset="57339">16134 12865 17609,'24'-51'0,"0"-1"0,1 1 0,-9 2 0,-1 0 0,1 8 0,7 10 0,-4 5 0,-14-16 1561,6 7 0,-1 5-1561,-10 14 1194,0-5-1194,0 21 628,0 0-628,0 21 2022,0-5-2022,0 49 0,0-13 0,-3-5 0,6-2 0,28-3 0,-2-1 0,28-41 0,-20 0 0,7-21 0,-28-15 0,26-14 0,-37-7 0,16 10 0,-21 10 0,0-7 0,0 28 0,0-5 0,0 21 0,0 0 0,0 21 0,0-5 0,0 28 0,-1-10 0,2 0 0,20 21 0,-14-4 0,2-3 0,14-16 0,-12 9 0</inkml:trace>
  <inkml:trace contextRef="#ctx0" brushRef="#br0" timeOffset="57667">16769 12700 24454,'45'-26'0,"1"0"0,-3 19 0,-13 14 0,-51 56 0,10-26 0,-4 2 0,-11 13 0,-5-5 0,-19-5 0,14 2 60,15-33-60,21-11 20,21 0-20,5 0 11,10 0-11,6 0 0,3 0-76,12 0 0,-20 0 0,-3 0 0,-3 0 1</inkml:trace>
  <inkml:trace contextRef="#ctx0" brushRef="#br0" timeOffset="57871">17051 12489 24575,'61'0'0,"0"0"0,0 0 0,-12 0 0,-1 0 0,1 0 0</inkml:trace>
  <inkml:trace contextRef="#ctx0" brushRef="#br0" timeOffset="58367">17380 12865 24575,'22'-55'0,"1"0"0,-1 0 0,0 0 0,3 1 0,-2 4 0,-6 3 0,-9-2 0,-5 12 0,-3 21 0,0-26 0,-11 58 0,9 0 0,-13 26 0,-2 7 0,12 8 0,-6-10 0,1-7 0,10-25 0,21 27 0,16-37 0,-9-5 0,25-36 0,-27-14-599,0-7 599,-5-1 0,0 9 0,-16-9 0,16 32 0,-21 5 0,-21 63 0,16 0-305,-6 3 1,1 1 304,10 6-3192,0 4 0,0-4 3192,0-26 0,0 36 0,0-62 0</inkml:trace>
  <inkml:trace contextRef="#ctx0" brushRef="#br0" timeOffset="58571">17851 12089 19566,'22'50'0,"1"0"0,-1 0 0,0 1 0,1-1 0,6 13 0,-1-4 0,-7-1 0,-8-8 0,-4-1 0,-10-4 0,-16 3 0,-8-2 0,6 9 0,-3-3 0,-3-18 0,0-3 0,-6 22 0</inkml:trace>
  <inkml:trace contextRef="#ctx0" brushRef="#br0" timeOffset="58900">18721 12253 20373,'-22'53'0,"1"-1"0,-1 0 0,1 1 0,-1 9 0,2-1 0,4-4 0,2 2 0,7-3 0,13-2 0,9-1 0,12 3 0,4-5 0,-15-17 0,1-5 0,10-8 0,-1 0 0</inkml:trace>
  <inkml:trace contextRef="#ctx0" brushRef="#br0" timeOffset="59384">18932 12865 21273,'13'-58'0,"1"-1"0,-1 1 0,5-1 0,2 1 0,-6 10 0,-9-4 0,16 8 0,0 2 0,-16 0 1578,16-16-1578,-21 35 558,0 12-558,-21 11 0,-5 53 0,0-9 142,13-5 1,5 3-143,7 4 0,2-3 0,-1 12 0,-2-14 0,4-4 881,19-11-881,5-5 0,21-21 0,-10-41 0,-14 20 0,-5-19 0,-4-7 0,-12 11 0,1-1 0,18-17 0,0 1 0,-16-12 0,16 12 0,-21 64 0,0 12 0,0 18 0,0 7 0,0 7 0,0 3 0,-1-8 0,0 3 0,3-2-3392,7 12 0,3-6 3392,-6-18 0,3-7 0,15-1 0,-14-31 0</inkml:trace>
  <inkml:trace contextRef="#ctx0" brushRef="#br0" timeOffset="59672">19473 12700 24575,'43'-32'0,"1"-1"0,-13 1 0,-5 12 0,-5 30 0,-21 35 0,-9-10 0,-3 3 0,0 0 0,-2 0-985,-9 2 1,-1-2 984,-2 9 473,-6-10-473,30-14 0,-9 8 0,22-25 0,12 15 0,15-25 0,12-11 0,-7 2 0,7 5 0,7-7 0,1-1 0</inkml:trace>
  <inkml:trace contextRef="#ctx0" brushRef="#br0" timeOffset="59850">19873 12442 22487,'59'0'0,"-1"0"0,0 0 0,2 0 0,-2 0 0,-11 0 0,-5 0 0,-1 0 0</inkml:trace>
  <inkml:trace contextRef="#ctx0" brushRef="#br0" timeOffset="60333">20344 12794 23529,'20'-60'0,"0"0"0,0 0 0,-6 4 0,-2 1 0,-2 4 0,3 0 0,-5 5 0,-8-11 516,0 36-516,0 21 175,0 21-175,0-16 0,-9 27 0,-3 9 0,7 14-190,-6-13 0,1 0 190,10 15 0,0-12 0,0-9 260,21-10-260,-16-5 0,58-42 0,-41-4 0,-2-7 0,6-9 0,-3-4-944,-3-9 1,-8 1 943,-11 9 0,-2 4 0,1-18 430,0 14-430,0 49 0,0 11 0,0 34 0,0-17 0,0 2-791,0 0 1,0 0 790,-2 2 0,4-1 0,6 0 0,5-1-4439,13 22 4439,10-31 0,-12-5 0,-14-21 0</inkml:trace>
  <inkml:trace contextRef="#ctx0" brushRef="#br0" timeOffset="60538">20837 12042 18584,'13'49'0,"1"1"0,-1 0 0,5 9 0,2 1 0,-6-4 0,-10-4 0,-3-2 0,12 15 0,-5-2 0,-16-19 0,-5-5 684,-3 8 0,-7-26 1,12-21-1</inkml:trace>
  <inkml:trace contextRef="#ctx0" brushRef="#br0" timeOffset="60733">21167 11901 21470,'65'-5'0,"0"1"0,1 0 0,-14 1 0,3-1 0,-4 2 0,-8 0 0,-6 2 0,-4 0 0,4 0 0,0 0 0</inkml:trace>
  <inkml:trace contextRef="#ctx0" brushRef="#br0" timeOffset="60890">21449 11877 24575,'-11'58'0,"-1"-1"0,1 1 0,6-10 0,2 0 0,-5 2 0,-7 4 0,-7 5 0,1-2 0,6-10 0,8-10 0,1-1 0,-11 20 0,-1 0 0,1-1 0</inkml:trace>
  <inkml:trace contextRef="#ctx0" brushRef="#br0" timeOffset="61350">20720 13782 22136,'57'-17'0,"1"-1"0,-1 1 0,-4 5 0,2 0 0,-1 2 0,-7 2 0,4 2 0,-5 2 0,9 3 0,-8-1 0,-16-8 0</inkml:trace>
  <inkml:trace contextRef="#ctx0" brushRef="#br0" timeOffset="61503">20955 13453 24575,'0'57'0,"0"1"0,0-1 0,0 1 0,0 4 0,0 1 0,0-2 0,0-9 0,0-1 0,0-6 0,0 2 0,0 0 0</inkml:trace>
  <inkml:trace contextRef="#ctx0" brushRef="#br0" timeOffset="62271">16228 15029 24575,'-47'36'0,"21"9"0,5-9 0,21-10 0,0-5 0,0-21 0,0 0 0,21-21 0,-16-5 0,14-1 0,4-3 0,-9-4 0,-2-3-856,0-9 1,2-2 855,8-1 0,-2 1 0,-17 12 0,-1-1 0,7-9 0,3 6 0,-2 19 0,-7-21 0,28 63 0,-25 16 0,23 6 0,4 5 0,-22-8 0,-1-1 0,22 7 0,1-1 0,-15-3 0,1-5 1711,28-6-1711,-21 11 0,6-42 0,-30-21 0,9-26 0,0-3 0,-1-5 0,-8 10 0,1-1 0,8-17 0,-1 3 0,-10-3 0,0 16 0,0 26 0,0 21 0</inkml:trace>
  <inkml:trace contextRef="#ctx0" brushRef="#br0" timeOffset="62670">16980 14817 24575,'43'-3'0,"1"1"0,13 7 0,-36 21 0,-42 16 0,16-26 0,-37 7 0,37 8 0,-16-4 0,21-1 0,0-5 0,42-21 0,-11 0 0,27 0 0,-35 0 0,8 21 0,-25-16 0,15 26 0,-21-28 0,0 7 0,0-10 0,-21 0 0,-16 0 0,8 0 0,-2 0 0</inkml:trace>
  <inkml:trace contextRef="#ctx0" brushRef="#br0" timeOffset="62917">17686 14535 23910,'-24'49'0,"-1"-1"0,1 1 0,6-2 0,2-1 0,3-3 0,0 0 0,5-2-456,6 6 0,4-3 456,-2 8 0,7-18 0,7-2 0,33 4 0,4-21 0,2-4 0,7 10 0,-23-21 0,0 0 0</inkml:trace>
  <inkml:trace contextRef="#ctx0" brushRef="#br0" timeOffset="63434">18015 15076 24575,'9'-62'0,"0"0"0,-1 0 0,0 13 0,0 3 0,-3 5 0,-5-24 0,0 49 0,0-5 0,0 21 0,0 0 0,0 32 0,0 1 0,0 4 0,0-3 0,0 0 0,-1 7 0,2-3 0,10 6 0,-9-7 0,30-11 0,-6-5 0,31-21 0,-7 0 0,7-21 0,-31-4 0,-5-8 0,-5-14 0,-5-2 0,1 9 0,-4 1 0,-8-26 0,0 34 0,0 25 0,0-15 0,0 42 0,-20 37 0,14-3-410,-5-16 1,1 0 409,10 19 0,21-9 0,-15 9 0,35-22 0,-35-12 0,15-14 0</inkml:trace>
  <inkml:trace contextRef="#ctx0" brushRef="#br0" timeOffset="63885">18627 15076 24575,'44'-39'0,"1"-1"0,-11 4 0,-3 10 0,0 26 0,-26 0 0,16 0 0,-21 20 0,-21 28 0,6-7 0,5-6 0,-4-4 0,-17-16 0,26 6 0,-16-21 0,42 0 0,15 0 0,-7 0 0,23 0 0,-26 0 0,32 0 0,-29 21 0,2-16 0,-31 16 0,-31 0 0,2-16 0,-29 27 0,11-30 0,-10-2 0,28-2 0,-2-9 0</inkml:trace>
  <inkml:trace contextRef="#ctx0" brushRef="#br0" timeOffset="64106">19097 14770 15719,'52'-7'0,"1"1"0,-1-1 0,0 1 0,4-1 0,0 0 0,-1 0 0</inkml:trace>
  <inkml:trace contextRef="#ctx0" brushRef="#br0" timeOffset="64604">19591 15029 24575,'30'-53'0,"1"-1"0,-1 1 0,5 12 0,0 3 0,-11 2 0,-18-29 0,15 28 0,-21-10 0,0 21 0,0 5 0,0 63 0,0-11 0,-21 27 0,15-14 0,-14 14 0,20-6 0,20-5 0,7-26 0,9-42 0,9-5 0,-25-6 0,-4-4 0,-2 6 0,-2-3 0,1-13 0,-5 1 0,-8 3 0,0 0 0,0 42 0,0 42 0,-21-11 0,16 27 0,-9-24 0,7-3 0,49 11 0,-32 5 0,32-26 0</inkml:trace>
  <inkml:trace contextRef="#ctx0" brushRef="#br0" timeOffset="64800">20179 14441 21505,'13'58'0,"0"0"0,0 1 0,0 5 0,-2 1 0,-4-9 0,-4-15 0,-6-3-2289,-8 23 0,-9 1 2289,-14-6 0,-2-5 0,12-16 0,0-2 0,-7-2 0,0 0 0</inkml:trace>
  <inkml:trace contextRef="#ctx0" brushRef="#br0" timeOffset="65220">20837 14558 22536,'-49'37'0,"-1"-1"0,0 1 0,6 0 0,2 0 0,6 1 0,4 9 0,6 0 0,1 0 0,3 3 0,7-5 0,3 3 0,13-5 0,33 5 0,5-4 0,-29-1 0,4-5 0,33-23 0,0 1 0</inkml:trace>
  <inkml:trace contextRef="#ctx0" brushRef="#br0" timeOffset="65721">20837 15311 12864,'22'-50'0,"0"1"0,0-1 0,5-4 0,0 1 0,-8 6 3800,-14-19-3800,6 26 0,-1 2 2008,-10-9-2008,0 21 1293,0 5-1293,0 21 3748,0 42-3748,-21 20 0,18-24 0,1 0 0,-9 9 0,1-5 0,10-13 640,21 23-640,15-47 0,0-6 0,-1-8 0,7-41-373,-8 21 1,-5-4 372,-24-5 0,-5-3 0,11-5 0,-1 1 0,-10-13 0,0-7 0,0 54 0,0 64 0,0 2-614,0-20 1,0 3 613,0 15 0,0 1 0,0-14 0,0-2 0,0 1 0,0-2 0,0 15 0</inkml:trace>
  <inkml:trace contextRef="#ctx0" brushRef="#br0" timeOffset="66117">21449 14982 24575,'46'-13'0,"-1"-1"0,-2-1 0,-12 10 0,-31 25 0,0 7 0,-11 20 0,-12-11 0,-14 9 0,11-30 0,5 6 0,21-21 0,0 21 0,0-16 0,21 16 0,5 0 0,0-16 0,-5 27 0,-21-30 0,0 30 0,0-27 0,-21 16 0,16-21 0,-37 0 0,5 0-6784,9 0 6784,-25-21 0,48 16 0,-16-16 0</inkml:trace>
  <inkml:trace contextRef="#ctx0" brushRef="#br0" timeOffset="66288">21449 14982 22379,'51'-35'0,"0"0"0,0 1 0,0-1 0,10-3 0,-1 3 0,-9 9 0,-14 12 0,-6 7 0,11 7 0,2 0 0,-33 0 0</inkml:trace>
  <inkml:trace contextRef="#ctx0" brushRef="#br0" timeOffset="66785">21990 15076 24575,'17'-46'0,"1"-1"0,-1 1 0,6-7 0,1 0 0,-8 8 0,-11-10 0,16-3 0,-21 16 0,0 37 0,0-16 0,-21 21 0,16 21 0,-37 5 0,37 32 0,-16-8 0,19-11 0,4 0 0,-2 3 0,21 2 0,-16-33 0,37-11 0,-37-11 0,26-12 0,-28-14 0,2 3 0,0 0 0,-5-8 0,0-2 0,0 33 0,0 22 0,21 12 0,-15 14 0,14 10 0,-20 0 0,0 11 0,0-30 0,0 4 0</inkml:trace>
  <inkml:trace contextRef="#ctx0" brushRef="#br0" timeOffset="67033">22296 14441 21505,'20'51'0,"0"0"0,0 1 0,-7 4 0,-1 2 0,-1-13 0,10-3 736,-17 7 1,-8 1-737,-17 5 0,4-24 0,-2-4 0,-10-6 0,-2-21 0</inkml:trace>
  <inkml:trace contextRef="#ctx0" brushRef="#br0" timeOffset="67275">22249 14064 20159,'57'0'0,"1"0"0,-1 0 0,-1 0 0,-1 0 0,-9 0 0,6 0 0,-10 0 0</inkml:trace>
  <inkml:trace contextRef="#ctx0" brushRef="#br0" timeOffset="67421">22366 14229 21268,'0'58'0,"0"1"0,0-1 0,6 0 0,2 0 0,-1-9 0,-2 13 0,16-14 0,-21-28 0</inkml:trace>
  <inkml:trace contextRef="#ctx0" brushRef="#br0" timeOffset="71450">19097 17357 23361,'-46'-9'0,"0"1"0,0-1 0,-24 7 0,9 4 0,11 3 299,11 18 0,0 6-299,6-5 0,3 2 0,3 9 0,4 3 0,5-2 0,5-1 0,13 22 0,21-10 0,-5-21 0,14-9 0,5-2 0,7 8 0,-14-5 0,1 1 101,6 4 1,-4 1-102,-10 12 102,-1 9-102,-46-9 0,-31-9 0,22-15 0,-1-3 0,0-8 0,-1-2 0,0 1 0,4 0 0,-4 0 0,16 0 0</inkml:trace>
  <inkml:trace contextRef="#ctx0" brushRef="#br0" timeOffset="71687">19332 17921 23547,'0'54'0,"0"-1"0,0 0 0,0-5 0,0-2 0,0-4 0,0-6 0,0-2 0,1 7 0,-2-3 0,-9 3 0,9 4 0,-1-3 0,-8-21 0,10 20 0</inkml:trace>
  <inkml:trace contextRef="#ctx0" brushRef="#br0" timeOffset="72050">19262 17968 24575,'50'-13'0,"1"0"0,-1 0 0,23 7 0,-15 12 0,-32 23 0,-5 29 0,-21-22 0,-17-3 0,-8-1 0,-17 10 0,-3-11 0,-1-4 0,4-4 0,0-12 0,42-11 0,21 0 0,5 0 0,32 21 0,-9-16 0,-2 12 0,-5 8 0,-8 22 0,-5-27 0,-6 1 0,-33 45 0,-13-50 0,-13 4 0,-12 4 0,1-6-314,-4-12 0,0-1 0,7 8 1,-1 4-1,6-6 0,-13-11 1</inkml:trace>
  <inkml:trace contextRef="#ctx0" brushRef="#br0" timeOffset="72350">17545 17028 23847,'13'62'0,"0"1"0,6-2 0,4-12 0,3-23 0,31-5 0,-28-21 0,2 0 0</inkml:trace>
  <inkml:trace contextRef="#ctx0" brushRef="#br0" timeOffset="72471">17545 17028 24575,'0'0'0</inkml:trace>
  <inkml:trace contextRef="#ctx0" brushRef="#br0" timeOffset="72834">19850 16816 24575,'-7'50'0,"0"-1"0,0 1 0,-1 2 0,0-1 0,-2-10 0,-17 1 0,7-1 0</inkml:trace>
  <inkml:trace contextRef="#ctx0" brushRef="#br0" timeOffset="72988">20179 16722 24575,'3'56'0,"0"-1"0,1 1 0,-1-1 0,-2 4 0,-1 1 0,0-4 0,-1-9 0,0-9 0,-1-5 0,-3 3 0,0 1 0</inkml:trace>
  <inkml:trace contextRef="#ctx0" brushRef="#br0" timeOffset="73437">18133 16981 17629,'14'57'0,"1"1"0,-1-1 0,0 1 0,-4-6 0,-1-4 0,1-5 0,6-6 0,-1 0 0</inkml:trace>
  <inkml:trace contextRef="#ctx0" brushRef="#br0" timeOffset="73833">21755 18180 12754,'-30'52'0,"0"-1"0,1 0 0,-3-7 0,-4 2 0,2-5 0,8-12 0,0-8 0,-6 0 0,1-1 0</inkml:trace>
  <inkml:trace contextRef="#ctx0" brushRef="#br0" timeOffset="74217">23236 17381 22086,'-57'15'0,"-1"1"0,1 0 0,5-2 0,1 0 0,7 5 0,6 7 0,6 5 0,1 5 0,4-1 0,1 6 555,21-1 0,10-6-555,21-27 0,32 25 0,-9-11 0,4 0 0,-2-6 0,0 1-211,4 13 0,-3-1 211,5-4 203,-36 7-203,-21-5 622,-21 1-622,6 14 0,-51-35 0,10 9 0,-3 1-753,11-14 0,0-1 753,-16 5 0,5-2 0,1-14 0,32 7 0,5-7 0</inkml:trace>
  <inkml:trace contextRef="#ctx0" brushRef="#br0" timeOffset="74669">23495 17898 24432,'0'56'0,"0"-1"0,0 1 0,0 13 0,0-7 0,0-24 0,0-6 71,0 0-71,21-32 24,-5-21-24,28 5 0,-7-28 6,-13 16 0,-1-2-6,-9-1 0,-2 0 36,9-19-36,-11 39 0,-7 27 0,28 29 0,-26-9 0,25 4 0,3-1 0,-12-6 0,10-3 0,3-7 0,3-23 0,10 0 0,0-21 0,-21 5 0,-6-26 0,-9-13 0,-11 6 0,-7-3-762,-2 1 1,-3-3-1,-1 4 762,-6-2 0,-4 5 0,-11-2 0,0 12 0,8 21 0,5-5 0</inkml:trace>
  <inkml:trace contextRef="#ctx0" brushRef="#br0" timeOffset="75053">22131 17145 24575,'27'51'0,"0"-1"0,0 1 0,9-8 0,5-5 0,-3-9 0,22-8 0,-23-21 0,-1 0 0</inkml:trace>
  <inkml:trace contextRef="#ctx0" brushRef="#br0" timeOffset="75200">22625 17098 24575,'13'61'0,"0"0"0,0 0 0,-3-12 0,1 0 0,-1 0 0</inkml:trace>
  <inkml:trace contextRef="#ctx0" brushRef="#br0" timeOffset="75488">24412 17028 24575,'13'10'0,"-2"14"0,-9 7 0,-4 6 0,-3 1 0,-1-1 0,4 26 0,-9-21 0</inkml:trace>
  <inkml:trace contextRef="#ctx0" brushRef="#br0" timeOffset="75625">24600 17028 23371,'9'65'0,"0"0"0,0 1 0,-3-14 0,1 0 0,0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7-31T16:01:47.46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10336 15505 0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9-10T16:22:52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23248 8961 0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38:04.0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1360,'0'0'0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11:09.643"/>
    </inkml:context>
    <inkml:brush xml:id="br0">
      <inkml:brushProperty name="width" value="0.05292" units="cm"/>
      <inkml:brushProperty name="height" value="0.05292" units="cm"/>
      <inkml:brushProperty name="color" value="#A020F0"/>
    </inkml:brush>
  </inkml:definitions>
  <inkml:trace contextRef="#ctx0" brushRef="#br0">27023 14817 24575,'-21'-47'0,"16"21"0,-16 5 0</inkml:trace>
  <inkml:trace contextRef="#ctx0" brushRef="#br0" timeOffset="6800">10701 3857 24575,'0'-26'0,"0"5"0,0 21 0,21 0 0,-16 21 0,37 5 0,-37 21 0,37-10 0,-37 28 0,11-29 0,-1 1 0,-12 11 0,-3 1 0,5-2 0,1 0 0,-6 0 0,0-2 0,0-7 0,0-3 0,0 15 0,-11-19 0,8-31 0,-7 0 0</inkml:trace>
  <inkml:trace contextRef="#ctx0" brushRef="#br0" timeOffset="7130">11030 3857 24575,'13'32'0,"0"-1"0,0 13 0,-5-2 0,-8 11 0,0 1 0,0 4 0,0-18 0,0-2 0,0 10 0,0-4 0,0-8 0,0 6-8503,0-37 8503,-21 16 0,16-21 0,-16 0 0</inkml:trace>
  <inkml:trace contextRef="#ctx0" brushRef="#br0" timeOffset="7446">10701 4351 24575,'-13'21'0,"13"5"0,2 32 0,14-23 0,0 0 0,-11 28 0,16-16 0,0-26 0,-16-21 0,37 0 0,-26-21 0,12 1 0,9-7-520,-3-10 1,5-12 0,0-1-1,-5 8 1,3 3 0,-1 0-1,6-10 1,0 0 0,0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7T16:09:29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32173 13900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12:01.31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15264 871 24575,'0'-40'0,"0"9"0,0 62 0,0 22 0,0-8 0,0 4 0,0-3 0,0 4 0,0-3-767,0 8 0,0-5 767,0-8 0,0-6 0,0-7 372,0 23-372,0-46 0,0 14 0,0-20 0,0 0 0,0 0 0</inkml:trace>
  <inkml:trace contextRef="#ctx0" brushRef="#br0" timeOffset="268">15311 871 24575,'44'-14'0,"0"1"0,1 0 0,2 1 0,1 0 0,-7 5 0,14 7 0,-3 0 0,-52 0 0</inkml:trace>
  <inkml:trace contextRef="#ctx0" brushRef="#br0" timeOffset="449">15311 1153 21382,'58'0'0,"0"0"0,1 0 0,-7 0 0,-1 0 0,-11 0 382,-3 0 0,-16 0 1,-21 0-1</inkml:trace>
  <inkml:trace contextRef="#ctx0" brushRef="#br0" timeOffset="918">15899 988 24575,'0'47'0,"0"0"0,0-10 0,0 6 0,0 0 0,0-6 0,-4 8 0,8-4 0,16-25 0,-4 4 0,49-20 0,-29 0 0,2 0 0,9 2 0,2-4-1493,-1-6 0,-2-4 1493,3-6 0,-6-1 0,-1-10 0,-1-2 0</inkml:trace>
  <inkml:trace contextRef="#ctx0" brushRef="#br0" timeOffset="1250">15946 965 24575,'58'-11'0,"1"1"0,-4 7 0,-3 0 0,-8-8 0,-4 2 0,7 9 0,-26 0 0,-21 0 0,0 0 0</inkml:trace>
  <inkml:trace contextRef="#ctx0" brushRef="#br0" timeOffset="1433">15899 1153 22817,'56'-2'0,"0"1"0,0 0 0,0 0 0,4 6 0,-2 2 0,-6-6 0,5-17 0,-9 0 0,-7 16 0</inkml:trace>
  <inkml:trace contextRef="#ctx0" brushRef="#br0" timeOffset="2553">16839 1364 24575,'53'-15'0,"-1"-1"0,-4-7 0,0-4 0,-2 5 0,1-3 0,-4-1-977,-2-10 0,-1 2 977,16 4 0,-2 2 0,-16-1 0,-5 1 440,8-1-440,1-2 368,-42 31-368,0 10 0,0-7 0,0 7 0</inkml:trace>
  <inkml:trace contextRef="#ctx0" brushRef="#br0" timeOffset="3018">16769 1411 24575,'42'20'0,"1"-1"0,0 0 0,-2 10 0,-2 4 0,1-4 0,14 0 0,-1 0-2001,-13 5 0,1 6 0,1-7 2001,2-12 0,1-6 0,-3 1 0,1 10 0,-3-2 0,2-8 0,0-1 0</inkml:trace>
  <inkml:trace contextRef="#ctx0" brushRef="#br0" timeOffset="7356">18180 823 24575,'0'57'0,"0"0"0,0-1 0,0 2 0,0-1 0,0-25 0,0-30 0,0 9 0,0-11 0,0-32 0,0-17 0,0-4 0,0-1 0,0 1 0,0 17 0,0-9 0,0 4 0,0 25 0,21-5 0,-16 21 0,16 0 0,-21 21 0,10 15 0,0-1 0,4 1 0,22 16 0,-12-16 0,-1-6 0,4-15 0,14 6 0,-25-42 0,8 6 0,7-30 0,-26-12 0,16 25 0,-21-10 0,0 42 0,0 0 0,0 42 0,0 0 0,10-7 0,1 1 0,-6 21 0,16-10 0,0-10 0,-5-14 0,7-12 0,-12-11 0</inkml:trace>
  <inkml:trace contextRef="#ctx0" brushRef="#br0" timeOffset="7540">18791 918 24575,'11'64'0,"-1"0"0,-10-9 0,5-14 0,16-30 0,-21-11 0</inkml:trace>
  <inkml:trace contextRef="#ctx0" brushRef="#br0" timeOffset="7807">18791 918 24575,'9'-57'0,"0"0"0,-1 1 0,-4 1 0,-3 2 0,-6 25 0,0 28 0,-26 0 0,28 0 0,-7 0 0</inkml:trace>
  <inkml:trace contextRef="#ctx0" brushRef="#br0" timeOffset="8560">19097 918 24575,'0'36'0,"0"-12"0,0 28 0,0-21 0,0 16 0,0-15 0,0-30 0,0 9 0,0-11 0,0 0 0,21-11 0,-16-54 0,27 28 0,-29-15 0,-4-3 0,12 13 0,10-5 0,-16 26 0,37 63 0,-16 0 0,-12-9 0,-2 5-3392,0 7 0,-3-1 3392,-9 10 0,0 4 0,0-37 0</inkml:trace>
  <inkml:trace contextRef="#ctx0" brushRef="#br0" timeOffset="8842">19803 988 24575,'0'0'0</inkml:trace>
  <inkml:trace contextRef="#ctx0" brushRef="#br0" timeOffset="10643">18133 1905 24575,'0'40'0,"0"-1"0,0-2 0,0 2 0,0 8 0,0 0 0,0-10 0,0-4 0,0 4 0,0-16 0,0-21 0,0-32 0,0 4 0,-1-9 0,2-5 0,9 1 0,1-1 0,-9-13 0,1 2 0,8 20 0,-1 1 0,-9-9 0,-2 9 0,1 27 0,0-16 0,0 21 0,0 31 0,21-2 0,-16 28 0,16-10 0,-11-10 0,14-14 0,12-12 0,-9-42 0,14 23 0,-35-45 0,14 27 0,-20-10 0,0 12 0,0 24 0,21 45 0,-15-4 0,4 7 0,1 4 0,-5-8 0,-2-2 0,-1 23 0,10-26 0,5-5 0,8-7 0,0-1 0,-5-5 0</inkml:trace>
  <inkml:trace contextRef="#ctx0" brushRef="#br0" timeOffset="10826">18721 2023 23657,'0'46'0,"0"0"0,0 0 0,0 21 0,0-13 0,0-28 113,21-5 0,-16-21 1,16 0-1</inkml:trace>
  <inkml:trace contextRef="#ctx0" brushRef="#br0" timeOffset="10992">18721 1741 24575,'0'-26'0,"0"5"0,0 21 0,0 0 0,0 0 0</inkml:trace>
  <inkml:trace contextRef="#ctx0" brushRef="#br0" timeOffset="11377">18932 1999 24575,'5'51'0,"-1"-1"0,0 1 0,13 10 0,-2-12 0,-10-28 0,16-21 0,-21 0 0,0-32 0,0 4 0,0-10 0,0-3 0,0-11 0,8 11 0,5 3 0,13 10 0,0-25 0,16 69 0,-26-11 0,7 32 0,-12 7 0,-11-7 0,0 10 0,21 0 0,-16-21 0,16-5 0</inkml:trace>
  <inkml:trace contextRef="#ctx0" brushRef="#br0" timeOffset="12276">18885 2070 24575,'0'-41'0,"0"1"0,-21-23 0,16 16 0,-16 26 0,0 21 0,16 0 0,-26 0 0,18 28 0,2 7 0,-25 12 0,11 8 0,3 2 0,8-24 0,2-3 0,-9 28 0,21-35 0,21 8 0,5-25 0,31-6 0,-7-16 0,-14-7 0,6-9 0,-37 6 0,16 0 0,-21 5 0,21 42 0,-15 15 0,25-7 0,-8 23 0,14-46 0,-11 15 0,-5-21 0</inkml:trace>
  <inkml:trace contextRef="#ctx0" brushRef="#br0" timeOffset="12493">18885 2070 22055,'51'17'0,"0"0"0,0 0 0,0 0 0,13 3 0,-2 0 0,-15 3-9383,-11 26 9383,-12-17 0,-14-32 0,-10 0 0</inkml:trace>
  <inkml:trace contextRef="#ctx0" brushRef="#br0" timeOffset="12661">19309 1858 24575,'-20'51'0,"1"-1"0,-1 0 0,0 1 0,-5 5 0,-2 3 0,2-4 0,8-9-261,13-8 1,0-5 0,-12 9 0,1-6 0,15-15 0</inkml:trace>
  <inkml:trace contextRef="#ctx0" brushRef="#br0" timeOffset="14081">19003 965 24575,'0'-37'0,"0"0"0,-21-20 0,5 33 0,-28 14 0,28 10 0,-46 10 0,41 14 0,-11 4 0,-2 1 0,-2 13 0,21 10 0,4 3 0,-10 3 0,38-11 0,8-3 0,-5-7 0,21-20 0,5-13 0,-19-21 0,-2-8 0,11-4 0,-2-5 0,-1-17 0,-8-5 0,-10 1 0,-4 3 0,10-11 0,-21 21 0,0 42 0,0 42 0,9-2 0,3 4 0,0 11 0,2 2-371,4-1 1,1-5 370,4 7 0,9-16 0,-27-37 0,16 16 0</inkml:trace>
  <inkml:trace contextRef="#ctx0" brushRef="#br0" timeOffset="14294">19309 753 24575,'28'57'0,"1"1"0,0-1 0,2-4 0,1-2 0,-6-8 0,3 6 0,2-17 0,-31-32 0,0 0 0</inkml:trace>
  <inkml:trace contextRef="#ctx0" brushRef="#br0" timeOffset="14444">19473 753 21320,'-27'48'0,"-1"1"0,1-1 0,0 0 0,-2-3 0,-2-2 0,3 0 0,3-1-364,5 3 1,5-1 0,-2-5 0,-7-5 0,4-3 0,9 21 0</inkml:trace>
  <inkml:trace contextRef="#ctx0" brushRef="#br0" timeOffset="16295">19873 988 24575,'50'-5'0,"-1"0"0,6 3 0,3 1 0,-6-1 0,4-2 0,0 0-445,1-3 1,-1-1-1,-4 2 445,6 3 0,-4 0 0,1-8 0,-10 2 0,-19 9 435,-5 0-435,-21 0 221,0 0-221,0-21 0,0 15 0,0-14 0</inkml:trace>
  <inkml:trace contextRef="#ctx0" brushRef="#br0" timeOffset="16662">20414 823 24575,'0'-13'0,"42"13"0,-11 3 0,27 28 0,-14-25 0,-7 35 0,-11-14 0,16-1 0,-37 5 0,16-28 0,-42 7 0,-5 11 0,-21-16 0,10 16 0,-7-21 0,28 0 0,-5 0 0</inkml:trace>
  <inkml:trace contextRef="#ctx0" brushRef="#br0" timeOffset="16846">20414 823 19743,'13'53'0,"0"-1"0,0 0 0,0 1 0,1 2 0,0 1 0,0 0 0</inkml:trace>
  <inkml:trace contextRef="#ctx0" brushRef="#br1" timeOffset="25267">20367 1952 24575,'0'-52'0,"-10"10"0,-35 63 0,3 5 0,12-4 0,3 3 0,3 33 0,6-13 0,5 1 0,19-7 0,4 1 0,-15 7 0,4-3 0,21-12 0,5-6 0,11 0 0,11-9 0,6-13 0,-7-30 0,-1-11 0,12 7 0,-7-8-379,-24-12 1,-8-11 0,-4 2 378,-1-5 0,-5 0 0,-7 14 0,-1-1 0,-1 3 0,1-2 0,0 6 0,0-6 0,0 19 0,0 62 0,0-2 0,0 24 0,0 4 0,0 3 0,-2-5 0,4 0 0,6-18 0,5-4 0,2 0 0,6-3 0,21 9 0,8-10 0,-1-21 0,1-11 0,1-5 0,-5-10 567,-13-9 1,-9-9-568,-9-8 0,-9-3 0,-5 9 0,-2 3 0,1-15 0,-21 19 0,-5 83 0,0-8 0,13-4 0,5 1 0,8 17 0,0-32 0,0 16 0,21-37 0,5-5 0,0-5 0,-5-37 0,-10 37 0,-9-37 0,9 37 0,-11-16 0,0 21 0,0 0 0,21 0 0,-16 21 0,37-16 0,-37 16 0,57-21 0,-41-21 0,13 5 0,-2-5 0,-17-28 0,7 20 0,-2 0 0,-15-7 0,16 12 0,-21-7 0,0 26 0,0 5 0,0 15 0,0 51 0,0-14 0,10-18 0,1 2 0,-3 4 0,0-1 0,15 13 0,9-5 0,-27-26 0,16-21 0,-21 0 0,0 0 0,0-21 0,21-5 0,-8-7 0,0-2 0,13-7 0,-8 8 0,-5 3 0,-10 15 0,28-26 0,-25 37 0,15-16 0,-21 21 0,0 0 0,0 42 0,0-21 0,9 11 0,2 1 0,-5 4 0,36 10 0,-37-21 0,16-5 0,-21-21 0,0 0 0,0-21 0,0 16 0,0-16 0</inkml:trace>
  <inkml:trace contextRef="#ctx0" brushRef="#br1" timeOffset="25599">22742 1788 21892,'-30'37'0,"-1"1"0,1-1 0,-15 10 0,17-5 1294,49 2-1294,5-7 452,10-11-452,-12 16 0,7-37 230,-25 37-230,-17-26 353,-19-3 1,-11-3-354,-8-3 0,-1-3 0,11-4 0,2 0 0,-15 0 0</inkml:trace>
  <inkml:trace contextRef="#ctx0" brushRef="#br1" timeOffset="26098">22789 2164 24575,'44'3'0,"-1"-1"0,-1 0 0,-6-9 0,1-40 0,-14 21 0,-23 5 0,-23 21 0,-14 21 0,-10 5 0,27 1 0,3 3 0,-6 20 0,12 8 0,22-32 0,33-5 0,9-21 0,-18-20 0,0-2 0,23 1 0,-44-12 0,-2 1 0,9 16 0,-21-26 0,0 37 0,0 5 0,0 57 0,-21-2-213,18-10 1,1-1 212,-19 6 0,19-6 0,4 1 0,-2 9 0,0 4 0,0-37 0,0-21 0</inkml:trace>
  <inkml:trace contextRef="#ctx0" brushRef="#br1" timeOffset="26332">23072 2117 24575,'58'-3'0,"1"1"0,-4-1 0,-16 11 0,-39 49 0,-21-7 0,6-9 0,-6-3 0,-13-21 0,-3-3 0,5 9 0,2-4 0,-17-19 0,26 0 0</inkml:trace>
  <inkml:trace contextRef="#ctx0" brushRef="#br1" timeOffset="26869">23072 2117 24575,'60'22'0,"0"0"0,0-1 0,0 0 0,-1-1 0,-19-8 0,-24-12 0,26-11 0,-37-12 0,37 7 0,-37-26 0,16 37 0,-21-16 0,-21 21 0,16 0 0,-37 21 0,37 5 0,-16 32 0,21-9 0,21 9 0,15-22 0,14-12 0,8-24 0,-11-3 0,-21-28 0,5 5 0,-27-11 0,-5-5 0,11-13 0,-9 14 0,-2 4 0,1 11 0,0 5 0,0 21 0,0 42 0,0-11 0,0 27 0,0-35 0,0 8 0,0-25 0,0 15 0,0-21 0,21 0 0,-16 0 0,37-21 0,-16 5 0,11-28 0,-14 28 0,-12-5 0</inkml:trace>
  <inkml:trace contextRef="#ctx0" brushRef="#br1" timeOffset="27649">24248 2235 24575,'-57'9'0,"1"0"0,2-14 0,9 7 0,19 51 0,5-27 0,21 0 0,0-5 0,42-11 0,-32-7 0,42 7 0,-28-20 0,-8-14 0,5 9 0,-21-27 0,0 37 0,0-16 0,0 42 0,0 5 0,0 0 0,0 5 0,0-7 0,41-9 0,-20-15 0,13-13 0,-2-10 0,-22-11 0,-5-3 0,16-15 0,-9 20 0,-3-1 0,-4-25 0,16 6 0,-21 5 0,0 26 0,0 42 0,0 5 0,-8 11 0,-5 4 0,0-3 0,0 0 0,0 10 0,0-2 0,-8 4 0,21-19 0,21-31 0,-16 0 0,58-10 0,-42-14 0,12 6 0,-1 0 0,-16-8 0,26 5 0,-37 21 0,16 21 0,-21 15 0,0 14 0,-20-20 0,-2-3 0,12-1 0,-43-5 0,30-21 0,7-21 0,-5 16 0,21-16 0</inkml:trace>
  <inkml:trace contextRef="#ctx0" brushRef="#br1" timeOffset="28068">24812 2235 22288,'-46'36'0,"1"1"0,3-14 0,10 1 1109,32 28-1109,0-44 385,21 23-385,5-31 195,21 0-195,-20-21 598,4-15-598,-28-14 0,7-7 0,-10 30 0,0 7 0,0 20 0,0 0 0,0 20 0,21 38 0,-16-24 0,16 18 0</inkml:trace>
  <inkml:trace contextRef="#ctx0" brushRef="#br1" timeOffset="28416">24812 2235 24575,'23'-51'0,"0"0"0,0 0 0,-1 0 0,52-101 0,-74 152 0,0 26 0,0 32 0,-5 1 0,-1 5-1307,5-16 0,0 0 1307,-3-2 0,-1 1 0,3-4 0,5-6 0,5-3 310,10 8 0,8-6-310,26-4 0,-16-17 0,-1-10 0,-4-24 0,-5-9 0,0-13 0,-12-4 0,-7 3 0,-7 21 1994,0-20-1994,0 62 0,0 5 0,0 0 0,0 5 0,0-7 0,0-9 0,0 6 0,0-21 0</inkml:trace>
  <inkml:trace contextRef="#ctx0" brushRef="#br1" timeOffset="28536">25188 2023 24575,'0'0'0</inkml:trace>
  <inkml:trace contextRef="#ctx0" brushRef="#br1" timeOffset="28699">25188 2023 24575,'24'56'0,"-1"1"0,1-1 0,-1 1 0,1-1 0,3 5 0,3 1 0,-6-8 0,-11-17 0,-13-16 0</inkml:trace>
  <inkml:trace contextRef="#ctx0" brushRef="#br1" timeOffset="29200">25188 2329 23953,'46'-7'0,"1"0"0,-1 0 0,19 6 0,-10-3 308,-18-17-308,7 21 104,-28 21-104,-16-16 52,-5 37-52,-16-27 158,21 9-158,20-14 0,28-10 0,-7-31 0,-6 18 0,-4-3 0,-16-41 0,27 30 0,-37 7 0,16 9 0,0 19 0,-16 47 0,16 2 0,-19-3 0,-4 5 0,2 3 0,0 1-435,0-1 1,0 2 434,1-14 0,0 2 0,-3-3 0,-6 13 0,-5-6 0,2-19 0,-4-12 0,-11-25 0,5-41 0,21 3 0,8-9 0,5-2 0,7-1 0,8-5 0,0 1 0,-5 4 0,-1-12 0,1 1 0,8 9 0,1 0 0,-1 0 0</inkml:trace>
  <inkml:trace contextRef="#ctx0" brushRef="#br1" timeOffset="44501">28175 3316 24575,'-26'0'0,"-26"0"0,27 23 0,0 7 0,-11-5 0,-1 5 0,11 5 0,2 6 0,3-2-395,1-1 0,4-1 395,3 5 0,5-5 195,8-11-195,42 16 0,0-37 0,-9 11 0,4-1 0,17-11 0,2-5-428,-16 2 1,1-2 427,18-9 0,-3-4 0,-7-1 0,-17-6 0</inkml:trace>
  <inkml:trace contextRef="#ctx0" brushRef="#br1" timeOffset="44854">28434 3787 24575,'0'-52'0,"0"10"0,0 63 0,0 36 0,0-2 0,0-11 0,0 1 0,0-9 0,0-2 0,0 29 0,0-16 0,0-26 0</inkml:trace>
  <inkml:trace contextRef="#ctx0" brushRef="#br0" timeOffset="70106">18227 3434 24575,'40'47'0,"1"0"0,-10-4 0,1-2 0,6-5 0,2-2 0,-5-3 0,1-4 0,1-12 0,-1-4 0,13 10 0,-17-21 0</inkml:trace>
  <inkml:trace contextRef="#ctx0" brushRef="#br0" timeOffset="70302">18674 3575 24420,'-45'50'0,"1"-1"0,-1 1 0,1 0 0,-5 3 0,1-2 0,14-9 0,13 3 0,21-35 0</inkml:trace>
  <inkml:trace contextRef="#ctx0" brushRef="#br0" timeOffset="70555">18932 3787 24575,'0'43'0,"0"0"0,0 3 0,0-3 0,0 7 0,0-15 0,0-3 0,0-3 0,0 3 0</inkml:trace>
  <inkml:trace contextRef="#ctx0" brushRef="#br0" timeOffset="70819">19803 3528 24575,'30'43'0,"0"0"0,-2 9 0,1-4 0,18-7 0,-10 4 0,7-35 0,-28-10 0,5 0 0</inkml:trace>
  <inkml:trace contextRef="#ctx0" brushRef="#br0" timeOffset="71005">20132 3411 21125,'-46'42'0,"0"1"0,-1 0 0,7 4 0,3 2 0,5-7 0,6-16 0,7 0 0,10 31 0,3-1 0,-15-9 0,21 15 0</inkml:trace>
  <inkml:trace contextRef="#ctx0" brushRef="#br0" timeOffset="71302">20249 3693 24575,'46'10'0,"0"1"0,6 25 0,-63-2 0,-14 3 0,1-5 0,-2-1 0,-4-1 0,2-3 0,2-3 0,5-14 0,48-7 0,20-6 0,8-12 0,2-1 0,-8 12 0,-1 0 0,-1-12 0,0 0 0</inkml:trace>
  <inkml:trace contextRef="#ctx0" brushRef="#br0" timeOffset="72202">21167 3575 24575,'21'16'0,"-16"-16"0,19 44 0,4 19 0,1-6 0,-2-9 0,3-4-218,17-7 1,-21-17 0,-5-20 0</inkml:trace>
  <inkml:trace contextRef="#ctx0" brushRef="#br0" timeOffset="72369">21496 3622 24346,'-43'49'0,"1"0"0,-1 0 0,1-9 0,0-3 0,8 1 0,14 4 0,4-6 0,-10-7 0,5 2 0</inkml:trace>
  <inkml:trace contextRef="#ctx0" brushRef="#br0" timeOffset="73136">21590 4069 24575,'0'39'0,"0"-7"0,0-32 0,0-11 0,10-12 0,-7-14 0,8-10 0,9 10 0,-14 14 0,35 12 0,-35 11 0,15 11 0,0-8 0,-6 49 0,30-21 0,-9 16 0,11-26 0,0-21 0,-21-21 0,-5-5 0,-21-31 0,0 7 0,0-8 0,0 1 0,0 28 0,0-2 0</inkml:trace>
  <inkml:trace contextRef="#ctx0" brushRef="#br0" timeOffset="75402">28763 4234 24575,'0'47'0,"0"-11"0,-14 7 0,-14 1 0,-6-17 0,-9-2 0,5 1 0,4 13 0,0-2 0,-18-11 0,0 0 0</inkml:trace>
  <inkml:trace contextRef="#ctx0" brushRef="#br0" timeOffset="76106">30245 3622 24575,'-41'3'0,"1"-1"0,-12 27 0,26 5 0,7 5 0,11-3 0,6-1 0,2 22 0,10-30 0,18 1 0,9-4 0,0-18 0,5-4 0,5 9 0,5 3 0,-2-8-370,13-20 1,-3-3 0,-15 14 0,-4-2 0,11-27 0</inkml:trace>
  <inkml:trace contextRef="#ctx0" brushRef="#br0" timeOffset="76939">30668 3857 24575,'26'-21'0,"16"16"0,-26-16 0,28 21 0,-28 0 0,5 21 0,0-16 0,-16 37 0,16-16 0,-42 11 0,-16 7 0,-12-7 0,12-11 0,16 16 0,0-37 0,16 16 0,-16-21 0,21 0 0,0 0 0,21 0 0,5-21 0,32 16 0,-2-14 0,10-4-266,-18 13 1,5 1 0,-1 0-1,-3 1 1,-4-2 0,-3 0 0,1 1-1,6-2 1,0 1 0,0-1-1</inkml:trace>
  <inkml:trace contextRef="#ctx0" brushRef="#br0" timeOffset="77736">31421 4140 24575,'-24'36'0,"1"1"0,9-2 0,2-2 0,-20 3 0,30-12 0,-9-14 0</inkml:trace>
  <inkml:trace contextRef="#ctx0" brushRef="#br0" timeOffset="78220">32173 3622 24575,'-39'0'0,"0"0"0,-1 2 0,7 7 0,9 35 0,9-2 0,-6 15 0,21-12 0,0 12 0,0-25 0,21 20 0,15-49 0,3 3 0,3-2 0,2-8 0,-2-2 0,21 3 0,-21-8 0</inkml:trace>
  <inkml:trace contextRef="#ctx0" brushRef="#br0" timeOffset="78470">32409 3810 24575,'45'-6'0,"1"-1"0,-3 3 0,-13 8 0,-30 20 0,-31 12 0,2 11 0,-28-20 0,30-7 0,7-20 0</inkml:trace>
  <inkml:trace contextRef="#ctx0" brushRef="#br0" timeOffset="78636">32667 4116 24575,'-56'4'0,"-1"1"0,0-1 0,12 0 0,0-1 0,-1 1 0</inkml:trace>
  <inkml:trace contextRef="#ctx0" brushRef="#br0" timeOffset="80270">32503 3951 24575,'26'0'0,"-5"0"0,-21 0 0,0 0 0,31 0 0,19 32 0,-9-3 0,-15 14 0,-10 2 0,-16-11 0,0 19 0</inkml:trace>
  <inkml:trace contextRef="#ctx0" brushRef="#br0" timeOffset="82136">30433 8138 23863,'11'-57'0,"1"1"0,-1-1 0,0-4 0,1 0 0,2 3 0,1 11 0,2 4 0,-2-1 176,-1-15 1,-2-2-177,-4 11 0,0-1 0,-3 8 0,-5-6 119,0-24-119,0 73 59,0 0-59,0 20 181,0 17-181,-21 13 0,17 2 0,2 5 0,-10-11 0,4 0 0,20 8 0,7-1 0,-7-10 0,5-8 0,40-8 0,-10-7 0,-10-40 0,7-27 0,-28-16 0,-4 12 0,-3 0 0,-9-14 0,-10 23 0,-1 5 0,6 11 0,-16 5 0,21 21 0,0 42 0,0 21 0,8-11 0,5 3 0,-2-11 0,4-2-232,7-1 0,3-4 232,11 10 0,8-32 0,-1-3 0,-17 9 0,36-21 0</inkml:trace>
  <inkml:trace contextRef="#ctx0" brushRef="#br0" timeOffset="82336">31162 7667 24575,'0'46'0,"0"-1"0,0 0 0,0 14 0,0-5 0,0-18 0,0-4 0,0-4 0,0 4 0</inkml:trace>
  <inkml:trace contextRef="#ctx0" brushRef="#br0" timeOffset="82937">31868 7808 24575,'0'-26'0,"0"-15"0,0 4 0,0 4 0,0-5 0,0-7 0,0-4 0,0-5 0,0 1 0,-6 9 0,1 2 0,6-3 0,-4 12 0,-8 27 0,11 12 0,-21 51 0,18-23 0,1 3 0,-10 9 0,3 2 0,17-5 0,5 0 0,-7 0 0,4-5 0,34-1 0,14-37 0,-27-37 0,-2-1 0,-6-5 0,-19 0 0,-5 0 0,6-1 0,0 4 0,-5-7 0,0 26 0,0 21 0,0 63 0,0-16 0,8 12 0,5 5 0,-1-21 0,2 0-283,9 11 0,1-4 0,2 3 0,-5-11 0</inkml:trace>
  <inkml:trace contextRef="#ctx0" brushRef="#br0" timeOffset="83203">32291 7667 24575,'43'0'0,"0"0"0,15 0 0,-37 42 0,-21-10 0,1 1 0,-2 1 0,-20 3 0,8-4 0,0-1 0,-14 10 0,48 5 0,42-47 0,-8-5 0,-3-16 0</inkml:trace>
  <inkml:trace contextRef="#ctx0" brushRef="#br0" timeOffset="83704">32785 7808 24575,'10'-41'0,"1"-1"0,-8-14 0,-1-1 0,9 8 0,-1-1 0,-9-4 0,-2 1-657,1 10 0,0 5 657,0 1 428,0 17-428,0 20 218,-21 31-218,16 19 0,-6-15 0,1 3 0,6-2 0,8-2 0,15-3 0,4-4 0,-2-1 334,22-28 0,0-17-334,-22-44 0,1 26 0,-3-1 0,-16 3 0,-6 2 0,3-12 0,0 29 0,0-4 0,0 20 0,0 20 0,0-4 0,0 49 0,-1-18 0,2 1 0,9-3 0,1 1-960,-5 16 0,4-1 960,12-17 0,0-5 0,-6 14 0,5-11 0</inkml:trace>
  <inkml:trace contextRef="#ctx0" brushRef="#br0" timeOffset="84071">33255 7597 24575,'39'0'0,"-7"21"0,-32-6 0,-21 30 0,5-9 0,-7 11 0,12-20 0,22 14 0,12-35 0,14 25 0,10-28 0,-11 7 0,-12 11 0,-14-16 0,-10 16 0,-31-21 0,-18 20 0,-4 2 0,-2-12 0,8 11 0,0 0 0</inkml:trace>
  <inkml:trace contextRef="#ctx0" brushRef="#br0" timeOffset="87919">30598 8796 24575,'-47'29'0,"1"0"0,0-1 0,2-1 0,0-1 0,12 0 0,6 21 0,5-10 0,42 7 0,5-28 0,10 14 0,6 2 0,0-15 0,3-2 0,-3 2 0,3 3 0,-4 0 0,-6 4 0,-2-3 0,29-6 0,-62 6 0,-21 0 0,-26 5 0,17-12 0,-2-2 0,-5 1 0,3-5 0,-3-8 0,17 0 0,20 0 0</inkml:trace>
  <inkml:trace contextRef="#ctx0" brushRef="#br0" timeOffset="88203">30997 9431 24575,'0'60'0,"0"-26"0,0 0 0,0 1 0,0 1 0,0-1 0,0 3 0,0 9 0,0 5 0,0-7 0,0 10 0,0-8 0,0 0 0</inkml:trace>
  <inkml:trace contextRef="#ctx0" brushRef="#br0" timeOffset="88886">32009 8914 22062,'-59'26'0,"0"0"0,-7 4 0,17 3 1215,44 3-1215,-8-1 0,5 1 0,27-4 0,4-1 0,-13 26 0,15-32 0,3-5 0,-5-5 211,-5 16 1,1 1-212,7-11 107,-20 20 1,-12 4-108,-31-3 0,14-17 0,-3-3 330,-13-8 0,-1-7-330,-12-7 0,5 0 0,47 0 0,5 0 0,16 0 0</inkml:trace>
  <inkml:trace contextRef="#ctx0" brushRef="#br0" timeOffset="89219">32173 9502 24575,'60'0'0,"-23"0"0,5 21 0,-37 15 0,7-2 0,-3 3 0,-30 26 0,-1-13 0,-3-1 0,5-21 0,-2-1 0,-13 19 0,5-3 0,14-15 0,-5 4 0,42-32 0,37-11 0,7 9-1305,-6-12 0,5-4 1305,-17 9 0,2 1 0,-4-1 0,-1-4 0,-2 0 0,5 3 0,0-1 0</inkml:trace>
  <inkml:trace contextRef="#ctx0" brushRef="#br0" timeOffset="89719">33279 9290 24575,'0'-13'0,"0"3"0,0 10 0,0 0 0,-32-21 0,4 15 0,-30 6 0,11 16 0,28 14 0,1 6 0,-5-10 0,2 0 0,5 23 0,-5 4 0,42-27 0,16 21 0,13-21 0,7-5 0,-10-11 0,-21 14 0,-5 12 0,-21-9 0,-21-7 0,-5-20 0,-7 10 0,-2 1 0,-7-5 0,-2 15 0,34-21 0,10 0 0</inkml:trace>
  <inkml:trace contextRef="#ctx0" brushRef="#br0" timeOffset="90103">33326 9619 24575,'45'-6'0,"1"-1"0,-1 5 0,-17 4 0,-28 1 0,0 28 0,0-5 0,0 21 0,0-20 0,0-6 0,0-21 0,0 10 0,21-7 0,5 7 0,11 11 0,7-16 0,-28 16 0,5 0 0,-21-16 0,-30 15 0,-13 2 0,-7 4-325,-12-12 0,1-2 0,20 9 0,-1-21 0</inkml:trace>
  <inkml:trace contextRef="#ctx0" brushRef="#br0" timeOffset="94870">29798 11289 23444,'-46'9'0,"0"0"0,-1-1 0,1 6 0,1 1 0,6-2 0,-11 3 0,20 3 0,3 6 278,7 4 1,3 0-279,-6 13 0,12 23 0,42-29 0,-2-9 0,22-6 0,8-1 0,-12-2 0,-3 1 0,2 4 0,-5 4 95,-9 1 0,-12 1-95,-31 8 95,-12 7-95,-14-28 289,-10 5-289,-10-21 0,28-21 0,-2 16 0,31-16 0,0 21 0</inkml:trace>
  <inkml:trace contextRef="#ctx0" brushRef="#br0" timeOffset="95069">29916 11783 24575,'0'67'0,"0"-1"0,-3-20 0,-2 0 0,2-2 0,2 11 0,-1-3-521,-3-8 1,0-1 520,4-1 0,2-6 0,-1-10 0,0-5 0</inkml:trace>
  <inkml:trace contextRef="#ctx0" brushRef="#br0" timeOffset="95472">29845 11877 18006,'64'-13'0,"0"0"0,2 0 0,-14 5 2968,-37 8-2968,27 21 0,-58 16 0,32 12 1124,-58-12-1124,27 5 589,-30-16-589,30 0 1888,15 5-1888,15-28 0,30 7 0,-9 11 0,22 5 0,-32-2 0,-3-1 0,14 4 0,-16 25 0,-21-3 0,-21 4 0,5-9 0,-23-34 0,-8-9 0,-10-1 0,-1-15 0,3-2 0,13 9 0,1-23 0</inkml:trace>
  <inkml:trace contextRef="#ctx0" brushRef="#br0" timeOffset="95840">30504 11877 24575,'56'-13'0,"0"0"0,-12 0 0,1-2 0,-3 1 0,-3 1 0,-3 0 0,-3 0 0,-3 0 0,12-8 0</inkml:trace>
  <inkml:trace contextRef="#ctx0" brushRef="#br0" timeOffset="96019">30245 11618 24508,'64'-9'0,"1"0"0,0 0 0,0 0 0,-14 0 0,-4 1 0,-2 1 0,13 2 0,-1 0 0</inkml:trace>
  <inkml:trace contextRef="#ctx0" brushRef="#br0" timeOffset="98220">31327 11618 24575,'-7'42'0,"1"0"0,-11 5 0,2-2 0,10 7 0,-6-19 0,1-1 0,10 5 0,0 10 0,0-21 0,0-5 0,0-21 0,0-42 0,0 0 0,0-2 0,0-3 0,0-16 0,21 6 0,-16 12 0,16 29 0,-10-4 0,12 40 0,14 17 0,-13-3 0,-1 3 0,3 15 0,-8-17 0,-5-5 0,-10-14 0,7 5 0,-10-21 0,0 0 0,21-21 0,-16 5 0,16-28 0,-19 10 0,-4 0 0,2-21 0,0 6 0,0-1 0,0-13 0,-13 24 0,5 7 0,24 17 0,-32-1 0,37 37 0</inkml:trace>
  <inkml:trace contextRef="#ctx0" brushRef="#br0" timeOffset="98575">31868 11830 24575,'0'39'0,"0"1"0,0 1 0,0 4-1229,0 6 0,0 7 0,0-8 0,0-11 1,0-2-1,0 10 0,0 0 0</inkml:trace>
  <inkml:trace contextRef="#ctx0" brushRef="#br0" timeOffset="100571">32197 11336 24575,'-30'54'0,"0"-1"0,9-5 0,5-2 0,4-1 0,3 2 0,8 10 0,2 1 0,-1-12 0,0-1 0,-3 7 0,6-2 0,15-8 0,6-5 0,18 4 0,3-15 0,1-7 0,-4-9 0,0-10 0</inkml:trace>
  <inkml:trace contextRef="#ctx0" brushRef="#br0" timeOffset="101203">32338 11901 24575,'0'-13'0,"10"-40"0,-7-9 0,2 14 0,0-1 0,-4 11 0,-2 3 0,1-10 0,0 14 0,0 26 0,0-16 0,0 52 0,0-2 0,0 28 0,0-9 0,-1-10 0,2 2 0,20 15 0,6 2 0,20-36 0,0-42 0,-11-26 0,-12 5 0,-14-23 0,-10 8 0,0 15 0,0-3 0,0 35 0,0 20 0,0 35 0,0-10 0,0 3 0,-1 10 0,2 1 0,8-11 0,3-3 0,14 9 0,21-33 0,-21-11 0,-5 0 0</inkml:trace>
  <inkml:trace contextRef="#ctx0" brushRef="#br0" timeOffset="101473">32832 11877 24575,'0'60'0,"0"-21"0,0 1 0,0 22 0,0-25 0,0-3 0,0 3 0,21-17 0,-16-20 0,16 0 0</inkml:trace>
  <inkml:trace contextRef="#ctx0" brushRef="#br0" timeOffset="101786">32832 11571 22187,'39'0'0,"-2"-5"0,-1 0 1157,-4 2-1157,25-7 100,-33 10 1,-14 0-1,-10 0 1</inkml:trace>
  <inkml:trace contextRef="#ctx0" brushRef="#br0" timeOffset="102373">33208 11783 24575,'26'5'0,"6"-10"0,-30-52 0,14 22 0,0-1 0,-13-11 0,-1 0 0,9 8 0,-1 2 0,-9 2 0,-2 2 0,1-11 0,0 28 0,0-5 0,0 21 0,0 32 0,0-4 0,0 30 0,0-11 0,0 10 0,0-7 0,21-13 0,-16-16 0,16-42 0,0 15 0,-16-46 0,16 44 0,-21-44 0,0 47 0,0-16 0,0 21 0,0 0 0,0 21 0,0 15 0,10 14 0,14-13 0,-9-16 0,6-21 0</inkml:trace>
  <inkml:trace contextRef="#ctx0" brushRef="#br0" timeOffset="102623">33490 11289 24575,'13'64'0,"1"0"0,-1 0 0,0 0 0,1 1 0,3 1 0,-6-1 0,-12-2 0,-13-12 0,-10 0 0,-5-1 0,1-3 0,8-3 0,10 2 0,4-3 0,-6-1 0,-27 6 0,1 1 0,0 0 0</inkml:trace>
  <inkml:trace contextRef="#ctx0" brushRef="#br0" timeOffset="103119">31656 13194 23720,'-23'62'0,"0"-1"0,0 0 0,0 1 0,6-11 0,0 0 0,4-3 0,8-5 0,13 8 0,10-10 423,29-5-423,-8-22 0,1-7 0,15-7 0,2 0 0,-36 0 0</inkml:trace>
  <inkml:trace contextRef="#ctx0" brushRef="#br0" timeOffset="103604">31750 13735 24575,'13'-50'0,"0"1"0,0-1 0,0 1 0,3-8 0,0 3 0,-6 8 0,-10-12 0,0 14 0,0 28 0,0 16 0,0 16 0,0 28 0,-21-7 0,17 0 0,3 4 0,0-3 0,2 0 0,3 6 0,8-4 0,32 7 0,-28-26 0,26-42 0,-37-5 0,15-11 0,2-5 0,-19 5 0,-1-2 0,9-4 0,-1 3 0,-10-7 0,0 26 0,0 63 0,0 10 0,0 11 0,0-10 0,0 1 0,0 3 0,-2-10 0,4-2 0,8-9 0,-7-15 0,7-21 0</inkml:trace>
  <inkml:trace contextRef="#ctx0" brushRef="#br0" timeOffset="103803">32126 13523 20977,'-8'59'0,"-1"-1"0,0 1 0,1-8 0,0-1 0,3-8 0,5 16 0,0-32 0,0-5 0</inkml:trace>
  <inkml:trace contextRef="#ctx0" brushRef="#br0" timeOffset="104003">32291 13523 24575,'46'-4'0,"0"0"0,0-1 0,10-1 0,-12 2 0,-23 4 0</inkml:trace>
  <inkml:trace contextRef="#ctx0" brushRef="#br0" timeOffset="104504">32573 13665 24575,'9'-61'0,"0"1"0,-1 0 0,4-3 0,-3 6 0,-8 11 0,-2 6 0,1 3 0,0 11 0,0 5 0,0 73 0,0-15 0,0 2 0,0 10 0,0 2 0,0-4 0,0-3 0,0 14 0,21-11 0,5-21 0,11-26 0,7-26 0,-28-21 0,5 19 0,0-2 0,-17-15 0,-3-1 0,20-12 0,-21-7 0,0 54 0,0 11 0,0 11 0,0 12 0,0 14 0,0-5 0,0 4 0,0 5 0,0 1 0,0-3 0,0-2 0,0 21 0,31-37 0,-2-21 0,8 0 0,-17 0 0</inkml:trace>
  <inkml:trace contextRef="#ctx0" brushRef="#br0" timeOffset="104719">32996 13124 24575,'13'50'0,"-1"1"0,0-1 0,-3 3 0,-1 0 0,-1-7 0,3 17 0,-9-28 0,-2 0 0,1 23 0,0-22 0,-10-12 0,-14-24 0,8-3 0,-5-7 0</inkml:trace>
  <inkml:trace contextRef="#ctx0" brushRef="#br0" timeOffset="105070">33067 12912 24575,'64'0'0,"-1"0"0,1 0 0,-1 0 0,0 0 0,-17 0 0,-17 0 0,2 0 0,-52 0 0,-36 0 0,2 0 0,-2 0 0,36 0 0,21 21 0,0 15 0,0-2 0,0 3-613,0-1 0,0 1 613,0 7 0,0 4 0,0-1 0,0 4 0,0-3-303,0 8 0,0-2 1,0 7-1,0-7 1,0-12-1</inkml:trace>
  <inkml:trace contextRef="#ctx0" brushRef="#br0" timeOffset="105403">32032 15076 20118,'59'-25'0,"-1"1"0,0 0 0,-1 5 0,0 4 0,-6 1 0,-8 2 0,-2 4 1046,3 8 0,-5 0-1046,-10-11 0,-3 9 0,-47-9 0,21 11 0</inkml:trace>
  <inkml:trace contextRef="#ctx0" brushRef="#br0" timeOffset="105558">32291 14699 24575,'-9'55'0,"1"0"0,-1 0 0,-5 6 0,-1 1 0,2 1 0,6-2 0,4 1 0,-3-5 0,-6 3 0,1-5 0,6-13 0,-1-1 0</inkml:trace>
  <inkml:trace contextRef="#ctx0" brushRef="#br0" timeOffset="106253">30997 16063 24049,'-30'44'0,"0"-1"0,11-13 0,2-3 261,-4 15-261,21-37 88,0-26-88,21-20 0,-19-14 0,1-3 0,13 18 0,-1 2 22,-13 1 0,-1 3-22,9 3 133,-10 31-133,21 52 0,5-18 0,-13 9 0,1 3 0,6-10 0,1-2 0,-8-1 0,0-3 0,24 17 0,7-68 0,-28-20 0,-1-15 0,-9-1 0,-27 0 0,16 2 0,-6 3 0,-33 10 0,7-5 0,11 47 0,5 26 0,21 0 0,0-5 0</inkml:trace>
  <inkml:trace contextRef="#ctx0" brushRef="#br0" timeOffset="106538">30997 16063 21001,'57'10'0,"-1"0"0,0 0 0,0 0 0,1 2 0,-3-1 0,-8-3 0,17-8 1701,-48 0-1701,9 21 604,-14 5-604,-7 6 0,-6 4 155,-11-5 0,-3 1-155,5 20 0,-5-2 0,-12-27 0,1-2 479,14 19 1,2-7-480,-9-28 0,62 16 0,12-25 0,13-11 0,-7 3 0,-17 8 0,0 0 0,14-6 0,-1-1 0,1 1 0</inkml:trace>
  <inkml:trace contextRef="#ctx0" brushRef="#br0" timeOffset="107090">31868 15781 22237,'-20'58'0,"0"-1"0,-1 1 0,7-9 0,2 0 0,2-1 0,-1 1 0,1 0 0,10-3 0,21 4 0,10-4-307,-4-5 0,2 0 0,2-8 0,3-6 0,2-9 0,1-13 0,-1 0 0</inkml:trace>
  <inkml:trace contextRef="#ctx0" brushRef="#br0" timeOffset="107638">32079 16275 24575,'0'-46'0,"0"0"0,0 0 0,0-6 0,0-1 0,0 6 0,-1 7 0,2 4 0,20-26 0,-16 20 0,16 63 0,-21 26 0,0-5 0,0 23 0,21-8 0,16-15 0,12 3 0,-12-35 0,5-10 0,-37-10 0,6-21 0,-1-4 0,-10-1 0,0-10 0,0 5 0,0 26 0,-21-6 0,16 21 0,-16 31 0,21 19 0,-1-14 0,2 1 0,8-1 0,3-1 0,4 22 0,7-31 0,8 16 0,-25-37 0,15 16 0</inkml:trace>
  <inkml:trace contextRef="#ctx0" brushRef="#br0" timeOffset="107953">32550 16134 24575,'13'0'0,"18"21"0,-47 5 0,20 7 0,-2 2 0,-47 7 0,38-10 0,-1 1 0,-24-3 0,1-2 0,20 13 0,-10 4 0,68-35 0,16-20-352,-27 10 1,-1-3 351,22-28-61,-20 5 1,-14 0-1,-12 5 1</inkml:trace>
  <inkml:trace contextRef="#ctx0" brushRef="#br0" timeOffset="108170">32550 16134 19624,'59'-22'0,"0"0"0,0 1 0,-9 0 0,-4 1 0,-11 8 0,-14 12 0</inkml:trace>
  <inkml:trace contextRef="#ctx0" brushRef="#br0" timeOffset="108687">32949 16181 24575,'29'-48'0,"0"0"0,0 0 0,-7 4 0,-3 0 0,-3 4 0,-3 2 0,-5 3 0,-8-30 0,0 49 0,0-5 0,0 21 0,0 0 0,-21 0 0,16 21 0,-16 16 0,19-4 0,4 4 0,-5 10 0,6 0 0,16-7 0,4-4 0,8 22 0,2-44 0,2-7 0,2-7 0,-14-21 0,-12-26 0,-11-16 0,0 16 0,0 2 0,0 4 0,0-1 0,0 42 0,0 42 0,0-1 0,-2 4 0,4 2 0,19 16 0,5-6 0,21-33 0,-21-14 0,-5-10 0</inkml:trace>
  <inkml:trace contextRef="#ctx0" brushRef="#br0" timeOffset="108936">33373 15476 24091,'21'61'0,"1"0"0,-1 1 0,1-1 0,-14-4 0,-5 4 0,-2-1 0,-4-2 0,-1-6-1093,-4 1 1,-3-6 0,-4-1 0,-4 3-1,-2 0 1,-1-9 0,1-13 0,0-1-1</inkml:trace>
  <inkml:trace contextRef="#ctx0" brushRef="#br0" timeOffset="110009">31585 17051 16706,'-37'48'0,"0"0"0,0-1 0,-1 1 0,9-1 0,1 1 0,3-1 0,6-3 0,-2 13 0,10-2 1730,8 10 0,17-10-1730,21-36 0,5-7 0,10 30 0,-9-39 0,-4-6 0,-16 3 0</inkml:trace>
  <inkml:trace contextRef="#ctx0" brushRef="#br0" timeOffset="110553">31585 17757 24575,'17'-49'0,"-1"1"0,0 0 0,1-1 0,2 3 0,1 3 0,-7 2 0,-11-8 0,-4 12 0,2 21 0,0-5 0,0 21 0,0 21 0,0 36 0,-10-15 0,-1 3 0,9-2 0,-1 0 0,-10-2 0,5-4 0,29 10 0,26-21 0,16-5 0,-27-36 0,-2-12 0,-2-1 0,-6-6 0,-11-13 0,-4-3 0,1 2 0,-3 2 0,-8 9 0,-2 3 0,1-2 0,0 46 0,0 19 0,0 29 0,0-1 0,0-7 0,0 7 0,9-21 0,3-4 0,3-1 0,9 11 0,-14-42 0</inkml:trace>
  <inkml:trace contextRef="#ctx0" brushRef="#br0" timeOffset="110854">32079 17639 24575,'26'-26'0,"16"5"0,-37 63 0,-25 0 0,16-8 0,-3 2 0,-24 5 0,-1-3 0,17 4 0,-9 2 0,24-34 0,65-10 0,-28-10 0,5 11 0,2-5 0,-13-20 0,-4-4 0,15-3 0,2-16 0,-34 26 0</inkml:trace>
  <inkml:trace contextRef="#ctx0" brushRef="#br0" timeOffset="111036">32456 17475 24575,'66'0'0,"1"0"0,-22 0 0,-7 0 0,4 0 0</inkml:trace>
  <inkml:trace contextRef="#ctx0" brushRef="#br0" timeOffset="111503">32456 17475 17650,'44'36'0,"0"-1"0,1 1 0,-1 0 0,4 4 0,-3-3 0,-7-20 0,4-43 2911,-16-21-2911,0 0 621,-8 9 0,-5-2-621,-10-26 656,7 6-656,-10 29 1995,0 31-1995,0 10 121,-10 35-121,7 7 0,-2-17 0,0 1 0,5 21 0,0-31 0,10-5 0,14-21 0,12 0 0,11-42 0,-20 1 0,-15 5 0,-3 1 0,-9-2 0,0 17 0,0 20 0,0 0 0,0 52 0,0-18 0,-2 16 0,4-1 0,8-18-6784,-7 32 6784,7-58 0,-10 16 0,0-21 0</inkml:trace>
  <inkml:trace contextRef="#ctx0" brushRef="#br0" timeOffset="111722">33161 17192 24575,'22'61'0,"0"0"0,-1 0 0,0-12 0,-1-2 0,-8-4 0,-13 0 0,-9-8 0,-13-9 0,7-47 0,-5 11 0,21-32 0</inkml:trace>
  <inkml:trace contextRef="#ctx0" brushRef="#br0" timeOffset="111939">33161 16840 24575,'13'49'0,"0"1"0,-3-14 0,1-4 0,10-1 0,16-39 0,12-5 0,4-8 0,-18-8 0,0-4-486,9 5 0,4 0 1,-9 0-1,-5-22 0,18 19 1</inkml:trace>
  <inkml:trace contextRef="#ctx0" brushRef="#br0" timeOffset="112386">30456 18016 20665,'53'-18'0,"-1"1"0,0 0 0,1 0 0,-1-1 0,3 2 0,0 1 0,-5 1 0,-9 2 0,17-9 0,-38 21 0</inkml:trace>
  <inkml:trace contextRef="#ctx0" brushRef="#br0" timeOffset="112524">30715 17639 23140,'7'50'0,"0"0"0,0-1 0,-5 10 0,-3 7 0,1-3 0,4-13 0,7-16 0,-1-3 0,-10 15 0,0-1 0,0 0 0</inkml:trace>
  <inkml:trace contextRef="#ctx0" brushRef="#br0" timeOffset="112853">30880 18627 24575,'0'0'0</inkml:trace>
  <inkml:trace contextRef="#ctx0" brushRef="#br0" timeOffset="113021">31421 18603 14937,'65'0'0,"-13"0"0</inkml:trace>
  <inkml:trace contextRef="#ctx0" brushRef="#br0" timeOffset="113170">32126 18509 24575,'0'0'0</inkml:trace>
  <inkml:trace contextRef="#ctx0" brushRef="#br0" timeOffset="114970">23072 16393 24575,'-13'-33'0,"0"0"0,-19-19 0,9 52 0,-35 32 0,27-9 0,-1 3-434,-5 5 1,4 1 433,13-4 0,3 1 106,-8 4 1,9 0-107,31 19 0,9-6 0,10-1 0,8-10 0,7-7 0,-7-11 0,3-3 0,-4 2 0,4 13 0,-6-6 0,8-15 0,-26 45 0,-46-38 0,-13-4 0,-5 2 0,-3 0 0,-9-1 0,-2-3-159,-6-8 1,3-2 158,21 1 0,5 0 0,-16 0 0,19 0 0</inkml:trace>
  <inkml:trace contextRef="#ctx0" brushRef="#br0" timeOffset="115386">23283 16816 24575,'13'56'0,"0"0"0,-3-8 0,1-7 0,21 4 0,-4-30 0,30 6 0,-32-42 0,16-15 0,-37 7 0,16-23 0,-21 47 0,10 5 0,-7 36 0,1-2 0,3 3 0,13 25 0,-14-15 0,35-15 0,-14-30 0,-1-2 0,-5-23 0,-11-14 0,-8-1 0,-1-2 0,9-15 0,-8 15 0,-4 2 0,-8-9 0,7 21 0,-7 5 0</inkml:trace>
  <inkml:trace contextRef="#ctx0" brushRef="#br0" timeOffset="115554">24318 16840 20329,'52'-22'0,"1"0"0,-1 0 0,-10 5 0,0-1 0,-1 1 0</inkml:trace>
  <inkml:trace contextRef="#ctx0" brushRef="#br0" timeOffset="115686">24436 16440 21248,'50'-7'0,"0"1"0,1-1 0,-1 1 0,17-3 0,0 1 0,-16 4 0,-9 4 0,0 0 0</inkml:trace>
  <inkml:trace contextRef="#ctx0" brushRef="#br0" timeOffset="116003">25235 16134 24575,'-37'24'0,"-1"1"0,1-1 0,-7 11 0,10-2 0,13 4 0,21 7 0,21-7 0,15 10 0,7-28 0,6-2 0,-10 6 0,0-1 0,9-3 0,-4-2 0,-8 10 0,-15 14 0,-42-25 0,-4 7 0,-7-2 0,-21-11 0,-2-4 0,19 5 0,2-1 0,-3-10 0,1 0 0</inkml:trace>
  <inkml:trace contextRef="#ctx0" brushRef="#br0" timeOffset="116203">25659 16604 24575,'3'51'0,"1"-1"0,-1 1 0,-2 19 0,1-9 0,8-14 0,11-21 0,-16-5 0,16-21 0</inkml:trace>
  <inkml:trace contextRef="#ctx0" brushRef="#br0" timeOffset="116370">26011 16510 23829,'61'-4'0,"-1"0"0,0-1 0,3-5 0,1-2 0,-8 3 0,-13 7 0,-5-1 0,-2-8 0,1 1 0</inkml:trace>
  <inkml:trace contextRef="#ctx0" brushRef="#br0" timeOffset="116537">26317 16275 24575,'-6'64'0,"-1"0"0,1 0 0,-1 0 0,-1 6 0,0-3 0,3-8 0,4-4 0,2-8-251,-1 11 1,0-32 0,0-5 0</inkml:trace>
  <inkml:trace contextRef="#ctx0" brushRef="#br0" timeOffset="116820">26976 16228 17563,'-35'37'0,"0"1"0,1-1 0,-1 0 0,-2 6 0,1-1 0,10-4 0,5 19 0,21-10 3140,0-20-3140,17-1 0,8 0 1201,27 3-1201,-20-1 0,-1 1 0,13-3 0,-33 6 633,-22-30-633,-12 30 0,-35-6 0,27 0 0,-11-5 0</inkml:trace>
  <inkml:trace contextRef="#ctx0" brushRef="#br0" timeOffset="117136">27305 16769 24575,'56'-13'0,"0"0"0,-14 9 0,-5 8 0,5 22 0,-37 32 0,-13-13 0,-5 1 0,-1-6 0,-3-2 0,-7-1 0,1-3 0,2 18 0,21-47 0,20 16 0,28-21 0,14-21 0,-2 7 0,3-8-335,-24-6 1,-2-6 0,-1 4-1,11 6 1,-5 1 0,-10-8-1,-1 0 1</inkml:trace>
  <inkml:trace contextRef="#ctx0" brushRef="#br0" timeOffset="117289">28058 16557 24575,'54'-28'0,"0"0"0,0 0 0,0 0 0,-5 3 0,-1 1 0,-2 1 0,-3 6 0,14 3 0,-7 5 0,8-2 0,-37 11 0,-21 0 0</inkml:trace>
  <inkml:trace contextRef="#ctx0" brushRef="#br0" timeOffset="117473">28316 16134 23653,'4'62'0,"-1"0"0,1 0 0,-3-8 0,-1-1 0,1-4 0,3 5 0,3-6 0,2-14 0,3-2 0,0 9 0,2-4 0,12-11 0,-5-5 0</inkml:trace>
  <inkml:trace contextRef="#ctx0" brushRef="#br0" timeOffset="117786">29022 16181 24575,'-24'42'0,"1"0"0,8 4 0,4-1 0,-10 18 0,21-6 0,42-12 0,-22-30 0,25 27 0,-14-16 0,-25 11 0,-6 7 0,-16-28 0,-29 26 0,9-37 0,10 16 0,5-21 0</inkml:trace>
  <inkml:trace contextRef="#ctx0" brushRef="#br0" timeOffset="118153">29422 16557 24575,'45'-19'0,"1"-1"0,-3 4 0,-13 11 0,-30 29 0,-21 12 0,4-6 0,-2-2 0,-10 1-8503,-2 23 8503,31-47 1719,0 37-1719,0-37 0,0 16 0,0 0 0,21-16 0,-16 16 6784,26-21-6784,-28 11 0,-24 12 0,-29-7 0,-3 15 0,-9 0-2262,19-25 1,-2-6 0,0 5 2261,-4 14 0,0 6 0,3-6 0,1-16 0,4-1 0,-11 19 0</inkml:trace>
  <inkml:trace contextRef="#ctx0" brushRef="#br0" timeOffset="121053">15099 17475 24575,'-56'-2'0,"0"0"0,1 0 0,-9 2 0,7 6 0,16 9 0,4 6 0,1 0 0,7 3 0,8 12 0,-21-10 0,42 16 0,52-16 0,-6-8 0,5 1 0,0 4 0,2-2-609,-8-15 0,2-3 1,-5 4 608,-4 12 0,-3 4 0,2-6 0,-4 2 0,4 31 0,-30-9 0,-14-4 0,-28-19 0,-8-4 0,13 8 0,0-2-543,-24-17 0,-2-6 543,20 4 0,1-2 0,-1-8 0,-1-3 0,0-1 0,4 0 0,-4-14 0,16 6 0</inkml:trace>
  <inkml:trace contextRef="#ctx0" brushRef="#br0" timeOffset="121538">15193 17851 24575,'0'59'0,"0"0"0,0 1 0,0-4 0,0-2 0,0-13 0,0-15 0,21-5 0,-5-21 0,28-42 0,-28 11 0,5 4 0,-1-3 0,-14-36 0,15 24 0,-21-15 0,0 33 0,0 24 0,20 45 0,-4 7 0,-5-17 0,2 1 0,18 21 0,16-31 0,-16-5 0,4-37 0,-7-10 0,-23 5 0,8-18 0,-5-8 0,-16 11 0,-5-1 0,3-16 0,-6-1 0,-17-2 0,-2 5 0,20 17 0,-1 5 0,-26-13 0</inkml:trace>
  <inkml:trace contextRef="#ctx0" brushRef="#br0" timeOffset="121771">15405 17263 24575,'52'-5'0,"0"-1"0,0 1 0,1 0 0,4 4 0,-1 1 0,-10-4 0,12-17 0,-38 21 0,-20 0 0</inkml:trace>
  <inkml:trace contextRef="#ctx0" brushRef="#br0" timeOffset="121970">15946 16840 21664,'8'59'0,"1"0"0,-1 1 0,1-1 0,-1-3 0,2-1 0,-1-2 0,0-5 0,4 12 0,0-8 0,-2-15 0,-1 0 0</inkml:trace>
  <inkml:trace contextRef="#ctx0" brushRef="#br0" timeOffset="122320">16510 17263 24575,'-42'16'0,"0"-1"0,1 1 0,-20-1 0,12 7 0,32 9 0,8 3 0,-12 8 0,21 5 0,17-20 0,8-2 0,16 4 0,9 8 0,2 4 0,-18-9 0,-2-1 0,-1-7 0,-5 1 0,-5 28 0,-21-27 0,-21 10 0,-5-11 0,-5-5 0,-24-4 0,19-15 0,4-2 0,8-5 0,14-15 0</inkml:trace>
  <inkml:trace contextRef="#ctx0" brushRef="#br0" timeOffset="122536">16886 17475 18148,'-8'58'0,"-1"0"0,0 1 0,1 7 0,0 3 0,3-8 1456,3-8 0,4-4-1456,8 6 0,1-3 0,-6 5 0,16-36 0</inkml:trace>
  <inkml:trace contextRef="#ctx0" brushRef="#br0" timeOffset="122870">16816 17475 24575,'49'7'0,"1"0"0,0 0 0,6 7 0,-10 8 0,-15 28 0,-31 7 0,0 1 0,-21-9 0,5-9 0,-5-1 0,-28 3 0,12 2 0,16-34 0,21 11 0,21-15 0,16 14 0,-3-9 0,2-1 0,-3 2 0,-3 3 0,17 21 0,-47 9 0,-26 12 0,-14-34 0,-15-4 0,-2 2-373,9 1 1,-2 3 0,-1-1-1,2-4 1,-6-3 0,1-5 0,1 1-1,4 1 1,0 0 0,0 0 0</inkml:trace>
  <inkml:trace contextRef="#ctx0" brushRef="#br0" timeOffset="123470">13664 17851 24575,'-64'15'0,"-1"0"0,0 0 0,1 0 0,-4-1 0,2-2 0,4-1-1778,7-3 0,1 0 0,3-4 1778,-12-2 0,3-4 0,10 4 0,1-4 801,-1-8 0,3 0-801,-10 4 864,57-25-864,26 28 0,0-7 0,-5 10 2868,-21 0-2868,-21 10 0,-26 35 0,5-3 0,-3-5 0,4 4 0,27-6 0,7 1 0,3 0 0,8 1 0,12 0 0,10-4-908,17-2 1,5-4 907,-12-3 0,2-1 0,7-4 0,6 0 0,-4 0 0,3 7 0,-3-2 0,8-5 0,-5-1 0,-9 2 0</inkml:trace>
  <inkml:trace contextRef="#ctx0" brushRef="#br0" timeOffset="124186">8890 17192 23850,'42'-24'0,"0"0"0,-1-1 0,7 0 0,-1 0 0,-11-3 0,-16-7 0,-9-1 359,10-26-359,-47 15 0,-21 15 0,-10 30 0,17 8 0,-1 8 0,-3 17 0,1 9-278,-1 6 1,5 7 277,18-5 0,5 5 0,6-5 113,5-1 1,10-2-114,16 14 0,15-9 0,9-29 0,7-13 0,8-2 0,0-12 0,-18-11 0,-2-9 0,-4-1-745,4-10 1,-7-5 744,-7-13 0,-8-2 0,-10 19 0,-5 3 0,-3-1 0,0 1 0,0-22 472,0 31-472,0 26 0,0 57 0,10-21 0,1 4 0,-8 16 0,-1 3-383,7-9 0,3-4 383,-1-9 0,-1 0 0,-9 9 0,3-6 0,17-19 0,-21 21 0</inkml:trace>
  <inkml:trace contextRef="#ctx0" brushRef="#br0" timeOffset="124303">9337 16769 24575,'0'0'0</inkml:trace>
  <inkml:trace contextRef="#ctx0" brushRef="#br0" timeOffset="125187">9972 16840 24575,'-46'14'0,"0"-1"0,-1 1 0,-8-1 0,11 6 0,29 14 0,9 2 0,6 1 0,0 9 0,21-30 0,-5 6 0,28-21 0,-7-21 0,-11 16 0,-5-26 0,-21 39 0,0 26 0,0 6 0,0 13 0,0 0 0,0 1 0,0 2 0,0 1-177,0-7 0,1 2 1,0-1-1,-3-3 177,-3 6 0,-2-2 0,-2-9 0,-3-8 0,-2-7 0,-23 14 0,14-63 0,-9-5 0,18-19 0,2-9 0,-13-2 0,3-1-995,16-4 0,7-1 995,-3-2 0,9 6 0,17 20 0,10 2 0,0-4 0,6-3 0,-2 4 0,3 2 0,2 3 0,0 2 0,5-2 0,-6 1 318,-3-7 0,-5 1-318,-7 12 0,-4-1 0,-4-12 0,-7 2 0,-12 12 0,0 5 0,0 21 0,-21 0 2061,5 42-2061,-16-13 0,-1 5 0,19 17 0,7 5 0,-7-12 0,7-2 0,21-1 0,9-4 0,-1-10 0,6-7 0,10-5 0,2-4 0,23 10 0,-16-35 0,-3-13 0,-15-3 0,-6-3 0,2-4 0,-5-2 0,-12-2 0,-6 4 0,-2 11 0,0 5 0,21 62 0,-16-9 0,16-4 0,0 1 0,-16 16 0,37-30 0,-37 6 0,37-21 0,-26-52 0,7 18 0,-5-15 0,-4-1 0,-9 8 0,13 7 0,6 5 0,2 14 0,11 47 0,-23 3 0,-5 8-1254,-2 3 1,-4 7 0,-2 3 1253,-6 1 0,-5 4 0,1 0 0,1-6 0,5 7 0,-2-2 0,-5-10 0,-1-1 0,1 1 0</inkml:trace>
  <inkml:trace contextRef="#ctx0" brushRef="#br0" timeOffset="126186">8749 18298 24575,'0'55'0,"0"-1"0,0 1 0,-1-1 0,0-1 0,3-5 0,8-1 0,1-6 0,-6 22 0,37-63 0,-16-42 0,11 11-338,-14-4 1,-2-8 337,-1-17 0,-3-3 0,-5 9 0,2 1 0,0 9 0,2-1 0,-5 6 0,-5-19 0,15 37 0</inkml:trace>
  <inkml:trace contextRef="#ctx0" brushRef="#br0" timeOffset="126788">9219 18556 24575,'20'-56'0,"-1"0"0,0 5 0,-6 3 0,-13-10 0,0 30 0,-32-4 0,4 43 0,-30 12 0,32 14 0,3 11 0,4 3 0,14 9 0,-1-8 0,12-5 0,23-24 0,10-9 0,4 0 0,3-4 0,7-5 0,1-10 0,-11-12 0,0-8 0,-6 1-406,10-12 406,-6-5 0,-9-5 0,-29-11 0,7 5 0,-10 5 0,0 47 0,0 26 0,-1 10 0,2 6 0,6 7 0,7-1 203,6-11 0,7-6-203,12-4 0,6-12 0,3-21 0,0-15 0,3-13 0,-8-10 0,-14-3 0,-8-3-3392,-2 2 0,-7-3 3392,-10-6 0,-4 2 0,3 18 0,-2 1-305,-9-10 1,0 0 304,7 8 0,0 3 0,-18-15 0,11 19 0,7 83 0,-2-3 0,0 9 0,4 3 0,1 5 0,1-2-534,-1-12 1,0-1 0,0 0 533,0 7 0,0 1 0,0-11 0,0 4 0,0 13 0,0-49 0,0 5 0</inkml:trace>
  <inkml:trace contextRef="#ctx0" brushRef="#br0" timeOffset="127306">9784 18392 24575,'46'-26'0,"0"0"0,0-1 0,7 19 0,1 9 0,-9 6 0,10 30 0,-24 3 0,-5-2 0,-5-14 0,0-24 0,-16-45 0,16-17 0,-21-1 0,0-2 0,-21 7 0,-5 16 0,-11-2 0,14 34 0,-8 41 0,25-23 0,-15 44 0,53-47 0,1 16 0,4 0 0,1-17 0,3-3 0,16 10 0,-2-1 0,-3-10 0,14 11 0,-51-9 0,6 9 0,-21-11 0,0 0 0,0-11 0,0-12 0,0-14 0,26 9 0,11-1 0,4-7 0,7 1-463,10 9 0,9 2 1,-7 1-1,-8-3 0,-4 2 1,4 9-1,0-1 0</inkml:trace>
  <inkml:trace contextRef="#ctx0" brushRef="#br0" timeOffset="137937">3151 16769 24575,'27'26'0,"-7"-1"0,1 2 0,16 23 0,-2-5 0,1 4 0,-9 0 0,-2-1 0,-3-10 0,0-3 0,10 9 0,-27-33 0,16-11 0,-21 0 0</inkml:trace>
  <inkml:trace contextRef="#ctx0" brushRef="#br0" timeOffset="138120">3434 16651 21647,'-26'44'0,"1"-1"0,-1 0 0,1 0 0,-16 7 0,-1-3 0,7 2 0,17-1 0,7 1 0,-2-2-146,-11 7 0,1-1 0,10 3 0,5-5 0,8 2 0</inkml:trace>
  <inkml:trace contextRef="#ctx0" brushRef="#br0" timeOffset="138620">3786 17051 21826,'0'55'0,"0"0"0,0 0 0,-5 0 0,-4 0 0,3-14 0,0-12 0,-15 3 0</inkml:trace>
  <inkml:trace contextRef="#ctx0" brushRef="#br0" timeOffset="138954">3246 17686 24575,'41'29'0,"1"0"0,0-1 0,3 3 0,1-1 0,-6-2 0,-8-1 0,-2-4 0,7-3 0,-3-3 0,3 3 0,-17-20 0</inkml:trace>
  <inkml:trace contextRef="#ctx0" brushRef="#br0" timeOffset="139136">3575 17592 24048,'-35'45'0,"0"-1"0,0 0 0,0 1 0,0-1 0,-1 14 0,2 2 0,5-3 0,5-10 0,5-9 0,7-5 0,12 4 0,0-1 0</inkml:trace>
  <inkml:trace contextRef="#ctx0" brushRef="#br0" timeOffset="139436">3692 17851 24575,'46'29'0,"0"-1"0,-18 7 0,-14 1 0,-43 16 0,2-6 0,-4-6 0,-16-19 0,42 21 0,28-56 0,12-14 0,19 7 0,4 1 0,-11-6 0,-3 2 0,-7 8 0,0 1 0</inkml:trace>
  <inkml:trace contextRef="#ctx0" brushRef="#br0" timeOffset="139704">2658 17545 8191,'55'-6'0,"1"1"0,0-1 0,0 1 0,-1-1 0,1 0 0,2 3 0,3 1 0,2 0 0,2 0 0,-1 1 0,-1 0 0,-2-1 0,-5 0 550,11-3 0,-6 1 1,-1-1-1,1 1 1,4 1-551,-4 1 0,5 2 0,2 0 0,0 0 0,-2 1 0,-4-1 0,-6 1 0,2-1 0,-6 0 0,-2 0 0,-1 0 0,12 0 0,-1 0 0,-9 0 0,-12 0 0,-7 0 0,-1 0 0</inkml:trace>
  <inkml:trace contextRef="#ctx0" brushRef="#br0" timeOffset="140003">4116 16722 24575,'-7'61'0,"1"0"0,-1-1 0,1 1 0,3-4 0,3 2 0,0 1 0,1-1 0,1-1-2458,0 8 0,2-1 1,0 0-1,1 0 2085,0 2 1,1 1-1,0-2 1,1-3 372,3 0 0,2-4 0,-3 4-539,-6 1 0,-3 3 1,0 0-1,2-6 539,5-6 0,1-5 0,-2 2 0,-4 11 0,-3 1 0,0-13 0,1-10 0</inkml:trace>
  <inkml:trace contextRef="#ctx0" brushRef="#br0" timeOffset="141003">2375 16769 22558,'66'-6'0,"-1"-1"0,0 0 0,1 1 0,-11 4 0,4 0 0,3 1 0,2 1 0,2 1 0,2 0 0,0 0 0,-1 1-977,-6 0 0,1 1 1,0 0-1,1 1 0,0 0 1,2 1-1,0-1 1,1 0-1,0 0 0,1-1 977,-3 0 0,2 0 0,0-1 0,2 1 0,0-1 0,1 0 0,-1 0 0,0 1 0,0-1 0,-2 0 0,-2 1 0,-2-1-215,9 2 1,-2-1-1,-1 1 1,-1 1 0,-2-1-1,0-1 1,-2 1 0,-1-1-1,-1-1 215,4-1 0,-1-1 0,-1 0 0,-1 0 0,-4-1 0,-3 1 0,-4 0 610,21 0 0,-8 0 0,-4 0-610,-8 0 0,-2 1 0,-3-2 0,5-3 0,-5-3 0,-9-4 0,-5-1 0,-2-4 0,-31-5 0</inkml:trace>
  <inkml:trace contextRef="#ctx0" brushRef="#br0" timeOffset="141422">4398 16275 24575,'0'51'0,"0"0"0,0-12 0,0 0 0,0 25 0,0-5 0,0-14 0,0 7 0</inkml:trace>
  <inkml:trace contextRef="#ctx0" brushRef="#br0" timeOffset="141855">5362 16322 24575,'51'3'0,"0"-1"0,-11 18 0,-15 10 0,-34 17 0,-16 5 0,6-2 0,-3-3 0,-8-11 0,2-4 0,5 12 0,12-28 0,63 5 0,-9-26 0,7-10 0,-4 4 0,-4 7 0,0 0 0,20-12 0,1 0 0</inkml:trace>
  <inkml:trace contextRef="#ctx0" brushRef="#br0" timeOffset="142120">4774 16346 20221,'0'55'0,"0"1"0,0-1 0,0 1 0,4 10 0,2 4 0,1-2 0,-3-8 0,-2-13 0,-2-5 0,3 2 0,5 16 0,2 2 0,4-4 0,6 3 0,4-4-177,-1-13 0,2 1 0,0-6 0,3-3 1,-1-4-1,-1-1 0,0 1 0</inkml:trace>
  <inkml:trace contextRef="#ctx0" brushRef="#br0" timeOffset="142420">6350 16275 24575,'0'63'0,"0"0"0,0-1 0,0 1 0,4-6 0,2-2 0,0 0 0,-1 0 0,-4-3 0,-1 0 0,1-1 0,2 1-2381,6-2 0,2 1 1,1-1-1,-2 0 2381,-3 15 0,-3-1 0,1 0 0,2 1 0,2-1 0,-2-7 0,-1-10 0,-1-5 0,-5 20 0</inkml:trace>
  <inkml:trace contextRef="#ctx0" brushRef="#br0" timeOffset="143653">917 15264 19456,'-8'65'0,"-1"1"0,0-1 0,3-14 0,0 2 0,1-2 0,1-5 0,3 13 0,2-6 0,-3-8 0,4-6 2376,19 3-2376,-16-42 871,37 0-871,-26-52 0,6 10 0,0-3 0,-12 0 0,-4-1-60,6-6 1,-3 5 59,-9 0 1379,0 20-1379,0 27 0,0 47 0,8-6 0,5 2 0,-1-5 0,2 0 0,2 10 0,4-7 0,25-13 0,-9 4 0,22-64 0,-41 1 0,-5-8 0,6-19 0,-5-4-645,-11 6 1,-4-1 644,3-6 0,-2 4 0,-2 21 0,-4 2-383,-13-10 0,-5 1 383,0 12 0,-2 3 0,2 5 0,0 3 0,-6 1 0</inkml:trace>
  <inkml:trace contextRef="#ctx0" brushRef="#br0" timeOffset="143887">1035 14699 24575,'49'-22'0,"1"0"0,0 0 0,-1 0 0,14-4 0,0 3 0,-11 6 0,11 7 0,2 10 0,-49 0 0,5 0 0</inkml:trace>
  <inkml:trace contextRef="#ctx0" brushRef="#br0" timeOffset="144036">1411 14723 20576,'0'62'0,"0"0"0,0-1 0,-1 7 0,0 0 0,3-5 0,4-16 0,3-3 0,-3-2-4133,-4 10 1,1-2 4132,9 4 0,-3-11 0,-9-27 0,0 5 0</inkml:trace>
  <inkml:trace contextRef="#ctx0" brushRef="#br0" timeOffset="144273">1740 15076 20820,'38'36'0,"-1"0"0,0-1 0,0 1 0,12 7 0,0-3 0,-3-5 0,4-2 0,-6-6 0,11 4 0,-3-31 0</inkml:trace>
  <inkml:trace contextRef="#ctx0" brushRef="#br0" timeOffset="144436">2117 14817 24575,'-16'57'0,"0"-1"0,1 1 0,2-9 0,0 0 0,-2 2 0,-2 5 0,-3 2 0,-5 6 0,-1 4 0,-1-2 0,2-3 0,4-7 0,0 3 0,3-6 0,-3 5 0,-2 1 0,0 1 0,0-1 0,0 1 0,0-1 0</inkml:trace>
  <inkml:trace contextRef="#ctx0" brushRef="#br0" timeOffset="145355">611 16346 19344,'64'-16'0,"-1"1"0,0 0 0,0-1 0,0 1 0,0 0 0,0 0 0,-3-1 0,-2 0 0,-2-1 0,0 2 0,3-1 0,2 1 0,-2 3 0,3-1 0,3 1 0,0 0 0,0 0 0,-1 1 0,-4 1 0,-3 1-128,6-1 1,-4 2-1,-3 1 1,-1-1 0,-1-1 127,11-4 0,0-3 0,-5 2 0,-7 5 0,3 7 0,-10 1 0,6-9 1740,-46 10-1740,15 0 947,-21 0-947,0 0 1323,0-21-1323,0-5 0,0-32 0,0 25 0,0-4-33,0-10 1,1-7 0,-2-2 32,-4-6 0,-2-3 0,-2-4-766,0 14 0,0-3 0,-2-2 0,-2 0 0,-3 0 766,-1 8 0,-3-1 0,-1 1 0,-2 0 0,-1 1 0,1 3-901,-7-12 1,-1 4-1,-1 1 1,-3 1 900,-2-2 0,-2-1 0,-2 4 0,-1 10 0,-2 11 0,0 8 0,-7 4-545,-7 5 0,-6 3 0,-4 5 0,-1 5 545,8 5 0,-2 4 0,-1 5 0,-1 3 0,0 5 0,8 1 0,-2 2 0,-1 3 0,0 4 0,1 2 0,2 4 0,4 3-291,5 1 1,3 4-1,0 3 1,3 3 0,0 1-1,3 1 1,1 0 0,2-1 290,0 0 0,1 0 0,2 1 0,2 0 0,3 1 0,2 2 0,3 2 0,3 5 0,2 4 0,3 2 0,4 0 0,2-1 0,5-4 0,3-5 182,6 9 1,5-4 0,7-4 0,9-3-183,3-7 0,8-1 0,5-3 0,5-4 0,4-7 0,5-9 0,6-7 0,5-4 0,2-4 0,-1 0 0,-3-1-168,2 3 1,-1 0 0,-1-3 0,0-2 0,1-5 167,-6-4 0,3-4 0,0-3 0,-3-1 0,-5 1 0,-8 1 0,13-1 0,-13-3 0,-21-9 0,0 0 0</inkml:trace>
  <inkml:trace contextRef="#ctx0" brushRef="#br0" timeOffset="149221">18556 14605 24575,'-26'0'0,"5"0"0,21 0 0,0 0 0,21 0 0,-16 0 0,37 0 0,-26-21 0,25 18 0,4 1 0,-8-19 0,14 20 0,5 2 0,-20-6 0,1 0 0,11 5 0,1-3 0,0-12 0,-4-1 0,4 11 0,4-16 0,-48 21 0,57 0 0,-41 0 0,45 0 0,-51 0 0,27 0 0,-5 0 0,12 0 0,9 0 0,-11 0 0,-10 0 0,-14 0 0,8 0 0,-25 0 0,15 0 0,-21 0 0,20 0 0,7 0 0,30 0 0,-7 0 0,7 0 0,1 0 0,-30 0 0,25 0 0,-27 0 0,0 0 0,-5 0 0,0 0 0,-6 0 0,30 0 0,12 0 0,6 0 0,-27 0 0,-1 0 0,22 0 0,-31 0 0,16 0 0,-5 0 0,12 0 0,9 0 0,-22 0 0,30 0 0,-24 0 0,5 0 0,5 0 0,-44 0 0,44 0 0,-26 0 0,0 0 0,6 0 0,-9 0 0,14 0 0,-11 0 0,36-21 0,-41 16 0,10-6 0,4 1 0,-2 8 0,2 4 0,1-2 0,3 0-258,20 0 1,-3 0 0,-1 0-1,-2 0 1</inkml:trace>
  <inkml:trace contextRef="#ctx0" brushRef="#br0" timeOffset="157903">18062 13453 24575,'63'-13'0,"0"0"0,5 0 0,-6 5 0,-9 8 0,-14 8 0,0 5 0,11 13 0,7 0 0,-31 5 0,-5-28 0,-10 28 0,-9-25 0,9 35 0,10-35 0,5 15 0,0-21 0,-5 0 0,0 0 0,-6 0 0,9-21 0,-14 15 0,-10-14 0</inkml:trace>
  <inkml:trace contextRef="#ctx0" brushRef="#br0" timeOffset="158241">18838 13500 24575,'-26'0'0,"5"0"0,21 0 0,0 0 0,21 0 0,5 0 0,0 0 0,16 0 0,-36 0 0,14 10 0,-20-7 0,0 7 0,0-10 0,0 21 0,0-15 0,0 15 0,-41-1 0,-1-14 0,-11 3 0,-7 3-327,10-1 1,1-2-1,10-6 1,2 0 0,-15 18-1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2:56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446 28,'0'-1,"-1"0,1 0,0 0,-1 0,1 0,0 0,-1 1,0-1,1 0,-1 0,1 0,-1 1,0-1,0 0,1 1,-1-1,0 0,0 1,0-1,0 1,1-1,-1 1,0 0,0-1,0 1,0 0,-2 0,-31-6,30 6,-21-2,1 0,-1 2,0 1,0 1,0 1,1 1,-1 1,1 2,0 0,-38 17,58-22,0 1,0-1,0 1,0 0,0 0,1 0,-1 0,1 0,0 1,0 0,0-1,0 1,1 0,0 0,-4 8,6-10,-1 0,1 0,-1 0,1 0,0 1,-1-1,1 0,0 0,1 0,-1 0,0 1,1-1,-1 0,1 0,-1 0,1 0,0 0,0 0,0 0,0 0,0 0,1-1,-1 1,1 0,-1-1,1 1,-1-1,1 1,0-1,0 0,0 0,-1 0,1 0,0 0,4 1,22 9,48 13,-50-18,-1 2,-1 1,27 13,-42-18,0 1,-1 1,0-1,0 1,0 1,13 14,-18-19,-1 1,0 0,0 0,-1 0,1 0,-1 0,1 0,-1 0,0 0,0 1,0-1,-1 0,1 1,-1-1,1 1,-1-1,-1 1,1-1,0 0,-1 1,1-1,-1 0,-3 7,0-2,-1 1,0-1,-1-1,0 1,0-1,0 0,-1 0,0-1,0 0,-1 0,0-1,0 0,-16 8,6-5,0 0,-1-1,0-1,0-1,-35 5,49-9,-1 0,0-1,1 0,-1 0,1 0,-1-1,0 0,1 0,-1 0,1-1,0 0,0 0,-1 0,1-1,0 1,-5-5,-10-11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7:39:11.37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40 15165,'13'2'3148,"-3"-1"-3137,-10-1 1,0 0-12,45-19 0,-24 15-17,34-15-118,-38 23-117,-7 9 101,-3 10 118,-6 11 27,-8 9-44,-8 4-6,-7 1 44,-4-3 12,5-9-5,6-10-29,7-10 34,5-9 168,12-4-168,15-8-11,18-9-1451,35-15-3724,6-10 5186,-35 17 0,-3 0 0,5-2 0,-15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2:57.1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25 167,'1'0,"-1"-1,0 0,0 1,0-1,0 1,0-1,0 0,0 1,0-1,0 0,0 1,0-1,0 0,0 1,0-1,0 0,-1 1,1-1,0 1,-1-1,1 1,0-1,-1 0,1 1,-1-1,1 1,0 0,-1-1,1 1,-1-1,0 1,1 0,-1-1,0 1,0 0,0 1,0-1,0 1,1 0,-1-1,0 1,0 0,1 0,-1 0,1 0,-1-1,0 1,1 0,0 0,-1 0,1 0,-1 0,1 0,0 0,0 0,0 2,-2 6,1 0,0 0,0 0,1 0,1 0,1 16,-1-23,-1 0,0 0,0-1,1 1,-1 0,1 0,-1 0,1 0,0-1,0 1,0 0,0-1,0 1,0-1,0 1,1-1,-1 1,0-1,1 0,-1 0,1 0,0 0,-1 0,1 0,0 0,0 0,-1-1,1 1,0-1,0 1,0-1,0 0,0 1,0-1,-1 0,1 0,3-1,1 0,-1-1,1 0,-1 0,0 0,0 0,0-1,0 0,0 0,-1 0,1-1,-1 1,8-9,-4 2,1-1,-2 1,0-1,8-16,-5 14,-10 13,1 0,-1 0,0 0,0 0,0 0,1 0,-1 0,0 0,0 0,1 0,-1 0,0 0,0 0,1 0,-1 0,0 0,0 0,0 0,1 0,-1 1,0-1,0 0,0 0,1 0,-1 0,0 0,0 1,0-1,0 0,1 0,-1 0,0 1,0-1,0 0,9 31,-5-13,-1-9,1 0,0-1,1 0,0 0,0 0,0 0,1-1,1 0,12 12,-16-17,-1 0,0 0,1 0,-1-1,1 1,0-1,0 1,-1-1,1 0,0 0,0 0,0 0,0-1,0 1,0-1,1 0,-1 0,0 0,0 0,0 0,0-1,0 0,0 1,0-1,0 0,0 0,0-1,-1 1,1-1,0 1,-1-1,1 0,2-3,0 1,-1 0,0-1,-1 0,1 0,-1 0,0 0,0-1,0 1,-1-1,0 1,0-1,0 0,-1 0,0 0,0 0,0 0,-1 0,0-10,-1 6,0 0,-1 0,0 1,0-1,-1 1,0-1,-1 1,0 0,0 0,-10-14,-31-32,24 34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2:57.5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0 116,'5'0,"1"-4,4-3,10 2,6 0,-1-8,-1-1,1 1,-5-2,4 3,-2-3,-4 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2:57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101 61,'-9'0,"-8"0,-5 0,-4 0,7 0,12-4,11-2,15 0,8 1,4 2,2 1,4-8,0-3,-5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2:59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1451 1,'-715'0,"706"0,1 0,0 0,-1 1,1 0,0 1,-16 5,21-6,0 1,0-1,0 1,0 0,0 0,1 0,-1 1,1-1,-1 0,1 1,0 0,0 0,0-1,0 1,1 0,-1 0,1 1,0-1,-2 5,-2 15,2 1,0 0,2 0,0 0,2-1,3 25,0 22,-3-37,2 60,-3 1,-25 172,-28 42,-41 197,-66 154,100-426,-29 122,64-227,-10 176,31 13,5-188,-2-114,-1 0,-1 0,0 0,-1-1,-1 1,0-1,-8 14,5-10,1-1,1 1,-7 33,12-49,1 1,0-1,-1 1,1-1,0 1,0-1,1 0,-1 1,0-1,1 1,0-1,-1 1,1-1,0 0,0 0,0 1,1-1,-1 0,0 0,1 0,-1 0,1 0,0-1,0 1,0 0,0-1,0 1,0-1,0 0,0 0,0 0,1 0,-1 0,0 0,1 0,-1-1,1 1,-1-1,3 0,12 2,-1-2,1 0,0 0,27-6,-34 5,208-45,-15 3,-73 24,-2 2,135-38,-189 34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0.2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179 186,'3'-1,"1"1,-1 0,1-1,-1 0,1 0,-1 0,0 0,1 0,-1-1,0 0,0 1,0-1,0 0,0 0,4-5,-6 6,1-1,-1 1,0-1,0 1,0-1,0 0,0 1,0-1,0 0,-1 0,1 1,0-1,-1 0,0 0,1 0,-1 0,0 0,0 0,0 0,0 1,0-1,-1 0,1 0,-1 0,1 0,-1 0,1 1,-1-1,-2-3,2 4,0-1,0 1,-1 0,1 0,0 0,-1 0,1 0,0 0,-1 0,1 1,-1-1,0 0,1 1,-1 0,0-1,1 1,-1 0,0-1,1 1,-1 0,0 0,1 1,-1-1,0 0,1 0,-1 1,0-1,1 1,-2 0,-8 3,0 0,0 1,-9 6,17-9,-13 6,1 1,0 1,0 1,1 0,-17 18,28-25,-1 0,1 0,0 1,0-1,0 1,0 0,1 0,0 0,-2 8,3-9,0-1,1 0,0 1,0-1,0 1,0-1,0 0,1 1,0-1,-1 0,1 1,0-1,1 0,-1 0,1 0,2 5,3 2,0 0,1-1,0 1,1-2,0 1,17 12,66 36,-71-47,-2 2,0 0,0 1,-1 0,0 2,21 23,-33-31,-1 0,0 1,0-1,0 1,-1 0,-1 1,5 11,-7-18,-1 0,1 0,-1 0,1 0,-1 0,0 0,0 0,0 0,0 0,0 0,0 0,-1 0,1 0,0 0,-1 0,0 0,1 0,-1-1,0 1,0 0,0 0,0-1,-1 1,1 0,0-1,-1 1,1-1,-1 0,1 0,-1 1,1-1,-1 0,0 0,0 0,0-1,1 1,-1 0,0-1,-3 1,0 0,1 0,-1 0,0 0,0-1,0 0,0 0,0 0,0-1,0 1,0-1,0-1,1 1,-1 0,0-1,1 0,-1 0,1-1,0 1,-1-1,1 0,0 0,1 0,-1-1,1 1,-1-1,1 0,0 0,1 0,-1 0,1-1,-3-4,0-1,1-1,0 1,0-1,1 0,0 0,1 0,0 0,1 0,0-1,1 1,1 0,-1 0,3-12,5-6,0 2,2-1,1 1,1 1,30-48,-35 61,0 1,0-1,-2-1,1 1,-2-1,0 0,3-17,-6 27,-1 0,1-1,-1 1,0-1,0 1,0-1,-1 1,0-1,0 1,0 0,0-1,0 1,-1 0,0 0,0 0,0 0,-1 0,1 1,-1-1,0 1,0-1,0 1,0 0,0 0,-1 0,-5-3,-17-7,1 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0.6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1,'0'4,"5"2,1-4,-1-4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1.5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32 141,'-1'0,"0"1,0 0,0 0,0-1,0 1,1 0,-1 0,0 0,1 0,-1 0,0 0,1 0,-1 1,1-1,0 0,-1 0,1 0,0 0,0 3,-6 29,5-30,-5 43,2 0,2 49,3-73,0 0,2 0,0 0,2-1,0 0,13 32,-14-46,0 1,0-1,1 0,-1-1,2 1,-1-1,1 0,-1 0,2 0,-1-1,1 0,-1-1,1 1,1-1,-1 0,12 3,-7-2,1-2,-1 0,1 0,0-1,0-1,0 0,0 0,0-1,23-4,-27 2,0 0,0 0,-1-1,1 0,-1-1,0 0,0 0,0-1,-1 0,0 0,0-1,0 0,0 0,-1 0,0-1,5-8,-3 4,-1-1,0 0,0 0,-2-1,1 1,-2-1,0-1,0 1,2-25,-2 4,-1 0,-2 0,-2 0,-5-37,5 59,-1 0,-1 1,0-1,0 0,-2 1,1 0,-1 0,-1 0,0 1,0-1,-1 2,0-1,-1 1,-16-16,14 17,1 1,-1 1,0 0,0 0,-1 1,0 0,0 0,0 1,0 1,-1 0,1 1,-1 0,0 1,0 0,1 0,-1 2,0-1,-18 4,10 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1.95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0 120,'191'-7,"-160"4,1-1,0-2,57-19,21-28,-95 45,-11 6,0 0,0 0,1 0,-1 0,0 1,9-2,-12 3,-1 0,1 0,0 0,-1 0,1 0,0 0,-1 1,1-1,-1 0,1 0,0 0,-1 1,1-1,-1 0,1 1,-1-1,1 1,-1-1,1 0,-1 1,1 0,0 0,0 1,-1-1,1 1,-1-1,1 1,-1-1,1 1,-1-1,0 1,0-1,0 1,0 2,-3 40,-15 73,9-70,-4 63,12-72,-2 1,2 0,2 0,8 55,-8-91,-1 1,1-1,0 0,0 0,0 0,0 0,0 0,1 0,0 0,-1-1,4 4,6 3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2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53 158,'9'-9,"-2"-1,1 0,8-17,6-7,-14 24,0-2,-1 1,10-21,-17 30,-3 4,-7 13,-14 22,2 1,3 1,-24 65,35-79,1 1,1-1,1 1,1 1,0 39,4-56,0 1,1 0,1 0,0 0,4 14,-5-22,0 0,0 0,1 0,-1 0,1 0,-1 0,1-1,0 1,0 0,0-1,1 0,-1 1,0-1,1 0,0 0,-1 0,1-1,0 1,0-1,0 1,5 0,0 0,0-1,1 0,-1 0,1-1,-1 0,1 0,0-1,-1 0,0-1,1 0,-1 0,0-1,0 0,0-1,0 1,-1-1,0-1,1 1,-1-1,-1-1,1 1,-1-1,0 0,0-1,8-12,-13 17,1 1,-1-1,0 0,0 0,0 0,0 1,0-1,-1 0,1 0,-1 0,1 0,-1 0,0 0,0-1,0 1,0 0,0 0,0 0,0 0,-1 0,1 0,-1 0,-1-3,0 2,0 0,0 0,0 1,-1-1,1 1,-1 0,1-1,-1 1,0 0,0 1,0-1,-6-2,-6-2,-1 2,1-1,0 2,-33-3,17 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2.6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72,'6'-1,"-1"-1,1 0,-1-1,0 1,0-1,0 0,0 0,0-1,-1 1,6-6,5-3,-10 8,-1 1,1 0,0 1,1-1,-1 1,0 0,11-2,-15 3,0 1,0 0,0 0,0 0,0 0,0 0,0 0,0 0,0 0,0 0,0 1,0-1,0 0,0 1,0-1,0 1,0-1,0 1,0-1,0 1,-1-1,1 1,0 0,0 0,-1-1,1 1,0 0,-1 0,1 0,-1 0,1 0,-1 0,1 0,-1 0,0 0,1 0,-1 0,0 0,0 0,0 0,0 0,0 0,0 0,0 0,0 0,-1 2,-1 17,-1-1,-1 0,-1 0,-1 0,-8 19,-8 25,18-50,1 0,0 0,1 0,0 1,1-1,0 1,2-1,1 22,-1-30,1 0,-1 1,1-1,0 0,0 0,0 0,1 0,0-1,0 1,0-1,0 0,1 1,-1-1,1-1,0 1,1-1,-1 1,0-1,1 0,0-1,0 1,0-1,9 3,-5-2,0-1,0 0,0 0,0-1,0 0,0-1,0 0,0 0,1-1,-1 0,9-3,7-3,-1-1,37-19,-48 21,17-7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5:10:32.7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16134 12489 24575,'-39'-40'0,"7"9"0,32 31 0,0 0 0,0 11 0,0 12 0,0 35 0,0 4-1052,0-16 1,0 0 1051,0 16 0,-2-22 0,4-1 0,19 11 252,-18-17 1,-1 1-253,19 16 0,-10-13 0,-9-16 0,9-21 0,10 0 1598,-16 0-1598,37-21 0,5 5 0,-6-28 0,-9 36 0,2 0 0,0-24 0,0 1 0,21 21 0,-14-11 0,-4 0 0,-11 10 0,16 9 0,-37-9 0,16 11 0</inkml:trace>
  <inkml:trace contextRef="#ctx0" brushRef="#br0" timeOffset="338">16604 12489 24575,'0'47'0,"0"10"0,0-7 0,10-12 0,1 2 0,-6 23 0,5-28 0,1 1 0,0 21 0,-9-31 0,9 5 0,-11-28 0,-11-3 0,9-3 0,-9-7 0</inkml:trace>
  <inkml:trace contextRef="#ctx0" brushRef="#br0" timeOffset="580">16392 12536 8191,'52'-22'0,"-1"0"0,1 0 0,-2 3 0,-1 2 0,-10 12 4487,-2 28-4487,-11 35 0,-4-28 0,-2 2 0,-16 3 0,-3 1 0,11 3 0,-3 0 0,-30 24 0,20-27 0,-3-1 0,-26-5 0,-3-3 0,12 10 0,-20-14 0,-4-2 0,-8 16 0,4-11 0,17-5 0</inkml:trace>
  <inkml:trace contextRef="#ctx0" brushRef="#br0" timeOffset="942">17263 12700 24575,'0'54'0,"0"-1"0,9-6 0,3 1 0,-1 16 0,4-6 0,11-8 0,-16-13 0,1-1 0</inkml:trace>
  <inkml:trace contextRef="#ctx0" brushRef="#br0" timeOffset="2239">18932 3269 23626,'0'47'0,"0"-1"0,0 0 0,0 7 0,0-7 469,0-4-469,0-37 159,0 16-159,0 0 79,0-16-79,0 16 242,11-21-242,-9 0 0,9 11 0,10-9 0,-16 9 0,16-11 0,-21 21 0,0-16 0,0 16 0,21-21 0,-16 0 0,16 0 0,-21 0 0,21 0 0,-16 0 0,16 0 0,0 0 0,-5 0 0,7 0 0,9 0 0,-6-21 0,21 16 0,-21-27 0,-5 30 0,-11-30 0,-7 27 0,7-16 0,-10 21 0,0-21 0,0 16 0,0-16 0,0 21 0,0 0 0,0 0 0</inkml:trace>
  <inkml:trace contextRef="#ctx0" brushRef="#br0" timeOffset="2514">19332 3411 24575,'0'-53'0,"0"11"0,0 42 0,0 42 0,0 0 0,0-7 0,0 1 0,0 21 0,21-10 0,-16-10 0,37-14 0,-37 9 0,37-6 0,-37 0 0,16 16 0,-21-37 0,0 16 0,0-21 0</inkml:trace>
  <inkml:trace contextRef="#ctx0" brushRef="#br0" timeOffset="2830">19332 3411 23672,'11'-40'0,"-1"1"0,1-3 0,4 11 0,11 28 0,16-7 446,-26 10-446,28 10 0,-7-7 0,10 28 0,-10 16 0,-14-5 0,-15 10 0,-6 3 0,-2 3-769,-3-13 0,-4 1 769,-2-4 0,-5-5 0,-23 4 0,15 3 0,-3-1 0,-3-21 0,-2-2 0,4 8 0,3 1 0,-14 15 480,-5-7-480,37-11 215,-16-5-215,21 0 0,0-16 0,0 16 0</inkml:trace>
  <inkml:trace contextRef="#ctx0" brushRef="#br0" timeOffset="3173">19661 3975 24575,'27'-60'0,"14"23"0,-35 16 0,35 21 0,-35 0 0,15 0 0,-21 0 0,0 21 0,0 5 0,0 1 0,0 4 0,-21-8 0,15 35 0,-35-16 0,35 2 0,-14-33 0,40-11 0,27 0 0,-8-13 0,6-6-385,1 5 1,9-1 0,-1 0-1,-8-1 1,0-6 0,-3 0-1,6 4 1,0 1 0,-1-1-1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2.9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217 16,'-35'-8,"32"6,-1 1,0 0,0 0,0 0,0 0,0 1,-6 0,9 0,-1 0,1 1,-1-1,1 1,0-1,-1 1,1-1,0 1,0 0,-1 0,1 0,0 0,0 0,0 0,0 0,0 0,0 0,0 0,1 1,-1-1,0 0,1 1,-1-1,1 0,-1 3,-6 18,2 1,0 0,-1 39,-3 14,-16 37,-4 26,20-81,-13 133,21-161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7.6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 81,'-4'0,"2"0,7 0,12 0,7 0,4 0,3-9,4-4,1 2,0 1,-3 3,3 3,0 2,-2-4,-2 0,3 1,0 1,-6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8.0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1 168,'0'-5,"1"1,1-1,-1 0,1 0,0 1,0-1,0 1,1 0,-1-1,1 1,0 0,4-3,5-7,0 2,15-14,-18 20,0-1,1 2,-1-1,1 1,0 1,0 0,1 0,17-4,-19 7,-1-1,0 1,1 0,-1 1,0 0,1 0,-1 1,0 0,1 1,-1-1,0 2,8 2,-13-4,-1 0,0 0,0 0,0 0,0 0,-1 0,1 1,0-1,0 1,-1-1,1 1,-1 0,1 0,-1-1,0 1,0 0,0 0,0 0,0 0,0 1,0-1,-1 0,1 0,-1 0,0 1,1-1,-1 0,0 0,0 1,-1-1,1 0,0 0,-1 1,1-1,-1 0,-1 3,-3 7,-1 1,0-1,-1 0,-16 20,11-16,-15 21,-2-2,-45 43,45-49,27-27,0 0,0 0,0 0,0 0,1 1,-1-1,1 1,-1-1,0 5,1-6,1 0,0-1,0 1,0 0,0 0,1 0,-1-1,0 1,0 0,0 0,1-1,-1 1,0 0,1-1,-1 1,0 0,1-1,-1 1,1 0,-1-1,1 1,-1-1,1 1,0-1,-1 1,1-1,0 0,-1 1,1-1,0 0,-1 1,1-1,0 0,0 0,-1 0,1 0,0 1,0-1,0 0,13 1,0 0,0 0,0-1,0-1,-1 0,1-1,25-7,25-2,-37 8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8.3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63,'9'-4,"3"-7,0-6,2 0,-1 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8.6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33 3,'0'0,"0"0,0 0,0 1,-1-1,1 0,0 0,0 0,0 0,0 0,0 0,-1 0,1 0,0 0,0 1,0-1,0 0,-1 0,1 0,0 0,0 0,0 0,0 0,-1 0,1 0,0 0,0 0,0 0,0 0,-1 0,1 0,0-1,0 1,0 0,0 0,0 0,-1 0,1 0,0 0,0 0,0 0,0-1,0 1,0 0,-1 0,1 0,0 0,0 0,0-1,0 1,0 0,0 0,0 0,0 0,0-1,0 1,0 0,0 0,0 0,-9 15,3 15,1-1,2 1,1 0,1-1,5 41,-2 0,-2 100,0-140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9.0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0 136,'0'-7,"0"-1,1 1,-1-1,1 1,1-1,0 1,0 0,0-1,1 1,5-11,-5 15,-1-1,1 1,0 0,0 0,0 0,0 0,0 1,1-1,-1 1,1 0,0 0,-1 0,1 1,0-1,0 1,0 0,0 0,0 0,1 0,5 1,-7-1,1 1,-1 0,1 1,-1-1,1 1,-1-1,1 1,-1 0,0 0,1 0,-1 1,0-1,0 1,0 0,0 0,0 0,0 0,-1 0,1 0,-1 1,1 0,-1-1,0 1,3 6,-2-4,0 0,-1 1,0 0,0-1,0 1,-1 0,0 0,0 0,-1 0,1 0,-1 0,0 0,-2 9,-3 6,0-1,-1 0,-2 0,-12 25,-46 73,62-111,0-1,1 2,0-1,0 0,1 1,-3 13,5-19,-1-1,1 0,0 0,0 1,-1-1,1 0,0 1,0-1,1 0,-1 0,0 1,0-1,1 0,-1 0,0 1,1-1,0 0,-1 0,1 0,-1 0,1 0,0 0,0 0,0 0,0 0,0 0,0 0,0 0,0 0,0-1,0 1,0 0,0-1,0 1,1-1,-1 0,0 1,0-1,1 0,-1 0,0 0,1 1,-1-2,0 1,1 0,-1 0,0 0,0 0,1-1,1 0,16-4,-1-1,0 0,0-2,0 0,24-15,-13 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9.37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81 154,'-1'1,"0"-1,0 0,0 1,0-1,1 1,-1-1,0 1,1-1,-1 1,0 0,1-1,-1 1,1 0,-1-1,1 1,-1 0,1 0,-1-1,1 1,-1 2,-8 23,6-18,-1 3,0 0,1 0,1 0,0 0,0 0,1 0,0 19,2-26,-1 0,0 0,1 0,-1-1,1 1,0 0,1-1,-1 1,1 0,-1-1,1 0,0 1,0-1,0 0,1 0,-1 0,1 0,0 0,0-1,0 1,0-1,0 0,0 0,1 0,5 2,6 0,1 0,0-2,0 1,0-2,0 0,0-1,30-4,31 1,-73 3,-1 0,0 0,0 0,0 1,0 0,0-1,0 1,0 0,0 0,0 1,0-1,-1 1,1-1,-1 1,1 0,-1 0,1 0,-1 0,0 0,3 4,-4-3,0-1,0 1,0-1,0 1,0-1,-1 1,1-1,-1 1,0-1,0 1,0 0,0-1,0 1,0 0,-1-1,1 1,-1-1,0 1,0-1,0 1,0-1,0 0,0 1,-2 2,-4 4,0 1,-1-1,0-1,0 1,0-1,-1 0,-1-1,1 0,-1-1,-20 10,22-12,0 0,-1-1,1 0,-1-1,1 0,-1 0,0-1,0 0,0 0,0-1,0 0,0-1,0 0,-15-3,-7-8</inkml:trace>
  <inkml:trace contextRef="#ctx0" brushRef="#br0" timeOffset="1">0 128,'0'-5,"5"-1,5 0,7 1,9 2,4-3,3-2,8 2,3 1,3 2,2-8,2-2,7 1,-3 2,-1 4,0-2,-1-1,-9 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4.6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63,'0'4,"9"2,8 0,5-1,4-6,7-3,1-1,1 1,-2 0,4 2,-1-4,-2-1,-1 1,1 1,1 2,-5-9,-5-1,-5 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4.9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0 164,'3'-6,"-1"0,1 1,0-1,0 1,0 0,1 0,0 0,9-9,-4 3,-1 2,0 1,1-1,-1 1,2 1,-1 0,1 0,0 1,0 0,1 1,14-6,-18 9,1-1,-1 1,1 0,0 1,0 0,0 0,0 1,0 0,0 0,0 0,-1 1,1 1,0-1,0 1,-1 1,10 3,-12-3,0 0,0 1,0 0,0-1,-1 2,0-1,0 0,0 1,0 0,-1-1,0 2,0-1,0 0,0 1,-1-1,0 1,0-1,-1 1,1 0,-1 0,0 0,-1 0,0 11,-3-2,0 0,-1 0,0-1,-2 0,1 0,-2 0,-13 22,2-10,-1-1,-38 39,-72 75,128-138,0-1,1 1,-1 0,0-1,0 1,0 0,1 0,-1-1,0 1,1 0,-1 0,0 0,1 0,-1 0,1 0,0 0,-1 0,1 0,0 0,0 0,0 0,-1 0,1 0,0 0,0 0,0 0,1 0,-1 1,0 0,2-1,-1 0,1 0,-1 0,1 0,0 0,-1 0,1-1,0 1,0-1,0 1,-1-1,1 1,0-1,0 0,0 0,2 0,24-1,1-1,-1-1,0-2,49-14,-26 7,51-15,-71 19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5.3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78,'0'-4,"0"-12,5-2,1-3,-1 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7-31T15:04:32.83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22154 3616 0,'36'0'0,"-36"18"16,17-18 15</inkml:trace>
  <inkml:trace contextRef="#ctx0" brushRef="#br0" timeOffset="20647.87">17551 12629 0</inkml:trace>
  <inkml:trace contextRef="#ctx0" brushRef="#br0" timeOffset="21706.27">17462 14111 0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5.66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10,'19'-5,"-19"4,1 1,0-1,-1 1,1-1,0 1,-1 0,1-1,0 1,0 0,-1 0,1-1,0 1,0 0,0 0,-1 0,1 0,0 0,0 0,-1 0,1 0,0 1,0-1,0 0,-1 0,1 1,0-1,0 0,-1 1,1-1,0 0,-1 1,1-1,-1 1,1 0,0-1,-1 1,1-1,-1 1,0 0,1-1,-1 1,1 0,-1 0,0-1,0 1,1 0,-1 0,0 1,4 14,-1 1,-1 0,0 0,-2-1,1 1,-4 22,1 5,0 195,3-212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5.9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1 267,'3'-5,"1"0,-1-1,0 1,-1-1,1 1,-1-1,0 0,0 0,-1 0,0 0,1-8,8-30,-3 29,1 1,1 1,0-1,1 1,0 1,1 0,13-11,-21 20,0 0,0 0,0 0,1 1,-1 0,1 0,0 0,-1 0,1 0,0 1,0-1,0 1,0 0,1 0,-1 1,0-1,0 1,0 0,1 0,-1 1,0-1,0 1,0 0,0 0,1 0,-1 0,-1 1,1 0,0 0,0 0,-1 0,1 0,-1 1,0 0,1-1,-1 1,0 1,-1-1,1 0,-1 1,1-1,-1 1,0-1,0 1,-1 0,1 0,-1 0,0 0,0 0,0 0,-1 1,1-1,-1 0,0 0,0 1,0-1,-1 0,-1 5,-2 5,-1 0,-1-1,0 0,-1 0,0-1,-1 0,0 0,-12 13,10-14,1 0,0 1,1 0,1 1,0-1,1 2,0-1,-5 19,10-30,1-1,-1 1,1-1,-1 1,1 0,0-1,0 1,0 0,0-1,0 1,0 0,0-1,1 1,-1 0,1-1,-1 1,1 0,-1-1,1 1,0-1,0 0,0 1,2 1,-1-1,0-1,0-1,0 1,0 0,0 0,1-1,-1 0,0 1,0-1,1 0,-1 0,0 0,1 0,-1 0,0-1,0 1,3-2,12-2,0-1,-1-1,1 0,-1-2,-1 0,0 0,0-1,0-1,-1-1,-1 0,16-16,-7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06.3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3 164,'1'-1,"-1"-1,0 0,1 1,-1-1,1 0,0 1,0-1,-1 1,1-1,0 1,0 0,0-1,2 0,3 1,-8 16,1-10,-1 0,1 0,1 0,-1 0,1 0,0 0,0 0,0 0,1 0,0 0,0 0,0 0,0 0,1 0,0-1,4 9,1-2,1 0,1 0,0-1,17 15,-16-15,1 1,-1 0,-1 0,13 19,-20-27,-1 0,1 0,-1 0,0-1,0 1,0 0,0 0,0 0,-1 1,1-1,-1 0,0 0,0 0,0 0,0 0,-1 0,1 1,-1-1,0 0,0 0,0 0,0 0,-1-1,1 1,-1 0,1-1,-1 1,0 0,0-1,0 0,-1 0,-2 3,1-2,0 0,0 0,-1 0,1-1,-1 0,0 0,0 0,0 0,0-1,0 0,0 0,0 0,0-1,0 1,0-1,-1 0,1-1,-10-1,-17-8</inkml:trace>
  <inkml:trace contextRef="#ctx0" brushRef="#br0" timeOffset="1">57 57,'4'0,"12"-5,7-1,4 1,2 0,5 2,2 1,0 1,-3-5,3 0,-1 0,0 1,-3 2,3 1,0 1,-7 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0.2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161 90,'1'-21,"-1"14,0 1,1-1,-2 1,1-1,-1 1,0-1,-3-8,4 14,0 1,-1 0,1-1,0 1,0-1,-1 1,1 0,0-1,-1 1,1 0,0-1,-1 1,1 0,-1-1,1 1,0 0,-1 0,1 0,-1-1,1 1,-1 0,1 0,-1 0,1 0,0 0,-1 0,1 0,-1 0,1 0,-1 0,1 0,-1 0,1 0,-1 0,1 1,-1-1,1 0,0 0,-1 0,1 1,-1-1,1 0,0 1,-1-1,1 0,0 1,-1-1,1 0,0 1,-1-1,1 0,0 1,0-1,0 1,-1-1,1 1,-16 25,-20 64,12-24,23-64,-12 27,2 1,0 0,-8 45,18-66,0 0,0 0,0 0,1 0,1 0,0 0,0-1,0 1,1 0,1 0,-1-1,1 1,1-1,0 0,0 0,10 14,-9-14,1-1,0-1,1 1,0-1,0 0,0 0,0-1,1 0,0-1,0 1,1-1,-1-1,1 0,0 0,0-1,-1 0,18 2,5-3,0-1,0-2,58-10,-71 10,19-4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0.6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165 0,'-3'1,"0"0,1 0,-1-1,1 2,-1-1,1 0,-1 0,1 1,0-1,0 1,0 0,0 0,0 0,0 0,-2 4,-26 34,30-39,-12 20,1 0,1 0,1 1,1 0,1 1,-7 41,4 4,-1 70,8-104,2-1,2 1,1 0,7 36,-2-44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0.9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81,'9'-9,"3"-8,4 0,0-3,-4 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1.4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109 20,'-3'-19,"-4"34,-4 33,-23 260,28-274,-14 45,13-59,2-1,0 1,1 1,1-1,1 1,0-1,3 29,7-20,4-5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1.83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115 182,'1'-8,"1"-1,0 1,0 0,1 1,0-1,0 0,1 1,6-10,6-15,-9 17,-4 8,1 0,-2 0,1-1,-1 1,2-12,-23 53,-21 38,23-43,-23 52,26-45,2 0,2 1,1 0,2 1,1 0,3 0,0 64,4-97,-1 1,1 0,0-1,0 1,1-1,0 0,0 1,0-1,0 0,1 0,3 5,-4-9,-1 1,0-1,1 1,-1-1,1 0,-1 0,1 0,0 0,-1 0,1 0,0 0,0 0,0-1,-1 1,1 0,0-1,0 0,0 0,0 1,0-1,0 0,0 0,0-1,0 1,0 0,0-1,0 1,0-1,0 0,-1 1,1-1,0 0,2-2,-1 1,1 0,-1 0,0 0,0-1,-1 1,1-1,0 1,-1-1,0 0,0 0,0-1,0 1,0 0,0 0,-1-1,0 1,1-1,-1 0,-1 1,1-1,0 0,-1 1,0-7,0 4,-1 0,1-1,-1 1,-1 0,1 1,-1-1,0 0,0 0,-1 1,0-1,0 1,0 0,-7-9,-51-44,40 39,0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2.1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110 46,'2'-1,"0"0,0 0,-1 0,1 0,0 0,-1 0,1-1,-1 1,0 0,1-1,1-1,3-4,25-14,-31 20,0 1,0 0,1 0,-1 0,0 0,0 0,1 0,-1 0,0-1,0 1,1 0,-1 0,0 0,0 0,1 0,-1 0,0 0,0 0,1 0,-1 0,0 0,0 0,0 1,1-1,-1 0,0 0,0 0,1 0,-1 0,0 0,0 1,0-1,1 0,-1 0,0 0,0 0,0 1,0-1,1 0,-1 0,-6 22,-33 62,-27 90,44-112,11-33,1 0,-9 46,18-66,0 0,0 0,1 0,0 0,0 0,1 0,0 0,1 0,0 0,0 0,1 0,7 15,-7-18,1 3,1 0,0 0,1-1,-1 0,10 10,-14-17,1 1,-1-1,1 0,-1 0,1 1,0-1,0 0,-1 0,1-1,0 1,0 0,0-1,0 1,0-1,0 1,0-1,0 0,0 0,0 0,0 0,0 0,0-1,0 1,0 0,0-1,0 0,0 1,0-1,0 0,0 0,2-1,-2 0,1 0,0 1,0-1,-1 0,1 0,-1 0,1-1,-1 1,0-1,0 1,0-1,-1 0,1 1,0-1,-1 0,0 0,0 0,0 0,0-1,0 1,0 0,-1 0,0-5,0 2,-1 0,0 0,0 0,-1 1,0-1,0 0,0 1,0-1,-1 1,0 0,0 0,-5-6,-49-52,44 50,-11-13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2.52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68,'2'-1,"0"0,1 1,-1-1,0 0,0 0,0 0,0 0,0-1,-1 1,1 0,3-4,10-6,6 3,-1 1,2 1,-1 1,43-4,-33 5,-30 4,0-1,1 1,-1 0,1 0,-1 0,1 0,-1 0,1 0,-1 0,1 0,-1 1,1-1,-1 0,0 1,1-1,-1 1,0 0,1-1,0 2,-1-1,-1 0,1 0,0 0,-1 0,0 0,1 0,-1 0,0 0,1 0,-1 0,0 0,0 0,0 0,0 0,0 0,0 0,0 0,0 0,0 0,-1 1,-2 8,-1 0,1 0,-2-1,-7 14,3-7,-12 33,1 2,3 0,3 1,-9 56,17-85,-1 1,-17 36,13-34,0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30T15:03:55.3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30631 13627 122 0,'0'0'83'15,"0"0"-47"-15,0 0-27 16,0 0-5-16,0 0-4 16,0 0-7-16,0 0-3 15,57 53-39-15,-14-34-42 16</inkml:trace>
  <inkml:trace contextRef="#ctx0" brushRef="#br0" timeOffset="27147.79">20640 7904 49 0</inkml:trace>
  <inkml:trace contextRef="#ctx0" brushRef="#br0" timeOffset="5094.18">25234 4579 204 0,'0'0'90'16,"0"0"-57"-16,0 0-7 15,0 0-2-15,0 0-24 16,0 0-1-16,0 0-59 0,68-73-6 16,-44 90-28-16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2.8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37 257,'0'-3,"-1"1,0-1,0 1,0-1,0 1,0-1,-1 1,1 0,-1 0,1-1,-4-2,-8-14,12 17,0 0,0-1,0 1,0 0,1-1,-1 1,1 0,0-1,0 1,0-1,0 1,0 0,0-1,1 1,-1-1,1 1,0 0,-1-1,3-2,-1 2,0 0,0 1,0-1,0 1,1 0,-1-1,1 1,0 0,0 0,0 1,0-1,4-1,10-3,-1 1,1 1,0 1,25-3,-33 5,40-4,0-3,0-2,52-18,3-8,-56 22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3.63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108 94,'-18'0,"43"-2,13-1,46-8,113-21,-148 21,0 2,0 2,100-1,-94 3,-45 3,-1 0,1 1,0 0,-1 1,1 0,0 1,18 3,-26-3,1 1,0-1,-1 1,1 0,-1 0,1 0,-1 0,0 0,0 1,0-1,0 1,-1-1,1 1,0 0,1 4,19 51,-17-40,3 8,-1 1,-1-1,-2 1,3 40,-8 112,-1-91,0 8,-18 112,-31 217,-4 38,7-221,-4 26,31-113,-4 206,24-239,5 149,9-168,-6-60,1 44,-8-65,-1 191,0-210,1 1,-1-1,1 1,-1-1,0 1,0-1,-1 0,1 1,-1-1,0 0,1 0,-1 0,-1 0,1 0,0-1,-1 1,1-1,-1 1,0-1,0 0,0 0,0 0,0 0,0-1,0 1,-1-1,1 0,-7 1,-8 2,0-2,0 0,-1-1,-27-2,25 0,-434-5,390 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5.0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287 41,'1'1,"0"-1,0 0,-1 0,1 0,0 0,0 0,-1-1,1 1,0 0,0 0,-1 0,1-1,0 1,0 0,-1-1,1 1,0 0,-1-1,1 1,-1-1,1 1,0-1,-1 0,1 1,-1-1,0 1,1-1,-1 0,1 1,-1-1,0 0,0 0,1 1,-1-1,0 0,0 0,0 1,0-1,0-1,0 1,0 0,0 0,-1 0,1 0,0 0,-1 0,1 0,-1 0,1 0,-1 0,1 0,-1 0,0 0,0 1,1-1,-1 0,0 0,0 1,0-1,0 1,0-1,0 1,0-1,0 1,0-1,0 1,0 0,-1-1,-3 1,0 0,0 0,0 0,0 1,1-1,-1 1,0 0,0 1,-6 2,-44 20,47-19,-12 4,1 2,-30 22,44-30,0 1,1 0,-1 0,1 0,0 0,0 1,1-1,-1 1,1 0,0 0,1 0,-1 1,1-1,-3 11,5-12,0 0,0-1,1 1,-1 0,1 0,0-1,0 1,1 0,-1-1,1 1,-1-1,1 0,0 0,0 1,1-1,-1 0,1-1,5 6,1 1,1-1,0 0,0 0,15 7,6 0,1-1,60 17,-1-1,-81-26,0 0,0 1,-1 0,1 1,-1 0,0 1,-1 0,1 0,9 12,-16-16,1-1,-1 1,0 0,-1-1,1 1,0 0,-1 0,0 0,0 1,0-1,0 0,0 0,0 1,-1-1,0 0,1 1,-1-1,-1 1,1-1,0 0,-1 1,0-1,0 0,0 0,0 0,0 1,0-1,-1 0,0-1,0 1,1 0,-1 0,-1-1,-2 4,-1-1,-1 1,1-1,-1 0,-1 0,1-1,-1 0,0 0,1-1,-2 0,1 0,0-1,0 0,-1 0,-13 0,-8 0,-1-2,-52-5,62 3,-1-2,1 0,-24-7,40 9,0 1,0-1,1 0,-1 0,0 0,1-1,-1 1,1-1,0 0,0-1,0 1,1-1,-1 1,1-1,0 0,0-1,0 1,0 0,-2-5,1-11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5.3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1,'6'-1,"-1"1,0 0,1 1,-1-1,0 1,0 0,1 1,-1-1,0 1,0 0,-1 0,1 0,0 1,-1 0,1 0,-1 0,0 0,0 1,0 0,0-1,-1 1,0 1,1-1,-1 0,-1 1,1 0,-1-1,3 8,-1 0,-1 1,0 0,0-1,-1 1,0 20,-5 69,0-40,3-51,0 0,0 0,-1 0,-1 0,0 0,0-1,-1 1,0-1,-1 1,-6 12,-7-1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5.7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64 213,'-2'-3,"0"0,0 0,0 0,1 0,-1-1,1 1,-1-1,1 1,0-1,0 1,1-1,-1 0,1 1,0-1,0 0,0 1,0-1,2-7,-1 7,0-1,0 0,0 0,1 1,0-1,-1 1,2 0,-1-1,0 1,1 0,0 0,0 1,0-1,4-4,8-3,0 1,0 0,1 1,0 1,23-8,-35 14,1 1,0-1,0 1,0 1,0-1,0 1,0 0,1 0,-1 0,7 2,-9-1,0 0,0 0,0 0,0 1,0-1,-1 1,1 0,0-1,-1 1,0 0,1 1,-1-1,0 0,0 1,0-1,0 1,-1 0,3 3,-3-2,0-1,1 0,-1 1,-1-1,1 1,0-1,-1 1,0-1,0 1,0-1,0 1,0-1,-1 1,1-1,-1 1,0-1,0 1,-1-1,1 0,-1 0,1 0,-1 0,-2 3,-7 9,0-1,-1-1,-21 19,-4 5,36-36,1 0,-1 0,0 0,1 0,-1 0,1 0,0 0,-1 0,1 0,0 0,-1 0,1 0,0 0,0 0,0 0,0 0,0 1,0-1,0 0,1 0,-1 0,0 0,1 0,-1 0,0 0,1 0,-1 0,1 0,0 0,-1 0,1-1,0 1,-1 0,1 0,0-1,0 1,0 0,0-1,1 2,6 3,-1-1,1 1,14 5,-14-7,9 5,-7-4,1 0,-1 1,1 1,-1 0,-1 0,1 1,14 13,-23-18,0 0,0 0,0 0,0 0,0 0,0 0,-1 0,1 0,-1 0,1 0,-1 0,0 0,0 0,0 1,0-1,0 0,-1 0,1 0,0 0,-1 0,0 0,0 0,1 0,-1 0,0 0,-3 3,2-1,-1 0,1 0,-1 0,0-1,-1 0,1 1,0-1,-1 0,0-1,0 1,-5 3,-4-2,-1 0,1 0,0-2,-1 1,0-2,-18 1,-82-8,107 6,1-1,0 0,-1 0,1-1,0 0,0 0,0 0,0-1,0 0,-10-7,-3-6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6.0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1 152,'0'-9,"4"-3,7 0,6 3,0-2,6 1,4 2,1 2,-3-2,-1 0,3 2,-1-3,-2 0,-4-8,-6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6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162 101,'-153'0,"153"0,-1 0,1 0,0 0,0 0,-1 0,1 0,0 0,-1 0,1 0,0 0,0 0,-1 0,1 0,0 0,-1 0,1 0,0 0,0-1,-1 1,1 0,0 0,0 0,-1 0,1-1,0 1,0 0,0 0,-1 0,1-1,0 1,0 0,0 0,0-1,-1 1,1-1,6-9,17-8,5 6,1 2,0 1,58-9,-29 6,-29 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13:51:41.73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708 85,'2'-1,"0"0,-1 1,1-1,-1 0,1 0,-1 0,0 0,1 0,-1-1,0 1,0 0,0-1,0 1,0 0,0-1,1-2,11-27,-13 30,-1 0,1 0,0-1,0 1,-1 0,1 0,-1 0,1 0,-1 0,1 0,-1 0,1 0,-1 0,0 0,0 0,1 1,-1-1,0 0,0 0,0 1,0-1,0 1,0-1,0 1,0-1,0 1,0-1,0 1,-2-1,-37-4,35 4,-29 0,1 1,-1 2,1 1,-57 12,36 0,0 1,-51 24,86-33,0-1,-29 5,34-9,-1 1,1 1,0 0,1 1,-24 12,33-14,0-1,1 1,0 0,0 0,0 1,0-1,0 1,1-1,-1 1,1 0,0 0,0 0,1 0,-1 0,1 0,0 1,0-1,0 0,0 1,1-1,0 7,0 11,2-1,0 1,6 25,-1-12,20 201,18 103,-25-222,7 185,-23 119,-4-359,-7 72,-32 176,6-75</inkml:trace>
  <inkml:trace contextRef="#ctx0" brushRef="#br0" timeOffset="1">36 2961,'-4'55,"3"-35,-1 0,-8 34,6-37,1 1,1-1,0 28,2-44,0-1,0 1,0 0,0 0,1 0,-1 0,1 0,-1 0,0 0,1 0,0 0,-1-1,1 1,-1 0,1 0,0-1,-1 1,1 0,0-1,0 1,0-1,0 1,-1-1,1 1,0-1,0 0,0 1,0-1,0 0,0 0,0 0,0 0,0 0,0 0,0 0,0 0,0 0,1 0,45-10,-35 7,142-39,45-9,-3 24,20-3,-185 22,33-11,-26 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8.6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104 1,'-3'0,"-1"0,1 1,0-1,0 1,0 0,0 0,0 0,0 0,0 0,1 1,-1-1,0 1,1 0,-1 0,1 0,-1 0,1 0,0 1,0-1,0 1,-2 3,3-5,0 1,1-1,-1 1,0 0,1-1,-1 1,1 0,0-1,-1 1,1 0,0 0,0-1,0 1,0 0,1-1,-1 1,0 0,1-1,-1 1,1 0,-1-1,1 1,0-1,0 1,0-1,0 1,0-1,0 1,0-1,0 0,0 0,1 0,-1 0,1 0,-1 0,1 0,-1 0,1 0,1 0,9 4,1-1,-1 0,1-1,-1-1,1 0,14 0,22 4,-32-3,-3-1,0 1,0 0,0 1,22 9,-34-12,0-1,0 1,0 0,0 0,0 1,0-1,-1 0,1 1,0-1,-1 1,1-1,-1 1,0 0,1-1,-1 1,0 0,0 0,0 0,0 0,-1 0,1 0,0 0,-1 0,0 0,1 1,-1-1,0 0,0 0,0 0,0 0,-1 1,1-1,0 0,-1 0,0 0,1 0,-1 0,-1 2,-1 1,0 0,0 0,0-1,-1 1,0-1,1 0,-2 0,1 0,0-1,-1 1,0-1,1 0,-1 0,-1-1,1 0,0 0,0 0,-1 0,-10 1,-8 1,0-1,0-1,-30-1,33-2,0-1,-38-7,32 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8.9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0 175,'0'-4,"0"-7,5-10,10-2,7-1,5 3,2 5,6 6,1-1,-1 2,-2 3,3 2,0-3,-6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2-07-31T15:10:20.6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26017 15628 0,'0'0'0,"-17"-18"15,-1 36 1,-52 53-1,70-54-15,-89 107 16,19-1 0,34-35-1,36-70-15</inkml:trace>
  <inkml:trace contextRef="#ctx0" brushRef="#br0" timeOffset="267.45">26123 15857 0,'35'-17'0,"-70"34"0,88-34 0,-53-19 0,18 36 15,-18-17-15,0-1 32,0 36-17,-18-1 1,0 54-1,18-53-15,0 105 16,0 1 0,-35-36-1,18 0 1,-1-70 0</inkml:trace>
  <inkml:trace contextRef="#ctx0" brushRef="#br0" timeOffset="566.79">25717 15610 0,'18'0'0,"0"0"16,-1 0 0,19 18-1,-1 70 1,36 53 0,-1-17-1,-70-89-15,35 53 16,-17-52-1</inkml:trace>
  <inkml:trace contextRef="#ctx0" brushRef="#br0" timeOffset="1731.66">16563 6985 0,'0'-18'0,"-18"1"15,18-1 1,18 18 0,0 35-1,52 36 1,1 17-1,-54-70-15,54 88 16,-36-36 0,-35-52-1</inkml:trace>
  <inkml:trace contextRef="#ctx0" brushRef="#br0" timeOffset="1935.35">16845 7056 0,'18'-18'0,"-36"36"0,36-54 0,-18-17 15,0 18 1,-36 35 0,-34 106 15,-18 0-15,0 70-1,52-88 1,1-35-16</inkml:trace>
  <inkml:trace contextRef="#ctx0" brushRef="#br0" timeOffset="2266.61">16775 7479 0,'0'0'0,"35"0"0,-35-53 15,17 35 1,1-17-1,35 0 1,0 35 0,-18 35-1,-17 18 1,-18-18 0,-53 18-1,-35 35 1,35-17-1,18-53 1,87 17 0,37-70-1,34-1 1,18 19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9.3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135 1,'-1'6,"-1"0,0 0,0-1,0 1,-1 0,0-1,0 0,-6 8,0 2,-3 7,-12 36,-8 16,27-65,1 0,0 0,0 1,1-1,0 1,1 0,0 0,0 0,1 0,0 1,1-1,0 0,1 0,0 0,1 0,0 0,0 0,1 0,1 0,-1-1,1 1,1-1,10 16,-9-16,0-1,1 1,0-1,0 0,0-1,1 0,1 0,-1 0,10 5,-14-10,0 0,0 0,0-1,0 1,0-1,0 1,1-1,-1-1,0 1,1-1,-1 1,0-1,1-1,-1 1,1 0,-1-1,0 0,0 0,1 0,-1-1,0 0,0 1,0-1,5-4,-7 5,0 0,0-1,0 1,-1-1,1 1,0-1,-1 0,1 1,-1-1,0 0,1 0,-1 0,0 0,0 0,0 0,-1-1,1 1,0 0,-1 0,1-1,-1 1,0 0,0-1,0 1,0 0,0-1,-1 1,1 0,-1 0,1-1,-1 1,0 0,0 0,0 0,0 0,-1-2,-2-2,1 1,-1 0,0 0,0 0,0 1,-1 0,0-1,1 1,-2 1,1-1,0 1,-8-4,0 3,0 0,0 1,0 0,-1 1,-24-1,5 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19.8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 11,'9'0,"-6"0,-8 0,-3-5,-1-1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0.6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298 160,'1'-11,"-1"1,-1-1,0 1,-1-1,0 1,-5-16,5 22,0 0,0 0,0 0,-1 0,0 0,1 0,-1 1,-1-1,1 1,0 0,-1 0,0 0,0 0,0 1,0-1,0 1,-6-2,3 2,0 0,0 0,-1 1,1 0,-1 0,1 0,-1 1,1 1,-1-1,1 1,-1 0,1 1,-1 0,1 0,0 0,0 1,0 0,0 1,1-1,-1 1,1 1,0-1,0 1,1 0,-1 0,1 1,0-1,1 1,-1 1,1-1,-5 10,7-9,0-1,0 1,1 0,0-1,0 1,1 0,0-1,0 1,0 0,1 0,0-1,3 13,1-5,-1 1,2-1,-1 0,14 22,-4-14,1-1,0-1,2 0,0-1,29 23,-19-16,-1 1,26 34,-51-58,0 0,0 1,0-1,0 0,0 1,0 0,-1-1,0 1,0 0,0 0,0-1,-1 1,1 0,-1 4,0-6,0 0,-1 0,1-1,-1 1,1 0,-1-1,0 1,0 0,0-1,1 1,-1-1,-1 1,1-1,0 0,0 1,0-1,-1 0,1 0,-1 0,1 0,-1 0,1 0,-1 0,0-1,1 1,-1-1,0 1,1-1,-1 1,0-1,0 0,1 0,-4 0,2 0,0 0,-1 0,1-1,0 1,0-1,-1 0,1 0,0 0,0 0,0 0,0-1,0 1,1-1,-1 0,0 0,1 0,-1 0,1 0,0-1,-1 1,1-1,0 0,1 1,-1-1,-2-6,-1-1,0 0,2-1,-1 1,1-1,1 0,-3-15,4 11,0 0,1 1,1-1,0 0,1 1,0-1,1 1,1 0,1-1,0 2,10-21,-1 8,2 2,0 0,2 0,37-37,-39 44,-4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1.14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1,'3'0,"-1"0,0 1,0-1,0 1,0-1,0 1,0 0,0 0,0 0,0 0,0 0,-1 1,1-1,0 0,-1 1,1-1,-1 1,1 0,-1-1,0 1,0 0,0 0,0 0,0 0,0 0,0 0,-1 0,1 0,0 3,2 9,-1 0,0 0,0 19,-2-25,1 59,2 35,-2-91,1 1,0-1,1 1,0-1,1 0,8 17,-10-25,0 0,0 0,0 0,1 0,-1 0,1-1,-1 1,1-1,0 0,0 0,0 0,0 0,0-1,4 3,0-2,1 0,-1 0,0 0,1-1,-1 0,12 0,-4-1,0-1,0 0,1-1,-1-1,0-1,16-5,-20 4,1 0,-1-1,-1 0,1-1,-1 0,0 0,0-1,-1-1,0 1,-1-1,0-1,0 0,12-21,-15 22,0-1,-1 0,0 0,0 0,-1 0,-1-1,0 1,0-1,-1 0,0 1,-1-1,0 0,-1 0,0 0,-1 1,-2-12,-4 7,1 20,-2 25,4 43,5 102,2-75,-2-71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1.4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1 172,'1'-10,"1"-1,0 1,0-1,1 1,1 0,-1 0,2 0,-1 0,10-13,14-34,-46 82,15-17,1 0,-1 0,2 1,-1-1,1 1,0-1,1 1,0-1,0 1,1 0,0-1,0 1,1-1,1 0,-1 1,1-1,0 0,9 14,5 6,2-1,1 0,39 39,-5-4,-50-57,0 0,-1 1,1 0,-1-1,-1 1,1 0,-1 0,0 1,0-1,-1 0,0 1,0-1,0 7,-1-11,0 1,0-1,-1 0,1 0,-1 0,1 0,-1 0,1 0,-1 0,0 0,0 0,0 0,0 0,0 0,-1-1,1 1,0 0,-1-1,1 1,-1-1,0 0,0 1,1-1,-1 0,0 0,0 0,0 0,0 0,0-1,0 1,0-1,0 1,0-1,-1 0,1 0,0 1,0-2,0 1,0 0,-5-1,0 0,0 0,0 0,0-1,-1 0,-11-5,-2-5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1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1 224,'0'-5,"9"-1,3-4,4-1,4-7,3-1,7-2,3 3,1 4,-7 0,-2 3,4 3,1-2,0 1,0 2,4-7,1-1,-6 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3.3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55 50,'-1'0,"0"0,1 0,-1 0,0 0,0-1,1 1,-1 0,0-1,1 1,-1 0,0-1,1 1,-1-1,1 1,-1-1,0 1,1-1,-1 0,1 1,0-1,-1 0,1 1,-1-1,1 0,-1-1,-5-22,4 13,-2 10,0 7,-3 10,3-2,0 1,1-1,1 1,1-1,0 1,0 0,2 0,2 19,-3-33,1 0,-1 0,0 1,1-1,-1 0,1 0,-1 0,1 0,0 0,0 0,-1 0,1 0,0 0,0 0,0 0,0 0,0-1,0 1,0 0,0-1,0 1,0 0,1-1,-1 0,0 1,0-1,0 0,1 1,-1-1,0 0,0 0,1 0,-1 0,0 0,0-1,1 1,-1 0,0 0,0-1,3 0,6-3,0 0,0 0,17-12,-14 9,0 1,1 0,-1 2,1-1,0 2,0-1,0 2,1 0,-1 1,0 0,1 1,-1 1,1 0,-1 1,0 1,18 5,-30-8,0 1,0 0,1-1,-1 1,0 0,0 0,0 1,0-1,0 0,0 1,0-1,0 1,-1 0,1-1,-1 1,1 0,-1 0,0 0,1 0,-1 0,0 0,0 0,-1 1,1-1,0 0,-1 1,1-1,-1 0,0 1,0-1,0 0,0 1,0-1,-1 0,1 1,0-1,-1 0,0 1,-1 2,-1 2,-1 1,0-1,0 0,-1 0,1 0,-2-1,1 0,-1 1,-12 9,10-10,0 0,0 0,-1-1,0 0,0 0,0-1,0 0,-1-1,0 0,0 0,1-1,-1 0,0-1,-1 0,1-1,0 0,0-1,-17-2,8-4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3.68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0 272,'1'-4,"1"0,-1 0,1 0,0-1,0 2,0-1,0 0,1 0,-1 1,1-1,0 1,0 0,5-4,-1 0,10-10,0 2,2 0,-1 0,2 2,0 1,1 0,33-13,0 4,108-26,-136 41,47-3,-42 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4.01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 1,'11'-1,"0"2,0-1,0 1,0 1,0 0,0 1,0 0,10 5,-18-6,0-1,0 1,0 0,0 0,0 0,-1 0,1 0,-1 1,0-1,0 1,0 0,0-1,0 1,0 0,-1 0,1 0,-1 1,0-1,0 0,0 0,0 1,-1-1,1 0,-1 1,0-1,0 0,0 1,-1-1,1 1,-2 4,0 3,-1 1,-1-1,1 0,-2 1,0-2,-10 18,-3-1,-23 26,-4 8,43-60,1 0,0 0,0 1,0-1,0 0,1 1,-1-1,0 1,0-1,1 1,-1-1,1 1,0 0,-1-1,1 1,0-1,0 1,0 0,0-1,0 1,0 0,1-1,-1 1,0-1,1 1,-1 0,1-1,0 1,-1-1,2 2,0-1,0-1,1 0,-1 1,0-1,0 0,1 0,-1 0,1-1,-1 1,1 0,-1-1,1 0,-1 1,1-1,-1 0,1 0,-1-1,1 1,3-1,19-3,1-2,33-11,-35 8</inkml:trace>
  <inkml:trace contextRef="#ctx0" brushRef="#br0" timeOffset="1">515 218,'0'-5,"4"-1,3-9,3-2,1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4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11,'1'-1,"0"0,0 0,0 0,0 0,0 1,0-1,0 0,0 1,0-1,1 1,-1-1,0 1,0 0,1-1,-1 1,0 0,0 0,1 0,-1 0,0 0,0 0,1 0,-1 0,0 1,0-1,1 0,-1 1,0-1,0 1,0-1,0 1,0 0,1-1,-1 1,1 1,4 4,-1-1,1 2,-1-1,8 12,2 3,-5-12,0-1,1 0,-1 0,2-1,-1-1,1 1,0-2,0 0,16 4,-7-1,35 17,-50-21,1 0,-1 0,0 1,0 0,0 0,0 1,-1-1,9 13,-13-16,1 0,-1 1,0-1,0 1,0-1,0 1,0-1,0 1,-1 0,1-1,-1 1,0 0,0 0,0-1,0 1,0 0,0 0,-2 3,1-2,-1 1,0-1,0 0,0 0,-1 0,1 0,-1 0,0 0,0-1,-4 4,0-1,0 0,0-1,0 0,0 0,-1 0,0-1,0 0,0-1,0 0,-1 0,-8 1,12-4,0 1,0-1,1 0,-1 0,0-1,0 1,1-1,-1 0,0-1,1 1,-1-1,1 0,0 0,0 0,-1 0,1-1,1 0,-1 1,0-2,1 1,-1 0,1-1,0 1,0-1,-4-8,-4-7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21:14.35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0 13340,'0'4'868,"0"-2"-868,0-2-2078,0 0 538,14 6 1540,1-5 0,2 5 0,-5-6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4.70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0 162,'0'-5,"0"-5,9-2,8 1,1-6,1 0,3 2,7-1,3 3,0 3,0 3,3 3,1-2,-2 0,-1 0,2 2,-4 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5.0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0,'-2'45,"-10"58,6-66,1 1,2 55,3-83,1 0,1 0,0 0,0-1,0 1,1 0,1-1,8 16,-11-22,1 0,0 0,-1-1,1 1,0-1,1 0,-1 0,0 1,1-1,-1-1,1 1,-1 0,1-1,0 1,0-1,0 0,0 0,0 0,0 0,0 0,0-1,0 1,0-1,0 0,0 0,1 0,-1-1,0 1,0-1,0 1,4-3,-1 1,0-1,0 0,0 0,0 0,-1-1,0 0,0 0,0-1,0 1,0-1,-1 0,0-1,0 1,-1 0,1-1,-1 0,0 0,-1 0,1 0,-1 0,2-13,-1 4,0 0,-1 0,-1 0,0-1,-1 1,-1 0,0 0,-6-24,6 32,-1 1,0 0,-1-1,0 1,0 0,0 0,0 0,-1 1,0-1,0 1,-6-6,-4 0,0 0,-29-18,39 26,-25-16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6.2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27,'7'-1,"-1"0,0 0,0-1,1 0,-1 0,0 0,7-5,7-1,-20 8,0 1,0 0,1-1,-1 1,0 0,0 0,0-1,0 1,0 0,0-1,0 1,0 0,0-1,-1 1,1 0,0 0,0-1,-1 1,1-1,0 1,-1 0,1-1,-1 2,-14 33,9-20,2-4,0 0,0 0,1 0,1 0,0 0,0 1,1 16,1-24,0-1,1 0,-1 0,1 0,0 0,0 0,0 0,0 0,0 0,1 0,-1 0,1 0,0-1,0 1,0-1,0 1,0-1,0 0,1 0,-1 0,1 0,-1 0,1-1,0 1,0-1,0 1,0-1,0 0,0-1,6 2,10 1,0-1,27-1,-25-1,0 1,27 4,-43-4,1 1,0-1,0 1,-1 0,1 1,-1-1,0 1,1 0,-1 0,-1 1,1-1,6 7,-9-8,-1 0,1 0,-1 0,1 0,-1 0,0 0,1 0,-1 0,0 1,-1-1,1 0,0 1,-1-1,1 0,-1 1,0-1,1 1,-1-1,-1 1,1 3,-1-2,-1 1,1-1,-1 1,0-1,0 0,0 0,-1 0,1 0,-1-1,-4 6,-3 0,1 0,-1 0,0-1,-1-1,0 0,0 0,-14 6,10-8,-1 0,0-1,0-1,0 0,0-1,-28 0,13-2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6.62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0 271,'0'-9,"0"-8,0-5,10 0,2 1,5-7,3 2,3 1,7 5,3 5,0 1,0 3,2 3,-4-1,-2 0,-2 2,-2 3,-3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6.9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21,'28'-9,"-8"1,-14 7,-1 0,1 0,0 1,-1-1,1 1,-1 1,1-1,-1 1,1 0,6 2,-9-3,-1 2,1-1,-1 0,1 0,-1 1,1-1,-1 1,0 0,0 0,0 0,0 0,0 0,0 0,-1 0,1 1,-1-1,1 1,-1-1,0 1,0-1,0 1,0 3,2 6,-1 0,-1 0,0 0,-1 0,0 0,0 0,-2 0,1 0,-2 0,1 0,-2 0,1-1,-9 17,-2-1,-1-1,-1-1,-1 0,-25 27,39-48,0-1,0 0,1 1,0 0,0-1,0 1,0 0,-2 5,4-8,0 0,0 0,0 0,0 0,0 0,0 0,0-1,1 1,-1 0,0 0,0 0,1 0,-1 0,0-1,1 1,-1 0,1 0,-1 0,1-1,0 1,-1 0,1-1,0 1,-1-1,1 1,0-1,0 1,-1-1,1 1,0-1,0 0,0 1,0-1,-1 0,1 0,0 1,0-1,0 0,0 0,0 0,0 0,1-1,12 1,-1 0,0-1,1-1,-1 0,0-1,0 0,18-9,-4 2</inkml:trace>
  <inkml:trace contextRef="#ctx0" brushRef="#br0" timeOffset="1">407 183,'0'-5,"4"-1,3-4,-2-10,9-2,2 4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7.2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0,'0'0,"1"1,0-1,0 1,0-1,-1 0,1 1,0 0,0-1,-1 1,1-1,0 1,-1 0,1-1,-1 1,1 0,-1 0,1-1,-1 1,0 0,1 0,-1 0,0 0,0-1,1 3,5 25,-6-25,2 5,0 10,2 0,0-1,9 24,-11-35,1 0,0 0,1 0,-1-1,1 1,0-1,1 0,-1 0,1-1,0 1,0-1,0 0,7 3,16 9,-15-10,-2 1,1 0,-1 0,0 1,16 16,-25-21,1 0,-1 0,0 0,0 0,0 0,0 1,-1-1,1 1,-1-1,0 1,0-1,0 1,-1 0,1-1,-1 1,0 0,0 0,0-1,-1 1,1 0,-1 0,0-1,0 1,0-1,-3 7,1-5,0 0,0 1,-1-1,0-1,0 1,0-1,0 1,-1-1,1 0,-1-1,0 1,0-1,-1 0,1 0,-1-1,-9 4,4-3,0 1,0-1,0-1,-1 0,1-1,-1 0,-21-1,3-5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7.6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0 109,'5'0,"2"-5,3-1,10 0,2-8,1-1,1 1,2 4,5 3,2-2,0 1,-1 1,3 2,-4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7.9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30 33,'-1'34,"-11"59,6-57,-2 47,7-60,0-11,1 0,0 0,0 0,1-1,5 20,-6-28,1-1,0 1,1 0,-1-1,0 1,1-1,-1 1,1-1,0 0,0 0,0 1,0-1,0-1,0 1,1 0,-1 0,1-1,-1 0,1 1,-1-1,1 0,0 0,0 0,-1-1,1 1,0-1,0 1,4-1,0 0,1 0,-1 0,1 0,-1-1,1-1,-1 1,0-1,1 0,-1-1,0 1,0-1,-1-1,1 0,-1 0,1 0,-1 0,0-1,-1 0,1 0,-1-1,0 0,-1 1,1-2,-1 1,0 0,-1-1,5-10,-2 3,-1 0,-1 0,0 0,-1 0,0-1,-2 1,1-1,-2 0,0 0,0 1,-2-1,0 1,-5-19,5 27,0 0,-1-1,0 2,0-1,0 0,-1 1,0-1,0 1,0 0,-1 0,0 1,1-1,-2 1,1 0,0 0,-1 1,0 0,0 0,0 0,0 1,0 0,-13-3,-8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1.42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184 163,'-2'0,"0"0,0 0,0 0,0 0,0-1,0 1,1-1,-1 1,0-1,0 0,1 0,-1 0,0 0,1 0,-1 0,1 0,-1 0,1-1,0 1,-1 0,1-1,0 1,0-1,0 0,0 1,0-1,0 0,1 0,-1 1,1-1,-1 0,1 0,0 0,-1 0,1 0,0 0,0 1,0-1,1 0,-1 0,0 0,1 0,-1 0,1 0,0 1,-1-1,1 0,2-2,1-1,0 1,0-1,1 1,0 0,0 1,0-1,0 1,0 0,1 0,-1 1,1-1,0 1,-1 1,8-2,13-3,47-3,-69 8,107-12,-59 5,1 3,90 2,-139 3,0 0,1 1,-1-1,0 1,0 0,0 0,0 0,0 1,0-1,-1 1,1 0,0 0,-1 0,1 1,-1-1,3 4,-3-2,0 0,0 1,-1-1,0 0,0 1,0-1,-1 1,1 0,-1 0,0 0,0-1,-1 1,1 6,-2 252,-2-118,-14 293,-45 273,22-475,0-2,12 22,23-182,8 110,-2-172,1 0,0 0,1-1,0 1,0 0,2-1,-1 0,2 0,-1 0,9 11,-4-3,-10-18,0-1,0 0,0 0,0 1,0-1,0 0,0 0,0 0,0 1,0-1,0 0,-1 0,1 0,0 1,0-1,0 0,0 0,0 0,0 0,0 1,-1-1,1 0,0 0,0 0,0 0,0 0,-1 0,1 1,0-1,0 0,0 0,-1 0,1 0,0 0,0 0,-1 0,1 0,0 0,0 0,0 0,-1 0,1 0,-35-11,18 5,-38-10,0 3,-65-6,-114-1,176 16,-9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9.3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60 38,'0'-3,"-3"-27,3 30,0 0,0-1,0 1,0 0,0 0,0 0,0-1,-1 1,1 0,0 0,0 0,0-1,0 1,0 0,-1 0,1 0,0 0,0-1,0 1,-1 0,1 0,0 0,0 0,0 0,-1 0,1 0,0 0,0 0,-1 0,1 0,0 0,0 0,-1 0,1 0,-12 11,10-10,1 0,0 1,0-1,0 1,0-1,0 1,0-1,0 1,1 0,-1-1,1 1,-1 0,1 0,-1-1,1 1,0 0,0 0,0 0,0-1,0 1,0 0,1 2,0-2,1 0,-1 0,0 0,1 0,-1-1,1 1,-1-1,1 1,0-1,-1 1,1-1,0 0,0 0,0 0,3 1,9 3,-1-1,1-1,0 0,18 1,-31-4,19 2,0 1,0 2,0 0,20 8,-35-12,1 2,-1-1,1 0,-1 1,0 0,0 1,0-1,-1 1,1 0,-1 0,0 0,0 0,0 1,0 0,-1-1,0 1,0 1,3 6,-5-8,-1 1,1-1,-1 0,0 0,0 1,-1-1,1 0,-1 0,0 1,0-1,0 0,-1 0,1 0,-1 0,0-1,0 1,0 0,-1-1,1 1,-1-1,0 0,0 0,-4 3,-1 1,1 0,-1-1,-1 0,1 0,-1-1,0-1,0 1,0-1,-10 3,8-5,-1 1,1-1,0-1,-1 1,1-2,-1 0,1 0,0-1,-1-1,1 0,0 0,0-1,0-1,0 0,0 0,-10-7,2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21:14.53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16 5734,'21'-9'0,"-5"3"0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29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0 191,'1'-1,"-1"0,1-1,-1 1,1 0,-1-1,1 1,0 0,0 0,-1-1,1 1,0 0,0 0,0 0,1 0,-1 0,0 1,0-1,0 0,1 0,-1 1,2-2,36-13,-30 12,159-57,-134 46,1 1,0 2,68-12,-44 13,50-5,-81 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0.0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87 1,'-1'2,"0"1,0-1,0 1,0-1,0 0,-1 1,1-1,-1 0,0 0,1 0,-1 0,0 0,0 0,-4 3,-10 10,10-6,1 0,0 0,1 0,0 0,0 1,1 0,0 0,-2 17,2-11,2-1,0 0,1 0,0 0,4 20,-4-32,1 0,-1 0,1 0,0 0,0-1,0 1,1 0,-1 0,0-1,1 1,0-1,0 1,-1-1,1 0,1 0,-1 0,0 0,0 0,1 0,-1 0,1-1,0 0,-1 1,1-1,0 0,0 0,0 0,0-1,0 1,0-1,0 1,0-1,0 0,4-1,-2 1,0-1,0 0,0 0,0 0,0-1,0 1,-1-1,1 0,-1 0,1-1,-1 0,0 0,0 0,0 0,-1 0,1-1,-1 1,1-1,-1 0,3-5,-3 3,-1 0,1 0,-1 0,-1 0,1 0,-1-1,0 1,0-1,-1 1,0 0,0-1,0 1,-1-1,0 1,0 0,-1 0,0-1,0 1,0 0,-1 0,1 1,-2-1,1 1,-1-1,1 1,-1 0,-1 0,1 1,-1-1,0 1,-6-5,-14-8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0.3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0 133,'9'5,"8"1,5-1,-1 5,1-1,5-1,-1-7,-1-3,-4-2</inkml:trace>
  <inkml:trace contextRef="#ctx0" brushRef="#br0" timeOffset="1">405 25,'0'22,"-1"-1,1-1,1 1,1 0,8 35,-9-52,0 0,0 0,1 1,0-1,0 0,0 0,0 0,1-1,-1 1,1 0,0-1,0 0,0 0,1 0,-1 0,1 0,-1-1,1 1,0-1,0 0,0 0,1-1,-1 1,0-1,0 0,1 0,7 1,-7-2,0-1,0 1,-1-1,1 1,0-2,0 1,-1 0,1-1,-1 0,0 0,1 0,-1 0,0-1,0 0,0 0,-1 0,1 0,-1 0,1-1,-1 0,0 1,-1-1,5-8,-1 2,0-1,-1 1,-1-1,1-1,-2 1,0 0,0-1,1-18,-3 26,0-1,-1 1,0 0,0-1,0 1,-1-1,1 1,-1 0,0-1,0 1,-1 0,1 0,-1 0,0 0,-4-6,-7-3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0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40,'5'0,"1"0,0 0,-1 1,1 0,-1 0,1 0,-1 1,1-1,-1 1,0 1,1-1,-1 1,-1 0,1 0,0 0,-1 1,1 0,-1 0,0 0,-1 0,1 0,-1 1,1 0,-2 0,1-1,0 2,-1-1,3 9,-1-2,-1-2,0 1,1 0,0-1,1 0,8 12,-11-18,0-2,1 1,0 0,0 0,-1-1,1 0,1 1,-1-1,0 0,0-1,1 1,-1-1,1 1,0-1,-1 0,1 0,0-1,0 1,6 0,-4-1,0-1,0 1,0-1,0 0,0 0,0-1,0 0,-1 0,1 0,-1-1,1 1,-1-1,0-1,0 1,0-1,-1 0,1 0,-1 0,0 0,5-8,-6 9,-1-1,0 1,0 0,-1-1,1 1,-1-1,0 1,0-1,0 0,0 0,0 1,-1-1,0 0,0 0,0 0,0 0,-1 1,1-1,-1 0,0 0,0 1,0-1,-1 0,1 1,-1-1,0 1,0 0,0 0,0 0,-1 0,1 0,-6-5,-4 0,1 0,-1 0,0 1,-1 1,1 0,-24-7,14 5,-11-5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2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0 248,'0'-5,"0"-10,5-3,1-3,9-2,2-3,2 4,-2-3,2 1,-4 2,1 3,7 6,4 5,2 3,-4 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07T13:51:41.7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107 72,'-24'26,"22"-24,-8 9,1 0,1 1,-1-1,5-4</inkml:trace>
  <inkml:trace contextRef="#ctx0" brushRef="#br0" timeOffset="-1">14 207,'-6'18,"4"-13,1-1,0 0,0 0,0 1,0-1,1 1,0-1,0 1,0-1,1 0,-1 1,1-1,0 1,0-1,1 0,-1 0,1 0,0 0,0 0,0 0,0 0,1-1,0 1,0-1,0 1,0-1,0 0,1-1,-1 1,6 3,14 5,0 0,1-2,1 0,-1-2,44 8,42 13,-97-23,-1 0,0 1,22 14,-28-16,-1-1,1 2,-1-1,0 0,-1 1,1 0,-1 0,0 1,5 7,-8-10,0 0,0 0,0 0,-1 0,1 0,-1 1,0-1,0 0,0 0,0 0,0 0,-1 0,1 0,-1 1,0-1,0 0,0-1,0 1,-1 0,1 0,-1 0,0-1,0 1,0-1,0 1,0-1,0 0,0 0,-1 0,1 0,-4 2,-3 2,1-1,-1 0,0 0,0-1,-1 0,1 0,-1-1,-13 3,0-3,0 0,-1-1,1-2,0 0,0-1,0-2,0 0,-28-8,46 9,1 0,-1 0,1-1,0 1,0-1,-1 0,2 0,-1 0,0-1,-5-5,-6-13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5.14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1 203,'5'-2,"0"-1,0 1,0 0,0 1,0-1,1 1,-1 0,1 0,-1 1,1 0,-1 0,11 1,-13 0,0 0,0-1,-1 1,1 1,0-1,-1 0,1 1,-1-1,1 1,-1 0,0 0,0 0,0 0,0 0,0 0,0 1,-1-1,1 1,-1-1,1 1,-1-1,0 1,0 0,0 0,0 3,8 58,-9-50,2 1,5 23,-3-24,20 65,-21-73,-1 0,1-1,0 1,0 0,1-1,0 0,0 1,0-2,9 9,-12-12,-1-1,1 1,0 0,0-1,1 1,-1-1,0 1,0-1,0 0,0 1,0-1,0 0,0 0,1 0,-1 0,0 0,0 0,0 0,1 0,-1 0,0 0,0-1,2 0,-1 0,1-1,0 1,-1-1,0 0,1 0,-1 0,0 0,0 0,2-3,3-5,-1 0,0 0,8-18,6-31,-14 40,16-36,-21 53,-1 1,1-1,0 0,0 1,0-1,0 1,0-1,0 1,0 0,0 0,0-1,1 1,-1 0,0 0,1 0,-1 0,1 0,0 1,-1-1,1 0,-1 1,1-1,2 0,-2 2,0-1,0 0,0 1,0 0,0-1,0 1,-1 0,1 0,0 0,0 0,-1 0,1 0,0 1,-1-1,1 0,1 3,6 8,0 0,0 0,-2 1,8 15,-14-25,3 6,1-1,0 1,0-1,1 0,0-1,1 1,0-1,14 12,-18-17,0 0,1 0,-1 0,0 0,1-1,0 0,-1 1,1-1,0 0,-1-1,1 1,0-1,0 0,0 0,0 0,0 0,-1-1,1 1,0-1,0 0,-1 0,1 0,0-1,-1 1,5-4,-4 3,0-1,-1 0,0 0,0 0,0 0,0-1,0 1,-1-1,1 0,-1 0,0 0,0 0,0 0,-1 0,0 0,1 0,-1-1,-1 1,1-5,1-13,0-1,-4-34,1 35,-2-17,-2 0,-1 1,-14-43,6 27,9 30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5.4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57 127,'-9'0,"7"1,-1-1,1 0,-1 1,1-1,-1 0,1-1,-1 1,1 0,-1-1,1 0,-1 1,1-1,-1 0,1 0,0 0,0 0,-4-3,6 3,0 1,0 0,0-1,0 1,0 0,0-1,0 1,0 0,0-1,0 1,0 0,0-1,0 1,1 0,-1-1,0 1,0 0,0 0,0-1,1 1,-1 0,0 0,0-1,1 1,-1 0,0 0,0-1,1 1,-1 0,0 0,1 0,-1 0,0 0,0 0,1-1,-1 1,0 0,1 0,-1 0,0 0,1 0,0 0,19-4,-17 3,44-8,-1-2,80-32,-53 12,-51 23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5.8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62,'0'-18,"2"-26,15 78,-13-26,1 0,-1 0,-1 0,5 12,6 46,-3 0,-3 1,-1 134,-7-171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6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289 105,'1'-4,"-1"-1,0 1,0 0,-1 0,0 0,1 0,-1 0,0 0,-1 0,1 0,-1 0,0 0,0 1,0-1,0 1,-1-1,1 1,-1 0,0 0,0 0,0 0,0 1,-1-1,1 1,-1 0,1 0,-1 0,0 0,0 1,0-1,0 1,0 0,0 0,0 1,0-1,0 1,0 0,0 0,-1 0,1 0,0 1,0 0,0 0,0 0,0 0,0 1,-4 1,-5 4,-1 0,1 1,1 1,0 0,0 0,0 1,1 1,1 0,-15 19,23-27,0 1,0 0,0 0,0-1,1 1,0 0,0 0,0 1,0-1,1 0,-1 0,1 6,0-7,1-1,-1 0,0 1,1-1,-1 1,1-1,0 0,0 0,0 1,0-1,0 0,1 0,-1 0,0 0,1 0,0-1,-1 1,1 0,0-1,0 1,0-1,4 3,14 4,0 0,1-2,36 8,-30-8,41 14,-60-17,0 0,-1 1,1 0,-1 1,0 0,0 0,0 0,0 1,6 7,-11-11,0 1,0-1,-1 1,1-1,-1 1,0-1,0 1,1 0,-2 0,1 0,0-1,-1 1,1 0,-1 0,0 0,0 0,0 0,0 0,0 0,-1 0,1 0,-1 0,0-1,0 1,0 0,0 0,-1-1,1 1,-1-1,1 1,-1-1,0 0,0 1,-2 1,-5 5,0 0,0-1,-1 0,0-1,-1 0,-17 9,12-8,-1-2,0 0,0-1,0-1,0-1,-1 0,0-1,-20-1,9-1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21:14.742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7 13799,'0'-2'2145,"0"1"-2189,0 1-954,0-1-480,0 0-225,4 0 34,1 2 1669,6 4 0,-6-3 0,1 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6.52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29 1,'-5'0,"-1"4,1 7,0 5,2 10,0 5,2 1,1 1,0 3,0 0,0-1,1-2,3 3,3-1,-2-1,0-7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6.85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1 378,'0'-1,"0"-35,7-66,-5 90,1-1,0 1,1 0,0 0,1 1,0-1,1 1,14-20,-9 16,1 0,0 1,18-17,-25 27,0 0,-1 0,1 1,0 0,1 0,-1 0,1 0,-1 1,1 0,0 0,-1 1,1 0,0 0,7-1,-10 2,-1 0,1 1,-1-1,0 0,1 1,-1-1,0 1,1 0,-1 0,0 0,0 0,0 0,0 0,0 1,0-1,0 1,0-1,0 1,-1 0,1 0,-1-1,1 1,-1 0,0 0,0 1,1-1,-2 0,1 0,0 1,0-1,-1 0,1 1,-1-1,0 0,0 5,1 1,-1 0,0 0,-1 0,0 0,0 0,-1 0,0 0,0 0,-4 10,-1-7,0 0,0 0,-15 16,-16 22,36-45,0-1,0 1,0-1,1 1,0 0,-1 0,1-1,0 1,1 0,-1 0,1 7,0-8,0-1,1 1,0-1,-1 1,1-1,0 1,0-1,0 0,1 0,-1 1,1-1,-1 0,1 0,0 0,0 0,-1-1,1 1,0 0,1-1,2 2,6 3,0 0,0-1,14 4,-1 0,-19-7,0 1,0-1,-1 1,1 0,-1 0,1 1,-1-1,0 1,0 0,-1 0,1 0,4 8,-7-10,0-1,-1 1,1 0,0 0,-1 0,1 0,-1 0,0 1,0-1,0 0,0 0,0 0,0 0,0 0,-1 0,1 0,-1 0,0 0,1 0,-1 0,0 0,0 0,0-1,0 1,0 0,-1-1,1 1,0-1,-1 1,0-1,1 1,-1-1,0 0,-3 2,-3 2,-1 0,1-1,-1 0,0 0,-1-1,1 0,0-1,-1 0,-11 1,-13-1,-42-2,57 0,-13-1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7.1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1 169,'0'5,"0"-4,4-1,11-11,8-2,4-5,2 1,6 4,-4-1,-2 2,-2 4,-5-3,-2 2,-4-7,4-2,-1 4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7.51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92 92,'-5'0,"-6"0,-10 0,-7 0,7 0,16 0,13 0,10-5,6-1,9 0,3 2,0 0,-6-7,-4-2,4 1,0 3,0-2,-4 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8.25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47,'0'-39,"0"31,0 28,1 47,14 100,-8-90,-5-48,6 33,-2-35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8.61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86,'0'-6,"1"0,0 0,0 0,1 1,-1-1,1 0,1 1,-1-1,1 1,0-1,0 1,0 0,7-7,-10 12,1 0,-1 0,1 0,-1 0,1 0,-1 0,1 0,-1 0,1 0,-1 0,0 0,1 1,-1-1,1 0,-1 0,1 0,-1 1,0-1,1 0,-1 1,0-1,1 0,-1 1,0-1,1 0,-1 1,0-1,0 1,1-1,-1 0,0 1,0-1,0 1,1-1,-1 1,0-1,0 1,0-1,0 1,0-1,0 1,4 24,-4-23,3 50,-4 63,1 26,10-89,-4-33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8.96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81,'5'0,"10"0,3-4,3-2,-3-5,-3-9,0-1,-3 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39.2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0 191,'2'0,"0"0,0 0,0 0,0 0,-1 1,1-1,0 0,0 1,-1 0,1-1,0 1,-1 0,1 0,-1 0,1 0,-1 0,1 0,-1 0,0 0,1 1,-1-1,0 1,0-1,1 3,1 2,-1 0,0 0,0 0,0 1,0 9,-1-10,0 1,1-1,0 0,0 0,3 9,-2-10,0 0,1 0,-1-1,1 1,0-1,0 0,0 0,1 0,0 0,-1-1,9 4,-1-1,1-1,1 0,16 3,26 10,-46-14,0 1,0 1,0-1,-1 2,16 13,-20-16,-1 0,1 1,-1-1,0 1,-1 0,1 0,-1 1,0-1,0 1,0-1,2 11,-4-11,-1 0,0 0,0 0,-1 0,1 0,-1 0,0 0,0 0,-1 0,0 0,0 0,0-1,0 1,-1-1,1 1,-1-1,0 0,-1 0,1 0,-1-1,1 1,-1-1,-6 4,5-2,-1-1,-1 0,1 0,-1 0,1-1,-1 0,0 0,0-1,0 0,-1 0,1 0,0-1,-1-1,1 1,-11-1,9-2,1 0,-1-1,1 0,-1 0,-10-7,-11-6</inkml:trace>
  <inkml:trace contextRef="#ctx0" brushRef="#br0" timeOffset="1">27 191,'0'-9,"5"-3,10-5,8 2,4 2,2 0,6 1,1 3,-1-1,-2 0,3 3,0-7,-2-2,-2-1,-6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0.3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192 237,'0'-4,"1"1,0 0,0 0,0 0,1 0,-1 0,1 0,-1 1,1-1,0 0,3-3,9-14,-11 12,0 1,-1-1,1 0,-2 0,1 0,-1 0,0 0,-1 0,0 0,0-1,-1 1,-2-10,3 15,-1 0,1 0,-1 0,0 0,0 0,0 0,-1 0,1 1,0-1,-1 0,0 1,0-1,0 1,0 0,0 0,0-1,-1 1,1 1,-1-1,1 0,-1 1,0-1,1 1,-1 0,0 0,0 0,0 0,0 0,0 1,0-1,0 1,0 0,-1 0,1 0,-4 1,0 1,0 0,0 0,0 0,0 1,0 0,1 1,0 0,-1 0,1 0,0 1,1-1,-1 1,1 1,0-1,-7 11,6-8,0 0,1 0,0 1,1-1,0 1,0 0,1 0,0 1,0-1,1 1,-2 15,4-21,0-1,0 1,1 0,-1-1,0 1,1 0,0-1,0 1,0-1,1 1,-1-1,1 0,0 0,-1 1,1-1,1 0,-1-1,0 1,1 0,0-1,-1 1,1-1,0 0,0 0,5 3,-2-3,1 1,-1-1,1 0,0-1,-1 0,1 0,0 0,0-1,-1 0,1 0,0-1,0 0,8-2,-9 1,-1 1,1 0,-1 0,1 1,0 0,-1 0,1 0,10 2,-14-2,0 1,0 0,0 0,0 0,0 0,0 1,0-1,0 1,-1-1,1 1,0-1,-1 1,1 0,-1 0,0 0,1 0,-1 0,0 0,0 0,-1 0,1 0,0 0,-1 1,1 3,2 14,0 0,-2 1,0 0,-4 26,2-22,1 0,3 32,2-26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0.83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235 74,'1'-1,"1"0,-1 0,0-1,1 1,-1-1,0 1,0-1,0 0,0 1,-1-1,1 0,0 0,-1 1,1-1,-1 0,1 0,-1 0,0 0,0 0,0 1,0-1,0 0,0 0,-1 0,1 0,-1 0,1 1,-1-1,-1-3,0 3,1 0,-1 1,1-1,-1 1,0 0,1-1,-1 1,0 0,0 0,0 0,0 0,0 0,0 1,0-1,0 1,0-1,0 1,-1 0,1-1,0 1,0 0,0 1,0-1,-1 0,1 1,-2 0,-2 0,0 1,0 0,0 0,0 0,0 1,1 0,-1 0,1 0,0 1,0 0,0 0,1 0,-1 0,1 1,-8 10,8-8,0 1,0 0,1 0,0 0,0 1,0-1,2 1,-1-1,1 1,-1 13,2-8,1 1,0-1,0 0,2-1,0 1,0 0,1-1,1 0,0 1,1-2,0 1,1-1,1 0,9 12,-1-6,-4-7,-1 1,-1 1,0 0,13 23,-21-33,-1-1,0 0,0 1,0-1,0 1,0-1,0 1,-1 0,0-1,1 1,-1 0,0-1,0 1,0 0,0-1,-1 1,1 0,-1-1,0 1,1-1,-1 1,0-1,-1 1,1-1,0 0,-1 1,1-1,-1 0,0 0,1 0,-1 0,0 0,0-1,-1 1,-1 1,-1 0,-1-1,1 1,-1-1,0 0,1-1,-1 1,0-1,0 0,0 0,0-1,0 0,0 0,0 0,0-1,0 0,0 0,1-1,-1 1,0-1,1 0,-8-5,9 6,-1-1,1-1,0 1,0-1,1 1,-1-1,1 0,-1 0,1-1,0 1,0-1,0 1,1-1,-1 0,1 0,0 0,0-1,0 1,1 0,-1-1,1 1,0-1,0 0,1 1,-1-1,1 1,0-1,1-4,2-3,0 0,1 0,0 1,1-1,0 1,0 0,2 0,-1 1,1 0,1 0,10-10,12-10,62-49,-76 67,8-8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22.08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43 10612,'0'16'5058,"0"-4"-5103,0-12 661,0 0-481,0-3 100,0 0 185,0-5 17,0-1-34,0-2-106,0 0 16,0 2-72,0 2-89,0 2-85,0 2-61,0 2-209,0 1 203,0 15 0,1 7 6,3 21 5,0 9 17,0 6-28,-2 5-173,-2-1-85,0-2-347,0-7-660,0-8-1620,0-13-1299,0-13 4184,3-10 0,-2-6 0,1-3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25:07.62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 12589,'27'33'-1281,"-9"-13"0,-11-9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2.06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85 80,'-5'-5,"-1"-5,0-7,2-8,0 8,2 12,1 11,-8 10,-4 11,1 5,3 2,3 0,2 3,2 1,1-7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2.54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190 133,'1'0,"0"-1,0 1,-1-1,1 1,0-1,0 1,0-1,-1 0,1 1,0-1,0 0,-1 0,1 0,-1 1,1-1,-1 0,1 0,-1 0,1 0,-1 0,0 0,0 0,1 0,-1-1,5-26,-5 25,1 0,-1 0,0 0,0 0,0 0,-1 0,1 0,-1 0,1 0,-1 0,0 0,0 0,0 1,-1-1,1 0,-1 1,1-1,-1 1,0-1,0 1,0 0,0 0,0 0,-1 0,1 0,-1 0,1 1,-1-1,1 1,-1 0,0 0,0 0,0 0,0 0,0 0,0 1,0-1,-5 1,2 0,1 0,-1 0,0 1,0 0,1 0,-1 0,0 1,1-1,-1 1,1 1,0-1,0 1,0 0,0 0,0 0,1 1,-1 0,1 0,-7 8,8-8,-1 1,1 0,0 0,1 0,-1 1,1-1,0 1,0-1,1 1,0 0,0-1,0 1,0 0,1 0,0 0,0 0,1 0,0-1,0 1,0 0,1-1,-1 1,1 0,3 4,3 3,-1-1,2 0,0 0,0-1,1 0,0-1,1 0,20 14,8 7,-2 3,41 45,-75-76,-1 0,0-1,0 1,0 0,0 0,0 1,-1-1,1 0,-1 1,0-1,0 0,0 1,-1-1,1 1,-1 0,0-1,0 5,0-6,-1 1,1-1,-1 0,1 0,-1 0,0 0,0 0,0 0,0 0,-1 0,1 0,0-1,-1 1,1 0,-1-1,0 1,1-1,-1 0,0 1,0-1,0 0,0 0,0 0,0-1,0 1,0 0,-1-1,1 1,-2-1,-1 1,0-1,0 0,1 0,-1-1,0 1,0-1,1 0,-1 0,0-1,1 1,-1-1,1 0,0 0,0-1,-1 1,2-1,-5-3,-1-1,0-1,0 0,1-1,0 0,-11-18,14 19,2 0,-1 0,1-1,0 1,1-1,0 0,0 0,1 1,0-1,1 0,1-18,1 1,2-1,11-43,0 22,7-25,-21 67,0-1,0 1,-1 0,0 0,0 0,0 0,-1 0,0 0,-3-11,4 15,-1 1,0-1,1 0,-1 1,0-1,0 1,0-1,0 1,0 0,0-1,0 1,-1 0,1 0,0 0,-1 0,1 0,-1 0,1 0,-1 0,-3-1,2 1,-1 1,0-1,1 1,-1 0,0 0,1 0,-1 0,-7 2,-12 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2.8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17,'4'0,"7"5,1-4,-1-10,-3-5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3.2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 88,'4'0,"0"-1,0 0,0 0,0-1,0 1,6-4,4-1,-3 2,33-12,49-23,-90 37,-1 0,1 1,0 0,0 0,1 0,-1 0,0 0,0 1,0-1,0 1,7 0,-9 0,0 1,0-1,0 0,0 1,0 0,0-1,0 1,0 0,0-1,0 1,0 0,0 0,-1 0,1 0,0 0,-1 0,1 0,0 0,-1 0,0 0,1 0,-1 0,1 1,-1-1,0 0,0 0,0 0,0 0,0 1,0-1,0 0,0 0,0 0,0 1,-1 0,-2 21,-1 0,-8 28,5-25,-5 40,8-42,-1 1,-12 38,9-38,1 1,-4 29,-12 136,19-160</inkml:trace>
  <inkml:trace contextRef="#ctx0" brushRef="#br0" timeOffset="1">16 575,'0'-5,"-1"0,1 0,-1 1,0-1,-4-8,4 9,-1 0,1 0,0 0,0 0,1 0,-1 0,1 0,0 0,0-6,2 2,0 1,0-1,1 1,0 0,0 0,1 0,0 0,0 1,0-1,1 1,0 0,0 1,1-1,0 1,11-9,11-5,1 0,42-18,-42 22,165-74,-162 76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3.92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138 60,'0'-5,"0"0,-1-1,1 1,-1 0,-1 0,1 0,-1 1,-3-8,5 12,0 0,0-1,0 1,0-1,-1 1,1-1,0 1,-1 0,1-1,0 1,-1 0,1-1,0 1,-1 0,1 0,0-1,-1 1,1 0,-1 0,1-1,-1 1,1 0,-1 0,1 0,-1 0,1 0,0 0,-1 0,1 0,-1 0,1 0,-1 0,-1 1,1 0,0 0,-1 1,1-1,0 0,0 1,0-1,0 1,0-1,0 1,1-1,-1 1,0 0,0 2,-9 32,1 1,2 0,-3 52,5-22,4-37,-2-1,-1 1,-10 38,5-33,1 0,1 0,2 1,0 43,5-49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0.42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919 110,'0'-5,"0"0,0-1,-1 1,1 0,-1-1,0 1,-1 0,1 0,-1 0,-4-8,4 10,-1 0,1 0,-1 0,1 0,-1 1,0-1,0 1,-1 0,1 0,0 0,-1 0,1 1,-1-1,1 1,-8-2,0 1,0 0,0 0,0 1,-1 0,1 1,-1 1,1 0,-16 3,-9 4,-44 16,-13 4,35-18,-62 4,13-3,69-8,26-3,0 1,0 0,-21 6,30-7,0 1,0 0,1 0,-1 1,0-1,1 0,0 1,-1 0,1 0,0-1,0 1,0 1,0-1,0 0,0 0,0 1,1-1,-1 1,1-1,-2 5,0 4,1 0,0 0,0 1,1-1,1 19,0-15,0-1,-1 0,-4 19,-10 37,4 2,2-1,2 93,-6 184,0-2,14 470,-1-802,0 0,2 0,-1 0,2-1,-1 1,2 0,0-1,10 23,-9-27,1 0,0 0,0-1,0 1,1-1,0-1,1 0,0 0,0 0,0-1,1 0,12 6,-5-4,1-1,-1-1,1-1,0 0,0-2,1 1,-1-2,1 0,33-2,12-5,88-17,-88 11,111-17,-96 18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5.22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72,'0'-9,"0"-8,0-5,0 5,0 10,0 16,0 11,0 6,0 4,0 6,0 1,0-1,0-2,0 2,0 0,0-1,0-8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5.5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1 199,'1'-10,"0"-1,1 1,1 0,0-1,4-10,2-5,-1-11,7-18,-15 54,0 1,0 0,0-1,0 1,0 0,0-1,0 1,1 0,-1 0,0-1,0 1,0 0,0-1,0 1,1 0,-1 0,0-1,0 1,1 0,-1 0,0 0,0-1,1 1,-1 0,0 0,0 0,1 0,-1 0,0-1,1 1,-1 0,0 0,1 0,-1 0,0 0,0 0,1 0,-1 0,0 0,1 0,0 1,7 12,2 24,-3 55,-6-65,1-1,0 0,13 47,28 100,-36-147</inkml:trace>
  <inkml:trace contextRef="#ctx0" brushRef="#br0" timeOffset="1">272 524,'0'-5,"4"-1,2-4,0-5,-1-10,-2-4,4-3,0 0,4 6,-1-3,-1 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5.9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0,'0'5,"5"1,1 5,0 9,-1 6,3 3,0 1,-1 5,3 1,-1-1,8-2,1-7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6.25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27 168,'1'-7,"1"-1,-1 0,1 1,0-1,1 1,0 0,5-11,-8 18,0-1,0 1,1-1,-1 1,0 0,0-1,0 1,1 0,-1-1,0 1,1 0,-1-1,0 1,0 0,1-1,-1 1,1 0,-1 0,0 0,1-1,-1 1,1 0,-1 0,0 0,1 0,-1 0,1 0,-1 0,0 0,1 0,-1 0,1 0,-1 0,1 0,-1 0,0 0,1 0,-1 0,1 0,-1 1,0-1,1 0,-1 0,1 1,-1-1,0 0,0 0,1 1,-1-1,0 0,1 1,-1-1,0 0,0 1,1-1,-1 1,0-1,0 0,0 1,16 34,-10-20,113 211,-96-184,-16-30,-1 0,0 1,0 0,4 18,-9-26,0 0,0 0,-1-1,0 1,0 0,0 0,0 0,-1-1,0 1,0 0,0-1,-1 1,1-1,-1 1,0-1,-5 8,3-6,0-1,0 0,-1-1,1 1,-1-1,0 0,-1 0,1 0,0-1,-1 0,0 0,0 0,0-1,0 0,0 0,-1 0,1-1,0 0,-1 0,1-1,-1 0,1 0,-1 0,-8-2,-6-3</inkml:trace>
  <inkml:trace contextRef="#ctx0" brushRef="#br0" timeOffset="1">1 250,'0'-4,"4"-3,2-3,0-6,3 1,5-7,10 1,4-1,3 3,0 5,-5 1,3 2,0 3,1-2,-1 1,4-8,1 0,-5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25:29.24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12068,'0'0'0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6.5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45 1,'0'10,"0"3,-1 0,2 0,0 0,0 0,1 0,1 0,0 0,8 19,70 161,-75-180,-1 1,0 0,-1 1,-1-1,4 29,-7-40,1 1,-1-1,0 0,0 1,0-1,-1 0,1 0,-1 1,0-1,0 0,0 0,0 0,0 0,-1 0,1 0,-1 0,0 0,0-1,0 1,0-1,0 1,-1-1,1 0,-1 0,1 0,-1 0,0 0,0-1,0 1,0-1,0 0,-4 2,-3-1,1-1,0 1,-1-2,1 1,-1-1,1-1,-18-2,-1-4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6.94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1 241,'5'-1,"1"0,-1-1,0 1,0-1,1-1,-1 1,-1-1,1 1,0-2,-1 1,1 0,-1-1,0 0,0 0,3-5,31-23,-11 18,0 1,0 1,1 2,53-13,25-9,-54 14,70-15,-94 27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8.08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7,'0'-5,"0"4,0 10,0 9,0 6,0 3,0 7,0 1,0 0,0-1,0 2,0 0,0-2,0-2,0 3,9-4,3-4,0-5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8.4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1 269,'0'-14,"0"0,1 0,1 1,1-1,0 0,0 1,1 0,1 0,0 0,9-14,-9 19,0 0,1 1,0-1,0 1,1 0,-1 1,2-1,-1 1,1 1,0 0,0 0,0 0,1 1,0 0,14-4,-18 7,0-1,0 1,0 0,0 0,0 1,0 0,1 0,-1 0,0 0,9 3,-12-3,1 1,-1 0,0 0,0 0,0 0,-1 0,1 1,0-1,0 0,-1 1,1 0,0-1,-1 1,0 0,1 0,-1 0,0-1,0 1,0 1,0-1,-1 0,1 0,0 0,-1 0,1 0,-1 1,0 2,0 12,0-1,-2 1,0 0,-6 26,-3 18,-22 158,28-196,-15 42,13-48,1 2,1-1,-5 32,8-22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8.76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0 116,'9'0,"4"-9,3-3,0-4,1 0,-2-1,1 2,-3-1,-2 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9.10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187 0,'-4'1,"1"-1,0 1,0 0,0 0,0 0,0 0,0 1,0-1,0 1,0 0,1 0,-1 0,1 0,-1 0,1 0,0 1,0-1,0 1,0-1,0 1,0 0,-1 4,-5 9,2-1,-10 31,16-45,-17 57,-31 88,42-131,0-1,2 1,0 0,0 0,2 0,-2 28,4-38,0 0,0 0,1 0,-1 0,1-1,0 1,1 0,-1 0,1-1,0 1,0-1,1 1,-1-1,1 0,0 0,0 0,0 0,1-1,-1 1,1-1,0 0,0 0,0 0,8 4,-8-5,0-1,0 1,0 0,1-1,-1 0,0 0,0-1,1 1,-1-1,1 0,-1 0,0 0,1 0,-1-1,0 0,1 0,-1 0,0 0,6-4,-4 2,0 0,-1-1,0 1,1-2,-1 1,-1 0,1-1,-1 0,0 0,0 0,0-1,4-7,-5 6,0 1,0-1,0 0,-1 0,0-1,-1 1,1 0,-1-1,-1 1,0-15,0 18,0-1,-1 0,0 1,0-1,-1 1,1-1,-1 1,0 0,0-1,0 1,-1 0,1 0,-1 1,0-1,0 0,0 1,-7-5,1 2,1 1,-1 1,0 0,-1 0,1 0,-1 2,1-1,-1 1,0 0,-18 0,-4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49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102 101,'7'-6,"0"0,0 1,13-8,-16 11,0 0,0 0,-1 0,1-1,0 1,-1-1,0 0,0 0,0 0,0 0,0-1,-1 1,1-1,-1 0,3-7,-5 11,1 0,-1-1,0 1,0-1,0 1,0-1,1 1,-1 0,0-1,0 1,0-1,0 1,0-1,0 1,0-1,0 1,0-1,0 1,0 0,-1-1,1 1,0-1,0 1,0-1,-1 1,1 0,0-1,0 1,-1 0,1-1,0 1,-1 0,1-1,0 1,-1 0,1-1,0 1,-1 0,1 0,-1 0,1-1,0 1,-1 0,1 0,-1 0,1 0,-1 0,1 0,-1 0,1 0,-1 0,1 0,0 0,-1 0,1 0,-1 0,1 1,-1-1,1 0,0 0,-1 0,1 1,-1-1,1 0,-1 1,-28 13,12-3,-6 4,-31 26,48-36,0 0,1 1,0-1,0 1,1 0,0 0,0 1,0-1,0 1,-2 10,5-17,1 1,-1 0,1 0,0 0,-1 0,1 0,0 0,0 0,0 0,0 0,0 0,0 0,0 0,0 0,0 0,0 0,0-1,1 1,-1 0,0 0,1 0,-1 0,1 0,-1 0,1-1,-1 1,1 0,0 0,-1-1,1 1,0 0,-1-1,1 1,0-1,0 1,0-1,0 1,-1-1,1 1,0-1,0 0,0 0,0 1,0-1,0 0,0 0,0 0,0 0,0 0,0 0,0 0,1-1,6 0,-1 0,0 0,0-1,0 0,12-5,19-16,-32 18,0 1,1 0,0 0,-1 1,1 0,10-4,-15 7,0 0,1-1,-1 1,0 0,1 0,-1 0,0 1,0-1,1 1,-1-1,0 1,0-1,0 1,0 0,0 0,1 0,-2 1,1-1,0 0,0 1,0-1,-1 1,1-1,-1 1,3 3,1 2,-1 0,0 0,0 0,-1 0,0 1,0 0,-1-1,0 1,0 0,1 16,-1 9,-3 45,-1-44,2-20,0 20,-7 40,1-41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1.2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239 109,'-31'0,"-3"0,-34-3,58 2,1-1,-1 0,1 0,0-1,0 0,0-1,0 0,-10-6,19 10,-1 0,0 0,1-1,-1 1,0 0,1-1,-1 1,0-1,1 1,-1 0,1-1,-1 0,1 1,-1-1,1 1,-1-1,1 0,0 1,-1-1,1 0,0 1,0-1,-1 0,1 1,0-1,0 0,0 0,0 1,0-1,0 0,0 0,1-1,0 1,0 0,0 0,0 0,0 0,0 0,0 0,0 1,0-1,1 0,-1 0,0 1,1-1,1 0,51-11,-12 7,59-9,0 5,159 6,-256 4,-1-1,1 1,-1-1,0 1,1 0,-1 1,0-1,0 0,0 1,0 0,0 0,0 0,-1 0,1 0,0 0,-1 1,0-1,0 1,1-1,-1 1,-1 0,1 0,0 0,-1 0,2 5,2 7,-1 0,-1 1,-1-1,2 22,-3-24,7 77,50 365,-19-243,-9 1,3 346,-34 44,2-593,0 0,0 0,1-1,0 1,4 10,1 1,-7-19,1 0,0 0,-1 0,0 0,1 0,-1 0,0 0,0 0,0 0,0 0,0 0,0 0,-1 0,1 0,-1 0,0 0,1 0,-1 0,0 0,0 0,0 0,0-1,-1 1,1 0,0-1,-1 1,1-1,-1 0,1 1,-1-1,0 0,1 0,-1 0,0 0,-3 1,-7 2,0-1,1 0,-1-1,0 0,-14-1,-1 2,-148 13,-51 7,154-11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2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156 161,'-3'2,"1"1,0-1,0 1,0 0,0 0,1 0,-1 0,1 0,0 0,0 0,-1 5,2-7,-1-1,1 1,0 0,0-1,0 1,0-1,0 1,0 0,1-1,-1 1,0-1,0 1,0 0,1-1,-1 1,0-1,0 1,1-1,-1 1,0-1,1 1,-1-1,1 1,0 0,0-1,0 0,1 1,-1-1,0 0,0 1,1-1,-1 0,0 0,1 0,-1 0,0 0,1-1,-1 1,0 0,0-1,3 0,8-3,1-1,-1 0,0-1,0-1,0 0,-1 0,17-15,-24 18,0 0,0-1,-1 1,1 0,-1-1,0 0,0 0,0 0,2-6,-4 7,0 1,-1 0,1-1,-1 1,1 0,-1-1,0 1,0 0,-1-1,1 1,-1 0,1-1,-1 1,0 0,0 0,-3-5,3 5,-1 1,1-1,-1 1,1 0,-1 0,0 0,0 0,0 0,0 0,0 0,-1 1,1-1,0 1,-1-1,1 1,-1 0,-2-1,0 1,0 0,0 0,0 1,0-1,1 1,-1 0,0 1,0-1,-6 2,0 1,0 0,1 0,-1 2,1-1,-1 1,1 1,-17 11,16-8,1 0,0 0,1 1,0 0,1 0,0 1,0 0,1 1,0 0,1 0,-5 14,10-21,-1 1,1-1,-1 0,2 1,-1-1,0 1,1-1,0 1,1-1,-1 1,1-1,0 1,0-1,1 0,-1 0,1 1,0-1,1 0,-1 0,1-1,0 1,0-1,1 1,-1-1,1 0,0 0,0-1,0 1,9 5,-7-5,0-1,0 1,0-1,1 0,-1-1,1 1,0-1,0-1,0 1,0-1,0 0,0-1,0 0,0 0,10-1,4-3,0-1,-1-1,35-15,-15 5,-14 7,-1-2,-1-1,0-1,0-1,-1-1,-1-1,-1-1,0-1,-2-1,0-1,21-26,-37 40,-7 6,-6 11,5 1,1 1,0 0,1 0,0 0,1 1,0-1,1 1,1 14,0-16,-1 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2.7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131 226,'0'-9,"-5"-12,-1-8,0-3,-8 0,-2-5,-2 4,-3 8,2 18,4 14,5 10,9 3,4 3,2-4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2.3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210 2 2072,'0'0'3052,"29"0"-2724,185 0 16,-31 0-649,-181 0 247,-6 0 38,-25-1-13,16 1 12,-1-1 1,1 1-1,-20 4 0,29-4 16,0 1-1,1 0 1,-1 0-1,0 0 1,1 1-1,-1 0 1,1-1-1,-1 1 1,1 0-1,0 0 1,0 1-1,0-1 1,0 1-1,0 0 1,1-1-1,-5 7 1,-2 6-1,0 0 0,2 1 1,0 0-1,1 0 1,0 1-1,1 0 0,1 0 1,-2 19-1,-5 148 2,3-25-27,5-138 15,0-1-1,-1 1 0,-1-1 0,-1 0 0,-11 23 0,15-37 12,-1-1 0,0 0 0,0 0 0,0 0 0,-1 0 0,1 0 0,-1-1 0,0 1 0,-1-1 0,1 0 0,-1-1 0,1 1 0,-1-1 0,0 0 0,-1 0 0,1 0 0,0-1 0,-1 0 0,0 0 0,1 0 0,-1-1 0,0 0 0,-6 1 0,-1-1 13,0 0 0,0-1 1,0-1-1,0 0 0,0 0 0,0-2 0,0 1 0,-15-7 0,21 7-19,0-1 0,0-1 0,0 0 0,1 0 0,-1 0 0,1 0 0,0-1 0,1 0 0,-1-1 0,1 1 0,0-1 0,0 0 0,1 0 0,-1 0 0,-4-11 0,7 13-36,0 0-1,1 0 1,-1 0-1,1 0 0,0-1 1,0 1-1,0-1 1,0 1-1,1 0 1,0-1-1,0 1 0,0-1 1,1 1-1,-1-1 1,1 1-1,2-7 0,-1 5-75,1-1 0,0 1-1,1-1 1,-1 1-1,1 0 1,1 0 0,-1 1-1,1-1 1,6-5-1,42-35-1435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3.06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157 118,'1'0,"0"0,1 0,-1-1,0 1,0-1,0 1,0-1,0 1,0-1,1 0,-1 0,-1 1,1-1,0 0,0 0,0 0,0 0,-1 0,1 0,0 0,-1 0,1-1,-1 1,1 0,-1 0,0 0,1-3,4-34,-5 36,0 0,0 0,0 0,0 0,0 0,0 0,-1 0,1 0,-1 0,0 0,1 0,-1 0,0 0,0 0,0 0,0 0,-1 1,1-1,0 1,-1-1,1 1,-1-1,0 1,1 0,-1-1,0 1,0 0,0 0,0 1,0-1,0 0,0 1,0-1,0 1,-3-1,0 1,0 0,1 0,-1 1,0 0,0 0,1 0,-1 0,1 1,-1-1,1 1,-1 1,1-1,0 0,0 1,-4 3,7-4,-9 6,0 0,1 1,-13 17,20-24,1 0,0 0,-1 1,1-1,0 1,0-1,0 0,0 1,1-1,-1 1,0 3,1-5,1 0,-1 0,0 1,0-1,0 0,1 1,-1-1,1 0,-1 0,1 0,-1 0,1 1,0-1,0 0,-1 0,1 0,0 0,0 0,0-1,0 1,0 0,0 0,2 0,1 1,0 0,1-1,-1 0,0 0,0 0,1 0,-1-1,1 1,-1-1,0 0,1-1,-1 1,0-1,1 0,7-2,0-1,0 0,0-1,0 0,14-10,-15 7,0 0,-1-1,13-14,-14 13,1 0,21-15,-30 25,0-1,0 0,-1 1,1-1,0 1,0-1,0 1,0 0,-1-1,1 1,0 0,0 0,0-1,0 1,0 0,0 0,0 0,0 0,0 0,0 1,0-1,0 0,-1 0,1 0,0 1,0-1,0 1,0-1,1 1,-1 1,1 0,-1 0,1-1,-1 1,0 0,0 0,0 1,0-1,0 0,0 0,0 5,2 7,-1 1,0 29,-2-40,-2 56,-10 70,-1-7,10-91,-2 0,-1 0,-14 43,-41 87,58-152,-1-1,0 0,-1-1,0 1,-11 13,15-20,-1-1,1 0,-1 1,1-1,-1 0,1 0,-1 0,0 0,0 0,0 0,1 0,-1 0,0-1,0 1,0-1,0 0,0 1,0-1,0 0,0 0,0 0,0-1,0 1,0 0,0-1,0 1,0-1,0 0,0 1,1-1,-1 0,0 0,0 0,-1-2,-2-1,1 0,0 0,0 0,0 0,0-1,1 0,0 0,0 0,0 0,1 0,-1 0,1-1,0 1,1-1,-1 1,1-1,0-6,-1-10,0 1,2-1,2-26,1 30,1 0,0 0,1 1,1-1,1 1,0 1,1-1,1 1,0 1,2 0,17-22,-10 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3.44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0 206,'5'0,"1"-5,4-1,1-9,7-1,1 1</inkml:trace>
  <inkml:trace contextRef="#ctx0" brushRef="#br0" timeOffset="1">270 44,'1'0,"0"0,0 1,0-1,0 0,-1 1,1-1,0 1,0-1,0 1,0-1,0 1,-1 0,1 0,0-1,-1 1,1 0,0 0,-1 0,1-1,-1 1,1 0,-1 0,0 0,1 1,8 30,-6-23,16 79,-13-57,16 52,-15-61,13 31,-19-50,0 0,1-1,-1 1,1 0,0-1,0 1,0-1,0 1,0-1,0 0,1 0,-1 0,5 2,-6-4,0 1,0-1,0 0,0 0,1 0,-1 0,0 0,0 0,0 0,0-1,1 1,-1 0,0-1,0 1,0-1,0 1,0-1,0 1,0-1,0 0,0 0,0 1,0-1,-1 0,2-1,21-28,-19 24,8-11,-2-2,0 1,-1-1,-1-1,8-31,18-107,-29 122,-2 5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4.71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193 686,'1'0,"0"-1,0 0,1 1,-1-1,0 0,0 0,0 1,0-1,0 0,0 0,-1 0,1 0,0 0,0 0,-1-1,1 1,0 0,-1 0,1 0,-1-1,0 1,1 0,-1 0,0-1,0 1,0-2,4-38,-3 38,-1-1,0 1,0 0,-1-1,1 1,0 0,-1 0,0-1,0 1,0 0,0 0,-1 0,1 0,-1 0,1 0,-1 0,0 1,0-1,-1 0,1 1,0 0,-1 0,0-1,1 1,-1 1,0-1,0 0,0 1,0 0,0-1,0 1,0 0,-1 1,1-1,0 0,-1 1,1 0,0 0,-1 0,1 0,0 1,-1-1,1 1,0 0,0 0,-1 0,1 0,0 0,0 1,0-1,1 1,-1 0,-5 4,1 1,-1 0,1 0,1 1,0 0,0 0,0 0,1 1,0 0,1 0,0 0,0 0,-3 13,4-9,0 0,1 0,0 0,0 0,2 1,0-1,0 0,5 24,-5-34,0 0,1 0,0-1,0 1,0 0,0 0,0-1,0 1,1-1,-1 1,1-1,0 1,-1-1,1 0,0 0,1 0,-1 0,0 0,5 3,-3-4,0 0,0 0,0 0,0-1,0 1,0-1,-1 0,1 0,0 0,0-1,0 1,0-1,0 0,5-2,-3 1,0 0,0 0,0-1,0 0,-1 0,1 0,-1-1,0 0,0 0,8-8,-3-1,1 0,13-25,-1 2,-20 32,0-1,0 1,1 0,0 0,-1 0,10-6,-12 9,0 0,0 1,0-1,0 1,0-1,0 1,0 0,0-1,1 1,-1 0,0 0,0 0,0 0,1 0,-1 0,0 0,0 0,0 0,0 1,1-1,-1 0,0 1,0-1,0 1,0 0,0-1,0 1,0 0,0-1,0 1,0 0,-1 0,1 0,0 0,0 0,-1 0,1 0,0 2,5 4,-1 1,1 0,0-1,1 0,-1 0,2-1,-1 0,0 0,1-1,10 6,-14-10,1 1,-1-1,0 1,0-1,0 0,1-1,-1 1,1-1,-1 0,0 0,1 0,-1-1,0 1,1-1,-1 0,0 0,0-1,1 1,-1-1,0 0,-1 0,1-1,0 1,4-5,-1 1,0-1,-1 1,0-2,0 1,-1-1,1 1,-2-2,1 1,-1 0,-1-1,0 0,0 0,2-10,2-14,-2 0,2-44,-3-233,-5 196,1 103,0 6,1 1,-1 0,0 0,0-1,-1 1,1 0,-1 0,0-1,0 1,-1 0,1 0,-4-7,4 11,1 0,0 0,-1 0,1 0,-1 1,1-1,-1 0,1 0,0 0,-1 0,1 0,-1 1,1-1,0 0,-1 0,1 0,0 1,-1-1,1 0,0 1,-1-1,1 0,0 1,0-1,-1 0,1 1,0-1,0 1,0-1,0 0,-1 1,1-1,0 1,0-1,0 1,0-1,0 0,0 1,-7 22,6-22,-6 30,0 1,2 0,-1 39,5 98,2-99,0-36,5 40,-5-64,1-1,0 1,0-1,1 0,0 0,1 0,0 0,0 0,6 7,-8-13,0 0,0 0,1-1,-1 1,1-1,-1 0,1 0,0 1,0-2,0 1,0 0,0-1,0 1,0-1,0 0,1 0,-1 0,0-1,1 1,-1-1,1 0,-1 0,1 0,-1 0,0 0,6-2,-5 0,1 1,0-1,-1-1,0 1,0 0,1-1,-2 0,1 0,0 0,0-1,-1 1,0-1,0 0,0 0,0 0,0 0,3-9,-2 4,16-33,-19 41,-1 0,1-1,0 1,0 0,-1 0,1 0,0 0,0 0,0 0,0 0,0 0,0 1,0-1,0 0,0 1,0-1,1 0,-1 1,0-1,0 1,1 0,-1-1,0 1,1 0,-1 0,0 0,2 0,-1 1,-1-1,0 1,0 0,0-1,0 1,-1 0,1 0,0 0,0 0,0 0,-1 0,1 0,0 0,-1 0,1 0,-1 0,0 1,1 0,6 28,-4-19,0 2,0 1,2-1,-1 0,14 24,-17-35,0-1,0 1,0 0,0-1,0 1,0 0,0-1,1 0,-1 1,1-1,-1 0,1 1,-1-1,1 0,0 0,-1 0,1-1,0 1,0 0,0-1,0 1,0-1,0 0,0 1,-1-1,1 0,0 0,0 0,0-1,0 1,0 0,0-1,0 1,0-1,0 1,-1-1,1 0,0 0,0 0,-1 0,1 0,-1 0,1-1,-1 1,3-3,4-6,-1 1,0-1,-1 0,0-1,0 1,-1-1,-1 0,0-1,4-14,2-4,-6 27,1 9,1 13,-4-8,1 0,1-1,0 1,1-1,0 0,0 0,1 0,9 11,-13-18,1 0,0 0,0 0,0 0,0 0,0-1,1 1,-1-1,1 0,-1 0,1 0,0-1,0 1,0-1,0 0,0 0,0 0,0-1,0 1,0-1,0 0,0 0,1-1,-1 1,6-2,-5 0,0 0,-1-1,0 1,0-1,1 0,-1 0,-1 0,1-1,0 1,-1-1,0 0,0 0,0 0,0 0,-1-1,0 1,0-1,0 1,0-1,2-9,-1 4,-1-1,0 0,0 1,-1-1,-1 0,1 0,-2 0,-1-15,2 25,0 0,0 1,0-1,0 0,0 1,-1-1,1 0,0 1,0-1,0 0,-1 1,1-1,0 0,-1 1,1-1,0 1,-1-1,1 1,-1-1,1 1,-1-1,1 1,-1-1,1 1,-1-1,1 1,-1 0,0-1,1 1,-1 0,0 0,1-1,-1 1,0 0,1 0,-1 0,0 0,0 0,1 0,-1 0,0 0,1 0,-1 0,0 1,1-1,-1 0,0 0,1 1,-1-1,0 0,1 1,-1-1,0 1,-2 2,-1-1,1 1,0-1,1 1,-1 0,0 0,1 1,-3 4,3-3,0 0,0 0,1 0,0 0,0 0,0 1,1-1,-1 0,1 1,1-1,-1 0,1 1,0-1,0 0,0 0,1 0,-1 0,5 8,-4-9,0 0,0 0,0 0,1-1,-1 1,1-1,0 0,0 0,0 0,0 0,0 0,1 0,-1-1,1 0,0 0,0 0,0 0,0 0,0-1,0 0,0 0,0 0,9 0,0-1,1-1,-1 0,1-1,-1-1,0 0,0-1,0 0,0-1,-1 0,0-1,0-1,0 0,-1 0,0-1,-1-1,1 0,-2 0,1-1,-1 0,-1-1,0 1,13-24,-11 17,0-1,-1 0,0-1,-2 1,0-2,-1 1,-1-1,3-29,-8 48,1-58,-1 55,-1 0,1 1,-1-1,0 1,0-1,0 1,-1-1,1 1,-1 0,0 0,0 0,0 0,-3-4,44 78,-1-14,-29-46,-1-1,0 2,-1-1,0 1,-1 0,0 1,-1-1,4 16,-8-24,-1-1,0 1,0 0,0-1,0 1,-1 0,1-1,-1 1,0-1,0 1,0-1,-1 0,1 1,-1-1,0 0,0 0,0 0,0 0,0 0,-1 0,1-1,-1 1,0-1,0 0,0 0,-4 3,-12 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5.1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210 8,'-9'9,"-8"3,-5-1,-4 3,-6-1,-3-3,0-3,11-3,14-2,18-6,12-2,7 0,0-9,-2-1,6 2,-4-1,-5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5.48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118 45,'-4'0,"-7"0,-5 0,-10 0,-5 0,8 0,16 0,15 0,5-5,6-1,4 1,11 0,6 2,-1-4,3 0,-6 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6.0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89 86,'0'0,"-1"0,1 0,-1 0,1 0,-1 0,1 0,0-1,-1 1,1 0,-1 0,1 0,-1 0,1 0,0-1,-1 1,1 0,-1 0,1-1,0 1,-1 0,1-1,0 1,-1 0,1-1,0 1,0-1,-1 1,1 0,0-1,0 1,0-1,0 1,0-1,-1 1,1-1,0 1,0 0,0-1,0 1,0-1,0 1,0-1,1 1,-1-1,0 1,0 0,0-1,0 1,1-1,-1 1,0-1,0 1,1 0,-1-1,0 1,1-1,16-23,-9 19,-1 0,0 1,1-1,0 2,0-1,0 1,1 0,-1 1,1 0,15-2,-19 3,1 0,-1 1,1 0,0 0,-1 0,1 0,0 1,-1 0,1 0,-1 1,0 0,1 0,-1 0,0 0,0 1,0 0,7 5,-10-6,0 0,-1 0,1 0,-1 0,0 0,0 0,1 0,-1 0,-1 0,1 1,0-1,0 0,-1 1,1-1,-1 1,0 4,0-2,-1 0,0 1,0-1,0 0,0 0,-1 0,-3 7,-3 5,-1-1,-1-1,-17 22,-48 38,74-74,0 0,0 0,0 1,1-1,-1 0,0 1,1-1,-1 1,1-1,0 1,-1-1,1 1,0-1,0 1,0-1,0 1,0-1,0 1,1-1,-1 0,0 1,1-1,-1 1,1-1,0 1,-1-1,1 0,0 0,0 1,0-1,0 0,0 0,0 0,0 0,0 0,0 0,0 0,2 1,7 4,1 1,-1-2,1 1,12 3,1 2,-14-6,-1 1,0 1,0-1,0 2,12 12,-18-17,0 1,0-1,-1 0,1 1,-1 0,0 0,0 0,0 0,-1 0,1 0,-1 0,0 0,0 1,0-1,-1 0,1 1,-1 5,-1-7,-1 1,1-1,-1 0,1 0,-1 0,0 0,0 0,-1 0,1 0,0-1,-1 1,0-1,1 0,-1 1,-6 2,-4 3,0 0,-20 7,25-11,0-2,-1 1,1-1,-1 0,0-1,0 0,1-1,-1 0,0 0,0 0,0-1,1-1,-16-4,11 2,0-1,0 0,1-1,0-1,0 0,1 0,0-1,-12-11,0-3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6.3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0 108,'6'-1,"0"1,-1-1,1-1,0 1,6-3,-9 2,1 1,-1 0,1 0,-1 0,1 0,-1 0,1 1,-1 0,1-1,0 1,-1 1,1-1,0 0,-1 1,7 2,-9-3,0 1,0-1,-1 1,1-1,0 1,-1 0,1-1,-1 1,1 0,-1-1,1 1,-1 0,1 0,-1 0,1-1,-1 1,0 0,0 0,1 0,-1 0,0 0,0 0,0 0,0-1,0 1,0 0,0 0,0 0,-1 0,1 0,0 0,0-1,-1 1,1 0,-1 1,-21 37,13-22,0 2,1 0,1 1,1 0,0 0,2 1,0 0,-1 34,5-46,0 0,1-1,0 1,0 0,1-1,0 1,1-1,-1 0,2 0,-1 0,1 0,0 0,1-1,0 0,0 0,0 0,1 0,0-1,0 0,15 10,-17-13,1 0,-1 0,1-1,0 0,0 0,0 0,0 0,0-1,0 0,0 0,1-1,-1 1,0-1,9-1,-7 0,1 0,0-1,-1 0,1-1,-1 0,1 0,-1 0,0-1,7-5,-4 2,-1 0,0 0,0-1,-1-1,0 1,0-1,-1-1,0 0,-1 0,0 0,0 0,7-23,-6 3,-1 0,-1-1,-2 0,-1 0,-2 0,-5-48,5 73,-1-1,-1 1,1 0,-1 0,0 0,0 0,-1 0,0 0,0 0,0 1,0-1,-1 1,0 0,0 0,-1 0,1 1,-1 0,0 0,0 0,-1 0,1 1,-1 0,0 0,-11-4,-8-2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6.7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29,'4'0,"2"5,5 1,4-5,0-12,7-4,-1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7.0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160 0,'-3'1,"1"-1,-1 1,0 0,0 0,1 0,-1 0,0 0,1 0,-1 1,1-1,0 1,0 0,-1 0,1 0,0 0,-2 2,-28 40,29-39,-9 13,2 0,0 1,0 0,2 1,1 0,0 0,2 1,-5 30,9-42,0 0,1 0,0 1,1-1,0 0,0 0,1 1,0-1,6 12,-6-15,2 1,-1-1,1 0,0 0,0-1,0 1,1-1,0 0,0 0,0-1,1 0,-1 0,12 7,-11-9,0 0,0 0,0 0,0 0,0-1,0 0,1-1,-1 1,0-1,0 0,1-1,-1 0,0 0,0 0,0 0,0-1,0 0,0-1,8-3,-6 2,0 0,-1-1,1 0,-1 0,0-1,0 0,0 0,-1 0,0-1,0 0,-1 0,0-1,5-8,-5 4,0 1,-1-2,0 1,-1 0,-1-1,0 1,0-1,-1 0,-1 0,0 0,-1 1,0-1,-1 0,-5-18,4 22,-1-1,1 1,-1 0,-1 0,0 1,0-1,0 1,-1 0,-1 0,1 1,-1 0,0 0,-1 1,0 0,0 0,0 1,-1-1,1 2,-12-5,-7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7.8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31 1,'0'10,"0"-5,0 1,0 0,0-1,1 1,0-1,0 1,2 6,-2-10,0 0,0 0,1-1,-1 1,0-1,1 1,-1-1,1 1,-1-1,1 0,0 0,-1 0,1 0,0 0,0 0,0 0,0 0,0-1,0 1,0-1,0 0,0 1,4-1,15 1,1-1,25-4,-24 2,0 1,32 2,-49-1,1 1,-1 0,-1 0,1 1,0 0,0 0,-1 0,1 1,-1-1,1 1,-1 1,0-1,7 7,-8-6,-1 0,0 0,-1 0,1 0,-1 0,1 1,-1-1,-1 1,1-1,-1 1,1 0,-1-1,-1 1,1 0,-1 0,1 0,-1 0,-1 0,1-1,-2 7,1-3,-1 0,0-1,-1 1,1-1,-2 1,1-1,-1 0,0 0,0-1,-1 1,-8 9,-3 0,5-3,0-2,-1 0,-1 0,1-1,-1-1,-29 16,32-21,0 1,0-2,0 1,-1-2,1 1,-13 0,18-2,0-1,0-1,0 1,0-1,0 1,0-2,1 1,-1 0,0-1,0 0,1 0,-1 0,1-1,0 0,-5-3,-16-15,5 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2.7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164 0 1848,'0'0'2617,"-23"37"-2510,-76 125-37,93-151-66,1 0-1,-1 1 0,2-1 0,0 1 1,0 0-1,1 0 0,1 0 1,0 1-1,0-1 0,1 0 0,1 15 1,0-4-4,-1 0 2,0-5 3,1 0 1,0-1-1,5 30 1,-4-42-6,1 0 0,-1 1 1,1-1-1,0 0 0,0 0 0,0-1 0,1 1 0,0 0 1,0-1-1,0 0 0,0 1 0,1-1 0,0-1 0,0 1 1,0 0-1,6 4 0,-3-4-34,0 0 1,1-1-1,-1 0 0,1 0 1,-1 0-1,1-1 0,0 0 0,0-1 1,0 0-1,0 0 0,0 0 1,0-1-1,0 0 0,0-1 1,0 0-1,9-2 0,-6 0-160,1 0 1,-1 0-1,0-2 0,0 1 0,-1-1 0,1-1 1,-1 0-1,0 0 0,0-1 0,12-11 0,20-27-1714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8.22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4 163,'-2'-14,"2"13,-1 0,1 0,0 0,0 0,0 0,0 0,-1 0,1 0,0 1,1-1,-1 0,0 0,0 0,0 0,0 0,1 0,-1 0,0 0,1 1,-1-1,1 0,-1 0,1 0,-1 1,1-1,0 0,-1 1,1-1,0 1,0-1,-1 1,1-1,0 1,0-1,0 1,-1-1,1 1,0 0,0 0,0 0,0-1,0 1,1 0,162-35,-38 10,-22 3,113-11,-180 30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9.0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273 93,'0'-4,"-1"-1,1 1,-1-1,0 1,0 0,0 0,0-1,-1 1,0 0,0 0,0 0,0 1,-1-1,1 0,-1 1,0 0,-4-4,5 5,-1 0,1 0,0 1,-1-1,0 1,1 0,-1-1,0 1,1 0,-1 1,0-1,0 1,0-1,0 1,0 0,0 0,0 0,1 0,-1 0,0 1,0 0,0-1,0 1,0 0,1 0,-1 0,-3 3,-8 4,1 1,-1 0,1 1,1 1,0 0,0 0,-15 22,22-27,0 1,1-1,0 1,0 0,1 0,0 1,0-1,0 1,1-1,0 1,1 0,0 0,0 0,0 0,1 0,0-1,3 14,-2-16,0-1,0 0,1 0,0 0,0 0,0 0,0 0,0 0,1-1,0 1,-1-1,1 0,1 0,-1 0,0 0,1 0,0-1,-1 0,1 1,0-1,0-1,0 1,0 0,1-1,-1 0,0 0,0-1,1 1,-1-1,1 0,-1 0,7-1,-1 1,0-1,0-1,-1 0,1 0,0-1,-1 0,0-1,0 0,0 0,0-1,-1 0,1 0,11-11,-14 9,0 0,0 0,-1 0,0-1,0 0,0 0,-1 0,-1 0,1-1,-1 0,2-11,-4 17,0-1,-1 1,1-1,-1 0,0 1,0-1,0 0,0 1,-1-1,1 1,-1-1,0 1,0-1,-1 1,1 0,0-1,-1 1,0 0,0 0,0 0,0 0,-1 0,1 1,-1-1,1 1,-1-1,0 1,0 0,0 0,-5-2,-17-6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9.4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1,'5'0,"2"9,3 3,-3 0,-4-12,2-6,1-1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3:59.7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61 53,'0'0,"1"0,-1 0,0 0,1 0,-1 0,0 0,1 0,-1 0,0 0,1 0,-1 0,0 0,1-1,-1 1,0 0,1 0,-1 0,0 0,1-1,-1 1,0 0,0 0,1-1,-1 1,0 0,0 0,1-1,-1 1,0 0,0-1,0 1,0 0,0-1,1 1,-1 0,0-1,0 1,0 0,0-1,0 1,0-1,-1 1,1 0,0 0,-1 0,1-1,0 1,0 0,-1 0,1 0,0 0,-1 0,1-1,0 1,-1 0,1 0,0 0,-1 0,1 0,0 0,-1 0,1 0,0 1,-1-1,1 0,0 0,-1 0,1 0,0 0,-1 0,1 1,0-1,-1 0,1 0,0 0,0 1,-1-1,1 0,0 0,0 1,0-1,-1 0,1 1,0-1,0 0,0 1,0-1,0 1,-6 7,0 0,1 0,0 1,0-1,1 1,1 0,-1 1,1-1,1 1,-3 16,2-3,1 1,1-1,3 34,-2-52,1 0,0 0,0 1,0-1,1 0,-1 0,1 0,0 0,1 0,-1-1,1 1,0-1,1 0,3 6,-4-8,-1 0,1 0,-1 0,1-1,-1 1,1-1,0 1,0-1,0 0,0 0,0 0,0 0,0-1,0 1,0-1,0 0,1 0,-1 0,0 0,0 0,0-1,0 1,0-1,5-2,4-1,-1-1,0 0,-1 0,1-1,-1-1,0 0,-1 0,1-1,-1 0,-1 0,0-1,0 0,-1-1,0 0,6-11,-8 11,-1 1,-1-1,0 0,0 0,-1 0,0 0,0 0,-1-21,-1 26,-1 0,0-1,0 1,0-1,-1 1,0 0,0 0,0 0,-1 0,1 0,-1 1,0-1,-1 1,1-1,-1 1,0 0,0 1,-6-6,0 3,0 0,0 0,-1 1,1 0,-1 1,0 0,-1 1,1 0,0 1,-1 0,0 0,1 2,-1-1,0 2,1-1,-24 6,4-1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4:01.38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267 176,'3'-1,"-1"0,-1-1,1 1,0 0,0-1,0 1,-1-1,1 0,-1 1,1-1,-1 0,0 0,2-3,6-7,8-4,-12 13,-1-1,1 0,-1-1,0 1,4-6,-7 9,-1-1,1 1,0 0,-1 0,1-1,-1 1,0 0,1-1,-1 1,0 0,0-1,0 1,0 0,0-1,0 1,0 0,0-1,0 1,-1 0,1-1,-1 1,1 0,-1-1,1 1,-1 0,0 0,-1-2,-1-1,0 0,0-1,0 1,-1 1,0-1,1 0,-2 1,1 0,0 0,-1 0,1 1,-1-1,0 1,1 0,-9-2,7 3,-1 1,1 0,0 0,-1 0,1 0,0 1,-1 0,1 1,0-1,0 1,0 1,-10 4,-5 2,0 0,0 1,1 1,-31 21,47-30,1 1,-1 0,1 0,-1 0,1 0,0 1,0-1,0 1,1 0,-1 0,1 0,0 0,0 0,1 0,-1 1,1-1,0 0,0 1,0-1,1 1,-1 0,1-1,0 1,1 5,0-8,0 0,0 0,0 1,0-1,0 0,0 0,0 0,1 0,-1-1,1 1,0 0,-1 0,1-1,0 1,0-1,0 0,0 0,0 1,0-1,0-1,1 1,-1 0,0 0,0-1,1 1,3-1,4 2,0-1,-1-1,1 0,0 0,12-3,-9 1,-1-1,1 0,-1-1,0-1,0 0,0-1,0 0,-1-1,0 0,-1 0,12-11,-17 14,-1 0,1 0,0 1,1 0,-1 0,0 0,1 1,10-4,-14 6,-1 0,1 0,0-1,-1 2,1-1,0 0,-1 0,1 0,-1 1,1-1,0 1,-1-1,1 1,-1 0,1 0,-1-1,0 1,1 0,-1 0,0 0,0 1,1-1,-1 0,0 0,0 1,0-1,0 1,-1-1,1 0,0 1,-1 0,1-1,-1 1,1-1,-1 1,0 0,1 2,1 5,-1 1,1 0,-1 0,-1 0,0 0,0 0,-4 18,-2 1,-13 36,10-41,2 0,-7 46,13-62,0 1,0-1,1 1,0-1,1 1,-1-1,2 1,-1-1,4 13,7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4:01.76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0 163,'0'-3,"1"-1,-1 0,1 0,0 0,0 1,0-1,0 0,1 1,-1-1,1 1,0-1,0 1,0 0,0 0,1 0,0 0,-1 0,1 1,0-1,0 1,0 0,1 0,-1 0,0 0,6-2,8-3,1 1,0 1,37-7,-29 7,17-5,55-20,-71 24,-21 10,-11 10,-6 8,1 0,0 0,2 1,1 0,1 0,1 1,-3 32,1-3,-12 166,19-191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7-31T14:04:02.0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46 251,'-4'-5,"-12"-1,-2-5,11 0,7-7,7-1,8 3,6 0,8 2,8 4,3-1,8 1,1-2,6 0,2-6,6-5,-4 2,-11 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2:58.3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0 537 1104,'0'0'1321,"13"-28"-1280,41-91 34,-41 86 16,-1 1 0,-2-1 0,-2-1 0,-1 0 1,-1 0-1,-2 0 0,-1-1 0,-4-56 0,1 61-37,-3 116-126,0-50 72,2 1 1,7 65 0,-5-97-7,0 1 0,0 0 1,1 0-1,-1-1 1,1 1-1,1-1 0,-1 0 1,1 1-1,0-1 0,0 0 1,0 0-1,1-1 1,-1 1-1,1-1 0,0 0 1,1 0-1,-1 0 0,1-1 1,0 1-1,0-1 1,0 0-1,0 0 0,0-1 1,1 0-1,-1 0 0,1 0 1,-1 0-1,1-1 1,0 0-1,0 0 0,8 0 1,-11-2 5,0 0-1,0 1 1,0-1 0,-1 0 0,1-1 0,0 1-1,-1 0 1,1-1 0,-1 0 0,1 1 0,-1-1 0,0 0-1,0 0 1,0 0 0,0-1 0,0 1 0,0 0 0,-1-1-1,1 1 1,-1-1 0,0 1 0,2-5 0,2-6 3,0 0 0,-1 0 1,4-19-1,-2-18 47,-2 1-1,-2-57 1,-2 88 37,0 37-92,1 0 1,0-1-1,2 1 0,0-1 0,1 1 0,1-1 1,0 0-1,2-1 0,0 1 0,1-1 0,11 18 1,-15-31-42,-1 0 1,1 0 0,0 0 0,0-1 0,0 1-1,1-1 1,-1 0 0,1 0 0,0-1-1,-1 0 1,1 0 0,0 0 0,1 0-1,-1-1 1,0 1 0,0-1 0,1-1-1,-1 1 1,0-1 0,1 0 0,-1 0 0,1 0-1,-1-1 1,6-1 0,-10 1-38,1-1-1,-1 1 1,1 0 0,-1-1 0,0 1 0,0-1-1,0 0 1,1 1 0,-1-1 0,-1 0 0,1 0-1,1-3 1,7-11-325,2 0-20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2:58.6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60 200,'0'0'2473,"19"-60"-2049,-19 77-480,0 16 24,0 10 32,-8 7 32,1 6-8,-4 4 0,3 16-24,-3-16-376,4-10-1265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0.4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0 651 1288,'0'0'3182,"5"-12"-2467,80-331-151,-39 138-548,-42 189-16,0-1 0,-1 1 0,1-25 0,-4 40-21,0 11-362,1 19 366,1-1 0,1 1 0,11 48-1,-10-62 6,1 1 0,0-1 0,1 0 0,1 0 0,0-1 0,1 0 0,1 0 0,13 16 0,-21-29-11,1 1 1,-1 0 0,1 0-1,0-1 1,0 1 0,0-1-1,0 1 1,0-1 0,0 0 0,0 0-1,0 0 1,1 0 0,-1 0-1,0 0 1,0-1 0,1 1-1,-1-1 1,1 0 0,-1 1-1,0-1 1,1 0 0,-1-1-1,1 1 1,3-1 0,-2 0 5,-1 0 0,1-1 0,-1 1 0,0-1 0,1 0 1,-1 0-1,0 0 0,0 0 0,0-1 0,-1 1 0,1-1 0,0 1 1,-1-1-1,4-6 0,10-15-31,23-52-1,-34 65 127,0-1-1,-1 0 0,-1 0 1,0 0-1,0 0 1,-2 0-1,2-15 1,-3 26 24,0 3-140,-1 49-170,-1-24 226,2 0 0,0 0 1,2 1-1,9 39 0,-10-61-109,1 0 0,0 1 0,0-1 0,0 0 0,1-1 0,0 1 0,0 0 0,1-1 0,0 0 0,0 1 0,0-2 0,0 1 0,1 0 0,-1-1 0,1 0 1,1 0-1,-1 0 0,0-1 0,1 0 0,0 0 0,-1 0 0,1 0 0,1-1 0,6 2 0,21 1-1318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3.0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45 137 1232,'0'0'2305,"-7"38"-2173,-21 128-74,23-132-42,2 1 0,1 58-1,3-55-7,-2-34-10,1-1 0,1 1 0,-1 0 0,0-1 0,1 1 0,0-1 0,0 1 0,0 0 0,0-1 0,0 0 0,1 1-1,2 3 1,-3-6-2,0 0 0,0 0 0,0 0 0,1 1 0,-1-1 0,1 0 0,-1-1 0,0 1 0,1 0 0,-1 0 0,1-1 0,0 1 0,-1-1 0,1 1 0,0-1 0,-1 0 0,1 1 0,0-1 0,-1 0-1,1 0 1,0 0 0,-1 0 0,1-1 0,0 1 0,-1 0 0,4-2 0,-1 1 2,0-1-1,1 0 1,-1 0-1,0-1 1,0 1-1,0-1 1,-1 0-1,1 0 0,-1 0 1,1-1-1,-1 1 1,0-1-1,0 0 1,0 0-1,2-5 1,7-12 7,16-38-1,-19 38-4,11-27 6,-13 27 97,2 1-1,18-31 1,-27 50-101,0 1 1,0 0 0,0-1-1,0 1 1,1 0 0,-1 0-1,0-1 1,0 1-1,1 0 1,-1 0 0,0-1-1,0 1 1,1 0-1,-1 0 1,0 0 0,1 0-1,-1-1 1,0 1-1,1 0 1,-1 0 0,0 0-1,1 0 1,-1 0 0,0 0-1,1 0 1,-1 0-1,0 0 1,1 0 0,-1 0-1,0 0 1,1 0-1,-1 0 1,0 0 0,1 0-1,-1 0 1,0 1-1,1-1 1,-1 0 0,0 0-1,0 0 1,1 1 0,-1-1-1,0 0 1,0 0-1,1 0 1,-1 1 0,0-1-1,0 0 1,1 1-1,-1-1 1,0 0 0,0 0-1,0 1 1,0-1-1,0 0 1,0 1 0,1-1-1,-1 0 1,0 1 0,0-1-1,0 1 1,8 23-65,-8-23 78,4 15-22,1-1 1,0 0-1,1-1 0,0 0 1,12 18-1,-15-27-22,0 0 0,1 0 0,-1-1 0,1 0 0,0 0 0,0 0 0,1 0 0,-1 0 0,1-1 0,0 0 0,0 0-1,0 0 1,0-1 0,0 1 0,1-1 0,-1 0 0,1-1 0,6 2 0,-5-2-25,1 0 0,-1-1 0,1 0 0,-1 0-1,1 0 1,-1-1 0,14-3 0,-18 3 47,0 0 0,0 0-1,0-1 1,0 1 0,0-1 0,0 0-1,-1 0 1,1 0 0,-1 0 0,1 0-1,-1-1 1,0 1 0,0-1 0,0 1-1,0-1 1,-1 0 0,1 1 0,0-1-1,-1 0 1,2-7 0,1-9 53,0 0 0,-1-1 0,-1 0 1,-2 0-1,0-24 0,-1 13 59,0 8-55,-2 0-1,-1 1 0,0-1 0,-2 1 1,0 0-1,-2 0 0,-11-24 0,-3-9-238,18 42-488,4 6-773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0.8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 1584,'0'0'1819,"24"-8"-1784,79-22-36,-100 28 0,0 2-1,1-1 1,-1 0 0,0 1 0,1 0 0,-1-1 0,0 1 0,1 1-1,-1-1 1,0 0 0,5 2 0,-6-2-1,-1 1 0,1 0 1,-1-1-1,0 1 0,1 0 0,-1 0 0,0 0 0,1 0 1,-1 0-1,0 0 0,0 0 0,0 1 0,0-1 1,0 0-1,0 0 0,1 4 0,0 0-5,-1 1 1,1 0-1,-1 0 0,0 0 0,-1 0 1,0 0-1,0 0 0,-1 10 1,1-2 0,0-9 10,-1 0-1,0 0 1,1 0-1,-2 0 1,1 0-1,0 0 1,-1-1-1,0 1 1,0-1 0,-1 1-1,1-1 1,-1 0-1,0 0 1,-6 8-1,-5 2 60,0-1 1,-26 18-1,-2 2 35,43-32-89,0 0 0,-1-1 0,1 1 0,0-1 0,0 0 0,0 1 0,0-1-1,0 0 1,0 1 0,0-1 0,0 0 0,0 0 0,0 0 0,1 0-1,-1 0 1,0 0 0,0 0 0,0 0 0,1-1 0,239-19-207,-190 14-148,29-4-803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1.8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1 591 2256,'0'0'759,"19"-3"-729,62-12-20,-75 13-8,-1 0 0,1 0-1,-1-1 1,0 0 0,0 0-1,0 0 1,0-1 0,0 1 0,-1-1-1,1-1 1,-1 1 0,0 0-1,0-1 1,-1 0 0,1 0-1,-1 0 1,0 0 0,3-9-1,2-1 3,5-10 5,-1 0 0,-1 0 0,-1-1-1,8-36 1,14-107 32,-7 25 354,-26 165-359,0-1-1,3 22 1,-1 8-40,-1-40 4,4 150 6,-1-135-8,0 0 0,2-1-1,0 0 1,12 33 0,-14-50-6,0 0 1,0 0-1,0-1 1,1 1-1,0-1 1,8 9-1,-10-13 0,0 0 0,0 0 0,0 0 0,1 0-1,-1 0 1,1 0 0,0-1 0,-1 1 0,1-1-1,0 0 1,0 0 0,0 0 0,0 0 0,0 0-1,0-1 1,0 1 0,5-1 0,-7 0 6,1 0 1,0-1-1,0 1 0,-1 0 1,1-1-1,0 1 1,0-1-1,-1 0 1,1 0-1,-1 1 0,1-1 1,-1 0-1,1 0 1,-1-1-1,1 1 1,-1 0-1,2-2 0,0-2 0,1 1 0,-1-1 0,0 0 0,0 0 0,3-8 0,1-5 8,-1-1-1,5-26 1,-4-6 223,-2 0 1,-1-80-1,-4 130-176,0 20-158,-1 23 88,1-3 14,4 50-1,-2-76 5,1 0 0,-1 0 0,2 0 0,0 0 0,1-1 0,0 1 0,12 20 0,-13-26-41,0 0 1,1-1-1,0 1 0,0-1 1,0 0-1,12 10 1,-12-13-117,0 0-1,0 0 1,0-1 0,0 0 0,1 1 0,-1-2-1,0 1 1,1-1 0,0 0 0,9 1 0,18-1-1402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2.2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80 1712,'0'0'1831,"19"-13"-1712,67-38-100,-81 48-21,1 1 1,0 0-1,0 0 1,0 0-1,0 1 0,0-1 1,0 1-1,0 1 1,1-1-1,-1 1 1,0 0-1,9 2 0,8-1-29,-22-1 25,0 1 1,0-1 0,0 0-1,0 0 1,0 0-1,0 0 1,0 1 0,0-1-1,0 0 1,0 1-1,0-1 1,-1 1 0,1-1-1,0 1 1,0-1-1,0 1 1,-1-1 0,1 1-1,0 0 1,-1 0-1,1-1 1,-1 1 0,1 0-1,-1 0 1,2 1-1,-1 1-1,0 0-1,-1 0 0,1 0 1,0 0-1,-1 0 0,1 1 0,-1-1 1,0 4-1,-1 1 3,0 0 1,0 1-1,0-1 0,-1 0 0,0-1 1,-4 9-1,-4 2 2,-1-1 0,-1 0 0,-1 0 0,0-1 0,-28 25 0,-23 28 17,38-35-19,26-34 5,0 0 0,0 0 0,0 1 0,-1-1 0,1 0 0,0 0 0,0 0 0,0 0-1,0 0 1,0 1 0,0-1 0,0 0 0,0 0 0,0 0 0,0 0 0,0 1 0,0-1 0,0 0 0,0 0 0,0 0 0,0 0 0,0 0 0,1 1 0,-1-1 0,0 0 0,0 0 0,0 0 0,0 0 0,0 0 0,0 0 0,0 1 0,0-1 0,0 0 0,1 0 0,-1 0 0,0 0 0,0 0 0,0 0 0,0 0 0,0 0 0,1 0 0,-1 0 0,0 0 0,0 1 0,0-1 0,0 0 0,0 0 0,1 0-1,-1 0 1,0 0 0,0 0 0,1 0 0,7 0 4,0 0 0,0-1 0,0 0 0,0 0 0,-1 0 0,1-1 0,0 0 0,0-1 0,12-5 0,-6 2 2,0 2 0,20-5 0,-12 6-11,0 1 0,1 2 0,31 2 0,-52-2 3,0 0 1,1 0 0,-1 1 0,0-1-1,0 1 1,1 0 0,-1-1 0,0 1-1,0 0 1,0 0 0,0 1 0,0-1-1,0 0 1,0 1 0,0-1 0,-1 1-1,1 0 1,0-1 0,-1 1 0,1 0-1,-1 0 1,2 4 0,-1-1-3,0 1 0,0 0 0,-1-1 0,0 1 0,0 0 0,0 0 1,-1 0-1,0 6 0,0-8 3,-1-1 0,1 1 1,-1-1-1,0 1 1,0-1-1,-1 0 0,1 1 1,-1-1-1,1 0 1,-1 0-1,0 0 0,0 0 1,0 0-1,-1 0 1,1-1-1,-1 1 0,1-1 1,-1 0-1,0 0 1,0 0-1,0 0 0,0 0 1,0 0-1,-6 1 1,-7 4 3,-1-1 1,0 0 0,0-2 0,-20 4 0,-168 15-287,108-22-394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6.5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192 0 880,'0'0'1497,"33"110"-1586,-33-80 89,0-4 8,-22-3 16,-48-6-24,8-7-112,-8-10-528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7.0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402 1 1264,'0'0'1106,"-30"9"-1094,-96 31-16,119-38 2,0 0-1,1 1 1,-1 0 0,1 0 0,0 0 0,0 1-1,0 0 1,0 0 0,1 1 0,0-1 0,0 1-1,0 0 1,0 1 0,1-1 0,0 1 0,0 0-1,0 0 1,1 0 0,-4 9 0,7-15 2,-3 6-8,0 1 1,1-1-1,0 1 0,0 0 1,0 0-1,1 0 0,0 0 1,0 0-1,1 14 1,0-18 7,0 1-1,1-1 1,-1 1 0,1-1 0,0 1 0,0-1 0,0 0 0,1 1 0,-1-1 0,1 0 0,0 0 0,0 0 0,0 0 0,0-1 0,0 1 0,0 0 0,1-1 0,0 1 0,-1-1 0,7 4-1,8 3 3,36 13 0,-40-18-21,-1 1 0,1 0 1,-1 1-1,0 0 1,-1 1-1,18 13 1,-28-19 12,0-1 0,0 1 0,1 0 0,-1 0 0,0 0 0,0 1 0,0-1 0,0 0 0,0 0 0,0 1 0,-1-1 1,1 0-1,0 1 0,-1-1 0,1 1 0,-1-1 0,1 1 0,-1-1 0,0 1 0,0-1 0,1 1 0,-1-1 0,-1 4 0,1-4 5,-1 1 0,0-1 0,0 1 0,0-1 0,0 1 0,0-1 0,-1 0 0,1 1 0,0-1 0,-1 0 0,1 0 0,0 0 0,-1 0 0,1 0 0,-1 0 0,0-1 0,-1 2 0,-12 3 28,1-1 0,-1-1 0,-25 4 1,35-7-22,-187 24 76,191-24-98,-25 6 3,25-6-20,0 0 0,0 1 1,0-1-1,1 0 0,-1 1 0,0-1 0,0 0 0,1 1 0,-1-1 0,0 1 1,1-1-1,-1 1 0,1-1 0,-1 1 0,0 0 0,1-1 0,-1 1 0,1 0 1,0-1-1,-1 1 0,1 0 0,0 0 0,-1-1 0,1 1 0,0 0 0,-1 1 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7.3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53 400,'0'0'2295,"4"-9"-2011,11-26-29,-12 26-67,-3 19-203,11 461-586,-7-394-581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9.1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340 13 1120,'0'0'1446,"-22"-2"-1383,-72-7-46,86 8-15,-1 1-1,1 0 1,0 0-1,-1 0 1,1 1 0,-1 1-1,1-1 1,0 1 0,0 1-1,0-1 1,0 1-1,0 1 1,1 0 0,-1 0-1,1 0 1,0 1 0,0 0-1,1 0 1,-1 1 0,1 0-1,0 0 1,1 0-1,-1 1 1,1 0 0,1 0-1,-8 14 1,11-18-4,-1 0 1,1-1-1,0 1 1,0 0-1,0 0 0,1 0 1,-1 0-1,1 0 0,0 0 1,-1 0-1,1 0 1,1 0-1,-1 0 0,1 5 1,0-6 3,0-1 0,0 1 0,0-1 0,0 1 0,0-1 1,1 1-1,-1-1 0,0 0 0,1 1 0,-1-1 0,1 0 0,-1 0 0,1 0 0,-1 0 1,1 0-1,0 0 0,0-1 0,-1 1 0,1-1 0,0 1 0,0-1 0,0 0 0,3 1 1,47 4 80,100-3 1,-26-2-65,-122 0-21,32 5 1,-35-5-3,0 1 0,0-1 0,0 1-1,0-1 1,0 1 0,0-1-1,0 1 1,-1 0 0,1-1-1,0 1 1,0 0 0,0 0-1,-1-1 1,1 1 0,0 0-1,-1 0 1,1 0 0,-1 0-1,1 0 1,-1 0 0,0 0-1,1 0 1,-1 0 0,0 0 0,0 0-1,1 0 1,-1 0 0,0 2-1,-1-1 3,1-1-1,-1 0 0,1 0 1,-1 1-1,0-1 1,1 0-1,-1 0 0,0 0 1,0 0-1,0 0 1,1 0-1,-1 0 0,0 0 1,-1 0-1,1-1 1,0 1-1,0 0 0,0-1 1,0 1-1,-1-1 1,-1 2-1,-37 11 16,30-9-14,-41 9 45,-1-2 0,1-2 1,-81 3-1,63-7-33,57-3 56,8-1-306,26-1-2059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9.5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126 28 1632,'0'0'1383,"19"-4"-1367,61-14-17,-77 17-4,1 0 0,0 0 1,-1 0-1,1 1 0,0-1 0,0 1 1,0 0-1,-1 0 0,1 0 0,0 1 0,0-1 1,7 3-1,-10-2-1,0 0 1,0 1-1,-1-1 0,1 0 0,0 1 1,0-1-1,-1 1 0,1-1 1,-1 1-1,0-1 0,1 1 1,-1-1-1,0 1 0,0 0 1,0-1-1,0 1 0,0-1 1,0 1-1,-1 2 0,1 9-14,-1-8 15,1 1 1,-1 0-1,-1-1 1,1 1-1,-1-1 1,0 0-1,0 0 1,-1 1-1,1-2 1,-1 1-1,0 0 1,0 0-1,-8 7 1,-7 7-16,-35 30-1,38-36 20,-130 97 32,134-102-30,2 3 65,17-6 91,28-6 176,-27 0-284,126-12 9,29 0-304,-80 13-985,-60 0 60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09.9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277 0 1736,'0'0'1073,"-36"173"-953,-1-110-72,-37 33-48,8-19-568,3-18-1025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14.2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354 1 2160,'0'0'613,"-34"4"-595,-101 15 25,130-18-38,0 0 0,1 0 0,0 0 1,-1 1-1,1 0 0,0-1 0,-1 2 0,-5 3 0,9-5 0,-1 0 0,1 1 0,0-1 0,0 1 0,0-1 0,0 1 0,0-1 0,0 1 0,0 0 0,0-1-1,0 3 1,-2 4 19,1-4-12,0-1-1,1 1 0,-1 0 0,1 0 0,0 0 1,1 0-1,-1 0 0,0 0 0,1 0 0,0 1 1,1 3-1,-1-6-5,0 0 1,0 0-1,1 1 1,-1-1 0,1 0-1,0 0 1,0 0-1,-1 0 1,1 0-1,1 0 1,-1-1-1,0 1 1,0 0 0,1 0-1,-1-1 1,1 1-1,-1-1 1,1 1-1,0-1 1,-1 0-1,4 2 1,12 4 27,1-1 1,0 0-1,0-1 0,1-1 1,24 2-1,-24-4-30,0 1 0,0 1 0,-1 0 1,0 2-1,29 12 0,-39-14-16,0 1-1,0 0 1,0 0 0,-1 1 0,0 0 0,8 7 0,-14-11 7,1 0 0,0-1 0,-1 1 0,1 0 1,-1 0-1,0 0 0,0 1 0,0-1 1,0 0-1,0 0 0,0 1 0,0-1 0,-1 0 1,1 1-1,-1-1 0,0 0 0,0 1 0,0-1 1,0 1-1,0-1 0,0 0 0,0 1 1,-1-1-1,0 1 0,1-1 0,-1 0 0,0 0 1,0 1-1,0-1 0,-2 2 0,0 0 6,0 0 0,0-1 0,-1 1-1,0-1 1,1 0 0,-1 0-1,0-1 1,-1 1 0,1-1 0,0 0-1,-8 3 1,-56 16 47,67-21-47,-32 7 83,0-1 0,-56 1 0,-64-6-294,103-1-659,82 0-233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3.4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97 0 1800,'0'0'1585,"77"233"-1521,-73-147-24,-4 4 0,0-7 24,-30-4-8,-6-12 16,-1-18-24,4-12-16,3-11-32,19-16-24,22-36-880,22-14-1025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14.8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166 21 1120,'0'0'1687,"19"-3"-1664,-4 0-26,5-2-6,1 1-1,-1 2 1,1 0 0,0 1 0,25 2-1,-45-1 6,0 1-1,0 0 1,0 0-1,0 0 1,-1 0-1,1 0 1,0 0-1,-1 0 1,1 0-1,-1 0 1,1 1-1,-1-1 1,1 0-1,-1 0 1,0 0-1,1 1 1,-1-1-1,0 0 1,0 0-1,0 1 1,0-1-1,0 0 1,0 0-1,-1 2 1,-3 33-29,0-28 34,0-1 0,0 0-1,-1 0 1,0 0 0,-1 0 0,1-1 0,-1 0 0,0 0-1,-1-1 1,0 1 0,-11 6 0,-16 15 40,34-28-40,1 1 0,-1 0 0,1 0 1,-1 0-1,0 0 0,1 0 0,-1 0 0,0 0 1,1 1-1,-1-1 0,1 0 0,-1 0 1,0 0-1,1 0 0,-1 0 0,0 0 1,1 1-1,-1-1 0,0 0 0,1 0 1,-1 1-1,0-1 0,0 0 0,1 0 1,-1 1-1,0-1 0,0 0 0,0 1 1,1-1-1,-1 0 0,0 1 0,0-1 0,0 0 1,0 1-1,0-1 0,1 0 0,-1 1 1,0-1-1,0 1 0,0-1 0,0 0 1,0 1-1,0-1 0,0 0 0,-1 1 1,1-1-1,0 1 0,0-1 0,0 0 1,0 1-1,0-1 0,0 0 0,-1 1 0,1-1 1,0 0-1,0 1 0,-1-1 0,1 0 1,0 0-1,0 1 0,-1-1 0,1 0 1,0 0-1,-1 0 0,1 1 0,0-1 1,-1 0-1,40 0 36,-28 0-24,12-1-7,-16 0-7,-1 1 0,1 0 0,-1 0 0,1 0 0,-1 1 0,13 3 0,-17-3-1,-1 0 1,1 0-1,0 0 0,-1 0 1,1 0-1,-1 0 1,1 0-1,-1 1 1,0-1-1,0 1 1,1-1-1,-1 1 0,0-1 1,0 1-1,0 0 1,-1-1-1,1 1 1,0 0-1,-1 0 1,1-1-1,-1 1 0,1 0 1,-1 0-1,0 0 1,0 0-1,0 0 1,0 0-1,0 2 1,0 0 0,0 0 0,0 0-1,-1 0 1,1 0 0,-1 0 0,0-1 0,0 1 0,0 0 0,0 0 0,-1 0 0,-3 6 0,2-6 3,-1 0-1,1 0 1,-1 0-1,0-1 1,-1 1-1,1-1 1,-1 0-1,-6 3 1,1 0 4,-1-1 1,1-1-1,-1 0 1,0 0-1,0-1 0,0-1 1,-18 3-1,-7-3-5,-39-2 1,29-1-63,41 2-2,0-1 0,0 0 0,0-1 0,0 1 0,0-1 0,0 0 0,0 0 1,0 0-1,1-1 0,-1 1 0,0-1 0,1-1 0,-5-1 0,-8-13-1135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3:15.5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203 1 768,'0'0'3089,"0"99"-3089,-14-46-16,-49 30-64,0-10-336,1-13-801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44:13.8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88,'0'0'0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22T16:34:02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19168 2164 24575,'0'37'0,"0"-14"0,0 29 0,0-20 0,0 25 0,21-33 0,-16-14 0,16-10 0,0 0 0,36-31 0,-30 8 0,1-4-258,7-1 0,4-3 0,-3-4 258,-6-6 0,-3-3 0,2 1 0,6 4 0,2 2 0,-2 1 0,9-13 0,-4 4 0,-15 8 0,-3 8 0,-1 14 0,-21-6 0,0 21 0,0 0 0,21 0 0,-16-21 0,16 16 0,-21-16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4T16:18:07.92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11406 1364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3.8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41 339 1256,'0'0'1849,"188"-43"-1849,-118 23-528,-15 0-969</inkml:trace>
  <inkml:trace contextRef="#ctx0" brushRef="#br0" timeOffset="1">0 20 1128,'0'0'2017,"214"0"-1937,-118 0-80,63 0 0,-27-3-528,-10-14-953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5.5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0 249 888,'0'0'2626,"20"-12"-2499,66-36 5,-77 44-73,1-1 0,-1 1 0,0 1 0,1 0 0,0 0 0,16-2 1,3-1 146,-24 5-200,0 0-1,-1 0 1,1 0-1,0 1 1,0 0-1,-1 0 1,1 0-1,0 1 1,0-1 0,0 1-1,-1 0 1,1 0-1,-1 1 1,1-1-1,-1 1 1,1 0 0,-1 1-1,0-1 1,0 1-1,0-1 1,0 1-1,5 5 1,0 2 2,-1 1 0,1 0 0,-2 0 0,0 0 0,0 1 0,9 24 0,-12-26 6,0-1-1,1 1 1,0-1 0,1 0 0,0 0-1,9 10 1,-13-17-9,-1 0-1,1-1 1,0 0-1,0 1 1,-1-1-1,1 0 1,0 0-1,0 0 1,0 0-1,1 0 1,-1 0 0,0-1-1,0 1 1,0-1-1,4 1 1,-3-2-2,-1 1 0,1 0 0,0-1 0,0 0 1,0 1-1,0-1 0,0 0 0,-1-1 0,1 1 0,0 0 0,-1-1 1,1 0-1,-1 1 0,4-5 0,17-17 11,0 0-1,-2-2 0,25-38 1,9-10-16,-32 44-20,-5 6-93,30-30-1,-43 48 42,0 1 0,0-1 1,0 1-1,1 0 0,-1 1 0,1-1 0,0 1 0,0 0 0,0 1 0,1-1 0,11-2 0,-17 5 17,1 0-1,0-1 1,0 1 0,0 0 0,0 0-1,0 0 1,0 0 0,0 1 0,0-1-1,0 0 1,-1 1 0,1 0 0,3 1-1,-2 0-119,0 1 0,0-1 0,0 1 0,0 0 0,-1 0 0,4 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4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431 26 1984,'0'0'2449,"-34"-5"-2036,-111-15-226,136 20-183,1 0 0,0 0 0,-1 0 0,1 1 0,0 0 0,-1 1 1,1 0-1,0 0 0,0 0 0,1 1 0,-11 6 0,7-2-5,0 0 1,0 1-1,1 1 0,-15 15 1,13-12 1,6-6-4,0 0 0,0 0 0,1 1 0,0-1 0,0 1 0,1 1 0,0-1 0,0 1 0,1-1 0,-1 1 0,2 0 0,-1 0 0,1 0 0,0 1 1,1-1-1,0 0 0,1 1 0,0 14 0,0-21 2,1 0 0,0 1 0,0-1 0,0 1 0,0-1 0,0 0 0,0 0 0,0 1 0,1-1 0,-1 0-1,1 0 1,0-1 0,-1 1 0,1 0 0,0 0 0,0-1 0,0 1 0,1-1 0,-1 0 0,3 2 0,7 2-1,0 0-1,22 6 1,-18-6 5,159 36 21,-123-31-90,0 2 1,77 29-1,-121-38 32,-1 0 0,0 1 1,0 0-1,0 1 0,0 0 0,-1 0 0,1 0 0,7 9 1,-12-11 23,0-1 1,0 1 0,0-1 0,0 1 0,-1 0 0,1 0 0,-1 0 0,0 0 0,0 0 0,0 0 0,0 0 0,0 0 0,-1 0 0,1 0 0,-1 0 0,0 0-1,0 1 1,0-1 0,0 0 0,-1 0 0,1 0 0,-1 0 0,0 0 0,0 1 0,-1 2 0,-1-3 11,1 1-1,0-1 1,-1 0 0,1 0 0,-1 0 0,0-1-1,0 1 1,0 0 0,-1-1 0,1 0-1,0 0 1,-1 0 0,1 0 0,-8 2-1,-5 1 53,1 0-1,-21 4 1,-2-4 90,0-1 1,0-2-1,-42-3 1,20 0-91,44 1-47,-1 0 0,0-2 0,-16-2 0,27 2-51,0 0 0,0 0 0,-1 0 0,1-1 0,1 1 0,-1-1 0,0-1 0,1 1 0,-1-1 0,-4-5 0,-19-21-849,15 3-598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5.1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243 105 2264,'0'0'2593,"-1"18"-2557,-5 124-13,-5 58 14,8-182 79,-1-37 33,0-70-129,10-108-1,-5 186-19,0-1 0,1 1 1,1 0-1,0-1 0,0 1 0,1 1 0,1-1 0,6-11 0,-9 17-5,1 1-1,0 0 1,0-1-1,1 1 1,-1 0-1,1 0 1,0 1-1,0-1 1,0 1-1,1 0 1,-1 0-1,1 0 1,-1 1-1,1 0 1,0 0-1,0 0 1,0 0-1,0 1 0,0-1 1,9 0-1,3 1-32,1 0-1,-1 1 1,1 1-1,31 5 1,-43-5 12,-1 0 1,1 0 0,-1 1-1,0 0 1,0 0 0,0 1-1,0-1 1,0 1-1,0 0 1,-1 0 0,1 1-1,-1-1 1,0 1 0,0 0-1,0 0 1,-1 0-1,1 1 1,-1-1 0,4 8-1,-6-8 17,1-1 0,-1 1 0,0 0 0,0 0 0,0-1-1,0 1 1,-1 0 0,0 0 0,1 0 0,-1 0 0,-1 0-1,1 0 1,-1-1 0,1 1 0,-1 0 0,0 0 0,-1-1 0,1 1-1,0 0 1,-1-1 0,0 1 0,0-1 0,0 0 0,0 0 0,-1 0-1,1 0 1,-1 0 0,-5 5 0,-12 5 9,-1-1 0,0-1 0,-43 17 0,17-8 7,42-16-61,13-2 2,19-1-21,-21-2 66,24 1-45,71 3-71,-92-2 112,0 0 1,0 0-1,0 1 1,-1 1-1,1 0 0,0 0 1,-1 0-1,12 7 0,-18-9 9,0 0-1,-1 1 1,1-1-1,0 0 0,-1 1 1,1-1-1,0 1 0,-1-1 1,0 1-1,1 0 1,-1-1-1,0 1 0,0 0 1,0 0-1,0 0 0,0 0 1,-1 0-1,1 0 1,-1 0-1,1 0 0,-1 1 1,0-1-1,1 0 0,-1 0 1,0 0-1,0 0 1,-1 0-1,1 1 0,0-1 1,-1 0-1,1 0 0,-1 0 1,0 0-1,-2 4 1,0-1 2,0 1 0,-1-1 1,0 0-1,0 0 0,0 0 1,0 0-1,-1-1 0,0 1 1,0-1-1,-7 4 0,-8 4 17,0-2-1,0 0 0,-1-1 0,0-2 1,0 0-1,-32 6 0,11-6 19,-1-3-1,-62 0 1,97-4-54,0 0-1,0-1 1,0 0 0,0-1-1,0 0 1,0 0 0,0 0-1,1-1 1,-1 0 0,1-1-1,-8-5 1,3 1-171,1-1 1,-1 0-1,2-1 1,-1 0-1,-11-16 0,-21-35-2281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22.65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18 10 11329,'6'-6'1322,"-2"2"-1182,-4 4 39,0 0-117,-10 46 39,6-25 27,-7 35 113,10-40 118,-1-4 83,2-4-128,0-2 134,0-4 11,2-1-173,2-1-96,5 0-83,5 0-68,3 0-39,1 0 0,-1 0 0,0 3-6,-3 1 6,3 14 6,-8-3-6,1 10 34,-9-5 16,-1 2-16,0-1-29,-5-2 1,-2-3-6,-6-5-179,-1-2-528,-3-6-435,2 0-600,-6-3 1742,-3-16 0,9 12 0,0-13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6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90 1792,'0'0'3073,"40"-4"-3028,-16 2-39,280-15 56,648 0 299,-674 9-312,222-23-25,-495 30-21,-2 1 3,1 0 0,0-1 1,-1 0-1,1 0 0,-1 0 1,1 0-1,5-3 0,-7 3 52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7.8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416 13 1040,'0'0'2878,"-27"-3"-2707,-92-6-12,110 9-146,1 0 1,0 1 0,0 0 0,0 1 0,0 0 0,0 0 0,0 1 0,0 0 0,1 0 0,-1 1 0,-12 8-1,3-2 7,13-8-17,-15 7 10,1 1-1,0 1 1,0 1 0,2 1-1,-27 24 1,42-36-13,0-1 0,1 1 0,-1 0 0,0 0 1,1 0-1,-1 0 0,0 0 0,1 0 0,-1 0 0,1 0 0,0 0 0,-1 0 0,1 0 1,0 0-1,0 0 0,0 0 0,-1 2 0,2-3 0,-1 1 1,0 0-1,0-1 1,0 1-1,1-1 1,-1 1-1,0 0 0,1-1 1,-1 1-1,1-1 1,-1 1-1,1-1 1,-1 1-1,0-1 0,1 0 1,0 1-1,-1-1 1,1 1-1,-1-1 1,2 1-1,2 0 9,1 1 1,0-1-1,-1 0 1,1 0-1,8 0 1,92 3 170,37 3-114,-117-5-70,0 2 1,0 1-1,35 11 1,-56-15-9,1 1 0,-1 0 0,0 0 0,-1 0 1,1 1-1,0-1 0,0 1 0,-1 0 0,0 0 0,1 0 0,-1 0 0,-1 0 0,6 7 1,-7-8 8,0 0 1,-1 0-1,1 0 1,0 0-1,-1 0 1,1 0 0,-1 0-1,0 0 1,1 0-1,-1 1 1,0-1-1,0 0 1,0 0 0,-1 0-1,1 0 1,-1 0-1,1 0 1,-1 0-1,1 0 1,-1 0 0,0 0-1,0 0 1,0 0-1,0 0 1,-1-1 0,1 1-1,0 0 1,-1-1-1,1 1 1,-1-1-1,-3 3 1,-7 6 5,0-1 0,-2-1-1,1 0 1,-1-1 0,0 0 0,0-1-1,-1 0 1,0-2 0,-17 4 0,-6 0 13,-1-2 0,-57 2 0,30-8-196,65 0 145,0 0 0,1 0 1,-1 0-1,0 0 0,1 0 0,-1 0 0,0-1 0,0 1 1,1 0-1,-1 0 0,0-1 0,1 1 0,-1-1 1,1 1-1,-1 0 0,0-1 0,1 1 0,-1-1 0,1 1 1,-1-1-1,1 0 0,0 1 0,-1-1 0,1 1 1,-1-1-1,1 0 0,0 1 0,0-1 0,-1 0 1,1 0-1,0 1 0,0-1 0,0 0 0,0 1 0,0-1 1,0 0-1,0 0 0,0 0 0,0-2-141,-1-14-1387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8.4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1 275 1624,'0'0'2159,"2"2"-2147,0-1-12,-1 0-1,0 1 0,0-1 0,1 1 1,-1 0-1,0-1 0,0 1 0,0 0 0,-1 0 1,1-1-1,0 1 0,-1 0 0,1 0 0,-1 0 1,0 0-1,1 0 0,-1 0 0,0 0 1,-1 3-1,0 54-2,0-34 3,1-6-3,1 0-1,1 0 1,4 22 0,-5-36 0,0 0 1,1 0 0,0 0 0,0 0-1,0 0 1,1-1 0,4 7-1,-6-9 2,0 0-1,1 0 1,-1-1-1,1 1 1,0-1-1,0 1 1,-1-1-1,1 0 1,0 0-1,0 0 1,0 0-1,0 0 1,1 0-1,-1 0 1,0-1-1,0 1 1,0-1-1,3 1 1,-2-1-9,0 0 1,1 0 0,-1 0 0,0 0-1,0 0 1,0 0 0,1-1-1,-1 0 1,0 0 0,0 0-1,0 0 1,0 0 0,0 0-1,0-1 1,4-2 0,-3 0 6,0 0-1,0-1 1,0 1 0,-1-1-1,0 1 1,0-1 0,0 0-1,3-7 1,6-17 4,-1 0-1,8-34 1,-11 34 70,1 0 0,16-33 0,-17 52 47,-1 15-100,1 16-46,-4-4 25,5 16-4,13 38 1,-19-63 6,1 1-1,-1-1 1,2 0-1,-1 0 1,1 0 0,1 0-1,-1-1 1,1 0-1,10 9 1,-14-14 5,0 0 0,0-1 0,0 1 0,0-1 0,0 1 0,0-1 0,0 0 0,1 0 0,-1 0 0,0 0 0,1 0 0,-1 0 0,1-1 0,-1 1 0,1-1 0,-1 0 0,1 0 1,-1 0-1,1 0 0,-1 0 0,1 0 0,-1-1 0,1 1 0,-1-1 0,0 1 0,1-1 0,-1 0 0,0 0 0,1 0 0,-1-1 0,0 1 0,0 0 0,0-1 0,0 1 0,0-1 0,0 0 0,-1 0 0,1 0 0,-1 0 0,1 0 0,-1 0 0,1 0 0,-1 0 1,1-4-1,6-11 79,-2-1 0,0 1 1,-1-1-1,0 0 1,-2-1-1,0 1 1,0-20-1,-1-17 35,-7-61 0,5 111-150,0 0 0,-1 0 0,0 0 0,0 0-1,0 0 1,-1 0 0,1 1 0,-1-1 0,0 0 0,0 1 0,-1-1-1,1 1 1,-1 0 0,0 0 0,0 0 0,-1 0 0,1 0 0,-1 1 0,0 0-1,0 0 1,0 0 0,0 0 0,0 0 0,-1 1 0,-8-4 0,-35-11-1104,4 9-982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29.0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1 292 728,'0'0'3025,"4"-11"-2893,16-36-68,-19 46-62,0 0 1,0 0-1,0 0 0,0 0 1,0 0-1,0 0 0,1 0 1,-1 0-1,0 1 0,0-1 1,1 0-1,-1 1 1,1-1-1,-1 1 0,0-1 1,1 1-1,-1 0 0,1-1 1,-1 1-1,1 0 0,-1 0 1,1 0-1,-1 0 0,1 1 1,-1-1-1,2 1 1,14-1 56,42-14 347,-38 8-441,0 1 0,0 1 0,43-3 0,-59 7-5,1 0 0,-1 0 0,0 1 0,0-1 0,0 1 0,4 1 0,-6-1 27,-1 1 0,1-1 0,-1 1 0,0-1 0,0 1-1,0 0 1,0 0 0,0 0 0,0 0 0,0 0 0,-1 0 0,2 3-1,1 0 1,0 1 0,1-1 0,0 0-1,0 0 1,0 0 0,0-1 0,1 1-1,-1-1 1,1-1 0,0 1 0,0-1-1,13 5 1,-9-6-2,-1 1-1,1-2 1,0 1 0,0-1-1,0-1 1,-1 0 0,1 0-1,15-3 1,-19 2 11,1-1 1,-1-1-1,1 1 0,-1-1 1,0 0-1,0 0 0,0-1 1,-1 0-1,1 0 1,-1 0-1,0 0 0,0-1 1,-1 0-1,1 0 0,5-9 1,5-8-66,0 0 0,18-41 1,-8 7-424,-5 1-449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32.9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0 296,'0'0'296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4:33.6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64,'0'0'72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9.5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4 439 2264,'0'0'4036,"0"-13"-3908,-1 0-87,-1-17-200,2 69-102,0 320-99,3-392 421,2 0 0,1 0-1,1 1 1,18-48 0,-1 0-34,-14 47-18,47-165-47,-41 153-2,1 0 0,28-50 0,-40 87 35,0 0 1,0 0 0,0 0-1,1 1 1,0 0-1,9-8 1,-14 14-3,1-1-1,-1 1 1,0 0-1,1 0 1,-1 0-1,1 0 1,-1 0-1,1 1 1,0-1-1,-1 0 1,1 1-1,0 0 1,0-1-1,-1 1 1,1 0-1,0-1 1,0 1-1,-1 0 1,1 1-1,0-1 1,0 0-1,-1 0 1,1 1-1,0-1 1,0 1-1,-1-1 1,1 1-1,-1 0 1,1 0-1,0-1 1,-1 1-1,1 0 1,-1 1-1,0-1 1,1 0-1,-1 0 1,0 1-1,2 1 1,6 10-34,0 0 0,0 0 0,-2 1 0,0 0 0,0 1 0,-1-1 0,4 18 0,2 13-187,9 56 0,-7 39-409,-8-64 237,-3-67 343,3-17 118,4-20 66,58-189 123,-54 182-217,1 0 0,1 1 0,2 1 0,23-32 0,-39 62-30,-1 1 1,1 0-1,-1 0 0,1 0 1,0-1-1,0 2 0,0-1 1,0 0-1,0 0 1,1 1-1,-1-1 0,0 1 1,1-1-1,-1 1 0,1 0 1,-1 0-1,1 0 1,0 1-1,-1-1 0,5 0 1,-5 2-7,0-1 0,0 1 0,-1 0 1,1-1-1,0 1 0,0 0 1,-1 0-1,1 1 0,0-1 0,-1 0 1,1 0-1,-1 1 0,1-1 1,-1 1-1,0-1 0,0 1 0,0 0 1,0-1-1,0 1 0,0 0 1,0 0-1,0 0 0,-1 0 0,1 0 1,-1 0-1,1-1 0,-1 5 1,10 52-36,-3 1 0,-3 0 0,-5 98 0,0-66-49,1-56-18,-1-12-72,1-1-1,4 25 1,-3-41 94,0 0 1,0 0-1,1 0 1,0 0-1,0 0 1,1-1-1,-1 1 1,1-1-1,0 1 1,1-1-1,7 9 1,-3-7-171,0 0 1,0 0 0,11 6-1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9.9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307 0 1248,'0'0'1507,"-35"10"-1301,-11 2-146,-55 23 1,94-32-59,0 1 0,1 0 1,-1 0-1,1 0 0,0 1 0,1-1 0,-1 1 0,1 1 1,0-1-1,0 1 0,0 0 0,1 0 0,0 0 0,0 1 1,1 0-1,-1-1 0,1 1 0,1 0 0,-4 13 1,4-12-4,-4 13-53,1 0 0,1 1 0,0 0 1,2 0-1,1 0 0,3 40 1,-2-58 20,1 0 0,-1 1 0,1-1 1,0 0-1,1 0 0,-1-1 1,1 1-1,-1 0 0,1 0 0,0-1 1,1 1-1,-1-1 0,5 5 1,-6-6 25,1-1 1,-1 1 0,1-1 0,0 0 0,0 0 0,-1 0-1,1 0 1,0 0 0,0 0 0,0 0 0,0 0 0,0-1-1,0 1 1,0-1 0,1 1 0,-1-1 0,0 0 0,0 0-1,0 0 1,0 0 0,0 0 0,1-1 0,-1 1-1,0-1 1,0 1 0,0-1 0,3-1 0,-1-1 26,0 0 0,-1 0-1,0 0 1,1 0 0,-1-1 0,0 1 0,0-1 0,-1 0 0,1 0-1,-1 0 1,0 0 0,0 0 0,0 0 0,-1-1 0,2-6 0,2-1 47,42-135 706,0 0 104,-47 146-849,0 0-1,1-1 1,-1 1 0,1 0 0,-1 0-1,1 0 1,-1-1 0,1 1-1,0 0 1,0 0 0,-1 0 0,1 0-1,0 0 1,0 0 0,0 1 0,0-1-1,0 0 1,0 0 0,0 1 0,1-1-1,0 0 1,-1 1-23,0 0 0,0 0 0,0 0-1,0 1 1,0-1 0,0 0 0,0 0 0,-1 1 0,1-1-1,0 1 1,0-1 0,0 1 0,0-1 0,-1 1 0,1 0 0,0-1-1,0 1 1,-1 0 0,1-1 0,-1 1 0,2 1 0,3 6-32,0 1 0,0 0 0,0 0 0,2 10 1,14 39 3,-5-16-129,21 44 1,-31-74-30,0-1 1,1 0 0,0 0-1,1-1 1,0 0-1,1 0 1,0-1-1,15 12 1,6-3-1174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20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92 147 736,'0'0'2593,"118"96"-2561,-81-36-24,4-1 8,3-6-16,-3-9-80,-1-8-216,-3-29-200,-11-7-537</inkml:trace>
  <inkml:trace contextRef="#ctx0" brushRef="#br0" timeOffset="1">509 1 1552,'0'0'1561,"-195"146"-1249,124-57-184,5 14-72,7 0-48,11 3-8,8 14-400,10-27-769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21.2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1 253 672,'0'0'4217,"2"-13"-3672,8-38-171,-5 41-345,-4 19-125,-1-9 94,-2 107-229,5 140 115,-2-240 90,0 0 1,0 0 0,1 0-1,0-1 1,0 1 0,5 9-1,-7-15 30,1 0-1,-1 1 0,1-1 0,-1 0 0,1 0 1,0 0-1,0 0 0,-1 0 0,1 0 0,0 0 1,0 0-1,0 0 0,0 0 0,0 0 0,0-1 1,1 1-1,-1 0 0,0-1 0,0 1 1,0-1-1,1 1 0,-1-1 0,0 0 0,0 1 1,1-1-1,-1 0 0,0 0 0,1 0 0,-1 0 1,0 0-1,1 0 0,-1 0 0,0-1 0,1 1 1,-1 0-1,0-1 0,0 1 0,1-1 1,-1 1-1,0-1 0,1-1 0,5-3 15,0-2-1,-1 1 1,0-1 0,0 0-1,0 0 1,-1 0-1,0-1 1,6-13 0,-1 3 7,34-64 115,-32 56 12,2 0 0,0 2 0,35-46 0,-48 69-159,-1 1 0,1-1 0,-1 0 0,1 1 0,-1-1-1,1 1 1,-1-1 0,1 1 0,0-1 0,-1 1 0,1-1-1,0 1 1,-1 0 0,1-1 0,0 1 0,-1 0 0,1 0-1,0-1 1,0 1 0,-1 0 0,1 0 0,0 0 0,0 0-1,0 0 1,-1 0 0,1 0 0,0 0 0,0 0 0,-1 0-1,1 1 1,0-1 0,0 0 0,-1 0 0,1 1 0,0-1 0,-1 1-1,1-1 1,0 0 0,-1 1 0,1-1 0,0 1 0,-1-1-1,1 1 1,-1 0 0,1-1 0,-1 1 0,0 0 0,1 0-1,4 7-30,-1-1-1,-1 1 1,1-1-1,1 9 1,3 3 27,1-1 6,1 0 1,1-2 0,0 1-1,17 17 1,-24-29-12,0-1 1,1 1-1,0-1 1,0 0-1,0 0 1,1 0-1,-1-1 1,1 0-1,0 0 0,-1 0 1,2-1-1,-1 0 1,0 0-1,0-1 1,1 1-1,-1-1 1,7 0-1,-1-1-32,-5 0 23,0 0-1,0 0 1,-1-1 0,1 1 0,8-3 0,-12 2 24,0-1 0,-1 1 0,1 0 1,-1-1-1,1 1 0,-1-1 1,1 0-1,-1 0 0,0 0 1,0 0-1,0 0 0,0 0 1,0 0-1,-1-1 0,3-3 0,1-4 30,0-1-1,0 1 0,-1-1 1,-1 0-1,0 0 0,3-20 1,3-74 413,-1 3-226,-4 80-545,0 1 0,1 0 0,2 0 1,0 1-1,13-27 0,-8 23-1449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22.889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71 11637,'5'-10'2672,"-1"1"-1939,-4 9 52,0 0-729,77-21-56,-46 14-34,58-15-515,-69 21-694,-4 1-724,-1 0-2989,-4 0 4956,0 0 0,-6 0 0,-3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08.7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0 110 1384,'0'0'2470,"13"0"-735,283 0-1545,-283 0-345,0 0 1,0-1-1,0-1 1,17-3 0,-27 4 84,0 0 0,-1 0 0,1 0 0,0 0 0,0 0 0,-1 0 0,1-1 0,-1 1 0,1-1 0,-1 0 0,0 0 0,1 0 0,-1 0 0,0 0 0,0 0 1,0 0-1,-1-1 0,1 1 0,-1-1 0,1 1 0,-1-1 0,0 0 0,0 1 0,1-5 0,0-20-1093,-2 4-484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09.0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0 110 1872,'0'0'2281,"258"0"-2217,-154 0-64,-1 0-32,7-37-544,-28-2-672,-23 5-721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0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1 562 168,'0'0'2857,"13"-25"-2504,65-128 645,-78 153-989,0-1 1,0 1 0,0 0 0,0 0 0,0 0 0,0 0 0,0-1-1,0 1 1,0 0 0,0 0 0,0 0 0,0-1 0,0 1-1,0 0 1,0 0 0,1 0 0,-1 0 0,0-1 0,0 1 0,0 0-1,0 0 1,0 0 0,0 0 0,0 0 0,0-1 0,0 1 0,1 0-1,-1 0 1,0 0 0,0 0 0,0 0 0,0 0 0,1 0-1,-1 0 1,0-1 0,0 1 0,0 0 0,0 0 0,1 0 0,-1 0-1,0 0 1,0 0 0,0 0 0,0 0 0,1 0 0,-1 0-1,0 0 1,0 0 0,0 0 0,0 0 0,1 0 0,-1 0 0,0 1-1,0-1 1,0 0 0,0 0 0,1 0 0,-1 0 0,0 0 0,0 0-1,0 0 1,0 0 0,0 1 0,0-1 0,1 0 0,-1 0-1,0 0 1,0 1 0,2 19 15,-6 36-188,-13 53 151,7-54-189,-5 107-1,16-85-118,0-76 316,-1 0 0,0 0 0,1 1-1,-1-1 1,1 0 0,-1 0 0,1 0 0,-1 0-1,1 0 1,0 0 0,-1 0 0,1 0-1,0 0 1,0-1 0,0 1 0,0 0 0,0 0-1,0-1 1,0 1 0,0 0 0,0-1 0,0 1-1,0-1 1,0 0 0,0 1 0,0-1-1,0 0 1,1 0 0,-1 1 0,0-1 0,0 0-1,0 0 1,1 0 0,-1-1 0,0 1 0,0 0-1,0 0 1,0 0 0,2-1 0,1 0 4,0 0 0,1-1 1,-1 1-1,0-1 0,0 0 1,0 0-1,0 0 0,0 0 1,5-5-1,5-7 4,-2-1 1,1-1-1,-2 0 1,17-30-1,32-75 30,-55 110-31,16-39 28,22-41 266,-40 87-321,-3 10-13,0-3 22,0 14-4,6 139-120,-5-136 81,2-1-1,1 0 0,0 0 1,1 0-1,2-1 0,7 20 0,-13-36 54,0 0 0,0 0-1,0-1 1,0 1 0,0 0-1,0 0 1,0 0-1,0-1 1,1 1 0,-1 0-1,1-1 1,-1 1 0,1-1-1,0 0 1,0 1-1,-1-1 1,1 0 0,0 0-1,0 0 1,0-1 0,0 1-1,0 0 1,0-1-1,0 1 1,0-1 0,1 0-1,-1 1 1,0-1 0,0 0-1,0 0 1,0-1-1,0 1 1,3-1 0,-1-1 7,0 1 1,0-1 0,0-1-1,0 1 1,0-1 0,0 1-1,0-1 1,-1 0 0,0-1-1,0 1 1,0 0 0,0-1-1,0 0 1,2-4 0,11-20 28,-2 0 0,-2 0 0,0-2 0,-2 1-1,-1-1 1,-2-1 0,6-48 0,-4-20 207,-4-102 0,-5 198-233,0-10 13,0-1 0,-1 1 1,-1-1-1,0 1 0,0-1 1,-5-12-1,4 20-79,0-1 1,0 1 0,-1 0 0,1 0-1,-1 0 1,-1 0 0,1 0-1,-1 1 1,0 0 0,0 0-1,0 1 1,-12-9 0,-2 1-931,7 4-715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1.1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1 112 848,'0'0'2821,"25"-7"-2743,-12 3-64,33-8 60,0 1-1,57-5 1,-90 14-48,99-9 197,155-36 0,-303 45-2889,3 8 1646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1.4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1 864,'0'0'2249,"11"106"-2113,0-53 16,0 7-56,-3 6-56,-1-3-8,-3-3-24,3-7 16,-3-10-24,7-6-184,-4-17-416,0-17-969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1.9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333 37 1848,'0'0'2654,"-33"-8"-2423,-107-19-208,135 26-26,1 1 1,-1-1-1,0 1 1,1 0-1,-1 1 1,0-1-1,1 1 1,-1-1-1,1 1 1,-1 1-1,1-1 1,-1 1 0,1-1-1,0 1 1,0 1-1,0-1 1,0 1-1,0-1 1,0 1-1,1 0 1,-7 6-1,2-1-4,3-3-3,1-1 0,-1 1 0,1 0 0,0 0 0,0 1 0,1-1 0,0 1 0,0 0-1,0-1 1,0 1 0,1 1 0,0-1 0,1 0 0,-1 0 0,1 1 0,0-1 0,1 1 0,0-1-1,0 1 1,1 8 0,-1-11 2,1-1-1,0 0 1,0 0-1,0 0 0,0 0 1,0 0-1,1 0 1,-1 0-1,1 0 1,0-1-1,0 1 0,0-1 1,0 1-1,0-1 1,1 0-1,-1 0 1,1 0-1,-1 0 1,1 0-1,0 0 0,4 1 1,8 5-12,0-2-1,32 10 1,-29-10 3,38 9-48,22 7-95,-71-19 132,0-1 1,-1 2-1,1-1 0,0 1 1,-1 0-1,0 0 0,0 1 1,6 5-1,-12-10 25,1 1 1,0-1-1,0 1 0,0-1 0,-1 1 0,1 0 0,0-1 1,-1 1-1,1 0 0,-1 0 0,1 0 0,-1-1 1,1 1-1,-1 0 0,1 0 0,-1 0 0,0 0 0,0 0 1,1 0-1,-1 0 0,0 0 0,0 0 0,0-1 1,0 1-1,0 0 0,0 0 0,0 0 0,0 0 1,-1 0-1,1 0 0,0 0 0,0 0 0,-1 0 0,1 0 1,-1 0-1,1-1 0,-1 1 0,1 0 0,-1 0 1,1 0-1,-1-1 0,0 1 0,1 0 0,-1-1 1,0 1-1,0-1 0,1 1 0,-3 0 0,-4 2 8,1 0 0,-1 0-1,-1-1 1,1 0-1,-8 2 1,9-3-3,-24 4-30,1-1-1,-1-2 0,-48-2 1,33-1-693,25 1-462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2.3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 1928,'0'0'2345,"0"196"-2209,0-127-40,0 1-40,-4-4-24,-3-6-24,-5-10-8,5-17-88,0-13-232,7-40-2457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2.7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40 656,'0'0'2295,"31"-7"-2256,102-19-23,-122 23-15,0 2-1,0-1 1,0 2-1,0-1 1,14 3-1,-21-2 0,-1 1-1,0 0 1,1 0 0,-1 0-1,0 1 1,0-1-1,0 1 1,0-1-1,0 1 1,0 0 0,-1 1-1,1-1 1,3 3-1,-5-3-2,1 0-1,-1 0 0,0 0 0,1 0 1,-1 0-1,0 0 0,0 0 0,0 0 1,0 0-1,-1 0 0,1 1 0,-1-1 1,1 0-1,-1 1 0,0-1 1,0 0-1,0 1 0,0-1 0,0 0 1,-1 5-1,0-3 1,0 0 0,0-1-1,-1 1 1,1 0 0,-1-1 0,0 1 0,0-1 0,0 1 0,0-1 0,0 0-1,-6 5 1,-26 20 14,-2-1-1,-1-1 0,-61 32 1,98-58-13,0 0 1,-1 0-1,1 0 0,0 0 1,0 0-1,-1 0 1,1 0-1,0 0 1,0 0-1,0 1 1,-1-1-1,1 0 0,0 0 1,0 0-1,0 0 1,-1 1-1,1-1 1,0 0-1,0 0 1,0 0-1,0 1 1,0-1-1,0 0 0,0 0 1,-1 1-1,1-1 1,0 0-1,0 0 1,0 0-1,0 1 1,0-1-1,0 0 0,0 0 1,0 1-1,0-1 1,0 0-1,0 0 1,0 1-1,0-1 1,1 0-1,9 7-9,17 2 22,-27-9-13,25 6 1,8 1 5,54 20-1,-78-24-19,0 1 1,0 1-1,0 0 0,-1 0 1,0 0-1,0 1 0,0 0 1,0 1-1,-1 0 0,9 10 1,-13-12 2,0 0 0,-1 1 0,1-1-1,-1 0 1,0 1 0,-1-1 0,1 1 0,-1 0 0,0-1 0,0 1 0,-1 0 0,0 0 0,0 0 0,0 0 0,-1-1 0,1 1 0,-1 0 0,-1-1 0,1 1 0,-1 0 0,0-1 0,0 0 0,-1 1 0,0-1 0,0 0 0,0 0 0,0-1 0,-1 1 0,0-1 0,0 1 0,0-1 0,0 0 0,-8 5 0,1-2 57,-1-1-1,0 0 1,0 0 0,0-1-1,-1-1 1,0 0 0,-18 3 0,2-2 69,0-2 0,-38-1 0,65-2-113,-1 0-1,1 0 0,-1 0 1,1-1-1,-1 1 1,1 0-1,-1-1 0,1 0 1,-1 0-1,1 0 1,-1 0-1,1 0 0,0 0 1,0 0-1,0-1 1,0 1-1,0-1 0,0 0 1,0 1-1,-2-4 1,1 1-58,0-1 1,1 0-1,0 0 1,0 0 0,0 0-1,0 0 1,1 0-1,-2-11 1,-2-27-869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3.1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8 193 1104,'0'0'1725,"0"38"-1707,0 122-4,-7 62 42,7-221-51,1-1-1,-1 1 1,0-1 0,1 1 0,0-1 0,-1 0 0,1 1 0,-1-1 0,1 1 0,-1-1-1,1 0 1,0 0 0,-1 1 0,1-1 0,0 0 0,-1 0 0,1 0 0,0 0 0,-1 0 0,1 0-1,0 0 1,-1 0 0,1 0 0,0 0 0,-1 0 0,1 0 0,0 0 0,-1 0 0,1-1 0,0 1-1,-1 0 1,1-1 0,0 1 0,26-10 142,-17 3-101,0-1 0,-1 0 0,1-1 1,-2 1-1,13-17 0,36-58 101,-43 62-104,-1-1-4,-10 16-24,0 0 0,1-1 1,0 2-1,0-1 1,1 0-1,-1 1 1,1 0-1,0 0 1,7-5-1,-11 10-16,0-1 0,-1 1-1,1 0 1,0 0 0,-1 0 0,1 0 0,0 0-1,0 0 1,-1 0 0,1 0 0,0 0-1,-1 0 1,1 0 0,0 0 0,-1 1 0,1-1-1,0 0 1,-1 0 0,1 1 0,0-1-1,-1 1 1,1-1 0,-1 0 0,1 1 0,-1-1-1,1 1 1,-1-1 0,1 1 0,-1-1-1,1 1 1,-1 0 0,1-1 0,-1 1 0,0 0-1,0-1 1,1 1 0,-1 0 0,0-1-1,0 1 1,0 0 0,0 0 0,11 38-38,-9-31 36,9 30-16,27 63 1,-33-91-19,0 0 1,0 0-1,1-1 0,0 1 0,1-1 0,0-1 1,1 1-1,-1-1 0,2 0 0,16 12 0,-23-19 31,-1 1 0,0-1-1,1 0 1,0 0 0,-1 0-1,1-1 1,0 1-1,-1 0 1,1-1 0,0 1-1,0-1 1,-1 1 0,1-1-1,0 0 1,0 0-1,0 0 1,0 0 0,0 0-1,-1 0 1,1 0 0,0-1-1,0 1 1,0-1-1,-1 1 1,1-1 0,0 0-1,0 1 1,-1-1 0,1 0-1,-1 0 1,1 0-1,-1 0 1,1-1 0,-1 1-1,0 0 1,1-1 0,-1 1-1,0-1 1,0 1-1,0-1 1,1-2 0,3-8 20,0 1 1,-1-1-1,0 0 1,-1-1 0,2-13-1,-2 12-7,9-72 96,-3-1 0,-4-146 1,-6 179-114,2 47 3,-1 0 0,0 1 0,-1-1 0,0 1 0,0-1 0,0 1 0,-4-11 0,4 15-38,0 0 1,-1 0-1,1 0 0,-1 0 1,1 1-1,-1-1 1,1 0-1,-1 1 0,0 0 1,0-1-1,0 1 0,0 0 1,0 0-1,0 0 0,0 0 1,0 0-1,0 0 0,-1 1 1,1-1-1,0 1 0,0 0 1,-1-1-1,1 1 0,-4 0 1,-23 0-1546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3.5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0 266 872,'0'0'2539,"47"-14"-2405,58-13-67,0 5 1,154-13-1,59 9 55,981-36 135,-5 48-35,-992 13-201,10-8-272,-303 8 211,4 1-61,-1 0-1,1-1 0,0-1 1,-1 0-1,1-1 0,-1 0 1,0 0-1,14-8 0,-25 11 97,0 0 0,0 0 0,0-1 0,-1 1 0,1-1 0,0 1-1,0-1 1,0 1 0,-1-1 0,1 1 0,0-1 0,-1 0 0,1 1 0,0-1 0,-1 0-1,1 0 1,-1 0 0,1 1 0,-1-1 0,0 0 0,1-1 0,-1 2-3,0-1 1,-1 1 0,1-1-1,0 0 1,-1 1 0,1-1-1,0 1 1,-1 0-1,1-1 1,-1 1 0,1-1-1,-1 1 1,1 0 0,-1-1-1,1 1 1,-1 0 0,1-1-1,-1 1 1,0 0 0,1 0-1,-1 0 1,0-1 0,-44-5-326,-26 5-160,-6 1-195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23.251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15 1 11978,'-4'71'4274,"1"-7"-4268,-2-32 0,4 0-6,-1-1 0,4-4 0,6-4 67,18-4-62,3-10 46,11-3 16,-8-13-28,-3-7 68,-4-10 105,-5-7 208,-10-2-134,-4-2-68,-4 2-89,-5 2-123,-7 4-6,-6 5-420,-11 8-616,-3 7-1054,-9 4-1707,5 6 3797,-3 4 0,19-2 0,6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4.2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1 355 2032,'0'0'1567,"0"38"-1555,0 127-8,1-8-5,0-151-3,-1 0 1,1 0-1,0 0 1,1 0-1,0-1 0,0 1 1,0 0-1,0-1 1,1 1-1,0-1 0,7 10 1,-8-13 3,0 0 1,0 0 0,0 0 0,0-1-1,0 1 1,0 0 0,1-1 0,-1 0-1,0 1 1,1-1 0,-1 0 0,1 0-1,-1 0 1,1-1 0,0 1-1,-1-1 1,1 1 0,0-1 0,0 0-1,-1 0 1,1 0 0,0 0 0,-1-1-1,1 1 1,0-1 0,-1 1 0,1-1-1,-1 0 1,4-2 0,-2 1 3,0 0 0,-1 0-1,1 0 1,-1-1 0,0 0 0,0 1 0,0-1 0,0 0 0,0-1 0,-1 1 0,1 0 0,1-5-1,24-51 26,-17 35-23,62-149 151,-73 172-155,0 0-1,0 1 0,0-1 0,1 1 0,-1-1 0,0 0 0,0 1 0,1-1 0,-1 1 0,0-1 0,1 0 0,-1 1 0,0-1 0,1 1 1,-1-1-1,1 1 0,-1 0 0,1-1 0,-1 1 0,1-1 0,-1 1 0,1 0 0,-1-1 0,1 1 0,0 0 0,-1 0 0,1-1 0,-1 1 1,1 0-1,0 0 0,-1 0 0,1 0 0,0 0 0,-1 0 0,1 0 0,0 0 0,-1 0 0,1 0 0,-1 0 0,1 0 0,0 1 0,-1-1 1,1 0-1,-1 0 0,1 1 0,0-1 0,-1 0 0,1 1 0,-1-1 0,1 1 0,-1-1 0,1 0 0,-1 1 0,0-1 0,1 1 0,-1 0 1,1-1-1,-1 1 0,0-1 0,0 1 0,1 0 0,4 8-19,0 0 0,-1 0-1,4 12 1,-2-6 38,0-3-24,0 0 0,1-1 0,0 1 0,0-1 1,1-1-1,11 11 0,-16-18-1,0 1 1,1-1-1,-1 0 1,1 0-1,0-1 1,0 1-1,0-1 0,0 0 1,1 0-1,-1 0 1,0-1-1,1 1 1,0-1-1,-1 0 0,1 0 1,-1-1-1,1 1 1,0-1-1,0 0 1,9-2-1,-11 1 7,0 0-1,0 0 1,0 0-1,-1 0 1,1-1 0,0 1-1,0-1 1,-1 0-1,1 0 1,-1 0-1,1 0 1,-1-1 0,0 1-1,0 0 1,0-1-1,0 0 1,-1 1 0,3-5-1,2-6 2,-1 1 1,7-25-1,-11 34-2,7-30 6,-1 0 0,-1 0 0,1-48-1,-8-101-41,1 155 15,-1 7-188,-1 0 0,-1 1 0,0-1 0,-1 1-1,-1 0 1,-14-33 0,4 20-1298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4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97 336,'0'0'3161,"243"-60"-2881,-158 47-152,-7-4-88,-12 11-40,-22 6-184,-21 0-184,-53 0-2041,-18 0 1769</inkml:trace>
  <inkml:trace contextRef="#ctx0" brushRef="#br0" timeOffset="1">303 50 328,'0'0'2313,"-37"209"-1857,37-149-128,0-3-144,0 2-120,0-6-24,0-3-40,0-10-144,40-23-328,8-14-353,4-3-1127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4.9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264 0 2024,'0'0'1930,"-34"10"-1854,-106 36-70,135-44-15,0 0 1,0 0-1,0 0 1,1 1 0,-1-1-1,1 1 1,-1 0 0,1 1-1,0-1 1,0 1 0,1-1-1,-1 1 1,1 0-1,0 1 1,0-1 0,0 1-1,0-1 1,1 1 0,0 0-1,0 0 1,0 0 0,0 0-1,1 0 1,0 0-1,-1 10 1,2-11-7,-2 2-20,1 1-1,1-1 0,-1 1 0,1-1 0,0 1 0,2 10 0,-1-15 29,-1 1 0,1-1 1,0 1-1,0-1 0,0 1 0,1-1 0,-1 0 0,0 0 0,1 1 0,-1-1 0,1 0 0,0 0 0,0-1 0,0 1 0,0 0 0,0-1 1,0 1-1,3 1 0,77 33-78,-66-30 66,1 1 1,-1 0 0,-1 1-1,1 1 1,-1 0 0,15 12-1,-28-19 14,0 1-1,0-1 0,0 0 0,0 1 0,-1-1 1,1 1-1,-1 0 0,1-1 0,-1 1 0,0 0 1,1 5-1,-1-7 8,-1 0 0,0 1 0,0-1 0,1 1 1,-1-1-1,0 1 0,-1-1 0,1 1 0,0-1 0,0 0 1,-1 1-1,1-1 0,0 1 0,-1-1 0,0 0 0,1 1 1,-1-1-1,0 0 0,1 0 0,-1 1 0,0-1 1,0 0-1,0 0 0,0 0 0,0 0 0,-1 0 0,1 0 1,-1 0-1,-19 9 57,-1-1-1,0-2 1,0 0 0,0-1 0,0-1 0,-37 3 0,23-7-1170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5.3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21 246 1032,'0'0'2381,"-3"33"-2363,-10 105-10,11-112-7,1-20-3,0 0 1,1-1-1,-1 1 1,1 0-1,0 0 1,1 0-1,0 0 1,1 6-1,-1-10-1,0-1-1,-1 1 1,1-1 0,0 0-1,0 1 1,1-1 0,-1 0-1,0 0 1,0 0 0,0 0-1,1 0 1,-1 0 0,0 0-1,1 0 1,-1-1 0,1 1-1,-1-1 1,1 1 0,0-1-1,-1 1 1,1-1 0,-1 0-1,1 0 1,0 1 0,-1-1-1,4-1 1,-1 1 5,0 0 1,-1 0-1,1 0 0,0-1 0,0 1 0,0-1 1,0 0-1,-1 0 0,1-1 0,6-2 1,-1-6 16,0 1 1,0-1 0,-1-1 0,0 0-1,0 0 1,-2-1 0,10-20 0,-6 12 19,8-16 53,-10 20 10,0 1-1,14-19 0,-10 24 12,-3 14-120,0 20-66,-8-21 88,3 13-18,1-1 0,0 1 0,2-1 0,-1 0 0,14 19 0,-17-29 2,0-1 0,0 0 0,0 0 0,1 0 0,-1 0-1,1-1 1,0 0 0,0 1 0,1-1 0,-1-1 0,1 1 0,-1-1 0,1 0-1,0 0 1,0 0 0,0 0 0,0-1 0,0 0 0,0 0 0,0 0 0,7-1 0,-8 1 1,0-1 1,0 0 0,0 0-1,1 0 1,-1-1 0,0 1-1,0-1 1,0 0 0,0 0-1,0 0 1,-1-1 0,1 1 0,0-1-1,-1 0 1,1 0 0,-1 0-1,1-1 1,-1 1 0,0-1-1,0 0 1,0 0 0,0 0-1,-1 0 1,4-6 0,2-3 12,-2 0-1,0-1 1,0 0 0,-1 0-1,-1 0 1,0-1 0,-1 1-1,2-19 1,-1-12 66,-3-58 0,1-9-358,2 90-340,2 4-660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15.8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3 312 1728,'0'0'1709,"0"32"-1685,0 105-20,-1-65-3,0-56 1,1 0 0,3 28-1,-3-43 2,0 1 0,1 0-1,-1-1 1,0 1 0,0-1-1,1 1 1,-1-1 0,1 1-1,-1-1 1,1 1-1,0-1 1,-1 1 0,1-1-1,0 0 1,0 1 0,0-1-1,0 0 1,0 0 0,1 0-1,-1 0 1,0 0-1,0 0 1,1 0 0,-1 0-1,0 0 1,1-1 0,-1 1-1,1 0 1,-1-1 0,1 0-1,-1 1 1,1-1 0,0 0-1,-1 0 1,1 1-1,-1-1 1,1 0 0,0-1-1,-1 1 1,1 0 0,-1 0-1,1-1 1,2 0 0,2-1 11,-1 0 1,1 0 0,-1-1 0,1 0-1,-1 0 1,0 0 0,0-1 0,0 0 0,0 0-1,5-6 1,25-35 101,-2-1 0,-2-2-1,38-80 1,-58 116 22,-5 20-121,2 31-104,-6-23 104,2 4-58,1 0 0,0 0-1,2 0 1,0-1-1,11 22 1,-15-36 28,0 0-1,0 0 1,0 0-1,1-1 1,0 1-1,0-1 1,0 0 0,0 0-1,1-1 1,-1 1-1,1-1 1,0 0-1,0 0 1,0 0-1,0-1 1,1 0 0,-1 0-1,1 0 1,-1-1-1,1 1 1,0-1-1,0-1 1,9 1-1,-9-1 14,-1 0 0,1-1 0,-1 0 0,0 0 0,1 0-1,-1-1 1,0 1 0,0-1 0,0 0 0,0-1 0,0 1-1,0-1 1,0 0 0,4-4 0,-2 0 9,0 1-1,-1-1 1,0-1 0,0 1-1,0-1 1,-1 0 0,6-13-1,2-8 32,-3 1-1,0-2 1,-2 0-1,5-30 1,-6 20-67,-1 1 1,-3-1-1,0 0 1,-5-43-1,2 75-56,-1 1-1,-1-1 1,1 0-1,-1 1 1,-4-11-1,-21-27-1018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58.6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0 678 496,'0'0'970,"12"-36"-909,40-115 27,-39 106 118,-1 0-1,-2 0 1,-3-1 0,3-66 0,-4 41 123,-4 43-159,-2 17-57,1 0-1,1-1 1,3-13 0,11 103-226,-12-45 114,18 95 10,-19-114-14,1 0 1,1 0 0,0 0 0,1-1-1,0 0 1,12 19 0,-14-27-11,0 0 0,0-1 0,0 0 0,0 0 0,1 0-1,0 0 1,-1-1 0,1 0 0,1 0 0,-1 0 0,0 0 0,1-1 0,-1 0 0,1 0 0,0-1 0,0 1 0,-1-1 0,1 0 0,0-1 0,0 0 0,0 0 0,7 0 0,-10-1 9,1 1 0,0-1-1,-1 0 1,1 0 0,-1-1 0,1 1 0,-1-1 0,0 1 0,1-1 0,-1 0 0,0 0 0,0-1 0,0 1-1,-1 0 1,1-1 0,-1 0 0,1 0 0,-1 0 0,0 0 0,0 0 0,0 0 0,0 0 0,2-7 0,3-7-1,0 0 1,-2 0-1,7-34 1,-2-17 141,-4 0 0,-3-86 1,-3 234-200,3 123 34,-1-167 25,2 0 0,2-1 0,17 57 0,-22-88-3,1 1 0,-1-1 0,1 1 0,0-1 0,0 0-1,1 0 1,-1 0 0,1 0 0,5 5 0,-6-7-63,0 0 0,1-1 0,-1 1 0,1-1 0,-1 1 0,1-1 0,-1 0 0,1 0 1,0 0-1,-1-1 0,1 1 0,0-1 0,0 1 0,-1-1 0,6 0 0,11 0-882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58.9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0 992,'0'0'1553,"0"170"-1465,0-121-64,0-2-8,0-11-16,7-12 0,4-18-248,4-6-489,-4 0-623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59.3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70 1576,'0'0'1537,"192"-20"-1497,-133 7 0,-7 6-24,-12-6 0,-7 3-16,-14 10-144,-4-6-440,-4 6-545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59.6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0 600 752,'0'0'1798,"10"-10"-1535,-5 4-231,4-3-6,0-1 0,-1 0-1,0 0 1,0-1 0,-2 0 0,11-22 0,-3-11 44,-1-2 0,-3 0-1,-2 0 1,4-87 0,6-34 286,-18 159-338,-15 213-110,15-193 88,0-1 0,1 1 1,0-1-1,1 1 1,0-1-1,0 1 0,6 12 1,-6-20-8,0 0 0,0-1 1,0 1-1,0-1 1,0 0-1,1 0 0,0 0 1,0 0-1,0 0 0,0 0 1,0-1-1,0 1 1,1-1-1,-1 0 0,1 0 1,-1-1-1,1 1 0,0-1 1,0 1-1,0-1 1,0 0-1,0-1 0,0 1 1,6 0-1,-1 0-24,1-1 0,0 0 0,0 0 0,-1-1 0,1 0 0,10-2 0,-16 2 23,0-1 0,0 1 0,-1-1 0,1 0 0,0 0 0,-1 0 0,1 0 0,-1-1 0,1 1 0,-1-1 0,0 0 0,0 0 0,-1 0 0,1 0 0,0-1 0,2-5 0,1-3-21,-1 0 0,0-1 0,-1 0 0,-1 0 0,0 0 0,0 0 1,0-16-1,0-75 529,-3 92-155,3 74-332,3 0-1,19 91 1,-23-144-43,0 1 1,1-1 0,0 0 0,0 0-1,1 0 1,7 11 0,-9-17 2,0 0 1,0 0-1,0 0 1,1 0-1,0-1 1,-1 1-1,1-1 1,0 0-1,0 0 1,0 0-1,0 0 1,1-1-1,-1 1 1,0-1-1,1 0 1,-1 1 0,1-2-1,3 2 1,35 2-767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0.0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93 1568,'0'0'1666,"29"-16"-1654,92-46-9,-84 48-18,-36 14 13,1 0 0,-1-1-1,0 1 1,0 0 0,0 0 0,0 0 0,0 0-1,0 0 1,0 0 0,0 0 0,0 1 0,0-1 0,0 0-1,0 1 1,2 0 0,-3 0-1,1 0 0,0 0-1,-1 0 1,1 0 0,0 0 0,-1 0 0,0 0-1,1 0 1,-1 0 0,0 1 0,1-1 0,-1 0-1,0 0 1,0 0 0,0 1 0,0-1 0,0 0-1,0 0 1,0 1 0,-1-1 0,1 1 0,-1 9-5,1-6 8,0 2 9,1 0-1,-1 0 1,0 0-1,-1 0 1,0-1 0,0 1-1,0 0 1,-1 0-1,0-1 1,0 1 0,-1-1-1,1 0 1,-2 0-1,-5 9 1,-69 97 148,76-108-155,0-3-2,1 1 0,0 0 0,0-1 0,0 1 0,0 0 0,0 0 0,0 0 0,1 0 0,-1 0 0,1-1 0,-1 1 0,1 0 0,0 4 0,0-6-3,1 1-1,0-1 1,0 1 0,0-1 0,0 1-1,-1-1 1,1 1 0,0-1 0,0 0 0,0 0-1,0 1 1,0-1 0,0 0 0,0 0-1,0 0 1,0 0 0,0 0 0,0 0 0,0 0-1,0-1 1,1 1 0,4 0 3,6-1-41,1 0-1,-1 0 1,1-1-1,-1-1 1,0 0-1,0-1 1,0 0-1,0 0 1,-1-2-1,0 1 1,0-1-1,0-1 1,-1 0 0,0-1-1,0 0 1,0 0-1,-1-1 1,-1 0-1,0 0 1,0-1-1,10-17 1,-3-11-961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23.708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0 4 13357,'0'-2'2559,"0"1"-2189,0 1-258,24 32 6,-11-7-79,20 29-22,-18-16-12,2 0-5,-2-3-291,2-3-622,-3-7-790,-1-5-1176,-2-8 2879,-2-6 0,-4-3 0,-2-3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0.4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0 1112,'0'0'384,"-29"282"-320,33-146-8,47 7-32,30-17-24,82 7-72,-16-37-504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0.7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 1600,'0'0'1177,"114"212"-1001,-88-122-24,-4-1 32,-11 8-16,-11-8-88,0-3 8,-11-13-16,-22-6-48,-4-14-8,0-17-16,-3-29-320,10-7-416,8-7-649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1.1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126 0 1640,'0'0'1025,"-70"242"-953,48-142 56,4 9-48,6-12-32,9-11-24,3-10-24,0-26-24,55-17-88,-7-13-344,0-20-353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1.5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1 492 1224,'0'0'2297,"8"-35"-2264,28-113-25,-28 107 2,-1-1 0,-2 0 0,-2-1 0,-3-44 0,-1 36 29,1 49-27,0 4-49,-2 77-61,0-33 89,2 0 0,7 51 0,-6-89 5,1 0 0,0 0 0,0-1 1,1 1-1,0-1 0,0 1 0,6 8 0,-8-13-5,1 0 0,0 0 1,1 0-1,-1-1 0,0 1 0,1-1 0,0 1 0,-1-1 0,1 0 0,0 0 0,0 0 0,0 0 0,0-1 0,0 1 0,1-1 0,-1 0 1,0 0-1,7 1 0,-7-1-7,1-1 1,0 1-1,0-1 1,0 0-1,0-1 1,0 1-1,0 0 1,0-1-1,-1 0 1,1 0 0,0 0-1,0-1 1,-1 1-1,1-1 1,-1 0-1,0 1 1,1-2-1,4-3 1,-2 0-2,0-1 1,-1 0-1,1-1 0,-1 1 1,-1-1-1,0 0 1,4-11-1,-1 2 2,0-1 0,-2-1 0,0 1 0,3-37 0,0-66 61,-6 79 203,-14 134-263,-1 33 15,12-88-2,-1 3-1,7 74 1,-4-107-50,1-1 0,-1 0 0,2 1 0,-1-1 0,0 0 0,1-1 0,0 1 0,1 0 0,-1-1 0,1 1 0,0-1 0,1 0 0,-1-1 0,1 1 0,0-1 0,0 0 0,10 7 0,11 1-996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1.9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1 888,'0'0'1793,"-44"182"-1705,33-135-48,3 3-24,5-14-16,-1-13-80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2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80 920,'0'0'2993,"155"-57"-2993,-110 47 0,-12 4-96,-4-1-240,-10 7-280,-8 0-233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2.6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1 444 1056,'0'0'2367,"7"-11"-2196,-5 8-163,5-6 2,-1-1 0,-1 0 0,0 0 0,0 0 0,0 0-1,-2-1 1,1 0 0,2-13 0,1-43-12,-2-123 0,-6 123-38,1 297-38,0-222 74,0 0 1,1 1-1,0-1 1,1 0-1,-1 0 1,1 0-1,1 0 1,-1-1-1,8 15 1,-8-18-20,0-1 0,1 0 0,-1 0 1,1 0-1,-1 0 0,1 0 0,0-1 1,0 1-1,0-1 0,0 0 0,1 0 1,-1 0-1,1 0 0,-1 0 0,1-1 0,0 0 1,-1 1-1,1-1 0,0-1 0,0 1 1,0-1-1,0 1 0,4-1 0,-5-1 9,0 1 0,0-1 0,0 0 1,0 0-1,0 0 0,-1 0 0,1-1 0,0 1 0,-1-1 0,1 1 0,-1-1 0,1 0 0,-1 0 0,0 0 0,0 0 0,0-1 0,0 1 0,0-1 0,0 1 0,-1-1 0,1 1 0,-1-1 1,2-4-1,3-9-31,0 1 1,8-33-1,-10 29 111,-2 1 0,0-1 0,-1-37-1,-1 35 472,-1 27-525,0-1-1,0 1 0,0-1 1,0 1-1,-1-1 1,-3 7-1,-5 19-4,4-8-24,2 0 1,1 0-1,1 0 0,1 1 0,1-1 0,3 26 1,-3-45-48,1 0-1,0 0 1,0-1 0,1 1 0,-1 0 0,1 0-1,0-1 1,0 1 0,0-1 0,0 1 0,1-1 0,-1 0-1,1 0 1,0 0 0,5 4 0,18 11-1142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3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23 445 528,'0'0'3724,"1"-10"-3650,0 5-70,3-23 4,-4 27-9,1 0 1,-1 0 0,0 0-1,1 1 1,-1-1 0,1 0-1,0 0 1,-1 0-1,1 0 1,0 1 0,-1-1-1,1 0 1,0 1 0,0-1-1,-1 0 1,1 1 0,0-1-1,0 1 1,0 0 0,0-1-1,0 1 1,0 0-1,0-1 1,0 1 0,0 0-1,0 0 1,2 0 0,4 0-7,-5-1-6,1 1 1,-1 0 0,1 0 0,0 0 0,-1 1 0,1-1 0,-1 1 0,1-1 0,3 2 0,-5-1 7,0 0 0,0 0 1,0 0-1,0 0 0,-1 0 0,1 0 1,0 0-1,0 1 0,-1-1 0,1 0 1,0 0-1,-1 1 0,0-1 1,1 0-1,-1 1 0,0-1 0,1 0 1,-1 1-1,0-1 0,0 0 0,0 3 1,0 6 1,0 0 0,0 0 0,-1 0 0,0 0 1,-1 0-1,0 0 0,-1-1 0,-4 11 0,0-2 8,-2-1-1,0-1 0,-15 22 1,18-29-4,2-5-2,1 0 0,1-1 0,-1 2-1,0-1 1,1 0 0,0 0 0,0 1-1,1 0 1,-1-1 0,1 1-1,0 0 1,-1 7 0,2-12-1,0 1 0,0-1 0,0 1 1,1-1-1,-1 1 0,0-1 0,0 1 1,1-1-1,-1 1 0,0-1 0,1 1 0,-1-1 1,0 1-1,1-1 0,-1 0 0,1 1 0,-1-1 1,1 0-1,-1 1 0,1-1 0,-1 0 0,1 0 1,-1 1-1,1-1 0,-1 0 0,1 0 0,-1 0 1,1 0-1,-1 0 0,1 0 0,-1 0 0,1 0 1,0 0-1,-1 0 0,1 0 0,-1 0 0,1 0 1,0-1-1,25-4-71,-13-1 26,-1 0-1,0-1 0,0 0 1,0-1-1,-1-1 1,0 1-1,-1-2 1,0 0-1,0 0 0,-1 0 1,0-1-1,7-12 1,-4 3-89,0 1 1,-1-2 0,-2 1 0,0-1 0,-1-1 0,8-31 0,1-40-847</inkml:trace>
  <inkml:trace contextRef="#ctx0" brushRef="#br0" timeOffset="1">193 1 184,'0'0'2409,"106"222"-2225,-94-162-24,-12 6-64,0-6-24,0 0-16,-15-4-40,-11-13-16,-7-3 0,-11-33-280,7-7-489,3 0-719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3.4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50 1816,'0'0'1623,"33"-4"-1567,198-19 27,-79 0 12,-172 25-999,5-1 618,0 0 0,0 1 0,0 0 0,-18 6 0,13-1 70,14-5 202,-1 0 0,1 0 0,0 1 1,0-1-1,0 1 0,0 1 0,0-1 0,1 1 0,-1 0 0,1 0 0,-5 6 0,9-9 59,1 1 0,-1 0 1,1 0-1,-1-1 0,1 1 0,0 0 0,0 0 0,0 0 0,0-1 0,0 1 1,0 0-1,1 2 0,0 7 163,11 155 950,1 6-876,-18-25-270,3-127-151,-1-1 0,-1 1 0,-1-1 0,0 0 0,-11 23 0,-17 25-1398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47.7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392 39 824,'0'0'2659,"-9"-7"-2467,3 2-164,2 3-25,1-1 0,-1 0 0,1 1 1,-1-1-1,0 1 0,0 0 0,0 0 1,0 1-1,0-1 0,0 1 0,-1 0 0,1 0 1,0 0-1,-1 1 0,1-1 0,0 1 1,-8 1-1,-1 2-5,-1 0 0,1 1 1,0 1-1,0 0 0,1 1 1,0 0-1,-14 10 0,-9 7-8,-34 31-1,63-49 2,0 0 1,0 0-1,0 1 0,0 0 1,1 0-1,0 0 0,1 0 1,-1 1-1,1 0 0,1 0 1,-1 0-1,1 1 0,0-1 1,1 1-1,0-1 0,0 1 1,0 0-1,1 0 0,0 9 1,1-14 4,1-1 1,-1 1-1,1-1 0,-1 1 1,1-1-1,0 0 1,0 0-1,0 1 0,0-1 1,0 0-1,1 0 1,-1 0-1,1 0 0,-1 0 1,1 0-1,0 0 1,0-1-1,0 1 0,0-1 1,0 1-1,0-1 0,0 0 1,0 0-1,4 2 1,8 3 7,0-1 0,0-1 0,16 4-1,-12-4 1,31 6 20,-37-8-22,1 0 1,-1 1 0,1 1 0,-1 0-1,16 7 1,-28-11-7,1 1 1,0-1-1,0 1 0,0-1 1,-1 1-1,1-1 1,0 1-1,-1-1 0,1 1 1,0 0-1,-1-1 0,1 1 1,-1 0-1,1-1 0,-1 1 1,1 0-1,-1 0 0,0 0 1,1-1-1,-1 1 0,0 0 1,0 0-1,1 0 0,-1 0 1,0 0-1,0 0 0,0-1 1,0 1-1,0 0 1,0 0-1,-1 0 0,1 0 1,0 0-1,0 0 0,-1-1 1,1 1-1,0 0 0,-1 0 1,1 0-1,-1-1 0,1 1 1,-1 1-1,-2 0 7,1 1 0,0 0 0,-1-1 0,1 1 0,-1-1 0,0 0 1,0 0-1,-6 4 0,-14 4-191,-1-1 1,0-1-1,-1-1 1,0-2-1,0 0 0,0-1 1,-37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23.934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256 16 12096,'0'-9'1949,"0"3"-1461,0 6 318,0 0-739,-72 66-67,41-29-56,-13 7 0,2 2-711,16-2-459,7-3-1021,6-5 2247,7-9 0,3-13 0,3-7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48.0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1344,'0'0'1646,"0"8"-1682,11 380 168,0-351-1422,-11-48 558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48.5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88 872,'0'0'1730,"36"-15"-1675,115-42-41,-144 54-15,-1 0 1,1 1-1,0 0 0,0 0 0,0 1 0,0 0 1,0 0-1,0 0 0,12 2 0,-6-1-12,-11 0 9,-1 1-1,0-1 1,0 0 0,0 0 0,0 0 0,0 1-1,0-1 1,0 0 0,0 1 0,0-1-1,0 1 1,0-1 0,0 1 0,0 0 0,0-1-1,0 1 1,0 0 0,-1 0 0,1-1-1,0 1 1,0 0 0,-1 0 0,1 0 0,-1 0-1,1 0 1,-1 0 0,1 0 0,-1 0 0,0 0-1,1 0 1,-1 0 0,0 3 0,1-1 0,-1 1-1,0 0 1,0 0 0,0 0 0,0 0 0,-1 0 0,0 0 0,0-1 0,-2 7 0,0-3 9,-1 0-1,0 0 1,0-1 0,-1 1 0,1-1-1,-1 0 1,-1 0 0,1-1-1,-10 7 1,-63 45 32,53-41-18,-73 48 26,90-55-42,12-5-35,19-3-4,-20-1 49,11 0-6,15 0 11,49 6 0,-71-6-20,0 2-1,0-1 1,0 1-1,-1 0 0,1 0 1,0 1-1,-1 0 0,1 0 1,-1 0-1,0 1 0,0 0 1,9 8-1,-14-10 3,0 0 0,0-1 0,0 1-1,0 0 1,0 0 0,0 0 0,0 0 0,0 0-1,-1 0 1,1 0 0,-1 0 0,0 0-1,1 0 1,-1 0 0,0 0 0,0 0 0,0 1-1,-1-1 1,1 0 0,0 0 0,-1 0 0,1 0-1,-1 0 1,0 0 0,0 0 0,0 0 0,0 0-1,0-1 1,0 1 0,0 0 0,-1 0-1,1-1 1,0 1 0,-1-1 0,0 0 0,1 1-1,-4 1 1,-12 3 46,0 0-1,0-2 1,0 0-1,0 0 1,-22 0-1,-92-3-38,127-1-58,-1 0 0,0-1 0,0 1 0,1-1 0,-1 0-1,1 0 1,-1-1 0,1 1 0,-1-1 0,1 0 0,0 0-1,0-1 1,-6-3 0,-7-11-808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48.8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 1312,'0'0'1201,"122"14"-1185,-89-14 24,-3 3-16,-4-3-24,-8 0-8,-3 3 8,-8-3-8,1 0-72,-5-3-153,-3-17-239,0 0-648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5:49.2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17 824,'0'0'2121,"162"0"-2073,-99 0-40,7 0 16,-8 0-24,8 0-304,-18-3-521,-15-10-847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6:04.2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83 1184,'0'0'1857,"34"-8"-1800,10-5-46,2-1 2,0 3 0,65-8 1,222 2-148,-331 17-107,-19 3 33,0 1 0,1 1 0,0 1 1,0 0-1,-16 10 0,-9 3-29,-12 2 63,-66 31 128,162-48 991,324-17 61,-74 2-1428,-208 8-609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2.2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1 225 744,'0'0'2041,"27"-22"-2011,87-69-15,-109 87-15,0 1 1,0 0-1,0 0 0,1 0 1,-1 1-1,1-1 0,6-1 1,-9 4-1,0 0-1,0-1 1,0 1 0,-1 0 0,1 0 0,0 1 0,0-1-1,4 1 1,5 2-2,-8-3-3,1 1 1,0 0 0,-1 0 0,1 0 0,-1 1 0,0 0-1,1 0 1,-1 0 0,0 0 0,0 1 0,0-1-1,0 1 1,-1 0 0,1 0 0,-1 0 0,4 5 0,3 5-11,-1 0 1,0 1-1,10 20 1,-15-24 16,1-1 1,0 0 0,0 0-1,1 0 1,0 0-1,1-1 1,0 0 0,0-1-1,13 11 1,-16-16 16,1 0-1,0-1 1,-1 1 0,1-1 0,0 0 0,0-1-1,-1 1 1,1-1 0,0 0 0,0 0 0,0-1-1,0 1 1,0-1 0,-1 0 0,1 0 0,0-1-1,-1 1 1,1-1 0,-1 0 0,0 0-1,1-1 1,3-2 0,6-6 14,-2 1-1,1-2 1,-1 1 0,-1-2-1,0 0 1,14-22-1,-1-4-56,23-48 0,-44 80-43,-2 4-9,0 0 0,0-1 0,1 1 0,-1 0 0,1 0 0,0 0 0,0 0 0,0 0 0,1 1 0,-1-1 0,0 1 0,1-1 0,0 1 0,0 0 0,0 0 0,0 0 0,5-3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1.1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629 16 1056,'0'0'2586,"-32"-4"-2494,-108-8-63,126 13-26,1-1 0,0 2 0,0 0 0,0 0 0,0 1-1,0 1 1,1 0 0,-1 1 0,-19 10 0,7-3-2,-13 3-5,2 3 1,0 1 0,1 2-1,1 1 1,-33 27 0,63-45-8,0 0 0,0 1 0,0 0-1,0-1 1,0 1 0,-4 10 0,7-14 8,1 0 0,-1 1 1,0-1-1,1 0 0,0 0 0,-1 1 0,1-1 0,0 0 0,-1 1 0,1-1 1,0 0-1,0 1 0,0-1 0,0 0 0,0 1 0,1-1 0,-1 0 0,0 0 1,1 1-1,-1-1 0,0 0 0,1 1 0,0-1 0,-1 0 0,1 0 1,0 0-1,-1 0 0,1 0 0,0 0 0,0 0 0,0 0 0,0 0 0,0 0 1,0 0-1,0-1 0,0 1 0,3 1 0,14 4 29,0 0 0,0-1 0,0-1-1,1-1 1,-1 0 0,27 0 0,-5 0 12,33 2 17,-45-4-47,-1 1 0,1 1 0,0 1 1,-1 1-1,46 16 0,-70-19-13,1-1 0,-1 1 0,1 0 0,-1 0 0,0 0 0,0 1 0,0-1 0,0 1 0,0 0 0,-1 0 0,1 0 0,-1 0 0,0 0-1,0 0 1,0 1 0,0-1 0,0 1 0,-1-1 0,1 1 0,-1 0 0,0 0 0,0-1 0,-1 1 0,1 0 0,-1 0 0,0 0 0,0 0 0,0 0 0,0 0 0,-1-1 0,0 1 0,0 0 0,0 0 0,0 0 0,0-1 0,-1 1 0,1-1 0,-1 1 0,0-1 0,0 1 0,-1-1 0,-3 5 0,-4 1 12,0 0 1,0-1 0,0 0-1,-1-1 1,-1 0 0,1 0-1,-1-1 1,0-1 0,0 0-1,-22 5 1,7-3 3,0-2-1,0 0 1,-1-2 0,-32-1-1,-23-2-97,81 0 75,1 0-1,0 0 0,0-1 0,-1 1 1,1 0-1,0 0 0,0-1 0,-1 1 1,1-1-1,0 1 0,0-1 0,0 1 1,0-1-1,0 0 0,0 0 0,0 1 1,0-1-1,0 0 0,0 0 0,0 0 0,0 0 1,1 0-1,-1 0 0,0 0 0,0-2 1,0 1-52,1 0 1,-1 0-1,1 0 1,0 0-1,0 0 1,0-1-1,0 1 1,0 0-1,0 0 1,0 0-1,1 0 1,-1 0-1,1 0 1,0 0-1,-1 0 1,3-3-1,15-18-1292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1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10 1256,'0'0'2912,"0"-7"-2851,0 4-77,0 7-11,-14 286 155,6-122-649,8-191-3104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1.8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340 93 800,'0'0'2133,"34"-16"-2080,110-48-8,-139 62-45,0-1 1,1 1-1,-1 1 0,1-1 0,-1 1 0,1 0 0,0 1 0,0-1 1,10 1-1,-14 1-3,0-1 0,0 0 1,-1 1-1,1-1 0,0 1 1,-1 0-1,1-1 0,0 1 0,-1 0 1,1 0-1,-1 0 0,1 0 1,-1 1-1,0-1 0,1 0 1,-1 0-1,0 1 0,0-1 0,0 1 1,1 1-1,0 4-7,0-1 1,0 1-1,-1-1 0,0 1 0,0 0 0,0 0 1,-1 0-1,0-1 0,-1 1 0,-1 8 0,2-8 11,-2 2-7,0 0 1,0 0-1,0 0 1,-1 0-1,-1-1 1,1 1-1,-2-1 1,1 0-1,-1 0 1,0 0-1,-8 9 1,-11 11-8,-42 37 1,45-45 7,-39 32-22,38-35 25,2 1 1,-30 33 0,47-44-11,13-6 8,-8-1 11,23-1 10,0-2 0,-1-1 1,39-12-1,-37 9-3,-1 1-1,1 1 1,45-2 0,-6 7-30,-63 1 8,-1-1 1,0 1 0,1-1-1,-1 1 1,0 0 0,0 0-1,1-1 1,-1 1 0,0 0-1,0 0 1,0 0 0,0 0-1,0 0 1,-1 1 0,1-1 0,0 0-1,0 0 1,-1 1 0,1-1-1,-1 0 1,1 1 0,-1-1-1,1 0 1,-1 1 0,0-1-1,0 1 1,0-1 0,0 0-1,0 1 1,0 1 0,0 1-2,1 1-1,-1-1 1,-1 0 0,1 0 0,-1 1 0,1-1-1,-1 0 1,-1 0 0,-2 7 0,0-5 11,0-1-1,-1 0 1,1 0 0,-1 0 0,-1 0 0,1-1-1,0 0 1,-12 6 0,-1 0 11,-36 14-1,27-17 3,1 0-1,-2-2 1,1-1-1,0-1 1,-1-1-1,-38-3 1,48 1-22,10 0-5,-1 0 0,0-1 0,0 0 0,0-1 0,0 0-1,0 0 1,1-1 0,-9-4 0,-1-2-77,0-2-1,-18-13 1,36 24 87,-81-61-706,12-5-471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2.7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38 1304,'0'0'1610,"35"0"-1547,376 0 45,-88 1-85,550-9 22,-826 7-51,0-3 1,50-10 0,-83 7-154,-14 7 138,-1-1 0,1 1 0,0 0 0,-1-1 1,1 1-1,0 0 0,-1-1 0,1 1 0,-1 0 1,1 0-1,-1 0 0,1-1 0,-1 1 0,1 0 0,-1 0 1,1 0-1,-1 0 0,1 0 0,0 0 0,-1 0 1,1 0-1,-1 0 0,1 0 0,-1 0 0,0 0 1,-19 0-945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8T05:12:24.68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267 6 10606,'4'-3'3641,"-2"0"-2767,-2 3 280,0 0-1003,-1 0-56,-6 2-11,-4 6 6,-9 6-17,-4 11-6,-4 4-28,-4 4-33,0 4 5,0 0-6,3-1 1,6-5-6,6-4-6,7-8-50,5-7 135,4-6 33,12-5 33,6-1-21,11 0-57,5-4 6,1 0-62,3-3-11,12 2 0,-15 2-291,8 2-208,-21 1-156,-1 0-337,-5 0-10,-3 0 173,-2-2-4851,-6-6 5680,-1-1 0,-3 0 0,0 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3.3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406 1 1584,'0'0'1127,"-31"-1"-940,-104 4-108,126-3-77,0 1 0,0 1 0,1 0 0,-1 0 0,0 1 0,1 0-1,0 0 1,-1 1 0,1 0 0,1 0 0,-14 11 0,4-4-1,2-1-5,0 0 1,1 1-1,-17 16 1,28-24-2,0-1 1,1 1-1,-1-1 1,1 1 0,0 0-1,0 0 1,0 0-1,0 0 1,1 0 0,-1 0-1,1 1 1,0-1-1,0 0 1,0 1 0,0-1-1,1 1 1,-1-1-1,1 1 1,0 0 0,0-1-1,0 1 1,0-1-1,1 1 1,1 4 0,-1-6 6,0 1 0,1-1 0,-1 0 1,1 0-1,0 0 0,-1 0 1,1-1-1,0 1 0,0 0 0,0-1 1,1 1-1,-1-1 0,0 0 1,1 0-1,-1 0 0,0 0 0,1 0 1,-1 0-1,4 0 0,56 9 66,-43-8-53,103 11 48,47 8-109,-160-19 27,0 0-1,0 0 1,0 1 0,0 0-1,-1 0 1,11 7 0,-16-8 9,0 0 0,0 0 0,-1 0 1,0 0-1,1 0 0,-1 1 0,0-1 1,0 1-1,0-1 0,0 1 0,-1 0 1,1 0-1,-1 0 0,1 0 0,-1 0 1,0 0-1,0 0 0,-1 0 0,1 0 1,0 7-1,-1-6 9,0 1 0,0-1 1,0 0-1,0 1 0,-1-1 1,0 0-1,0 1 0,0-1 1,0 0-1,-1 0 0,1 0 0,-1 0 1,0 0-1,-1 0 0,1 0 1,-5 5-1,-2 0 9,0-1 0,-1 0 1,1-1-1,-1 0 0,-13 6 0,2-1 52,-2 0-1,0-2 1,0-1 0,0-1-1,-1-1 1,-40 7-1,9-7 2,-104 0-1,158-6-89,1-1 0,-1 0-1,1 0 1,-1 0 0,0 0 0,1 1 0,-1-1 0,0 0 0,1 0 0,-1 0 0,0 0 0,1-1 0,-1 1 0,0 0 0,1 0 0,-1 0 0,1 0-1,-1-1 1,0 1 0,1 0 0,-1 0 0,1-1 0,-1 1 0,1-1 0,-1 1 0,1 0 0,-1-1 0,1 1 0,-1-1 0,1 1 0,0-1 0,-1 1-1,1-1 1,0 0 0,-1 1 0,1-1 0,0 1 0,0-1 0,0 0 0,-1 1 0,1-1 0,0 0 0,0 0 0,-1-15-1629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3.8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1 309 1696,'0'0'1101,"1"25"-1085,1 10-13,2 105 6,-4-118-12,-1-7-3,1 0 1,0 0-1,1 0 0,4 18 1,-4-30 5,-1 0-1,1-1 1,0 1 0,0-1 0,0 1-1,0-1 1,0 1 0,0-1-1,1 0 1,-1 1 0,1-1 0,0 0-1,0 0 1,-1 0 0,1 0 0,0-1-1,1 1 1,-1 0 0,0-1 0,0 0-1,1 1 1,-1-1 0,1 0 0,-1 0-1,1 0 1,-1-1 0,1 1-1,0 0 1,4-1 0,-3 1 16,1-1 0,-1 0 0,1 0 0,0 0 0,-1-1 0,1 0 0,-1 0 0,1 0 0,-1 0 0,0-1 0,1 0 0,-1 1 0,0-2 0,6-3 0,-1-1 33,-1-1-1,0 0 1,-1-1-1,13-17 1,44-73 182,-10 14 164,-53 83-364,-1 1-27,0 1 0,0-1 0,0 1 0,1-1 0,-1 1 0,0-1 0,1 1 0,-1-1 0,0 1 0,1 0 0,-1-1 0,0 1 0,1-1 0,-1 1 1,1 0-1,-1-1 0,1 1 0,-1 0 0,1 0 0,-1-1 0,1 1 0,-1 0 0,1 0 0,-1 0 0,1 0 0,-1 0 0,1 0 0,-1 0 0,1 0 0,0 0 1,0 1-10,0-1 1,0 1 0,0 0-1,0 0 1,0 0 0,-1 0 0,1 0-1,0 0 1,-1 0 0,1 0-1,-1 0 1,1 1 0,-1-1 0,1 0-1,-1 0 1,0 0 0,0 1 0,0-1-1,1 1 1,0 4-5,9 32-5,-1-6 3,14 36 0,-20-59-21,1-1-1,1 1 1,-1-1-1,2 0 1,-1 0-1,1-1 1,0 1-1,13 11 1,-16-16 26,0-1 1,1 1-1,-1-1 0,1 0 1,-1 0-1,1-1 1,0 1-1,-1-1 0,1 0 1,0 1-1,0-2 0,0 1 1,0 0-1,0-1 1,0 0-1,0 0 0,0 0 1,0-1-1,0 1 1,0-1-1,0 0 0,0 0 1,0 0-1,0 0 1,0-1-1,-1 0 0,1 0 1,-1 0-1,1 0 1,-1 0-1,0-1 0,0 1 1,0-1-1,0 0 0,0 0 1,-1 0-1,1 0 1,2-5-1,2-8 18,-1 1 0,0-1-1,-1 0 1,-1-1 0,-1 1-1,3-30 1,-4-106 91,-3 93-89,2 38-15,0 9-10,-1 1-1,0 0 1,-1 0-1,0 0 1,-1 0-1,0 0 0,0 0 1,-1 1-1,-5-13 1,0 10-117,0 0 0,-1 1 0,0 0 0,-1 1 0,-1 0 1,1 0-1,-15-10 0,-22-11-1414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4.4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0 285 1176,'0'0'1293,"9"3"-1304,1-1 3,-5-1 8,0 0 0,0 0-1,0 1 1,0-1 0,0 1 0,-1 1 0,1-1 0,7 6 0,-7-6 32,0 0 0,0 0 1,1 0-1,-1-1 1,0 1-1,1-1 0,-1-1 1,1 1-1,-1-1 1,1 0-1,-1 0 0,1-1 1,-1 1-1,1-1 1,-1-1-1,1 1 1,-1-1-1,0 0 0,0 0 1,0 0-1,0-1 1,8-5-1,18-17 102,0-2 1,-2-2-1,28-35 1,-41 47-122,-15 16-17,-1 1 1,1-1 0,0 0-1,-1 1 1,1-1-1,0 1 1,0 0-1,-1-1 1,1 1 0,0 0-1,0-1 1,0 1-1,0 0 1,0 0 0,-1 0-1,1 0 1,0 0-1,0 0 1,0 0-1,0 0 1,0 0 0,0 0-1,0 0 1,-1 0-1,1 1 1,0-1-1,0 0 1,0 1 0,0-1-1,-1 1 1,2 0-1,21 17-138,-20-16 134,5 5 13,0-1-1,1 0 1,0 0 0,0-1 0,1-1 0,-1 1 0,1-1 0,0-1-1,0 0 1,0 0 0,1-1 0,-1 0 0,1-1 0,20 0 0,-24-1-13,0-1 1,0 1 0,0-1-1,0 0 1,0-1 0,0 0-1,0 0 1,0-1-1,0 1 1,-1-1 0,1-1-1,-1 1 1,0-1 0,0 0-1,-1-1 1,1 1 0,-1-1-1,0 0 1,0-1 0,0 1-1,-1-1 1,6-10 0,-4 4-208,-1 0-1,0 0 1,-1-1 0,0 1 0,2-19 0,-4-7-1483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5.3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64 1816,'0'0'1545,"48"0"-1553,-4 0 48,11 0-8,1 0 0,-1 0-32,-11 0-80,-11-7-240,-14-13-264,-16 3-225,-3-3-519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07:05.6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54 1632,'0'0'1609,"225"-30"-1577,-78 20-32,-21 3-320,-19 1-857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17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0 576,'0'0'2985,"-3"6"-3101,-5 21 119,2 1 1,1 0 0,1 1-1,0 28 1,2-33-2,-2 35-844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17.8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 1 720,'0'0'1379,"-19"30"-1334,-60 99-7,69-114-32,2 1 1,0 1-1,1-1 0,0 1 1,2 0-1,0 1 1,-4 29-1,5-25-1,0 3-4,1 1 0,2 36-1,1-61-5,0 1-1,0 0 1,1-1-1,-1 1 0,1 0 1,-1-1-1,1 1 0,-1-1 1,1 1-1,0-1 0,0 1 1,0-1-1,0 1 0,0-1 1,0 0-1,0 0 0,0 1 1,0-1-1,1 0 0,-1 0 1,1 0-1,-1 0 0,0-1 1,1 1-1,0 0 0,-1 0 1,1-1-1,-1 1 0,1-1 1,0 0-1,-1 1 0,4-1 1,8 2-103,1-2 0,-1 1 1,20-3-1,-8 1-100,23 1-455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18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251 0 376,'0'0'968,"81"193"-904,-81-124 0,-33 8 8,-11-4 0,-15-4-16,-18 8-56,10-21-96,16-16-496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18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129 1 792,'0'0'2197,"3"12"-2081,-3 0-117,-1 0 0,-1 0 0,0 0 0,0 0 0,-1-1 1,-1 1-1,-5 10 0,-4 17 12,-82 310-932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3T16:15:19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 1456,'0'0'1265,"199"-64"-1257,-158 64-8,-12 0-24,-18 7-240,-7 16-345,-4 7-551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14140-7309-4E83-B055-15E73E794FEA}" type="datetimeFigureOut">
              <a:rPr lang="en-IN" smtClean="0"/>
              <a:t>24/09/23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01AA4-FBD2-499F-B271-82FD6097C0D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4023992" y="9721106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45EB16-1616-48C3-8AE6-46CF05E8DCE4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1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8570" y="2313986"/>
            <a:ext cx="8857808" cy="167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304999" y="2705259"/>
            <a:ext cx="8024949" cy="89739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01611" y="136525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600" lvl="0" indent="-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lvl1pPr>
            <a:lvl2pPr marL="1219200" lvl="1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2pPr>
            <a:lvl3pPr marL="1828800" lvl="2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3pPr>
            <a:lvl4pPr marL="2438400" lvl="3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4pPr>
            <a:lvl5pPr marL="3048000" lvl="4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5pPr>
            <a:lvl6pPr marL="3657600" lvl="5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■"/>
              <a:defRPr/>
            </a:lvl6pPr>
            <a:lvl7pPr marL="4267200" lvl="6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●"/>
              <a:defRPr/>
            </a:lvl7pPr>
            <a:lvl8pPr marL="4876800" lvl="7" indent="-423545" algn="l">
              <a:lnSpc>
                <a:spcPct val="115000"/>
              </a:lnSpc>
              <a:spcBef>
                <a:spcPts val="2135"/>
              </a:spcBef>
              <a:spcAft>
                <a:spcPts val="0"/>
              </a:spcAft>
              <a:buSzPts val="1400"/>
              <a:buChar char="○"/>
              <a:defRPr/>
            </a:lvl8pPr>
            <a:lvl9pPr marL="5486400" lvl="8" indent="-423545" algn="l">
              <a:lnSpc>
                <a:spcPct val="115000"/>
              </a:lnSpc>
              <a:spcBef>
                <a:spcPts val="2135"/>
              </a:spcBef>
              <a:spcAft>
                <a:spcPts val="2135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05000" y="2748215"/>
            <a:ext cx="8382000" cy="5959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>
            <a:spAutoFit/>
          </a:bodyPr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57700" y="3886200"/>
            <a:ext cx="3276600" cy="408623"/>
          </a:xfrm>
          <a:prstGeom prst="round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636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260" y="90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260" y="1429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384663" y="6444476"/>
            <a:ext cx="199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200" b="1" dirty="0">
                <a:solidFill>
                  <a:srgbClr val="232D47"/>
                </a:solidFill>
                <a:latin typeface="+mj-lt"/>
              </a:rPr>
              <a:t>Data Science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279285" y="6413698"/>
            <a:ext cx="613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DC423B4-9431-4E53-8DEA-539168954028}" type="slidenum">
              <a:rPr lang="en-GB" sz="1200" smtClean="0">
                <a:solidFill>
                  <a:srgbClr val="232D47"/>
                </a:solidFill>
                <a:latin typeface="Gill Sans MT" panose="020B0502020104020203" pitchFamily="34" charset="0"/>
              </a:rPr>
              <a:t>‹#›</a:t>
            </a:fld>
            <a:endParaRPr lang="en-GB" sz="1200" dirty="0">
              <a:solidFill>
                <a:srgbClr val="232D47"/>
              </a:solidFill>
              <a:latin typeface="Gill Sans MT" panose="020B0502020104020203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none" kern="1200">
          <a:solidFill>
            <a:srgbClr val="0B5394"/>
          </a:solidFill>
          <a:effectLst/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891A7"/>
        </a:buClr>
        <a:buSzPct val="7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3891A7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18.xml"/><Relationship Id="rId18" Type="http://schemas.openxmlformats.org/officeDocument/2006/relationships/image" Target="../media/image188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510.png"/><Relationship Id="rId17" Type="http://schemas.openxmlformats.org/officeDocument/2006/relationships/customXml" Target="../ink/ink20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10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17.xml"/><Relationship Id="rId24" Type="http://schemas.openxmlformats.org/officeDocument/2006/relationships/image" Target="../media/image23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10" Type="http://schemas.openxmlformats.org/officeDocument/2006/relationships/image" Target="../media/image77.png"/><Relationship Id="rId19" Type="http://schemas.openxmlformats.org/officeDocument/2006/relationships/customXml" Target="../ink/ink21.xml"/><Relationship Id="rId4" Type="http://schemas.openxmlformats.org/officeDocument/2006/relationships/image" Target="../media/image1610.png"/><Relationship Id="rId9" Type="http://schemas.openxmlformats.org/officeDocument/2006/relationships/customXml" Target="../ink/ink16.xml"/><Relationship Id="rId14" Type="http://schemas.openxmlformats.org/officeDocument/2006/relationships/image" Target="../media/image1611.png"/><Relationship Id="rId22" Type="http://schemas.openxmlformats.org/officeDocument/2006/relationships/image" Target="../media/image2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00.png"/><Relationship Id="rId5" Type="http://schemas.openxmlformats.org/officeDocument/2006/relationships/customXml" Target="../ink/ink25.xml"/><Relationship Id="rId4" Type="http://schemas.openxmlformats.org/officeDocument/2006/relationships/image" Target="../media/image18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9.xml"/><Relationship Id="rId13" Type="http://schemas.openxmlformats.org/officeDocument/2006/relationships/image" Target="../media/image290.png"/><Relationship Id="rId3" Type="http://schemas.openxmlformats.org/officeDocument/2006/relationships/image" Target="../media/image15.png"/><Relationship Id="rId7" Type="http://schemas.openxmlformats.org/officeDocument/2006/relationships/image" Target="../media/image260.png"/><Relationship Id="rId12" Type="http://schemas.openxmlformats.org/officeDocument/2006/relationships/customXml" Target="../ink/ink3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30.xml"/><Relationship Id="rId4" Type="http://schemas.openxmlformats.org/officeDocument/2006/relationships/customXml" Target="../ink/ink27.xml"/><Relationship Id="rId9" Type="http://schemas.openxmlformats.org/officeDocument/2006/relationships/image" Target="../media/image2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22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2.png"/><Relationship Id="rId231" Type="http://schemas.openxmlformats.org/officeDocument/2006/relationships/customXml" Target="../ink/ink80.xml"/><Relationship Id="rId112" Type="http://schemas.openxmlformats.org/officeDocument/2006/relationships/customXml" Target="../ink/ink33.xml"/><Relationship Id="rId133" Type="http://schemas.openxmlformats.org/officeDocument/2006/relationships/image" Target="../media/image930.png"/><Relationship Id="rId154" Type="http://schemas.openxmlformats.org/officeDocument/2006/relationships/image" Target="../media/image940.png"/><Relationship Id="rId159" Type="http://schemas.openxmlformats.org/officeDocument/2006/relationships/customXml" Target="../ink/ink54.xml"/><Relationship Id="rId175" Type="http://schemas.openxmlformats.org/officeDocument/2006/relationships/customXml" Target="../ink/ink62.xml"/><Relationship Id="rId170" Type="http://schemas.openxmlformats.org/officeDocument/2006/relationships/image" Target="../media/image948.png"/><Relationship Id="rId205" Type="http://schemas.openxmlformats.org/officeDocument/2006/relationships/customXml" Target="../ink/ink67.xml"/><Relationship Id="rId226" Type="http://schemas.openxmlformats.org/officeDocument/2006/relationships/image" Target="../media/image976.png"/><Relationship Id="rId221" Type="http://schemas.openxmlformats.org/officeDocument/2006/relationships/customXml" Target="../ink/ink75.xml"/><Relationship Id="rId123" Type="http://schemas.openxmlformats.org/officeDocument/2006/relationships/image" Target="../media/image925.png"/><Relationship Id="rId128" Type="http://schemas.openxmlformats.org/officeDocument/2006/relationships/customXml" Target="../ink/ink41.xml"/><Relationship Id="rId144" Type="http://schemas.openxmlformats.org/officeDocument/2006/relationships/image" Target="../media/image935.png"/><Relationship Id="rId149" Type="http://schemas.openxmlformats.org/officeDocument/2006/relationships/customXml" Target="../ink/ink49.xml"/><Relationship Id="rId160" Type="http://schemas.openxmlformats.org/officeDocument/2006/relationships/image" Target="../media/image943.png"/><Relationship Id="rId165" Type="http://schemas.openxmlformats.org/officeDocument/2006/relationships/customXml" Target="../ink/ink57.xml"/><Relationship Id="rId181" Type="http://schemas.openxmlformats.org/officeDocument/2006/relationships/customXml" Target="../ink/ink65.xml"/><Relationship Id="rId216" Type="http://schemas.openxmlformats.org/officeDocument/2006/relationships/image" Target="../media/image971.png"/><Relationship Id="rId237" Type="http://schemas.openxmlformats.org/officeDocument/2006/relationships/customXml" Target="../ink/ink83.xml"/><Relationship Id="rId211" Type="http://schemas.openxmlformats.org/officeDocument/2006/relationships/customXml" Target="../ink/ink70.xml"/><Relationship Id="rId232" Type="http://schemas.openxmlformats.org/officeDocument/2006/relationships/image" Target="../media/image979.png"/><Relationship Id="rId113" Type="http://schemas.openxmlformats.org/officeDocument/2006/relationships/image" Target="../media/image920.png"/><Relationship Id="rId118" Type="http://schemas.openxmlformats.org/officeDocument/2006/relationships/customXml" Target="../ink/ink36.xml"/><Relationship Id="rId134" Type="http://schemas.openxmlformats.org/officeDocument/2006/relationships/customXml" Target="../ink/ink44.xml"/><Relationship Id="rId139" Type="http://schemas.openxmlformats.org/officeDocument/2006/relationships/image" Target="../media/image933.png"/><Relationship Id="rId150" Type="http://schemas.openxmlformats.org/officeDocument/2006/relationships/image" Target="../media/image938.png"/><Relationship Id="rId155" Type="http://schemas.openxmlformats.org/officeDocument/2006/relationships/customXml" Target="../ink/ink52.xml"/><Relationship Id="rId171" Type="http://schemas.openxmlformats.org/officeDocument/2006/relationships/customXml" Target="../ink/ink60.xml"/><Relationship Id="rId176" Type="http://schemas.openxmlformats.org/officeDocument/2006/relationships/image" Target="../media/image951.png"/><Relationship Id="rId206" Type="http://schemas.openxmlformats.org/officeDocument/2006/relationships/image" Target="../media/image966.png"/><Relationship Id="rId227" Type="http://schemas.openxmlformats.org/officeDocument/2006/relationships/customXml" Target="../ink/ink78.xml"/><Relationship Id="rId222" Type="http://schemas.openxmlformats.org/officeDocument/2006/relationships/image" Target="../media/image974.png"/><Relationship Id="rId124" Type="http://schemas.openxmlformats.org/officeDocument/2006/relationships/customXml" Target="../ink/ink39.xml"/><Relationship Id="rId129" Type="http://schemas.openxmlformats.org/officeDocument/2006/relationships/image" Target="../media/image928.png"/><Relationship Id="rId111" Type="http://schemas.openxmlformats.org/officeDocument/2006/relationships/image" Target="../media/image919.png"/><Relationship Id="rId132" Type="http://schemas.openxmlformats.org/officeDocument/2006/relationships/customXml" Target="../ink/ink43.xml"/><Relationship Id="rId140" Type="http://schemas.openxmlformats.org/officeDocument/2006/relationships/customXml" Target="../ink/ink45.xml"/><Relationship Id="rId145" Type="http://schemas.openxmlformats.org/officeDocument/2006/relationships/customXml" Target="../ink/ink47.xml"/><Relationship Id="rId153" Type="http://schemas.openxmlformats.org/officeDocument/2006/relationships/customXml" Target="../ink/ink51.xml"/><Relationship Id="rId161" Type="http://schemas.openxmlformats.org/officeDocument/2006/relationships/customXml" Target="../ink/ink55.xml"/><Relationship Id="rId166" Type="http://schemas.openxmlformats.org/officeDocument/2006/relationships/image" Target="../media/image946.png"/><Relationship Id="rId174" Type="http://schemas.openxmlformats.org/officeDocument/2006/relationships/image" Target="../media/image950.png"/><Relationship Id="rId179" Type="http://schemas.openxmlformats.org/officeDocument/2006/relationships/customXml" Target="../ink/ink64.xml"/><Relationship Id="rId209" Type="http://schemas.openxmlformats.org/officeDocument/2006/relationships/customXml" Target="../ink/ink69.xml"/><Relationship Id="rId217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204" Type="http://schemas.openxmlformats.org/officeDocument/2006/relationships/image" Target="../media/image965.png"/><Relationship Id="rId212" Type="http://schemas.openxmlformats.org/officeDocument/2006/relationships/image" Target="../media/image969.png"/><Relationship Id="rId220" Type="http://schemas.openxmlformats.org/officeDocument/2006/relationships/image" Target="../media/image973.png"/><Relationship Id="rId225" Type="http://schemas.openxmlformats.org/officeDocument/2006/relationships/customXml" Target="../ink/ink77.xml"/><Relationship Id="rId233" Type="http://schemas.openxmlformats.org/officeDocument/2006/relationships/customXml" Target="../ink/ink81.xml"/><Relationship Id="rId238" Type="http://schemas.openxmlformats.org/officeDocument/2006/relationships/image" Target="../media/image982.png"/><Relationship Id="rId114" Type="http://schemas.openxmlformats.org/officeDocument/2006/relationships/customXml" Target="../ink/ink34.xml"/><Relationship Id="rId119" Type="http://schemas.openxmlformats.org/officeDocument/2006/relationships/image" Target="../media/image923.png"/><Relationship Id="rId127" Type="http://schemas.openxmlformats.org/officeDocument/2006/relationships/image" Target="../media/image927.png"/><Relationship Id="rId122" Type="http://schemas.openxmlformats.org/officeDocument/2006/relationships/customXml" Target="../ink/ink38.xml"/><Relationship Id="rId130" Type="http://schemas.openxmlformats.org/officeDocument/2006/relationships/customXml" Target="../ink/ink42.xml"/><Relationship Id="rId148" Type="http://schemas.openxmlformats.org/officeDocument/2006/relationships/image" Target="../media/image937.png"/><Relationship Id="rId151" Type="http://schemas.openxmlformats.org/officeDocument/2006/relationships/customXml" Target="../ink/ink50.xml"/><Relationship Id="rId156" Type="http://schemas.openxmlformats.org/officeDocument/2006/relationships/image" Target="../media/image941.png"/><Relationship Id="rId164" Type="http://schemas.openxmlformats.org/officeDocument/2006/relationships/image" Target="../media/image945.png"/><Relationship Id="rId169" Type="http://schemas.openxmlformats.org/officeDocument/2006/relationships/customXml" Target="../ink/ink59.xml"/><Relationship Id="rId177" Type="http://schemas.openxmlformats.org/officeDocument/2006/relationships/customXml" Target="../ink/ink63.xml"/><Relationship Id="rId4" Type="http://schemas.openxmlformats.org/officeDocument/2006/relationships/customXml" Target="../ink/ink32.xml"/><Relationship Id="rId172" Type="http://schemas.openxmlformats.org/officeDocument/2006/relationships/image" Target="../media/image949.png"/><Relationship Id="rId180" Type="http://schemas.openxmlformats.org/officeDocument/2006/relationships/image" Target="../media/image953.png"/><Relationship Id="rId202" Type="http://schemas.openxmlformats.org/officeDocument/2006/relationships/image" Target="../media/image964.png"/><Relationship Id="rId207" Type="http://schemas.openxmlformats.org/officeDocument/2006/relationships/customXml" Target="../ink/ink68.xml"/><Relationship Id="rId210" Type="http://schemas.openxmlformats.org/officeDocument/2006/relationships/image" Target="../media/image968.png"/><Relationship Id="rId215" Type="http://schemas.openxmlformats.org/officeDocument/2006/relationships/customXml" Target="../ink/ink72.xml"/><Relationship Id="rId223" Type="http://schemas.openxmlformats.org/officeDocument/2006/relationships/customXml" Target="../ink/ink76.xml"/><Relationship Id="rId228" Type="http://schemas.openxmlformats.org/officeDocument/2006/relationships/image" Target="../media/image977.png"/><Relationship Id="rId236" Type="http://schemas.openxmlformats.org/officeDocument/2006/relationships/image" Target="../media/image981.png"/><Relationship Id="rId120" Type="http://schemas.openxmlformats.org/officeDocument/2006/relationships/customXml" Target="../ink/ink37.xml"/><Relationship Id="rId125" Type="http://schemas.openxmlformats.org/officeDocument/2006/relationships/image" Target="../media/image926.png"/><Relationship Id="rId141" Type="http://schemas.openxmlformats.org/officeDocument/2006/relationships/customXml" Target="../ink/ink46.xml"/><Relationship Id="rId146" Type="http://schemas.openxmlformats.org/officeDocument/2006/relationships/image" Target="../media/image936.png"/><Relationship Id="rId167" Type="http://schemas.openxmlformats.org/officeDocument/2006/relationships/customXml" Target="../ink/ink58.xml"/><Relationship Id="rId162" Type="http://schemas.openxmlformats.org/officeDocument/2006/relationships/image" Target="../media/image944.png"/><Relationship Id="rId213" Type="http://schemas.openxmlformats.org/officeDocument/2006/relationships/customXml" Target="../ink/ink71.xml"/><Relationship Id="rId218" Type="http://schemas.openxmlformats.org/officeDocument/2006/relationships/image" Target="../media/image972.png"/><Relationship Id="rId234" Type="http://schemas.openxmlformats.org/officeDocument/2006/relationships/image" Target="../media/image980.png"/><Relationship Id="rId239" Type="http://schemas.openxmlformats.org/officeDocument/2006/relationships/customXml" Target="../ink/ink84.xml"/><Relationship Id="rId2" Type="http://schemas.openxmlformats.org/officeDocument/2006/relationships/image" Target="../media/image3010.png"/><Relationship Id="rId115" Type="http://schemas.openxmlformats.org/officeDocument/2006/relationships/image" Target="../media/image921.png"/><Relationship Id="rId131" Type="http://schemas.openxmlformats.org/officeDocument/2006/relationships/image" Target="../media/image929.png"/><Relationship Id="rId157" Type="http://schemas.openxmlformats.org/officeDocument/2006/relationships/customXml" Target="../ink/ink53.xml"/><Relationship Id="rId178" Type="http://schemas.openxmlformats.org/officeDocument/2006/relationships/image" Target="../media/image952.png"/><Relationship Id="rId152" Type="http://schemas.openxmlformats.org/officeDocument/2006/relationships/image" Target="../media/image939.png"/><Relationship Id="rId173" Type="http://schemas.openxmlformats.org/officeDocument/2006/relationships/customXml" Target="../ink/ink61.xml"/><Relationship Id="rId203" Type="http://schemas.openxmlformats.org/officeDocument/2006/relationships/customXml" Target="../ink/ink66.xml"/><Relationship Id="rId208" Type="http://schemas.openxmlformats.org/officeDocument/2006/relationships/image" Target="../media/image967.png"/><Relationship Id="rId229" Type="http://schemas.openxmlformats.org/officeDocument/2006/relationships/customXml" Target="../ink/ink79.xml"/><Relationship Id="rId224" Type="http://schemas.openxmlformats.org/officeDocument/2006/relationships/image" Target="../media/image975.png"/><Relationship Id="rId240" Type="http://schemas.openxmlformats.org/officeDocument/2006/relationships/image" Target="../media/image983.png"/><Relationship Id="rId126" Type="http://schemas.openxmlformats.org/officeDocument/2006/relationships/customXml" Target="../ink/ink40.xml"/><Relationship Id="rId147" Type="http://schemas.openxmlformats.org/officeDocument/2006/relationships/customXml" Target="../ink/ink48.xml"/><Relationship Id="rId168" Type="http://schemas.openxmlformats.org/officeDocument/2006/relationships/image" Target="../media/image947.png"/><Relationship Id="rId121" Type="http://schemas.openxmlformats.org/officeDocument/2006/relationships/image" Target="../media/image924.png"/><Relationship Id="rId163" Type="http://schemas.openxmlformats.org/officeDocument/2006/relationships/customXml" Target="../ink/ink56.xml"/><Relationship Id="rId219" Type="http://schemas.openxmlformats.org/officeDocument/2006/relationships/customXml" Target="../ink/ink74.xml"/><Relationship Id="rId3" Type="http://schemas.openxmlformats.org/officeDocument/2006/relationships/image" Target="../media/image29.png"/><Relationship Id="rId214" Type="http://schemas.openxmlformats.org/officeDocument/2006/relationships/image" Target="../media/image970.png"/><Relationship Id="rId230" Type="http://schemas.openxmlformats.org/officeDocument/2006/relationships/image" Target="../media/image978.png"/><Relationship Id="rId235" Type="http://schemas.openxmlformats.org/officeDocument/2006/relationships/customXml" Target="../ink/ink82.xml"/><Relationship Id="rId116" Type="http://schemas.openxmlformats.org/officeDocument/2006/relationships/customXml" Target="../ink/ink35.xml"/><Relationship Id="rId158" Type="http://schemas.openxmlformats.org/officeDocument/2006/relationships/image" Target="../media/image9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2.png"/><Relationship Id="rId13" Type="http://schemas.openxmlformats.org/officeDocument/2006/relationships/customXml" Target="../ink/ink89.xml"/><Relationship Id="rId18" Type="http://schemas.openxmlformats.org/officeDocument/2006/relationships/image" Target="../media/image1007.png"/><Relationship Id="rId3" Type="http://schemas.openxmlformats.org/officeDocument/2006/relationships/customXml" Target="../ink/ink85.xml"/><Relationship Id="rId21" Type="http://schemas.openxmlformats.org/officeDocument/2006/relationships/customXml" Target="../ink/ink93.xml"/><Relationship Id="rId12" Type="http://schemas.openxmlformats.org/officeDocument/2006/relationships/image" Target="../media/image1004.png"/><Relationship Id="rId17" Type="http://schemas.openxmlformats.org/officeDocument/2006/relationships/customXml" Target="../ink/ink91.xml"/><Relationship Id="rId2" Type="http://schemas.openxmlformats.org/officeDocument/2006/relationships/image" Target="../media/image30.png"/><Relationship Id="rId16" Type="http://schemas.openxmlformats.org/officeDocument/2006/relationships/image" Target="../media/image1006.png"/><Relationship Id="rId20" Type="http://schemas.openxmlformats.org/officeDocument/2006/relationships/image" Target="../media/image1008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88.xml"/><Relationship Id="rId24" Type="http://schemas.openxmlformats.org/officeDocument/2006/relationships/image" Target="../media/image1010.png"/><Relationship Id="rId5" Type="http://schemas.openxmlformats.org/officeDocument/2006/relationships/customXml" Target="../ink/ink86.xml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10" Type="http://schemas.openxmlformats.org/officeDocument/2006/relationships/image" Target="../media/image1003.png"/><Relationship Id="rId19" Type="http://schemas.openxmlformats.org/officeDocument/2006/relationships/customXml" Target="../ink/ink92.xml"/><Relationship Id="rId4" Type="http://schemas.openxmlformats.org/officeDocument/2006/relationships/image" Target="../media/image1000.png"/><Relationship Id="rId9" Type="http://schemas.openxmlformats.org/officeDocument/2006/relationships/customXml" Target="../ink/ink87.xml"/><Relationship Id="rId14" Type="http://schemas.openxmlformats.org/officeDocument/2006/relationships/image" Target="../media/image1005.png"/><Relationship Id="rId22" Type="http://schemas.openxmlformats.org/officeDocument/2006/relationships/image" Target="../media/image100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2.png"/><Relationship Id="rId39" Type="http://schemas.openxmlformats.org/officeDocument/2006/relationships/customXml" Target="../ink/ink102.xml"/><Relationship Id="rId109" Type="http://schemas.openxmlformats.org/officeDocument/2006/relationships/customXml" Target="../ink/ink117.xml"/><Relationship Id="rId34" Type="http://schemas.openxmlformats.org/officeDocument/2006/relationships/image" Target="../media/image1356.png"/><Relationship Id="rId42" Type="http://schemas.openxmlformats.org/officeDocument/2006/relationships/image" Target="../media/image1360.png"/><Relationship Id="rId47" Type="http://schemas.openxmlformats.org/officeDocument/2006/relationships/customXml" Target="../ink/ink106.xml"/><Relationship Id="rId50" Type="http://schemas.openxmlformats.org/officeDocument/2006/relationships/image" Target="../media/image1364.png"/><Relationship Id="rId55" Type="http://schemas.openxmlformats.org/officeDocument/2006/relationships/customXml" Target="../ink/ink110.xml"/><Relationship Id="rId63" Type="http://schemas.openxmlformats.org/officeDocument/2006/relationships/customXml" Target="../ink/ink114.xml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29" Type="http://schemas.openxmlformats.org/officeDocument/2006/relationships/customXml" Target="../ink/ink97.xml"/><Relationship Id="rId107" Type="http://schemas.openxmlformats.org/officeDocument/2006/relationships/customXml" Target="../ink/ink116.xml"/><Relationship Id="rId32" Type="http://schemas.openxmlformats.org/officeDocument/2006/relationships/image" Target="../media/image1355.png"/><Relationship Id="rId37" Type="http://schemas.openxmlformats.org/officeDocument/2006/relationships/customXml" Target="../ink/ink101.xml"/><Relationship Id="rId40" Type="http://schemas.openxmlformats.org/officeDocument/2006/relationships/image" Target="../media/image1359.png"/><Relationship Id="rId45" Type="http://schemas.openxmlformats.org/officeDocument/2006/relationships/customXml" Target="../ink/ink105.xml"/><Relationship Id="rId53" Type="http://schemas.openxmlformats.org/officeDocument/2006/relationships/customXml" Target="../ink/ink109.xml"/><Relationship Id="rId58" Type="http://schemas.openxmlformats.org/officeDocument/2006/relationships/image" Target="../media/image1368.png"/><Relationship Id="rId110" Type="http://schemas.openxmlformats.org/officeDocument/2006/relationships/image" Target="../media/image80.png"/><Relationship Id="rId5" Type="http://schemas.openxmlformats.org/officeDocument/2006/relationships/image" Target="../media/image36.png"/><Relationship Id="rId61" Type="http://schemas.openxmlformats.org/officeDocument/2006/relationships/customXml" Target="../ink/ink113.xml"/><Relationship Id="rId31" Type="http://schemas.openxmlformats.org/officeDocument/2006/relationships/customXml" Target="../ink/ink98.xml"/><Relationship Id="rId44" Type="http://schemas.openxmlformats.org/officeDocument/2006/relationships/image" Target="../media/image1361.png"/><Relationship Id="rId52" Type="http://schemas.openxmlformats.org/officeDocument/2006/relationships/image" Target="../media/image1365.png"/><Relationship Id="rId60" Type="http://schemas.openxmlformats.org/officeDocument/2006/relationships/image" Target="../media/image1369.png"/><Relationship Id="rId65" Type="http://schemas.openxmlformats.org/officeDocument/2006/relationships/customXml" Target="../ink/ink115.xml"/><Relationship Id="rId4" Type="http://schemas.openxmlformats.org/officeDocument/2006/relationships/image" Target="../media/image35.png"/><Relationship Id="rId9" Type="http://schemas.openxmlformats.org/officeDocument/2006/relationships/customXml" Target="../ink/ink95.xml"/><Relationship Id="rId27" Type="http://schemas.openxmlformats.org/officeDocument/2006/relationships/customXml" Target="../ink/ink96.xml"/><Relationship Id="rId30" Type="http://schemas.openxmlformats.org/officeDocument/2006/relationships/image" Target="../media/image1354.png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Relationship Id="rId48" Type="http://schemas.openxmlformats.org/officeDocument/2006/relationships/image" Target="../media/image1363.png"/><Relationship Id="rId56" Type="http://schemas.openxmlformats.org/officeDocument/2006/relationships/image" Target="../media/image1367.png"/><Relationship Id="rId64" Type="http://schemas.openxmlformats.org/officeDocument/2006/relationships/image" Target="../media/image1371.png"/><Relationship Id="rId8" Type="http://schemas.openxmlformats.org/officeDocument/2006/relationships/image" Target="../media/image39.png"/><Relationship Id="rId51" Type="http://schemas.openxmlformats.org/officeDocument/2006/relationships/customXml" Target="../ink/ink108.xml"/><Relationship Id="rId3" Type="http://schemas.openxmlformats.org/officeDocument/2006/relationships/image" Target="../media/image34.png"/><Relationship Id="rId33" Type="http://schemas.openxmlformats.org/officeDocument/2006/relationships/customXml" Target="../ink/ink99.xml"/><Relationship Id="rId38" Type="http://schemas.openxmlformats.org/officeDocument/2006/relationships/image" Target="../media/image1358.png"/><Relationship Id="rId46" Type="http://schemas.openxmlformats.org/officeDocument/2006/relationships/image" Target="../media/image1362.png"/><Relationship Id="rId59" Type="http://schemas.openxmlformats.org/officeDocument/2006/relationships/customXml" Target="../ink/ink112.xml"/><Relationship Id="rId108" Type="http://schemas.openxmlformats.org/officeDocument/2006/relationships/image" Target="../media/image79.png"/><Relationship Id="rId41" Type="http://schemas.openxmlformats.org/officeDocument/2006/relationships/customXml" Target="../ink/ink103.xml"/><Relationship Id="rId54" Type="http://schemas.openxmlformats.org/officeDocument/2006/relationships/image" Target="../media/image1366.png"/><Relationship Id="rId62" Type="http://schemas.openxmlformats.org/officeDocument/2006/relationships/image" Target="../media/image1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28" Type="http://schemas.openxmlformats.org/officeDocument/2006/relationships/image" Target="../media/image1353.png"/><Relationship Id="rId36" Type="http://schemas.openxmlformats.org/officeDocument/2006/relationships/image" Target="../media/image1357.png"/><Relationship Id="rId49" Type="http://schemas.openxmlformats.org/officeDocument/2006/relationships/customXml" Target="../ink/ink107.xml"/><Relationship Id="rId57" Type="http://schemas.openxmlformats.org/officeDocument/2006/relationships/customXml" Target="../ink/ink111.xml"/><Relationship Id="rId106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4.png"/><Relationship Id="rId3" Type="http://schemas.openxmlformats.org/officeDocument/2006/relationships/image" Target="../media/image41.png"/><Relationship Id="rId7" Type="http://schemas.openxmlformats.org/officeDocument/2006/relationships/customXml" Target="../ink/ink11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28" Type="http://schemas.openxmlformats.org/officeDocument/2006/relationships/image" Target="../media/image910.png"/><Relationship Id="rId4" Type="http://schemas.openxmlformats.org/officeDocument/2006/relationships/image" Target="../media/image42.png"/><Relationship Id="rId27" Type="http://schemas.openxmlformats.org/officeDocument/2006/relationships/customXml" Target="../ink/ink11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customXml" Target="../ink/ink120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customXml" Target="../ink/ink121.xml"/><Relationship Id="rId12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122.xml"/><Relationship Id="rId5" Type="http://schemas.openxmlformats.org/officeDocument/2006/relationships/image" Target="../media/image38.png"/><Relationship Id="rId10" Type="http://schemas.openxmlformats.org/officeDocument/2006/relationships/image" Target="../media/image7310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customXml" Target="../ink/ink123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537.png"/><Relationship Id="rId42" Type="http://schemas.openxmlformats.org/officeDocument/2006/relationships/customXml" Target="../ink/ink135.xml"/><Relationship Id="rId63" Type="http://schemas.openxmlformats.org/officeDocument/2006/relationships/image" Target="../media/image1558.png"/><Relationship Id="rId138" Type="http://schemas.openxmlformats.org/officeDocument/2006/relationships/customXml" Target="../ink/ink175.xml"/><Relationship Id="rId159" Type="http://schemas.openxmlformats.org/officeDocument/2006/relationships/image" Target="../media/image124.png"/><Relationship Id="rId170" Type="http://schemas.openxmlformats.org/officeDocument/2006/relationships/customXml" Target="../ink/ink191.xml"/><Relationship Id="rId107" Type="http://schemas.openxmlformats.org/officeDocument/2006/relationships/image" Target="../media/image1580.png"/><Relationship Id="rId32" Type="http://schemas.openxmlformats.org/officeDocument/2006/relationships/customXml" Target="../ink/ink130.xml"/><Relationship Id="rId53" Type="http://schemas.openxmlformats.org/officeDocument/2006/relationships/image" Target="../media/image1553.png"/><Relationship Id="rId74" Type="http://schemas.openxmlformats.org/officeDocument/2006/relationships/customXml" Target="../ink/ink148.xml"/><Relationship Id="rId128" Type="http://schemas.openxmlformats.org/officeDocument/2006/relationships/customXml" Target="../ink/ink170.xml"/><Relationship Id="rId149" Type="http://schemas.openxmlformats.org/officeDocument/2006/relationships/image" Target="../media/image119.png"/><Relationship Id="rId5" Type="http://schemas.openxmlformats.org/officeDocument/2006/relationships/image" Target="../media/image58.png"/><Relationship Id="rId95" Type="http://schemas.openxmlformats.org/officeDocument/2006/relationships/image" Target="../media/image1574.png"/><Relationship Id="rId160" Type="http://schemas.openxmlformats.org/officeDocument/2006/relationships/customXml" Target="../ink/ink186.xml"/><Relationship Id="rId181" Type="http://schemas.openxmlformats.org/officeDocument/2006/relationships/image" Target="../media/image59.png"/><Relationship Id="rId22" Type="http://schemas.openxmlformats.org/officeDocument/2006/relationships/customXml" Target="../ink/ink125.xml"/><Relationship Id="rId27" Type="http://schemas.openxmlformats.org/officeDocument/2006/relationships/image" Target="../media/image1540.png"/><Relationship Id="rId43" Type="http://schemas.openxmlformats.org/officeDocument/2006/relationships/image" Target="../media/image1548.png"/><Relationship Id="rId64" Type="http://schemas.openxmlformats.org/officeDocument/2006/relationships/customXml" Target="../ink/ink143.xml"/><Relationship Id="rId69" Type="http://schemas.openxmlformats.org/officeDocument/2006/relationships/image" Target="../media/image1050.png"/><Relationship Id="rId113" Type="http://schemas.openxmlformats.org/officeDocument/2006/relationships/image" Target="../media/image1583.png"/><Relationship Id="rId134" Type="http://schemas.openxmlformats.org/officeDocument/2006/relationships/customXml" Target="../ink/ink173.xml"/><Relationship Id="rId139" Type="http://schemas.openxmlformats.org/officeDocument/2006/relationships/image" Target="../media/image114.png"/><Relationship Id="rId80" Type="http://schemas.openxmlformats.org/officeDocument/2006/relationships/customXml" Target="../ink/ink151.xml"/><Relationship Id="rId150" Type="http://schemas.openxmlformats.org/officeDocument/2006/relationships/customXml" Target="../ink/ink181.xml"/><Relationship Id="rId155" Type="http://schemas.openxmlformats.org/officeDocument/2006/relationships/image" Target="../media/image122.png"/><Relationship Id="rId171" Type="http://schemas.openxmlformats.org/officeDocument/2006/relationships/image" Target="../media/image130.png"/><Relationship Id="rId176" Type="http://schemas.openxmlformats.org/officeDocument/2006/relationships/customXml" Target="../ink/ink194.xml"/><Relationship Id="rId33" Type="http://schemas.openxmlformats.org/officeDocument/2006/relationships/image" Target="../media/image1543.png"/><Relationship Id="rId38" Type="http://schemas.openxmlformats.org/officeDocument/2006/relationships/customXml" Target="../ink/ink133.xml"/><Relationship Id="rId103" Type="http://schemas.openxmlformats.org/officeDocument/2006/relationships/image" Target="../media/image1578.png"/><Relationship Id="rId108" Type="http://schemas.openxmlformats.org/officeDocument/2006/relationships/customXml" Target="../ink/ink162.xml"/><Relationship Id="rId124" Type="http://schemas.openxmlformats.org/officeDocument/2006/relationships/customXml" Target="../ink/ink168.xml"/><Relationship Id="rId129" Type="http://schemas.openxmlformats.org/officeDocument/2006/relationships/image" Target="../media/image1591.png"/><Relationship Id="rId54" Type="http://schemas.openxmlformats.org/officeDocument/2006/relationships/customXml" Target="../ink/ink139.xml"/><Relationship Id="rId70" Type="http://schemas.openxmlformats.org/officeDocument/2006/relationships/customXml" Target="../ink/ink146.xml"/><Relationship Id="rId75" Type="http://schemas.openxmlformats.org/officeDocument/2006/relationships/image" Target="../media/image1080.png"/><Relationship Id="rId91" Type="http://schemas.openxmlformats.org/officeDocument/2006/relationships/image" Target="../media/image1572.png"/><Relationship Id="rId96" Type="http://schemas.openxmlformats.org/officeDocument/2006/relationships/customXml" Target="../ink/ink156.xml"/><Relationship Id="rId140" Type="http://schemas.openxmlformats.org/officeDocument/2006/relationships/customXml" Target="../ink/ink176.xml"/><Relationship Id="rId145" Type="http://schemas.openxmlformats.org/officeDocument/2006/relationships/image" Target="../media/image117.png"/><Relationship Id="rId161" Type="http://schemas.openxmlformats.org/officeDocument/2006/relationships/image" Target="../media/image125.png"/><Relationship Id="rId166" Type="http://schemas.openxmlformats.org/officeDocument/2006/relationships/customXml" Target="../ink/ink18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4.xml"/><Relationship Id="rId23" Type="http://schemas.openxmlformats.org/officeDocument/2006/relationships/image" Target="../media/image1538.png"/><Relationship Id="rId28" Type="http://schemas.openxmlformats.org/officeDocument/2006/relationships/customXml" Target="../ink/ink128.xml"/><Relationship Id="rId49" Type="http://schemas.openxmlformats.org/officeDocument/2006/relationships/image" Target="../media/image1551.png"/><Relationship Id="rId114" Type="http://schemas.openxmlformats.org/officeDocument/2006/relationships/customXml" Target="../ink/ink165.xml"/><Relationship Id="rId119" Type="http://schemas.openxmlformats.org/officeDocument/2006/relationships/image" Target="../media/image1586.png"/><Relationship Id="rId44" Type="http://schemas.openxmlformats.org/officeDocument/2006/relationships/customXml" Target="../ink/ink136.xml"/><Relationship Id="rId65" Type="http://schemas.openxmlformats.org/officeDocument/2006/relationships/image" Target="../media/image1559.png"/><Relationship Id="rId130" Type="http://schemas.openxmlformats.org/officeDocument/2006/relationships/customXml" Target="../ink/ink171.xml"/><Relationship Id="rId135" Type="http://schemas.openxmlformats.org/officeDocument/2006/relationships/image" Target="../media/image112.png"/><Relationship Id="rId151" Type="http://schemas.openxmlformats.org/officeDocument/2006/relationships/image" Target="../media/image120.png"/><Relationship Id="rId156" Type="http://schemas.openxmlformats.org/officeDocument/2006/relationships/customXml" Target="../ink/ink184.xml"/><Relationship Id="rId177" Type="http://schemas.openxmlformats.org/officeDocument/2006/relationships/image" Target="../media/image133.png"/><Relationship Id="rId172" Type="http://schemas.openxmlformats.org/officeDocument/2006/relationships/customXml" Target="../ink/ink192.xml"/><Relationship Id="rId39" Type="http://schemas.openxmlformats.org/officeDocument/2006/relationships/image" Target="../media/image1546.png"/><Relationship Id="rId109" Type="http://schemas.openxmlformats.org/officeDocument/2006/relationships/image" Target="../media/image1581.png"/><Relationship Id="rId34" Type="http://schemas.openxmlformats.org/officeDocument/2006/relationships/customXml" Target="../ink/ink131.xml"/><Relationship Id="rId50" Type="http://schemas.openxmlformats.org/officeDocument/2006/relationships/customXml" Target="../ink/ink137.xml"/><Relationship Id="rId55" Type="http://schemas.openxmlformats.org/officeDocument/2006/relationships/image" Target="../media/image1554.png"/><Relationship Id="rId76" Type="http://schemas.openxmlformats.org/officeDocument/2006/relationships/customXml" Target="../ink/ink149.xml"/><Relationship Id="rId97" Type="http://schemas.openxmlformats.org/officeDocument/2006/relationships/image" Target="../media/image1575.png"/><Relationship Id="rId104" Type="http://schemas.openxmlformats.org/officeDocument/2006/relationships/customXml" Target="../ink/ink160.xml"/><Relationship Id="rId120" Type="http://schemas.openxmlformats.org/officeDocument/2006/relationships/customXml" Target="../ink/ink166.xml"/><Relationship Id="rId125" Type="http://schemas.openxmlformats.org/officeDocument/2006/relationships/image" Target="../media/image1589.png"/><Relationship Id="rId141" Type="http://schemas.openxmlformats.org/officeDocument/2006/relationships/image" Target="../media/image115.png"/><Relationship Id="rId146" Type="http://schemas.openxmlformats.org/officeDocument/2006/relationships/customXml" Target="../ink/ink179.xml"/><Relationship Id="rId167" Type="http://schemas.openxmlformats.org/officeDocument/2006/relationships/image" Target="../media/image128.png"/><Relationship Id="rId71" Type="http://schemas.openxmlformats.org/officeDocument/2006/relationships/image" Target="../media/image1060.png"/><Relationship Id="rId92" Type="http://schemas.openxmlformats.org/officeDocument/2006/relationships/customXml" Target="../ink/ink154.xml"/><Relationship Id="rId162" Type="http://schemas.openxmlformats.org/officeDocument/2006/relationships/customXml" Target="../ink/ink187.xml"/><Relationship Id="rId2" Type="http://schemas.openxmlformats.org/officeDocument/2006/relationships/image" Target="../media/image55.png"/><Relationship Id="rId29" Type="http://schemas.openxmlformats.org/officeDocument/2006/relationships/image" Target="../media/image1541.png"/><Relationship Id="rId24" Type="http://schemas.openxmlformats.org/officeDocument/2006/relationships/customXml" Target="../ink/ink126.xml"/><Relationship Id="rId40" Type="http://schemas.openxmlformats.org/officeDocument/2006/relationships/customXml" Target="../ink/ink134.xml"/><Relationship Id="rId66" Type="http://schemas.openxmlformats.org/officeDocument/2006/relationships/customXml" Target="../ink/ink144.xml"/><Relationship Id="rId87" Type="http://schemas.openxmlformats.org/officeDocument/2006/relationships/image" Target="../media/image1570.png"/><Relationship Id="rId110" Type="http://schemas.openxmlformats.org/officeDocument/2006/relationships/customXml" Target="../ink/ink163.xml"/><Relationship Id="rId131" Type="http://schemas.openxmlformats.org/officeDocument/2006/relationships/image" Target="../media/image1592.png"/><Relationship Id="rId136" Type="http://schemas.openxmlformats.org/officeDocument/2006/relationships/customXml" Target="../ink/ink174.xml"/><Relationship Id="rId157" Type="http://schemas.openxmlformats.org/officeDocument/2006/relationships/image" Target="../media/image123.png"/><Relationship Id="rId178" Type="http://schemas.openxmlformats.org/officeDocument/2006/relationships/customXml" Target="../ink/ink195.xml"/><Relationship Id="rId61" Type="http://schemas.openxmlformats.org/officeDocument/2006/relationships/image" Target="../media/image1557.png"/><Relationship Id="rId152" Type="http://schemas.openxmlformats.org/officeDocument/2006/relationships/customXml" Target="../ink/ink182.xml"/><Relationship Id="rId173" Type="http://schemas.openxmlformats.org/officeDocument/2006/relationships/image" Target="../media/image131.png"/><Relationship Id="rId30" Type="http://schemas.openxmlformats.org/officeDocument/2006/relationships/customXml" Target="../ink/ink129.xml"/><Relationship Id="rId35" Type="http://schemas.openxmlformats.org/officeDocument/2006/relationships/image" Target="../media/image1544.png"/><Relationship Id="rId56" Type="http://schemas.openxmlformats.org/officeDocument/2006/relationships/customXml" Target="../ink/ink140.xml"/><Relationship Id="rId77" Type="http://schemas.openxmlformats.org/officeDocument/2006/relationships/image" Target="../media/image109.png"/><Relationship Id="rId100" Type="http://schemas.openxmlformats.org/officeDocument/2006/relationships/customXml" Target="../ink/ink158.xml"/><Relationship Id="rId105" Type="http://schemas.openxmlformats.org/officeDocument/2006/relationships/image" Target="../media/image1579.png"/><Relationship Id="rId126" Type="http://schemas.openxmlformats.org/officeDocument/2006/relationships/customXml" Target="../ink/ink169.xml"/><Relationship Id="rId147" Type="http://schemas.openxmlformats.org/officeDocument/2006/relationships/image" Target="../media/image118.png"/><Relationship Id="rId168" Type="http://schemas.openxmlformats.org/officeDocument/2006/relationships/customXml" Target="../ink/ink190.xml"/><Relationship Id="rId51" Type="http://schemas.openxmlformats.org/officeDocument/2006/relationships/image" Target="../media/image1552.png"/><Relationship Id="rId72" Type="http://schemas.openxmlformats.org/officeDocument/2006/relationships/customXml" Target="../ink/ink147.xml"/><Relationship Id="rId93" Type="http://schemas.openxmlformats.org/officeDocument/2006/relationships/image" Target="../media/image1573.png"/><Relationship Id="rId98" Type="http://schemas.openxmlformats.org/officeDocument/2006/relationships/customXml" Target="../ink/ink157.xml"/><Relationship Id="rId121" Type="http://schemas.openxmlformats.org/officeDocument/2006/relationships/image" Target="../media/image1587.png"/><Relationship Id="rId142" Type="http://schemas.openxmlformats.org/officeDocument/2006/relationships/customXml" Target="../ink/ink177.xml"/><Relationship Id="rId163" Type="http://schemas.openxmlformats.org/officeDocument/2006/relationships/image" Target="../media/image126.png"/><Relationship Id="rId3" Type="http://schemas.openxmlformats.org/officeDocument/2006/relationships/image" Target="../media/image56.png"/><Relationship Id="rId25" Type="http://schemas.openxmlformats.org/officeDocument/2006/relationships/image" Target="../media/image1539.png"/><Relationship Id="rId67" Type="http://schemas.openxmlformats.org/officeDocument/2006/relationships/image" Target="../media/image1560.png"/><Relationship Id="rId137" Type="http://schemas.openxmlformats.org/officeDocument/2006/relationships/image" Target="../media/image113.png"/><Relationship Id="rId158" Type="http://schemas.openxmlformats.org/officeDocument/2006/relationships/customXml" Target="../ink/ink185.xml"/><Relationship Id="rId41" Type="http://schemas.openxmlformats.org/officeDocument/2006/relationships/image" Target="../media/image1547.png"/><Relationship Id="rId62" Type="http://schemas.openxmlformats.org/officeDocument/2006/relationships/customXml" Target="../ink/ink142.xml"/><Relationship Id="rId88" Type="http://schemas.openxmlformats.org/officeDocument/2006/relationships/customXml" Target="../ink/ink152.xml"/><Relationship Id="rId111" Type="http://schemas.openxmlformats.org/officeDocument/2006/relationships/image" Target="../media/image1582.png"/><Relationship Id="rId132" Type="http://schemas.openxmlformats.org/officeDocument/2006/relationships/customXml" Target="../ink/ink172.xml"/><Relationship Id="rId153" Type="http://schemas.openxmlformats.org/officeDocument/2006/relationships/image" Target="../media/image121.png"/><Relationship Id="rId174" Type="http://schemas.openxmlformats.org/officeDocument/2006/relationships/customXml" Target="../ink/ink193.xml"/><Relationship Id="rId179" Type="http://schemas.openxmlformats.org/officeDocument/2006/relationships/image" Target="../media/image134.png"/><Relationship Id="rId36" Type="http://schemas.openxmlformats.org/officeDocument/2006/relationships/customXml" Target="../ink/ink132.xml"/><Relationship Id="rId57" Type="http://schemas.openxmlformats.org/officeDocument/2006/relationships/image" Target="../media/image1555.png"/><Relationship Id="rId106" Type="http://schemas.openxmlformats.org/officeDocument/2006/relationships/customXml" Target="../ink/ink161.xml"/><Relationship Id="rId127" Type="http://schemas.openxmlformats.org/officeDocument/2006/relationships/image" Target="../media/image1590.png"/><Relationship Id="rId31" Type="http://schemas.openxmlformats.org/officeDocument/2006/relationships/image" Target="../media/image1542.png"/><Relationship Id="rId52" Type="http://schemas.openxmlformats.org/officeDocument/2006/relationships/customXml" Target="../ink/ink138.xml"/><Relationship Id="rId73" Type="http://schemas.openxmlformats.org/officeDocument/2006/relationships/image" Target="../media/image1070.png"/><Relationship Id="rId78" Type="http://schemas.openxmlformats.org/officeDocument/2006/relationships/customXml" Target="../ink/ink150.xml"/><Relationship Id="rId94" Type="http://schemas.openxmlformats.org/officeDocument/2006/relationships/customXml" Target="../ink/ink155.xml"/><Relationship Id="rId99" Type="http://schemas.openxmlformats.org/officeDocument/2006/relationships/image" Target="../media/image1576.png"/><Relationship Id="rId101" Type="http://schemas.openxmlformats.org/officeDocument/2006/relationships/image" Target="../media/image1577.png"/><Relationship Id="rId122" Type="http://schemas.openxmlformats.org/officeDocument/2006/relationships/customXml" Target="../ink/ink167.xml"/><Relationship Id="rId143" Type="http://schemas.openxmlformats.org/officeDocument/2006/relationships/image" Target="../media/image116.png"/><Relationship Id="rId148" Type="http://schemas.openxmlformats.org/officeDocument/2006/relationships/customXml" Target="../ink/ink180.xml"/><Relationship Id="rId164" Type="http://schemas.openxmlformats.org/officeDocument/2006/relationships/customXml" Target="../ink/ink188.xml"/><Relationship Id="rId169" Type="http://schemas.openxmlformats.org/officeDocument/2006/relationships/image" Target="../media/image129.png"/><Relationship Id="rId4" Type="http://schemas.openxmlformats.org/officeDocument/2006/relationships/image" Target="../media/image57.png"/><Relationship Id="rId180" Type="http://schemas.openxmlformats.org/officeDocument/2006/relationships/customXml" Target="../ink/ink196.xml"/><Relationship Id="rId26" Type="http://schemas.openxmlformats.org/officeDocument/2006/relationships/customXml" Target="../ink/ink127.xml"/><Relationship Id="rId68" Type="http://schemas.openxmlformats.org/officeDocument/2006/relationships/customXml" Target="../ink/ink145.xml"/><Relationship Id="rId89" Type="http://schemas.openxmlformats.org/officeDocument/2006/relationships/image" Target="../media/image1571.png"/><Relationship Id="rId112" Type="http://schemas.openxmlformats.org/officeDocument/2006/relationships/customXml" Target="../ink/ink164.xml"/><Relationship Id="rId133" Type="http://schemas.openxmlformats.org/officeDocument/2006/relationships/image" Target="../media/image111.png"/><Relationship Id="rId154" Type="http://schemas.openxmlformats.org/officeDocument/2006/relationships/customXml" Target="../ink/ink183.xml"/><Relationship Id="rId175" Type="http://schemas.openxmlformats.org/officeDocument/2006/relationships/image" Target="../media/image132.png"/><Relationship Id="rId37" Type="http://schemas.openxmlformats.org/officeDocument/2006/relationships/image" Target="../media/image1545.png"/><Relationship Id="rId58" Type="http://schemas.openxmlformats.org/officeDocument/2006/relationships/customXml" Target="../ink/ink141.xml"/><Relationship Id="rId79" Type="http://schemas.openxmlformats.org/officeDocument/2006/relationships/image" Target="../media/image110.png"/><Relationship Id="rId102" Type="http://schemas.openxmlformats.org/officeDocument/2006/relationships/customXml" Target="../ink/ink159.xml"/><Relationship Id="rId123" Type="http://schemas.openxmlformats.org/officeDocument/2006/relationships/image" Target="../media/image1588.png"/><Relationship Id="rId144" Type="http://schemas.openxmlformats.org/officeDocument/2006/relationships/customXml" Target="../ink/ink178.xml"/><Relationship Id="rId90" Type="http://schemas.openxmlformats.org/officeDocument/2006/relationships/customXml" Target="../ink/ink153.xml"/><Relationship Id="rId165" Type="http://schemas.openxmlformats.org/officeDocument/2006/relationships/image" Target="../media/image1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7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8.xml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82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1" Type="http://schemas.openxmlformats.org/officeDocument/2006/relationships/image" Target="../media/image67.png"/><Relationship Id="rId5" Type="http://schemas.openxmlformats.org/officeDocument/2006/relationships/image" Target="../media/image64.png"/><Relationship Id="rId10" Type="http://schemas.openxmlformats.org/officeDocument/2006/relationships/customXml" Target="../ink/ink199.xml"/><Relationship Id="rId4" Type="http://schemas.openxmlformats.org/officeDocument/2006/relationships/image" Target="../media/image63.png"/><Relationship Id="rId9" Type="http://schemas.openxmlformats.org/officeDocument/2006/relationships/image" Target="../media/image9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0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customXml" Target="../ink/ink201.xml"/><Relationship Id="rId4" Type="http://schemas.openxmlformats.org/officeDocument/2006/relationships/image" Target="../media/image94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2.xml"/><Relationship Id="rId55" Type="http://schemas.openxmlformats.org/officeDocument/2006/relationships/customXml" Target="../ink/ink203.xml"/><Relationship Id="rId2" Type="http://schemas.openxmlformats.org/officeDocument/2006/relationships/image" Target="../media/image70.emf"/><Relationship Id="rId54" Type="http://schemas.openxmlformats.org/officeDocument/2006/relationships/image" Target="../media/image9710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71.png"/><Relationship Id="rId57" Type="http://schemas.openxmlformats.org/officeDocument/2006/relationships/customXml" Target="../ink/ink204.xml"/><Relationship Id="rId56" Type="http://schemas.openxmlformats.org/officeDocument/2006/relationships/image" Target="../media/image14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5.xml"/><Relationship Id="rId3" Type="http://schemas.openxmlformats.org/officeDocument/2006/relationships/image" Target="../media/image73.png"/><Relationship Id="rId7" Type="http://schemas.openxmlformats.org/officeDocument/2006/relationships/image" Target="../media/image8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4.png"/><Relationship Id="rId9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4.wmf"/><Relationship Id="rId21" Type="http://schemas.openxmlformats.org/officeDocument/2006/relationships/image" Target="../media/image11.png"/><Relationship Id="rId7" Type="http://schemas.openxmlformats.org/officeDocument/2006/relationships/image" Target="../media/image610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611.png"/><Relationship Id="rId5" Type="http://schemas.openxmlformats.org/officeDocument/2006/relationships/image" Target="../media/image510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9" Type="http://schemas.openxmlformats.org/officeDocument/2006/relationships/image" Target="../media/image511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8.xml"/><Relationship Id="rId3" Type="http://schemas.openxmlformats.org/officeDocument/2006/relationships/image" Target="../media/image90.png"/><Relationship Id="rId7" Type="http://schemas.openxmlformats.org/officeDocument/2006/relationships/image" Target="../media/image1550.png"/><Relationship Id="rId2" Type="http://schemas.openxmlformats.org/officeDocument/2006/relationships/image" Target="../media/image10500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7.xml"/><Relationship Id="rId11" Type="http://schemas.openxmlformats.org/officeDocument/2006/relationships/image" Target="../media/image91.png"/><Relationship Id="rId5" Type="http://schemas.openxmlformats.org/officeDocument/2006/relationships/image" Target="../media/image10700.png"/><Relationship Id="rId10" Type="http://schemas.openxmlformats.org/officeDocument/2006/relationships/customXml" Target="../ink/ink209.xml"/><Relationship Id="rId4" Type="http://schemas.openxmlformats.org/officeDocument/2006/relationships/customXml" Target="../ink/ink206.xml"/><Relationship Id="rId9" Type="http://schemas.openxmlformats.org/officeDocument/2006/relationships/image" Target="../media/image156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9200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customXml" Target="../ink/ink210.xml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2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customXml" Target="../ink/ink2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8.png"/><Relationship Id="rId18" Type="http://schemas.openxmlformats.org/officeDocument/2006/relationships/customXml" Target="../ink/ink212.xml"/><Relationship Id="rId3" Type="http://schemas.openxmlformats.org/officeDocument/2006/relationships/image" Target="../media/image93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17" Type="http://schemas.openxmlformats.org/officeDocument/2006/relationships/image" Target="../media/image138.png"/><Relationship Id="rId2" Type="http://schemas.openxmlformats.org/officeDocument/2006/relationships/image" Target="../media/image92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6.png"/><Relationship Id="rId5" Type="http://schemas.openxmlformats.org/officeDocument/2006/relationships/image" Target="../media/image95.png"/><Relationship Id="rId15" Type="http://schemas.openxmlformats.org/officeDocument/2006/relationships/image" Target="../media/image136.png"/><Relationship Id="rId10" Type="http://schemas.openxmlformats.org/officeDocument/2006/relationships/image" Target="../media/image105.png"/><Relationship Id="rId19" Type="http://schemas.openxmlformats.org/officeDocument/2006/relationships/image" Target="../media/image139.png"/><Relationship Id="rId4" Type="http://schemas.openxmlformats.org/officeDocument/2006/relationships/image" Target="../media/image94.png"/><Relationship Id="rId9" Type="http://schemas.openxmlformats.org/officeDocument/2006/relationships/image" Target="../media/image104.png"/><Relationship Id="rId14" Type="http://schemas.openxmlformats.org/officeDocument/2006/relationships/image" Target="../media/image1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0.png"/><Relationship Id="rId2" Type="http://schemas.openxmlformats.org/officeDocument/2006/relationships/customXml" Target="../ink/ink2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9" Type="http://schemas.openxmlformats.org/officeDocument/2006/relationships/customXml" Target="../ink/ink216.xml"/><Relationship Id="rId3" Type="http://schemas.openxmlformats.org/officeDocument/2006/relationships/customXml" Target="../ink/ink214.xml"/><Relationship Id="rId38" Type="http://schemas.openxmlformats.org/officeDocument/2006/relationships/image" Target="../media/image255.png"/><Relationship Id="rId2" Type="http://schemas.openxmlformats.org/officeDocument/2006/relationships/image" Target="../media/image142.jpeg"/><Relationship Id="rId1" Type="http://schemas.openxmlformats.org/officeDocument/2006/relationships/slideLayout" Target="../slideLayouts/slideLayout2.xml"/><Relationship Id="rId40" Type="http://schemas.openxmlformats.org/officeDocument/2006/relationships/image" Target="../media/image143.png"/><Relationship Id="rId5" Type="http://schemas.openxmlformats.org/officeDocument/2006/relationships/customXml" Target="../ink/ink215.xml"/><Relationship Id="rId4" Type="http://schemas.openxmlformats.org/officeDocument/2006/relationships/image" Target="../media/image1120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7.xml"/><Relationship Id="rId2" Type="http://schemas.openxmlformats.org/officeDocument/2006/relationships/image" Target="../media/image10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customXml" Target="../ink/ink218.xml"/><Relationship Id="rId4" Type="http://schemas.openxmlformats.org/officeDocument/2006/relationships/image" Target="../media/image14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76.xml"/><Relationship Id="rId21" Type="http://schemas.openxmlformats.org/officeDocument/2006/relationships/customXml" Target="../ink/ink228.xml"/><Relationship Id="rId63" Type="http://schemas.openxmlformats.org/officeDocument/2006/relationships/customXml" Target="../ink/ink249.xml"/><Relationship Id="rId159" Type="http://schemas.openxmlformats.org/officeDocument/2006/relationships/customXml" Target="../ink/ink297.xml"/><Relationship Id="rId170" Type="http://schemas.openxmlformats.org/officeDocument/2006/relationships/image" Target="../media/image22610.png"/><Relationship Id="rId226" Type="http://schemas.openxmlformats.org/officeDocument/2006/relationships/image" Target="../media/image25410.png"/><Relationship Id="rId268" Type="http://schemas.openxmlformats.org/officeDocument/2006/relationships/image" Target="../media/image2545.png"/><Relationship Id="rId32" Type="http://schemas.openxmlformats.org/officeDocument/2006/relationships/image" Target="../media/image15710.png"/><Relationship Id="rId74" Type="http://schemas.openxmlformats.org/officeDocument/2006/relationships/image" Target="../media/image17810.png"/><Relationship Id="rId128" Type="http://schemas.openxmlformats.org/officeDocument/2006/relationships/image" Target="../media/image20510.png"/><Relationship Id="rId5" Type="http://schemas.openxmlformats.org/officeDocument/2006/relationships/customXml" Target="../ink/ink220.xml"/><Relationship Id="rId95" Type="http://schemas.openxmlformats.org/officeDocument/2006/relationships/customXml" Target="../ink/ink265.xml"/><Relationship Id="rId160" Type="http://schemas.openxmlformats.org/officeDocument/2006/relationships/image" Target="../media/image22110.png"/><Relationship Id="rId181" Type="http://schemas.openxmlformats.org/officeDocument/2006/relationships/customXml" Target="../ink/ink308.xml"/><Relationship Id="rId216" Type="http://schemas.openxmlformats.org/officeDocument/2006/relationships/image" Target="../media/image24910.png"/><Relationship Id="rId237" Type="http://schemas.openxmlformats.org/officeDocument/2006/relationships/customXml" Target="../ink/ink336.xml"/><Relationship Id="rId402" Type="http://schemas.openxmlformats.org/officeDocument/2006/relationships/image" Target="../media/image146.png"/><Relationship Id="rId279" Type="http://schemas.openxmlformats.org/officeDocument/2006/relationships/customXml" Target="../ink/ink345.xml"/><Relationship Id="rId22" Type="http://schemas.openxmlformats.org/officeDocument/2006/relationships/image" Target="../media/image15210.png"/><Relationship Id="rId43" Type="http://schemas.openxmlformats.org/officeDocument/2006/relationships/customXml" Target="../ink/ink239.xml"/><Relationship Id="rId64" Type="http://schemas.openxmlformats.org/officeDocument/2006/relationships/image" Target="../media/image17310.png"/><Relationship Id="rId118" Type="http://schemas.openxmlformats.org/officeDocument/2006/relationships/image" Target="../media/image20010.png"/><Relationship Id="rId139" Type="http://schemas.openxmlformats.org/officeDocument/2006/relationships/customXml" Target="../ink/ink287.xml"/><Relationship Id="rId290" Type="http://schemas.openxmlformats.org/officeDocument/2006/relationships/image" Target="../media/image2556.png"/><Relationship Id="rId85" Type="http://schemas.openxmlformats.org/officeDocument/2006/relationships/customXml" Target="../ink/ink260.xml"/><Relationship Id="rId150" Type="http://schemas.openxmlformats.org/officeDocument/2006/relationships/image" Target="../media/image21610.png"/><Relationship Id="rId171" Type="http://schemas.openxmlformats.org/officeDocument/2006/relationships/customXml" Target="../ink/ink303.xml"/><Relationship Id="rId192" Type="http://schemas.openxmlformats.org/officeDocument/2006/relationships/image" Target="../media/image23710.png"/><Relationship Id="rId206" Type="http://schemas.openxmlformats.org/officeDocument/2006/relationships/image" Target="../media/image24410.png"/><Relationship Id="rId227" Type="http://schemas.openxmlformats.org/officeDocument/2006/relationships/customXml" Target="../ink/ink331.xml"/><Relationship Id="rId269" Type="http://schemas.openxmlformats.org/officeDocument/2006/relationships/customXml" Target="../ink/ink341.xml"/><Relationship Id="rId12" Type="http://schemas.openxmlformats.org/officeDocument/2006/relationships/image" Target="../media/image14710.png"/><Relationship Id="rId33" Type="http://schemas.openxmlformats.org/officeDocument/2006/relationships/customXml" Target="../ink/ink234.xml"/><Relationship Id="rId108" Type="http://schemas.openxmlformats.org/officeDocument/2006/relationships/image" Target="../media/image19510.png"/><Relationship Id="rId129" Type="http://schemas.openxmlformats.org/officeDocument/2006/relationships/customXml" Target="../ink/ink282.xml"/><Relationship Id="rId280" Type="http://schemas.openxmlformats.org/officeDocument/2006/relationships/image" Target="../media/image2551.png"/><Relationship Id="rId54" Type="http://schemas.openxmlformats.org/officeDocument/2006/relationships/image" Target="../media/image16810.png"/><Relationship Id="rId75" Type="http://schemas.openxmlformats.org/officeDocument/2006/relationships/customXml" Target="../ink/ink255.xml"/><Relationship Id="rId96" Type="http://schemas.openxmlformats.org/officeDocument/2006/relationships/image" Target="../media/image18910.png"/><Relationship Id="rId140" Type="http://schemas.openxmlformats.org/officeDocument/2006/relationships/image" Target="../media/image21110.png"/><Relationship Id="rId161" Type="http://schemas.openxmlformats.org/officeDocument/2006/relationships/customXml" Target="../ink/ink298.xml"/><Relationship Id="rId182" Type="http://schemas.openxmlformats.org/officeDocument/2006/relationships/image" Target="../media/image2329.png"/><Relationship Id="rId217" Type="http://schemas.openxmlformats.org/officeDocument/2006/relationships/customXml" Target="../ink/ink326.xml"/><Relationship Id="rId399" Type="http://schemas.openxmlformats.org/officeDocument/2006/relationships/customXml" Target="../ink/ink353.xml"/><Relationship Id="rId6" Type="http://schemas.openxmlformats.org/officeDocument/2006/relationships/image" Target="../media/image14410.png"/><Relationship Id="rId238" Type="http://schemas.openxmlformats.org/officeDocument/2006/relationships/image" Target="../media/image26010.png"/><Relationship Id="rId23" Type="http://schemas.openxmlformats.org/officeDocument/2006/relationships/customXml" Target="../ink/ink229.xml"/><Relationship Id="rId119" Type="http://schemas.openxmlformats.org/officeDocument/2006/relationships/customXml" Target="../ink/ink277.xml"/><Relationship Id="rId270" Type="http://schemas.openxmlformats.org/officeDocument/2006/relationships/image" Target="../media/image2546.png"/><Relationship Id="rId291" Type="http://schemas.openxmlformats.org/officeDocument/2006/relationships/customXml" Target="../ink/ink351.xml"/><Relationship Id="rId44" Type="http://schemas.openxmlformats.org/officeDocument/2006/relationships/image" Target="../media/image16310.png"/><Relationship Id="rId65" Type="http://schemas.openxmlformats.org/officeDocument/2006/relationships/customXml" Target="../ink/ink250.xml"/><Relationship Id="rId86" Type="http://schemas.openxmlformats.org/officeDocument/2006/relationships/image" Target="../media/image1841.png"/><Relationship Id="rId130" Type="http://schemas.openxmlformats.org/officeDocument/2006/relationships/image" Target="../media/image20610.png"/><Relationship Id="rId151" Type="http://schemas.openxmlformats.org/officeDocument/2006/relationships/customXml" Target="../ink/ink293.xml"/><Relationship Id="rId172" Type="http://schemas.openxmlformats.org/officeDocument/2006/relationships/image" Target="../media/image22710.png"/><Relationship Id="rId193" Type="http://schemas.openxmlformats.org/officeDocument/2006/relationships/customXml" Target="../ink/ink314.xml"/><Relationship Id="rId207" Type="http://schemas.openxmlformats.org/officeDocument/2006/relationships/customXml" Target="../ink/ink321.xml"/><Relationship Id="rId228" Type="http://schemas.openxmlformats.org/officeDocument/2006/relationships/image" Target="../media/image25510.png"/><Relationship Id="rId13" Type="http://schemas.openxmlformats.org/officeDocument/2006/relationships/customXml" Target="../ink/ink224.xml"/><Relationship Id="rId109" Type="http://schemas.openxmlformats.org/officeDocument/2006/relationships/customXml" Target="../ink/ink272.xml"/><Relationship Id="rId281" Type="http://schemas.openxmlformats.org/officeDocument/2006/relationships/customXml" Target="../ink/ink346.xml"/><Relationship Id="rId34" Type="http://schemas.openxmlformats.org/officeDocument/2006/relationships/image" Target="../media/image15810.png"/><Relationship Id="rId55" Type="http://schemas.openxmlformats.org/officeDocument/2006/relationships/customXml" Target="../ink/ink245.xml"/><Relationship Id="rId76" Type="http://schemas.openxmlformats.org/officeDocument/2006/relationships/image" Target="../media/image17910.png"/><Relationship Id="rId97" Type="http://schemas.openxmlformats.org/officeDocument/2006/relationships/customXml" Target="../ink/ink266.xml"/><Relationship Id="rId120" Type="http://schemas.openxmlformats.org/officeDocument/2006/relationships/image" Target="../media/image20110.png"/><Relationship Id="rId141" Type="http://schemas.openxmlformats.org/officeDocument/2006/relationships/customXml" Target="../ink/ink288.xml"/><Relationship Id="rId7" Type="http://schemas.openxmlformats.org/officeDocument/2006/relationships/customXml" Target="../ink/ink221.xml"/><Relationship Id="rId162" Type="http://schemas.openxmlformats.org/officeDocument/2006/relationships/image" Target="../media/image22210.png"/><Relationship Id="rId183" Type="http://schemas.openxmlformats.org/officeDocument/2006/relationships/customXml" Target="../ink/ink309.xml"/><Relationship Id="rId218" Type="http://schemas.openxmlformats.org/officeDocument/2006/relationships/image" Target="../media/image25010.png"/><Relationship Id="rId239" Type="http://schemas.openxmlformats.org/officeDocument/2006/relationships/customXml" Target="../ink/ink337.xml"/><Relationship Id="rId271" Type="http://schemas.openxmlformats.org/officeDocument/2006/relationships/customXml" Target="../ink/ink342.xml"/><Relationship Id="rId292" Type="http://schemas.openxmlformats.org/officeDocument/2006/relationships/image" Target="../media/image2557.png"/><Relationship Id="rId24" Type="http://schemas.openxmlformats.org/officeDocument/2006/relationships/image" Target="../media/image15310.png"/><Relationship Id="rId45" Type="http://schemas.openxmlformats.org/officeDocument/2006/relationships/customXml" Target="../ink/ink240.xml"/><Relationship Id="rId66" Type="http://schemas.openxmlformats.org/officeDocument/2006/relationships/image" Target="../media/image17410.png"/><Relationship Id="rId87" Type="http://schemas.openxmlformats.org/officeDocument/2006/relationships/customXml" Target="../ink/ink261.xml"/><Relationship Id="rId110" Type="http://schemas.openxmlformats.org/officeDocument/2006/relationships/image" Target="../media/image19610.png"/><Relationship Id="rId131" Type="http://schemas.openxmlformats.org/officeDocument/2006/relationships/customXml" Target="../ink/ink283.xml"/><Relationship Id="rId152" Type="http://schemas.openxmlformats.org/officeDocument/2006/relationships/image" Target="../media/image21710.png"/><Relationship Id="rId173" Type="http://schemas.openxmlformats.org/officeDocument/2006/relationships/customXml" Target="../ink/ink304.xml"/><Relationship Id="rId194" Type="http://schemas.openxmlformats.org/officeDocument/2006/relationships/image" Target="../media/image23810.png"/><Relationship Id="rId208" Type="http://schemas.openxmlformats.org/officeDocument/2006/relationships/image" Target="../media/image24510.png"/><Relationship Id="rId229" Type="http://schemas.openxmlformats.org/officeDocument/2006/relationships/customXml" Target="../ink/ink332.xml"/><Relationship Id="rId14" Type="http://schemas.openxmlformats.org/officeDocument/2006/relationships/image" Target="../media/image14810.png"/><Relationship Id="rId35" Type="http://schemas.openxmlformats.org/officeDocument/2006/relationships/customXml" Target="../ink/ink235.xml"/><Relationship Id="rId56" Type="http://schemas.openxmlformats.org/officeDocument/2006/relationships/image" Target="../media/image16910.png"/><Relationship Id="rId77" Type="http://schemas.openxmlformats.org/officeDocument/2006/relationships/customXml" Target="../ink/ink256.xml"/><Relationship Id="rId100" Type="http://schemas.openxmlformats.org/officeDocument/2006/relationships/image" Target="../media/image19110.png"/><Relationship Id="rId282" Type="http://schemas.openxmlformats.org/officeDocument/2006/relationships/image" Target="../media/image2552.png"/><Relationship Id="rId8" Type="http://schemas.openxmlformats.org/officeDocument/2006/relationships/image" Target="../media/image14510.png"/><Relationship Id="rId98" Type="http://schemas.openxmlformats.org/officeDocument/2006/relationships/image" Target="../media/image19010.png"/><Relationship Id="rId121" Type="http://schemas.openxmlformats.org/officeDocument/2006/relationships/customXml" Target="../ink/ink278.xml"/><Relationship Id="rId142" Type="http://schemas.openxmlformats.org/officeDocument/2006/relationships/image" Target="../media/image21210.png"/><Relationship Id="rId163" Type="http://schemas.openxmlformats.org/officeDocument/2006/relationships/customXml" Target="../ink/ink299.xml"/><Relationship Id="rId184" Type="http://schemas.openxmlformats.org/officeDocument/2006/relationships/image" Target="../media/image23310.png"/><Relationship Id="rId219" Type="http://schemas.openxmlformats.org/officeDocument/2006/relationships/customXml" Target="../ink/ink327.xml"/><Relationship Id="rId230" Type="http://schemas.openxmlformats.org/officeDocument/2006/relationships/image" Target="../media/image25610.png"/><Relationship Id="rId25" Type="http://schemas.openxmlformats.org/officeDocument/2006/relationships/customXml" Target="../ink/ink230.xml"/><Relationship Id="rId46" Type="http://schemas.openxmlformats.org/officeDocument/2006/relationships/image" Target="../media/image16410.png"/><Relationship Id="rId67" Type="http://schemas.openxmlformats.org/officeDocument/2006/relationships/customXml" Target="../ink/ink251.xml"/><Relationship Id="rId272" Type="http://schemas.openxmlformats.org/officeDocument/2006/relationships/image" Target="../media/image2547.png"/><Relationship Id="rId293" Type="http://schemas.openxmlformats.org/officeDocument/2006/relationships/customXml" Target="../ink/ink352.xml"/><Relationship Id="rId88" Type="http://schemas.openxmlformats.org/officeDocument/2006/relationships/image" Target="../media/image18510.png"/><Relationship Id="rId111" Type="http://schemas.openxmlformats.org/officeDocument/2006/relationships/customXml" Target="../ink/ink273.xml"/><Relationship Id="rId132" Type="http://schemas.openxmlformats.org/officeDocument/2006/relationships/image" Target="../media/image20710.png"/><Relationship Id="rId153" Type="http://schemas.openxmlformats.org/officeDocument/2006/relationships/customXml" Target="../ink/ink294.xml"/><Relationship Id="rId174" Type="http://schemas.openxmlformats.org/officeDocument/2006/relationships/image" Target="../media/image22810.png"/><Relationship Id="rId195" Type="http://schemas.openxmlformats.org/officeDocument/2006/relationships/customXml" Target="../ink/ink315.xml"/><Relationship Id="rId209" Type="http://schemas.openxmlformats.org/officeDocument/2006/relationships/customXml" Target="../ink/ink322.xml"/><Relationship Id="rId220" Type="http://schemas.openxmlformats.org/officeDocument/2006/relationships/image" Target="../media/image25110.png"/><Relationship Id="rId15" Type="http://schemas.openxmlformats.org/officeDocument/2006/relationships/customXml" Target="../ink/ink225.xml"/><Relationship Id="rId36" Type="http://schemas.openxmlformats.org/officeDocument/2006/relationships/image" Target="../media/image15910.png"/><Relationship Id="rId57" Type="http://schemas.openxmlformats.org/officeDocument/2006/relationships/customXml" Target="../ink/ink246.xml"/><Relationship Id="rId262" Type="http://schemas.openxmlformats.org/officeDocument/2006/relationships/image" Target="../media/image2542.png"/><Relationship Id="rId283" Type="http://schemas.openxmlformats.org/officeDocument/2006/relationships/customXml" Target="../ink/ink347.xml"/><Relationship Id="rId78" Type="http://schemas.openxmlformats.org/officeDocument/2006/relationships/image" Target="../media/image18010.png"/><Relationship Id="rId99" Type="http://schemas.openxmlformats.org/officeDocument/2006/relationships/customXml" Target="../ink/ink267.xml"/><Relationship Id="rId101" Type="http://schemas.openxmlformats.org/officeDocument/2006/relationships/customXml" Target="../ink/ink268.xml"/><Relationship Id="rId122" Type="http://schemas.openxmlformats.org/officeDocument/2006/relationships/image" Target="../media/image20210.png"/><Relationship Id="rId143" Type="http://schemas.openxmlformats.org/officeDocument/2006/relationships/customXml" Target="../ink/ink289.xml"/><Relationship Id="rId164" Type="http://schemas.openxmlformats.org/officeDocument/2006/relationships/image" Target="../media/image22310.png"/><Relationship Id="rId185" Type="http://schemas.openxmlformats.org/officeDocument/2006/relationships/customXml" Target="../ink/ink310.xml"/><Relationship Id="rId9" Type="http://schemas.openxmlformats.org/officeDocument/2006/relationships/customXml" Target="../ink/ink222.xml"/><Relationship Id="rId210" Type="http://schemas.openxmlformats.org/officeDocument/2006/relationships/image" Target="../media/image24610.png"/><Relationship Id="rId26" Type="http://schemas.openxmlformats.org/officeDocument/2006/relationships/image" Target="../media/image15410.png"/><Relationship Id="rId231" Type="http://schemas.openxmlformats.org/officeDocument/2006/relationships/customXml" Target="../ink/ink333.xml"/><Relationship Id="rId273" Type="http://schemas.openxmlformats.org/officeDocument/2006/relationships/customXml" Target="../ink/ink343.xml"/><Relationship Id="rId47" Type="http://schemas.openxmlformats.org/officeDocument/2006/relationships/customXml" Target="../ink/ink241.xml"/><Relationship Id="rId68" Type="http://schemas.openxmlformats.org/officeDocument/2006/relationships/image" Target="../media/image17510.png"/><Relationship Id="rId89" Type="http://schemas.openxmlformats.org/officeDocument/2006/relationships/customXml" Target="../ink/ink262.xml"/><Relationship Id="rId112" Type="http://schemas.openxmlformats.org/officeDocument/2006/relationships/image" Target="../media/image19710.png"/><Relationship Id="rId133" Type="http://schemas.openxmlformats.org/officeDocument/2006/relationships/customXml" Target="../ink/ink284.xml"/><Relationship Id="rId154" Type="http://schemas.openxmlformats.org/officeDocument/2006/relationships/image" Target="../media/image21810.png"/><Relationship Id="rId175" Type="http://schemas.openxmlformats.org/officeDocument/2006/relationships/customXml" Target="../ink/ink305.xml"/><Relationship Id="rId196" Type="http://schemas.openxmlformats.org/officeDocument/2006/relationships/image" Target="../media/image23910.png"/><Relationship Id="rId200" Type="http://schemas.openxmlformats.org/officeDocument/2006/relationships/image" Target="../media/image24110.png"/><Relationship Id="rId16" Type="http://schemas.openxmlformats.org/officeDocument/2006/relationships/image" Target="../media/image14910.png"/><Relationship Id="rId221" Type="http://schemas.openxmlformats.org/officeDocument/2006/relationships/customXml" Target="../ink/ink328.xml"/><Relationship Id="rId263" Type="http://schemas.openxmlformats.org/officeDocument/2006/relationships/customXml" Target="../ink/ink338.xml"/><Relationship Id="rId284" Type="http://schemas.openxmlformats.org/officeDocument/2006/relationships/image" Target="../media/image2553.png"/><Relationship Id="rId37" Type="http://schemas.openxmlformats.org/officeDocument/2006/relationships/customXml" Target="../ink/ink236.xml"/><Relationship Id="rId58" Type="http://schemas.openxmlformats.org/officeDocument/2006/relationships/image" Target="../media/image17010.png"/><Relationship Id="rId79" Type="http://schemas.openxmlformats.org/officeDocument/2006/relationships/customXml" Target="../ink/ink257.xml"/><Relationship Id="rId102" Type="http://schemas.openxmlformats.org/officeDocument/2006/relationships/image" Target="../media/image19210.png"/><Relationship Id="rId123" Type="http://schemas.openxmlformats.org/officeDocument/2006/relationships/customXml" Target="../ink/ink279.xml"/><Relationship Id="rId144" Type="http://schemas.openxmlformats.org/officeDocument/2006/relationships/image" Target="../media/image21310.png"/><Relationship Id="rId90" Type="http://schemas.openxmlformats.org/officeDocument/2006/relationships/image" Target="../media/image18610.png"/><Relationship Id="rId165" Type="http://schemas.openxmlformats.org/officeDocument/2006/relationships/customXml" Target="../ink/ink300.xml"/><Relationship Id="rId186" Type="http://schemas.openxmlformats.org/officeDocument/2006/relationships/image" Target="../media/image23410.png"/><Relationship Id="rId211" Type="http://schemas.openxmlformats.org/officeDocument/2006/relationships/customXml" Target="../ink/ink323.xml"/><Relationship Id="rId232" Type="http://schemas.openxmlformats.org/officeDocument/2006/relationships/image" Target="../media/image25710.png"/><Relationship Id="rId27" Type="http://schemas.openxmlformats.org/officeDocument/2006/relationships/customXml" Target="../ink/ink231.xml"/><Relationship Id="rId48" Type="http://schemas.openxmlformats.org/officeDocument/2006/relationships/image" Target="../media/image16510.png"/><Relationship Id="rId69" Type="http://schemas.openxmlformats.org/officeDocument/2006/relationships/customXml" Target="../ink/ink252.xml"/><Relationship Id="rId113" Type="http://schemas.openxmlformats.org/officeDocument/2006/relationships/customXml" Target="../ink/ink274.xml"/><Relationship Id="rId134" Type="http://schemas.openxmlformats.org/officeDocument/2006/relationships/image" Target="../media/image20810.png"/><Relationship Id="rId80" Type="http://schemas.openxmlformats.org/officeDocument/2006/relationships/image" Target="../media/image10510.png"/><Relationship Id="rId155" Type="http://schemas.openxmlformats.org/officeDocument/2006/relationships/customXml" Target="../ink/ink295.xml"/><Relationship Id="rId176" Type="http://schemas.openxmlformats.org/officeDocument/2006/relationships/image" Target="../media/image22910.png"/><Relationship Id="rId197" Type="http://schemas.openxmlformats.org/officeDocument/2006/relationships/customXml" Target="../ink/ink316.xml"/><Relationship Id="rId201" Type="http://schemas.openxmlformats.org/officeDocument/2006/relationships/customXml" Target="../ink/ink318.xml"/><Relationship Id="rId222" Type="http://schemas.openxmlformats.org/officeDocument/2006/relationships/image" Target="../media/image25210.png"/><Relationship Id="rId264" Type="http://schemas.openxmlformats.org/officeDocument/2006/relationships/image" Target="../media/image2543.png"/><Relationship Id="rId285" Type="http://schemas.openxmlformats.org/officeDocument/2006/relationships/customXml" Target="../ink/ink348.xml"/><Relationship Id="rId17" Type="http://schemas.openxmlformats.org/officeDocument/2006/relationships/customXml" Target="../ink/ink226.xml"/><Relationship Id="rId38" Type="http://schemas.openxmlformats.org/officeDocument/2006/relationships/image" Target="../media/image16010.png"/><Relationship Id="rId59" Type="http://schemas.openxmlformats.org/officeDocument/2006/relationships/customXml" Target="../ink/ink247.xml"/><Relationship Id="rId103" Type="http://schemas.openxmlformats.org/officeDocument/2006/relationships/customXml" Target="../ink/ink269.xml"/><Relationship Id="rId124" Type="http://schemas.openxmlformats.org/officeDocument/2006/relationships/image" Target="../media/image20310.png"/><Relationship Id="rId70" Type="http://schemas.openxmlformats.org/officeDocument/2006/relationships/image" Target="../media/image17610.png"/><Relationship Id="rId91" Type="http://schemas.openxmlformats.org/officeDocument/2006/relationships/customXml" Target="../ink/ink263.xml"/><Relationship Id="rId145" Type="http://schemas.openxmlformats.org/officeDocument/2006/relationships/customXml" Target="../ink/ink290.xml"/><Relationship Id="rId166" Type="http://schemas.openxmlformats.org/officeDocument/2006/relationships/image" Target="../media/image22410.png"/><Relationship Id="rId187" Type="http://schemas.openxmlformats.org/officeDocument/2006/relationships/customXml" Target="../ink/ink31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4710.png"/><Relationship Id="rId233" Type="http://schemas.openxmlformats.org/officeDocument/2006/relationships/customXml" Target="../ink/ink334.xml"/><Relationship Id="rId28" Type="http://schemas.openxmlformats.org/officeDocument/2006/relationships/image" Target="../media/image15510.png"/><Relationship Id="rId49" Type="http://schemas.openxmlformats.org/officeDocument/2006/relationships/customXml" Target="../ink/ink242.xml"/><Relationship Id="rId114" Type="http://schemas.openxmlformats.org/officeDocument/2006/relationships/image" Target="../media/image19810.png"/><Relationship Id="rId60" Type="http://schemas.openxmlformats.org/officeDocument/2006/relationships/image" Target="../media/image17110.png"/><Relationship Id="rId81" Type="http://schemas.openxmlformats.org/officeDocument/2006/relationships/customXml" Target="../ink/ink258.xml"/><Relationship Id="rId135" Type="http://schemas.openxmlformats.org/officeDocument/2006/relationships/customXml" Target="../ink/ink285.xml"/><Relationship Id="rId156" Type="http://schemas.openxmlformats.org/officeDocument/2006/relationships/image" Target="../media/image21910.png"/><Relationship Id="rId177" Type="http://schemas.openxmlformats.org/officeDocument/2006/relationships/customXml" Target="../ink/ink306.xml"/><Relationship Id="rId198" Type="http://schemas.openxmlformats.org/officeDocument/2006/relationships/image" Target="../media/image24010.png"/><Relationship Id="rId202" Type="http://schemas.openxmlformats.org/officeDocument/2006/relationships/image" Target="../media/image24210.png"/><Relationship Id="rId223" Type="http://schemas.openxmlformats.org/officeDocument/2006/relationships/customXml" Target="../ink/ink329.xml"/><Relationship Id="rId18" Type="http://schemas.openxmlformats.org/officeDocument/2006/relationships/image" Target="../media/image15010.png"/><Relationship Id="rId39" Type="http://schemas.openxmlformats.org/officeDocument/2006/relationships/customXml" Target="../ink/ink237.xml"/><Relationship Id="rId265" Type="http://schemas.openxmlformats.org/officeDocument/2006/relationships/customXml" Target="../ink/ink339.xml"/><Relationship Id="rId286" Type="http://schemas.openxmlformats.org/officeDocument/2006/relationships/image" Target="../media/image2554.png"/><Relationship Id="rId50" Type="http://schemas.openxmlformats.org/officeDocument/2006/relationships/image" Target="../media/image16610.png"/><Relationship Id="rId104" Type="http://schemas.openxmlformats.org/officeDocument/2006/relationships/image" Target="../media/image19310.png"/><Relationship Id="rId125" Type="http://schemas.openxmlformats.org/officeDocument/2006/relationships/customXml" Target="../ink/ink280.xml"/><Relationship Id="rId146" Type="http://schemas.openxmlformats.org/officeDocument/2006/relationships/image" Target="../media/image21410.png"/><Relationship Id="rId167" Type="http://schemas.openxmlformats.org/officeDocument/2006/relationships/customXml" Target="../ink/ink301.xml"/><Relationship Id="rId188" Type="http://schemas.openxmlformats.org/officeDocument/2006/relationships/image" Target="../media/image23510.png"/><Relationship Id="rId71" Type="http://schemas.openxmlformats.org/officeDocument/2006/relationships/customXml" Target="../ink/ink253.xml"/><Relationship Id="rId92" Type="http://schemas.openxmlformats.org/officeDocument/2006/relationships/image" Target="../media/image18710.png"/><Relationship Id="rId213" Type="http://schemas.openxmlformats.org/officeDocument/2006/relationships/customXml" Target="../ink/ink324.xml"/><Relationship Id="rId234" Type="http://schemas.openxmlformats.org/officeDocument/2006/relationships/image" Target="../media/image25810.png"/><Relationship Id="rId2" Type="http://schemas.openxmlformats.org/officeDocument/2006/relationships/image" Target="../media/image14200.png"/><Relationship Id="rId29" Type="http://schemas.openxmlformats.org/officeDocument/2006/relationships/customXml" Target="../ink/ink232.xml"/><Relationship Id="rId276" Type="http://schemas.openxmlformats.org/officeDocument/2006/relationships/image" Target="../media/image2549.png"/><Relationship Id="rId40" Type="http://schemas.openxmlformats.org/officeDocument/2006/relationships/image" Target="../media/image16110.png"/><Relationship Id="rId115" Type="http://schemas.openxmlformats.org/officeDocument/2006/relationships/customXml" Target="../ink/ink275.xml"/><Relationship Id="rId136" Type="http://schemas.openxmlformats.org/officeDocument/2006/relationships/image" Target="../media/image10610.png"/><Relationship Id="rId157" Type="http://schemas.openxmlformats.org/officeDocument/2006/relationships/customXml" Target="../ink/ink296.xml"/><Relationship Id="rId178" Type="http://schemas.openxmlformats.org/officeDocument/2006/relationships/image" Target="../media/image23010.png"/><Relationship Id="rId61" Type="http://schemas.openxmlformats.org/officeDocument/2006/relationships/customXml" Target="../ink/ink248.xml"/><Relationship Id="rId82" Type="http://schemas.openxmlformats.org/officeDocument/2006/relationships/image" Target="../media/image18210.png"/><Relationship Id="rId199" Type="http://schemas.openxmlformats.org/officeDocument/2006/relationships/customXml" Target="../ink/ink317.xml"/><Relationship Id="rId203" Type="http://schemas.openxmlformats.org/officeDocument/2006/relationships/customXml" Target="../ink/ink319.xml"/><Relationship Id="rId19" Type="http://schemas.openxmlformats.org/officeDocument/2006/relationships/customXml" Target="../ink/ink227.xml"/><Relationship Id="rId224" Type="http://schemas.openxmlformats.org/officeDocument/2006/relationships/image" Target="../media/image25310.png"/><Relationship Id="rId266" Type="http://schemas.openxmlformats.org/officeDocument/2006/relationships/image" Target="../media/image2544.png"/><Relationship Id="rId287" Type="http://schemas.openxmlformats.org/officeDocument/2006/relationships/customXml" Target="../ink/ink349.xml"/><Relationship Id="rId30" Type="http://schemas.openxmlformats.org/officeDocument/2006/relationships/image" Target="../media/image15610.png"/><Relationship Id="rId105" Type="http://schemas.openxmlformats.org/officeDocument/2006/relationships/customXml" Target="../ink/ink270.xml"/><Relationship Id="rId126" Type="http://schemas.openxmlformats.org/officeDocument/2006/relationships/image" Target="../media/image20410.png"/><Relationship Id="rId147" Type="http://schemas.openxmlformats.org/officeDocument/2006/relationships/customXml" Target="../ink/ink291.xml"/><Relationship Id="rId168" Type="http://schemas.openxmlformats.org/officeDocument/2006/relationships/image" Target="../media/image22510.png"/><Relationship Id="rId51" Type="http://schemas.openxmlformats.org/officeDocument/2006/relationships/customXml" Target="../ink/ink243.xml"/><Relationship Id="rId72" Type="http://schemas.openxmlformats.org/officeDocument/2006/relationships/image" Target="../media/image17710.png"/><Relationship Id="rId93" Type="http://schemas.openxmlformats.org/officeDocument/2006/relationships/customXml" Target="../ink/ink264.xml"/><Relationship Id="rId189" Type="http://schemas.openxmlformats.org/officeDocument/2006/relationships/customXml" Target="../ink/ink312.xml"/><Relationship Id="rId3" Type="http://schemas.openxmlformats.org/officeDocument/2006/relationships/customXml" Target="../ink/ink219.xml"/><Relationship Id="rId214" Type="http://schemas.openxmlformats.org/officeDocument/2006/relationships/image" Target="../media/image24810.png"/><Relationship Id="rId235" Type="http://schemas.openxmlformats.org/officeDocument/2006/relationships/customXml" Target="../ink/ink335.xml"/><Relationship Id="rId277" Type="http://schemas.openxmlformats.org/officeDocument/2006/relationships/customXml" Target="../ink/ink344.xml"/><Relationship Id="rId400" Type="http://schemas.openxmlformats.org/officeDocument/2006/relationships/image" Target="../media/image193.png"/><Relationship Id="rId116" Type="http://schemas.openxmlformats.org/officeDocument/2006/relationships/image" Target="../media/image19910.png"/><Relationship Id="rId137" Type="http://schemas.openxmlformats.org/officeDocument/2006/relationships/customXml" Target="../ink/ink286.xml"/><Relationship Id="rId158" Type="http://schemas.openxmlformats.org/officeDocument/2006/relationships/image" Target="../media/image22010.png"/><Relationship Id="rId20" Type="http://schemas.openxmlformats.org/officeDocument/2006/relationships/image" Target="../media/image15110.png"/><Relationship Id="rId41" Type="http://schemas.openxmlformats.org/officeDocument/2006/relationships/customXml" Target="../ink/ink238.xml"/><Relationship Id="rId62" Type="http://schemas.openxmlformats.org/officeDocument/2006/relationships/image" Target="../media/image17210.png"/><Relationship Id="rId83" Type="http://schemas.openxmlformats.org/officeDocument/2006/relationships/customXml" Target="../ink/ink259.xml"/><Relationship Id="rId179" Type="http://schemas.openxmlformats.org/officeDocument/2006/relationships/customXml" Target="../ink/ink307.xml"/><Relationship Id="rId190" Type="http://schemas.openxmlformats.org/officeDocument/2006/relationships/image" Target="../media/image23610.png"/><Relationship Id="rId204" Type="http://schemas.openxmlformats.org/officeDocument/2006/relationships/image" Target="../media/image24310.png"/><Relationship Id="rId225" Type="http://schemas.openxmlformats.org/officeDocument/2006/relationships/customXml" Target="../ink/ink330.xml"/><Relationship Id="rId267" Type="http://schemas.openxmlformats.org/officeDocument/2006/relationships/customXml" Target="../ink/ink340.xml"/><Relationship Id="rId288" Type="http://schemas.openxmlformats.org/officeDocument/2006/relationships/image" Target="../media/image2555.png"/><Relationship Id="rId106" Type="http://schemas.openxmlformats.org/officeDocument/2006/relationships/image" Target="../media/image19410.png"/><Relationship Id="rId127" Type="http://schemas.openxmlformats.org/officeDocument/2006/relationships/customXml" Target="../ink/ink281.xml"/><Relationship Id="rId10" Type="http://schemas.openxmlformats.org/officeDocument/2006/relationships/image" Target="../media/image14610.png"/><Relationship Id="rId31" Type="http://schemas.openxmlformats.org/officeDocument/2006/relationships/customXml" Target="../ink/ink233.xml"/><Relationship Id="rId52" Type="http://schemas.openxmlformats.org/officeDocument/2006/relationships/image" Target="../media/image16710.png"/><Relationship Id="rId73" Type="http://schemas.openxmlformats.org/officeDocument/2006/relationships/customXml" Target="../ink/ink254.xml"/><Relationship Id="rId94" Type="http://schemas.openxmlformats.org/officeDocument/2006/relationships/image" Target="../media/image18810.png"/><Relationship Id="rId148" Type="http://schemas.openxmlformats.org/officeDocument/2006/relationships/image" Target="../media/image21510.png"/><Relationship Id="rId169" Type="http://schemas.openxmlformats.org/officeDocument/2006/relationships/customXml" Target="../ink/ink302.xml"/><Relationship Id="rId4" Type="http://schemas.openxmlformats.org/officeDocument/2006/relationships/image" Target="../media/image14300.png"/><Relationship Id="rId180" Type="http://schemas.openxmlformats.org/officeDocument/2006/relationships/image" Target="../media/image23110.png"/><Relationship Id="rId215" Type="http://schemas.openxmlformats.org/officeDocument/2006/relationships/customXml" Target="../ink/ink325.xml"/><Relationship Id="rId236" Type="http://schemas.openxmlformats.org/officeDocument/2006/relationships/image" Target="../media/image25910.png"/><Relationship Id="rId278" Type="http://schemas.openxmlformats.org/officeDocument/2006/relationships/image" Target="../media/image2550.png"/><Relationship Id="rId401" Type="http://schemas.openxmlformats.org/officeDocument/2006/relationships/customXml" Target="../ink/ink354.xml"/><Relationship Id="rId42" Type="http://schemas.openxmlformats.org/officeDocument/2006/relationships/image" Target="../media/image16210.png"/><Relationship Id="rId84" Type="http://schemas.openxmlformats.org/officeDocument/2006/relationships/image" Target="../media/image18310.png"/><Relationship Id="rId138" Type="http://schemas.openxmlformats.org/officeDocument/2006/relationships/image" Target="../media/image21010.png"/><Relationship Id="rId191" Type="http://schemas.openxmlformats.org/officeDocument/2006/relationships/customXml" Target="../ink/ink313.xml"/><Relationship Id="rId205" Type="http://schemas.openxmlformats.org/officeDocument/2006/relationships/customXml" Target="../ink/ink320.xml"/><Relationship Id="rId107" Type="http://schemas.openxmlformats.org/officeDocument/2006/relationships/customXml" Target="../ink/ink271.xml"/><Relationship Id="rId289" Type="http://schemas.openxmlformats.org/officeDocument/2006/relationships/customXml" Target="../ink/ink350.xml"/><Relationship Id="rId11" Type="http://schemas.openxmlformats.org/officeDocument/2006/relationships/customXml" Target="../ink/ink223.xml"/><Relationship Id="rId53" Type="http://schemas.openxmlformats.org/officeDocument/2006/relationships/customXml" Target="../ink/ink244.xml"/><Relationship Id="rId149" Type="http://schemas.openxmlformats.org/officeDocument/2006/relationships/customXml" Target="../ink/ink292.xml"/><Relationship Id="rId398" Type="http://schemas.openxmlformats.org/officeDocument/2006/relationships/image" Target="../media/image9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6100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2.xml"/><Relationship Id="rId4" Type="http://schemas.openxmlformats.org/officeDocument/2006/relationships/image" Target="../media/image13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2400" y="2057400"/>
            <a:ext cx="12192000" cy="2000533"/>
          </a:xfrm>
          <a:prstGeom prst="rect">
            <a:avLst/>
          </a:prstGeom>
          <a:noFill/>
          <a:ln>
            <a:noFill/>
          </a:ln>
          <a:effectLst>
            <a:outerShdw dist="2540000" dir="21540000" sx="1000" sy="1000" algn="ctr" rotWithShape="0">
              <a:srgbClr val="000000"/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en-US" sz="5400" dirty="0">
                <a:solidFill>
                  <a:schemeClr val="tx1"/>
                </a:solidFill>
              </a:rPr>
              <a:t>Dimensionality reduction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Linear discriminant analysis</a:t>
            </a:r>
            <a:endParaRPr lang="en-US" sz="3600" b="1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Combinations are chosen based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Goals of dimensionality reduction and</a:t>
            </a:r>
          </a:p>
          <a:p>
            <a:r>
              <a:rPr lang="en-IN" dirty="0"/>
              <a:t>The data available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transformation-based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Unsupervised learning framework (</a:t>
            </a:r>
            <a:r>
              <a:rPr lang="en-IN" i="1" dirty="0">
                <a:solidFill>
                  <a:srgbClr val="FF0000"/>
                </a:solidFill>
              </a:rPr>
              <a:t>labels are not available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The goal is to find the combinations of the variables that reduce the dimensionality and </a:t>
            </a:r>
            <a:r>
              <a:rPr lang="en-IN" dirty="0">
                <a:solidFill>
                  <a:srgbClr val="00B050"/>
                </a:solidFill>
              </a:rPr>
              <a:t>preserve the</a:t>
            </a:r>
            <a:r>
              <a:rPr lang="en-IN" i="1" dirty="0">
                <a:solidFill>
                  <a:srgbClr val="00B050"/>
                </a:solidFill>
              </a:rPr>
              <a:t> variance in the data</a:t>
            </a:r>
          </a:p>
          <a:p>
            <a:pPr lvl="1"/>
            <a:r>
              <a:rPr lang="en-IN" i="1" dirty="0">
                <a:solidFill>
                  <a:srgbClr val="00B050"/>
                </a:solidFill>
              </a:rPr>
              <a:t>Example: PCA</a:t>
            </a:r>
          </a:p>
          <a:p>
            <a:r>
              <a:rPr lang="en-IN" dirty="0"/>
              <a:t>Supervised learning framework (</a:t>
            </a:r>
            <a:r>
              <a:rPr lang="en-IN" i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labels are available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The goal is to find the combinations of the variables that reduce the dimensionality and </a:t>
            </a:r>
            <a:r>
              <a:rPr lang="en-IN" i="1" dirty="0">
                <a:solidFill>
                  <a:srgbClr val="7030A0"/>
                </a:solidFill>
              </a:rPr>
              <a:t>preserve the class separability</a:t>
            </a:r>
          </a:p>
          <a:p>
            <a:pPr lvl="1"/>
            <a:r>
              <a:rPr lang="en-IN" i="1" dirty="0">
                <a:solidFill>
                  <a:srgbClr val="7030A0"/>
                </a:solidFill>
              </a:rPr>
              <a:t>Example: LDA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3B0F-0930-4B7F-82E8-1659BA5B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recap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10C42-D5BE-45EE-913C-FF99637B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PCA projects the data </a:t>
            </a:r>
          </a:p>
          <a:p>
            <a:pPr lvl="1"/>
            <a:r>
              <a:rPr lang="en-US" dirty="0"/>
              <a:t>into the lower dimensional hyperplane </a:t>
            </a:r>
          </a:p>
          <a:p>
            <a:pPr lvl="1"/>
            <a:r>
              <a:rPr lang="en-US" dirty="0"/>
              <a:t>which preserves the maximum variance in the data</a:t>
            </a:r>
          </a:p>
          <a:p>
            <a:r>
              <a:rPr lang="en-US" dirty="0"/>
              <a:t>Unsupervised framework</a:t>
            </a:r>
          </a:p>
          <a:p>
            <a:pPr lvl="1"/>
            <a:r>
              <a:rPr lang="en-US" dirty="0"/>
              <a:t>Class labels are not used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382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60" y="38435"/>
            <a:ext cx="10515600" cy="1325563"/>
          </a:xfrm>
        </p:spPr>
        <p:txBody>
          <a:bodyPr/>
          <a:lstStyle/>
          <a:p>
            <a:r>
              <a:rPr lang="en-US" altLang="en-IN" dirty="0"/>
              <a:t>Linear discriminant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24000"/>
            <a:ext cx="5181600" cy="4652963"/>
          </a:xfrm>
        </p:spPr>
        <p:txBody>
          <a:bodyPr>
            <a:normAutofit/>
          </a:bodyPr>
          <a:lstStyle/>
          <a:p>
            <a:r>
              <a:rPr lang="en-US" altLang="en-IN" dirty="0"/>
              <a:t>LDA</a:t>
            </a:r>
            <a:endParaRPr lang="en-IN" dirty="0"/>
          </a:p>
          <a:p>
            <a:pPr lvl="1"/>
            <a:r>
              <a:rPr lang="en-IN" dirty="0"/>
              <a:t>supervised framework</a:t>
            </a:r>
          </a:p>
          <a:p>
            <a:pPr lvl="1"/>
            <a:r>
              <a:rPr lang="en-US" altLang="en-IN" dirty="0"/>
              <a:t>F</a:t>
            </a:r>
            <a:r>
              <a:rPr lang="en-IN" dirty="0"/>
              <a:t>eatures </a:t>
            </a:r>
            <a:r>
              <a:rPr lang="en-US" altLang="en-IN" dirty="0"/>
              <a:t>along with lables are available</a:t>
            </a:r>
            <a:endParaRPr lang="en-IN" dirty="0"/>
          </a:p>
          <a:p>
            <a:pPr lvl="1"/>
            <a:r>
              <a:rPr lang="en-IN" dirty="0"/>
              <a:t>Find the </a:t>
            </a:r>
            <a:r>
              <a:rPr lang="en-IN" i="1" dirty="0">
                <a:solidFill>
                  <a:schemeClr val="accent1">
                    <a:lumMod val="50000"/>
                  </a:schemeClr>
                </a:solidFill>
              </a:rPr>
              <a:t>lower dimensional hyperplane</a:t>
            </a:r>
            <a:r>
              <a:rPr lang="en-IN" dirty="0"/>
              <a:t>, which </a:t>
            </a:r>
            <a:r>
              <a:rPr lang="en-IN" i="1" dirty="0">
                <a:solidFill>
                  <a:srgbClr val="00B050"/>
                </a:solidFill>
              </a:rPr>
              <a:t>preserves the</a:t>
            </a:r>
            <a:r>
              <a:rPr lang="en-US" altLang="en-IN" i="1" dirty="0">
                <a:solidFill>
                  <a:srgbClr val="00B050"/>
                </a:solidFill>
              </a:rPr>
              <a:t> maximum</a:t>
            </a:r>
            <a:r>
              <a:rPr lang="en-IN" i="1" dirty="0">
                <a:solidFill>
                  <a:srgbClr val="00B050"/>
                </a:solidFill>
              </a:rPr>
              <a:t> </a:t>
            </a:r>
            <a:r>
              <a:rPr lang="en-US" altLang="en-IN" i="1" dirty="0">
                <a:solidFill>
                  <a:srgbClr val="00B050"/>
                </a:solidFill>
              </a:rPr>
              <a:t>class discriminatory information</a:t>
            </a:r>
            <a:r>
              <a:rPr lang="en-IN" dirty="0"/>
              <a:t> in the data</a:t>
            </a:r>
          </a:p>
          <a:p>
            <a:pPr lvl="1"/>
            <a:r>
              <a:rPr lang="en-IN" dirty="0"/>
              <a:t>Project the data onto the hyperplane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1155" y="2320925"/>
            <a:ext cx="412242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477832" y="5255629"/>
            <a:ext cx="3837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 flipV="1">
            <a:off x="6477831" y="1217029"/>
            <a:ext cx="27464" cy="4066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505294" y="1598029"/>
            <a:ext cx="609600" cy="3657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Diamond 7"/>
          <p:cNvSpPr/>
          <p:nvPr/>
        </p:nvSpPr>
        <p:spPr>
          <a:xfrm>
            <a:off x="8611431" y="2454720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8021449" y="2602637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7748582" y="2937577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amond 10"/>
          <p:cNvSpPr/>
          <p:nvPr/>
        </p:nvSpPr>
        <p:spPr>
          <a:xfrm>
            <a:off x="8302715" y="2868099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iamond 11"/>
          <p:cNvSpPr/>
          <p:nvPr/>
        </p:nvSpPr>
        <p:spPr>
          <a:xfrm>
            <a:off x="7389432" y="2667071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iamond 24"/>
          <p:cNvSpPr/>
          <p:nvPr/>
        </p:nvSpPr>
        <p:spPr>
          <a:xfrm>
            <a:off x="7436500" y="3606124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iamond 25"/>
          <p:cNvSpPr/>
          <p:nvPr/>
        </p:nvSpPr>
        <p:spPr>
          <a:xfrm>
            <a:off x="6686058" y="4055630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iamond 26"/>
          <p:cNvSpPr/>
          <p:nvPr/>
        </p:nvSpPr>
        <p:spPr>
          <a:xfrm>
            <a:off x="7796207" y="4202136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iamond 27"/>
          <p:cNvSpPr/>
          <p:nvPr/>
        </p:nvSpPr>
        <p:spPr>
          <a:xfrm>
            <a:off x="6792713" y="3411908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7832978" y="3718113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/>
          <p:cNvSpPr/>
          <p:nvPr/>
        </p:nvSpPr>
        <p:spPr>
          <a:xfrm>
            <a:off x="6710418" y="3851062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7952879" y="3417866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/>
          <p:cNvSpPr/>
          <p:nvPr/>
        </p:nvSpPr>
        <p:spPr>
          <a:xfrm>
            <a:off x="8412530" y="4153911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iamond 32"/>
          <p:cNvSpPr/>
          <p:nvPr/>
        </p:nvSpPr>
        <p:spPr>
          <a:xfrm>
            <a:off x="8684837" y="3706125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iamond 33"/>
          <p:cNvSpPr/>
          <p:nvPr/>
        </p:nvSpPr>
        <p:spPr>
          <a:xfrm>
            <a:off x="6769853" y="3505753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iamond 34"/>
          <p:cNvSpPr/>
          <p:nvPr/>
        </p:nvSpPr>
        <p:spPr>
          <a:xfrm>
            <a:off x="6746993" y="3656856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iamond 35"/>
          <p:cNvSpPr/>
          <p:nvPr/>
        </p:nvSpPr>
        <p:spPr>
          <a:xfrm>
            <a:off x="6798124" y="3299505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/>
          <p:cNvSpPr/>
          <p:nvPr/>
        </p:nvSpPr>
        <p:spPr>
          <a:xfrm>
            <a:off x="8446426" y="3876590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iamond 37"/>
          <p:cNvSpPr/>
          <p:nvPr/>
        </p:nvSpPr>
        <p:spPr>
          <a:xfrm>
            <a:off x="6760441" y="3583264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iamond 38"/>
          <p:cNvSpPr/>
          <p:nvPr/>
        </p:nvSpPr>
        <p:spPr>
          <a:xfrm>
            <a:off x="8349775" y="2271503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iamond 39"/>
          <p:cNvSpPr/>
          <p:nvPr/>
        </p:nvSpPr>
        <p:spPr>
          <a:xfrm>
            <a:off x="6875383" y="2835502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iamond 40"/>
          <p:cNvSpPr/>
          <p:nvPr/>
        </p:nvSpPr>
        <p:spPr>
          <a:xfrm>
            <a:off x="6894756" y="2717344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iamond 41"/>
          <p:cNvSpPr/>
          <p:nvPr/>
        </p:nvSpPr>
        <p:spPr>
          <a:xfrm>
            <a:off x="6914735" y="2596503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6992979" y="2099047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iamond 43"/>
          <p:cNvSpPr/>
          <p:nvPr/>
        </p:nvSpPr>
        <p:spPr>
          <a:xfrm>
            <a:off x="6947259" y="2413005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iamond 44"/>
          <p:cNvSpPr/>
          <p:nvPr/>
        </p:nvSpPr>
        <p:spPr>
          <a:xfrm>
            <a:off x="6983315" y="2202451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>
            <a:stCxn id="9" idx="1"/>
          </p:cNvCxnSpPr>
          <p:nvPr/>
        </p:nvCxnSpPr>
        <p:spPr>
          <a:xfrm flipH="1" flipV="1">
            <a:off x="6939933" y="2441959"/>
            <a:ext cx="1081516" cy="1972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9" idx="1"/>
          </p:cNvCxnSpPr>
          <p:nvPr/>
        </p:nvCxnSpPr>
        <p:spPr>
          <a:xfrm flipH="1" flipV="1">
            <a:off x="7038699" y="2121907"/>
            <a:ext cx="1311076" cy="1861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1"/>
          </p:cNvCxnSpPr>
          <p:nvPr/>
        </p:nvCxnSpPr>
        <p:spPr>
          <a:xfrm flipH="1" flipV="1">
            <a:off x="7013275" y="2230044"/>
            <a:ext cx="1598156" cy="26125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6937595" y="2740204"/>
            <a:ext cx="1369000" cy="1549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2" idx="3"/>
          </p:cNvCxnSpPr>
          <p:nvPr/>
        </p:nvCxnSpPr>
        <p:spPr>
          <a:xfrm flipH="1" flipV="1">
            <a:off x="6960455" y="2619363"/>
            <a:ext cx="445470" cy="654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909914" y="2868099"/>
            <a:ext cx="871182" cy="9513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1" idx="1"/>
          </p:cNvCxnSpPr>
          <p:nvPr/>
        </p:nvCxnSpPr>
        <p:spPr>
          <a:xfrm flipH="1" flipV="1">
            <a:off x="6808979" y="3316456"/>
            <a:ext cx="1143900" cy="1379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6798124" y="3604918"/>
            <a:ext cx="1034854" cy="1495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6712066" y="4076562"/>
            <a:ext cx="1110148" cy="1434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6747746" y="3881521"/>
            <a:ext cx="1710504" cy="2943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7" idx="1"/>
          </p:cNvCxnSpPr>
          <p:nvPr/>
        </p:nvCxnSpPr>
        <p:spPr>
          <a:xfrm flipH="1" flipV="1">
            <a:off x="6767016" y="3695660"/>
            <a:ext cx="1679410" cy="21750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6829021" y="3434769"/>
            <a:ext cx="1901536" cy="29793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5" idx="3"/>
            <a:endCxn id="34" idx="3"/>
          </p:cNvCxnSpPr>
          <p:nvPr/>
        </p:nvCxnSpPr>
        <p:spPr>
          <a:xfrm flipH="1" flipV="1">
            <a:off x="6815574" y="3528614"/>
            <a:ext cx="694079" cy="11408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2286001" y="5255629"/>
            <a:ext cx="38374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 flipV="1">
            <a:off x="2306598" y="1217030"/>
            <a:ext cx="6866" cy="40664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2313464" y="4777833"/>
            <a:ext cx="3293969" cy="477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98" idx="0"/>
          </p:cNvCxnSpPr>
          <p:nvPr/>
        </p:nvCxnSpPr>
        <p:spPr>
          <a:xfrm>
            <a:off x="4147460" y="2868100"/>
            <a:ext cx="411656" cy="205736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Diamond 94"/>
          <p:cNvSpPr/>
          <p:nvPr/>
        </p:nvSpPr>
        <p:spPr>
          <a:xfrm>
            <a:off x="4419600" y="2454720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Diamond 95"/>
          <p:cNvSpPr/>
          <p:nvPr/>
        </p:nvSpPr>
        <p:spPr>
          <a:xfrm>
            <a:off x="3829618" y="2602637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iamond 96"/>
          <p:cNvSpPr/>
          <p:nvPr/>
        </p:nvSpPr>
        <p:spPr>
          <a:xfrm>
            <a:off x="3556751" y="2937577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/>
          <p:cNvSpPr/>
          <p:nvPr/>
        </p:nvSpPr>
        <p:spPr>
          <a:xfrm>
            <a:off x="4110884" y="2868099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Diamond 98"/>
          <p:cNvSpPr/>
          <p:nvPr/>
        </p:nvSpPr>
        <p:spPr>
          <a:xfrm>
            <a:off x="3197601" y="2667071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/>
          <p:nvPr/>
        </p:nvCxnSpPr>
        <p:spPr>
          <a:xfrm>
            <a:off x="4439553" y="2494839"/>
            <a:ext cx="460010" cy="24132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endCxn id="113" idx="2"/>
          </p:cNvCxnSpPr>
          <p:nvPr/>
        </p:nvCxnSpPr>
        <p:spPr>
          <a:xfrm>
            <a:off x="3267530" y="3656856"/>
            <a:ext cx="277865" cy="142665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endCxn id="117" idx="2"/>
          </p:cNvCxnSpPr>
          <p:nvPr/>
        </p:nvCxnSpPr>
        <p:spPr>
          <a:xfrm>
            <a:off x="3664332" y="3731629"/>
            <a:ext cx="233866" cy="13167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96" idx="2"/>
            <a:endCxn id="129" idx="2"/>
          </p:cNvCxnSpPr>
          <p:nvPr/>
        </p:nvCxnSpPr>
        <p:spPr>
          <a:xfrm>
            <a:off x="3866194" y="2675789"/>
            <a:ext cx="419642" cy="230607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20" idx="2"/>
          </p:cNvCxnSpPr>
          <p:nvPr/>
        </p:nvCxnSpPr>
        <p:spPr>
          <a:xfrm>
            <a:off x="4529583" y="3779278"/>
            <a:ext cx="202667" cy="111157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endCxn id="122" idx="0"/>
          </p:cNvCxnSpPr>
          <p:nvPr/>
        </p:nvCxnSpPr>
        <p:spPr>
          <a:xfrm>
            <a:off x="4250689" y="4199134"/>
            <a:ext cx="147143" cy="7259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18" idx="2"/>
            <a:endCxn id="121" idx="0"/>
          </p:cNvCxnSpPr>
          <p:nvPr/>
        </p:nvCxnSpPr>
        <p:spPr>
          <a:xfrm>
            <a:off x="3797625" y="3491018"/>
            <a:ext cx="273909" cy="14737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3579611" y="2954083"/>
            <a:ext cx="399042" cy="20735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3220124" y="2712698"/>
            <a:ext cx="454400" cy="23417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114" idx="0"/>
            <a:endCxn id="115" idx="0"/>
          </p:cNvCxnSpPr>
          <p:nvPr/>
        </p:nvCxnSpPr>
        <p:spPr>
          <a:xfrm>
            <a:off x="3640953" y="4202136"/>
            <a:ext cx="133197" cy="8083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4186797" y="2311386"/>
            <a:ext cx="462809" cy="258947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25" idx="2"/>
          </p:cNvCxnSpPr>
          <p:nvPr/>
        </p:nvCxnSpPr>
        <p:spPr>
          <a:xfrm>
            <a:off x="4273707" y="3798747"/>
            <a:ext cx="247990" cy="115508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Diamond 111"/>
          <p:cNvSpPr/>
          <p:nvPr/>
        </p:nvSpPr>
        <p:spPr>
          <a:xfrm>
            <a:off x="3244669" y="3606124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Diamond 112"/>
          <p:cNvSpPr/>
          <p:nvPr/>
        </p:nvSpPr>
        <p:spPr>
          <a:xfrm>
            <a:off x="3522534" y="5037792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Diamond 113"/>
          <p:cNvSpPr/>
          <p:nvPr/>
        </p:nvSpPr>
        <p:spPr>
          <a:xfrm>
            <a:off x="3604376" y="4202136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/>
          <p:cNvSpPr/>
          <p:nvPr/>
        </p:nvSpPr>
        <p:spPr>
          <a:xfrm>
            <a:off x="3751289" y="5010522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3641147" y="3718113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Diamond 116"/>
          <p:cNvSpPr/>
          <p:nvPr/>
        </p:nvSpPr>
        <p:spPr>
          <a:xfrm>
            <a:off x="3875338" y="5002699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Diamond 117"/>
          <p:cNvSpPr/>
          <p:nvPr/>
        </p:nvSpPr>
        <p:spPr>
          <a:xfrm>
            <a:off x="3761048" y="3417866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Diamond 118"/>
          <p:cNvSpPr/>
          <p:nvPr/>
        </p:nvSpPr>
        <p:spPr>
          <a:xfrm>
            <a:off x="4220699" y="4153911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Diamond 119"/>
          <p:cNvSpPr/>
          <p:nvPr/>
        </p:nvSpPr>
        <p:spPr>
          <a:xfrm>
            <a:off x="4493006" y="3706125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Diamond 120"/>
          <p:cNvSpPr/>
          <p:nvPr/>
        </p:nvSpPr>
        <p:spPr>
          <a:xfrm>
            <a:off x="4048673" y="4964802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4374971" y="4925126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Diamond 122"/>
          <p:cNvSpPr/>
          <p:nvPr/>
        </p:nvSpPr>
        <p:spPr>
          <a:xfrm>
            <a:off x="4703677" y="4879746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Diamond 123"/>
          <p:cNvSpPr/>
          <p:nvPr/>
        </p:nvSpPr>
        <p:spPr>
          <a:xfrm>
            <a:off x="4254595" y="3766281"/>
            <a:ext cx="73152" cy="73152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Diamond 124"/>
          <p:cNvSpPr/>
          <p:nvPr/>
        </p:nvSpPr>
        <p:spPr>
          <a:xfrm>
            <a:off x="4498837" y="4908115"/>
            <a:ext cx="45720" cy="45720"/>
          </a:xfrm>
          <a:prstGeom prst="diamond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Diamond 125"/>
          <p:cNvSpPr/>
          <p:nvPr/>
        </p:nvSpPr>
        <p:spPr>
          <a:xfrm>
            <a:off x="4157944" y="2271503"/>
            <a:ext cx="73152" cy="73152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Diamond 126"/>
          <p:cNvSpPr/>
          <p:nvPr/>
        </p:nvSpPr>
        <p:spPr>
          <a:xfrm>
            <a:off x="3647406" y="5032546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Diamond 127"/>
          <p:cNvSpPr/>
          <p:nvPr/>
        </p:nvSpPr>
        <p:spPr>
          <a:xfrm>
            <a:off x="3948125" y="4979839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Diamond 128"/>
          <p:cNvSpPr/>
          <p:nvPr/>
        </p:nvSpPr>
        <p:spPr>
          <a:xfrm>
            <a:off x="4262976" y="4936141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Diamond 129"/>
          <p:cNvSpPr/>
          <p:nvPr/>
        </p:nvSpPr>
        <p:spPr>
          <a:xfrm>
            <a:off x="4536256" y="4905268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Diamond 130"/>
          <p:cNvSpPr/>
          <p:nvPr/>
        </p:nvSpPr>
        <p:spPr>
          <a:xfrm>
            <a:off x="4626745" y="4885255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Diamond 131"/>
          <p:cNvSpPr/>
          <p:nvPr/>
        </p:nvSpPr>
        <p:spPr>
          <a:xfrm>
            <a:off x="4875899" y="4858691"/>
            <a:ext cx="45720" cy="4572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ular Callout 79"/>
          <p:cNvSpPr/>
          <p:nvPr/>
        </p:nvSpPr>
        <p:spPr>
          <a:xfrm>
            <a:off x="4180805" y="5667500"/>
            <a:ext cx="3299887" cy="722531"/>
          </a:xfrm>
          <a:prstGeom prst="wedgeRoundRectCallout">
            <a:avLst>
              <a:gd name="adj1" fmla="val -34347"/>
              <a:gd name="adj2" fmla="val -8784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4285836" y="5638801"/>
            <a:ext cx="3095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separability because of bad projection</a:t>
            </a:r>
          </a:p>
        </p:txBody>
      </p:sp>
      <p:sp>
        <p:nvSpPr>
          <p:cNvPr id="133" name="Rounded Rectangular Callout 132"/>
          <p:cNvSpPr/>
          <p:nvPr/>
        </p:nvSpPr>
        <p:spPr>
          <a:xfrm>
            <a:off x="7405926" y="990601"/>
            <a:ext cx="3109674" cy="722531"/>
          </a:xfrm>
          <a:prstGeom prst="wedgeRoundRectCallout">
            <a:avLst>
              <a:gd name="adj1" fmla="val -37946"/>
              <a:gd name="adj2" fmla="val 830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7459361" y="1028700"/>
            <a:ext cx="3056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separability because of a good projection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1DD0E6-893C-4436-8277-D20BFA9C45BC}"/>
                  </a:ext>
                </a:extLst>
              </p14:cNvPr>
              <p14:cNvContentPartPr/>
              <p14:nvPr/>
            </p14:nvContentPartPr>
            <p14:xfrm>
              <a:off x="812880" y="4064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1DD0E6-893C-4436-8277-D20BFA9C45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20" y="206640"/>
                <a:ext cx="8940960" cy="47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5F9C529-1DEB-4B43-8160-E1B4EE889649}"/>
                  </a:ext>
                </a:extLst>
              </p14:cNvPr>
              <p14:cNvContentPartPr/>
              <p14:nvPr/>
            </p14:nvContentPartPr>
            <p14:xfrm>
              <a:off x="4805884" y="2853815"/>
              <a:ext cx="11160" cy="11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5F9C529-1DEB-4B43-8160-E1B4EE8896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87884" y="2835815"/>
                <a:ext cx="4680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5F1D420-7CCF-4484-B62B-FC8A4025E7D2}"/>
              </a:ext>
            </a:extLst>
          </p:cNvPr>
          <p:cNvGrpSpPr/>
          <p:nvPr/>
        </p:nvGrpSpPr>
        <p:grpSpPr>
          <a:xfrm>
            <a:off x="1746964" y="1586975"/>
            <a:ext cx="429120" cy="260280"/>
            <a:chOff x="1746964" y="1586975"/>
            <a:chExt cx="42912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0693109-01D3-4A75-A300-F90A3827C758}"/>
                    </a:ext>
                  </a:extLst>
                </p14:cNvPr>
                <p14:cNvContentPartPr/>
                <p14:nvPr/>
              </p14:nvContentPartPr>
              <p14:xfrm>
                <a:off x="1746964" y="1586975"/>
                <a:ext cx="138600" cy="196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693109-01D3-4A75-A300-F90A3827C7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9324" y="1569335"/>
                  <a:ext cx="174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C88246-7FC7-49FF-9082-3B4CE73CC212}"/>
                    </a:ext>
                  </a:extLst>
                </p14:cNvPr>
                <p14:cNvContentPartPr/>
                <p14:nvPr/>
              </p14:nvContentPartPr>
              <p14:xfrm>
                <a:off x="1902844" y="1694975"/>
                <a:ext cx="273240" cy="152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C88246-7FC7-49FF-9082-3B4CE73CC2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85204" y="1676975"/>
                  <a:ext cx="3088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8C7A43-A53C-D051-6602-EF000987EC26}"/>
              </a:ext>
            </a:extLst>
          </p:cNvPr>
          <p:cNvGrpSpPr/>
          <p:nvPr/>
        </p:nvGrpSpPr>
        <p:grpSpPr>
          <a:xfrm>
            <a:off x="5820509" y="5376911"/>
            <a:ext cx="266760" cy="203040"/>
            <a:chOff x="5820509" y="5376911"/>
            <a:chExt cx="2667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728258-BBDC-BE2A-8BF0-9FB0BA2FF1EE}"/>
                    </a:ext>
                  </a:extLst>
                </p14:cNvPr>
                <p14:cNvContentPartPr/>
                <p14:nvPr/>
              </p14:nvContentPartPr>
              <p14:xfrm>
                <a:off x="5820509" y="5376911"/>
                <a:ext cx="213840" cy="178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728258-BBDC-BE2A-8BF0-9FB0BA2FF1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13309" y="5369351"/>
                  <a:ext cx="228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1217B94-B5F3-A3B1-F2CC-8BB434CC11FF}"/>
                    </a:ext>
                  </a:extLst>
                </p14:cNvPr>
                <p14:cNvContentPartPr/>
                <p14:nvPr/>
              </p14:nvContentPartPr>
              <p14:xfrm>
                <a:off x="6053069" y="5437751"/>
                <a:ext cx="34200" cy="142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1217B94-B5F3-A3B1-F2CC-8BB434CC11F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45509" y="5430191"/>
                  <a:ext cx="4932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E6697E-80D2-F959-DFA5-82B98A4078B6}"/>
              </a:ext>
            </a:extLst>
          </p:cNvPr>
          <p:cNvGrpSpPr/>
          <p:nvPr/>
        </p:nvGrpSpPr>
        <p:grpSpPr>
          <a:xfrm>
            <a:off x="9944309" y="5393111"/>
            <a:ext cx="302400" cy="252000"/>
            <a:chOff x="9944309" y="5393111"/>
            <a:chExt cx="30240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9780AE-1F44-CCA2-1D47-CE5CF1061BB6}"/>
                    </a:ext>
                  </a:extLst>
                </p14:cNvPr>
                <p14:cNvContentPartPr/>
                <p14:nvPr/>
              </p14:nvContentPartPr>
              <p14:xfrm>
                <a:off x="9944309" y="5393111"/>
                <a:ext cx="214560" cy="156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9780AE-1F44-CCA2-1D47-CE5CF1061B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36749" y="5385551"/>
                  <a:ext cx="229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5017268-A44E-AD95-65EF-BF91E7A9EB39}"/>
                    </a:ext>
                  </a:extLst>
                </p14:cNvPr>
                <p14:cNvContentPartPr/>
                <p14:nvPr/>
              </p14:nvContentPartPr>
              <p14:xfrm>
                <a:off x="10232309" y="5471591"/>
                <a:ext cx="14400" cy="173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5017268-A44E-AD95-65EF-BF91E7A9EB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224749" y="5464031"/>
                  <a:ext cx="29520" cy="18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83C2A24-638F-2989-A222-20B9CFED30C7}"/>
              </a:ext>
            </a:extLst>
          </p:cNvPr>
          <p:cNvGrpSpPr/>
          <p:nvPr/>
        </p:nvGrpSpPr>
        <p:grpSpPr>
          <a:xfrm>
            <a:off x="5988629" y="1359311"/>
            <a:ext cx="356400" cy="247320"/>
            <a:chOff x="5988629" y="1359311"/>
            <a:chExt cx="35640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3983B9-BD13-D6F4-7854-3719B7097212}"/>
                    </a:ext>
                  </a:extLst>
                </p14:cNvPr>
                <p14:cNvContentPartPr/>
                <p14:nvPr/>
              </p14:nvContentPartPr>
              <p14:xfrm>
                <a:off x="5988629" y="1359311"/>
                <a:ext cx="168840" cy="166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3983B9-BD13-D6F4-7854-3719B70972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81069" y="1351751"/>
                  <a:ext cx="1839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42A7DB-49A6-A1B7-F0D3-F545C7F04313}"/>
                    </a:ext>
                  </a:extLst>
                </p14:cNvPr>
                <p14:cNvContentPartPr/>
                <p14:nvPr/>
              </p14:nvContentPartPr>
              <p14:xfrm>
                <a:off x="6173669" y="1482071"/>
                <a:ext cx="171360" cy="124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42A7DB-49A6-A1B7-F0D3-F545C7F043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66109" y="1474511"/>
                  <a:ext cx="186480" cy="13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AD45A0C-5859-EAE9-A5FA-7958997169CA}"/>
                  </a:ext>
                </a:extLst>
              </p14:cNvPr>
              <p14:cNvContentPartPr/>
              <p14:nvPr/>
            </p14:nvContentPartPr>
            <p14:xfrm>
              <a:off x="5781960" y="1168560"/>
              <a:ext cx="1524960" cy="3564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AD45A0C-5859-EAE9-A5FA-7958997169C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772600" y="1159200"/>
                <a:ext cx="1543680" cy="358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1120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 representation of the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14035" cy="4351655"/>
          </a:xfrm>
        </p:spPr>
        <p:txBody>
          <a:bodyPr/>
          <a:lstStyle/>
          <a:p>
            <a:r>
              <a:rPr lang="en-US" dirty="0"/>
              <a:t>Assume that we have 2 features and 2 classes</a:t>
            </a:r>
          </a:p>
          <a:p>
            <a:r>
              <a:rPr lang="en-US" dirty="0"/>
              <a:t>Then the objective of LDA can be pictorially represented as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57916" y="1885950"/>
            <a:ext cx="4695884" cy="3143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7DCB8C-11BD-4813-8460-84F9083E29F6}"/>
                  </a:ext>
                </a:extLst>
              </p14:cNvPr>
              <p14:cNvContentPartPr/>
              <p14:nvPr/>
            </p14:nvContentPartPr>
            <p14:xfrm>
              <a:off x="6286320" y="1301760"/>
              <a:ext cx="1708560" cy="3778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7DCB8C-11BD-4813-8460-84F9083E29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5560" y="1108080"/>
                <a:ext cx="4914720" cy="39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2CC3AF-AF88-48CC-AF71-0AB6FC596155}"/>
                  </a:ext>
                </a:extLst>
              </p14:cNvPr>
              <p14:cNvContentPartPr/>
              <p14:nvPr/>
            </p14:nvContentPartPr>
            <p14:xfrm>
              <a:off x="7430400" y="1622160"/>
              <a:ext cx="3633120" cy="3309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2CC3AF-AF88-48CC-AF71-0AB6FC5961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6600" y="945000"/>
                <a:ext cx="11285280" cy="5788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dirty="0"/>
              <a:t>Intution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Goal: Project the data into lower dimensional hyperplane &lt;=(C-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/>
              <a:t>) dimension which </a:t>
            </a:r>
            <a:r>
              <a:rPr lang="en-US" i="1" dirty="0">
                <a:solidFill>
                  <a:srgbClr val="00B050"/>
                </a:solidFill>
              </a:rPr>
              <a:t>preserves</a:t>
            </a:r>
            <a:r>
              <a:rPr lang="en-US" dirty="0"/>
              <a:t> </a:t>
            </a:r>
            <a:r>
              <a:rPr lang="en-US" i="1" dirty="0">
                <a:solidFill>
                  <a:srgbClr val="FF0000"/>
                </a:solidFill>
              </a:rPr>
              <a:t>maximum class discriminatory information</a:t>
            </a:r>
            <a:r>
              <a:rPr lang="en-US" i="1" dirty="0"/>
              <a:t> </a:t>
            </a:r>
            <a:r>
              <a:rPr lang="en-US" dirty="0"/>
              <a:t>in the data</a:t>
            </a:r>
          </a:p>
          <a:p>
            <a:pPr lvl="1"/>
            <a:r>
              <a:rPr lang="en-US" dirty="0"/>
              <a:t>Here C is the number of categories or types of classes in the output variable Y</a:t>
            </a:r>
          </a:p>
          <a:p>
            <a:pPr lvl="1"/>
            <a:r>
              <a:rPr lang="en-US" dirty="0"/>
              <a:t>Example: </a:t>
            </a:r>
            <a:r>
              <a:rPr lang="en-US" sz="2200" dirty="0"/>
              <a:t>For Iris data, the maximum dimension of lower dimension hyperplane the data can be projected on to is 3D hyperplane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dirty="0"/>
              <a:t>What is the metric for class discriminatory information?</a:t>
            </a:r>
          </a:p>
          <a:p>
            <a:pPr lvl="1"/>
            <a:r>
              <a:rPr lang="en-US" dirty="0"/>
              <a:t>with-in-class scatter matrix</a:t>
            </a:r>
          </a:p>
          <a:p>
            <a:pPr lvl="1"/>
            <a:r>
              <a:rPr lang="en-US" dirty="0"/>
              <a:t>Between class scatter matrix</a:t>
            </a:r>
          </a:p>
          <a:p>
            <a:pPr lvl="0"/>
            <a:r>
              <a:rPr lang="en-US" dirty="0"/>
              <a:t>Given the data, how does one calculate the with-in-class and between class scatter matrices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0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2" dirty="0">
                <a:sym typeface="+mn-ea"/>
              </a:rPr>
              <a:t>Difference between LDA and PCA: Visual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42510" cy="4351655"/>
          </a:xfrm>
        </p:spPr>
        <p:txBody>
          <a:bodyPr>
            <a:normAutofit/>
          </a:bodyPr>
          <a:lstStyle/>
          <a:p>
            <a:pPr marL="133985" defTabSz="172720">
              <a:spcBef>
                <a:spcPts val="865"/>
              </a:spcBef>
            </a:pP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The	objective</a:t>
            </a:r>
            <a:r>
              <a:rPr lang="en-US"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of</a:t>
            </a:r>
            <a:r>
              <a:rPr lang="en-US"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LDA</a:t>
            </a:r>
            <a:r>
              <a:rPr lang="en-US"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is</a:t>
            </a:r>
            <a:r>
              <a:rPr lang="en-US"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to	</a:t>
            </a:r>
            <a:r>
              <a:rPr lang="en-US"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perform</a:t>
            </a:r>
            <a:r>
              <a:rPr lang="en-US"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dimensionality reduction</a:t>
            </a:r>
            <a:r>
              <a:rPr sz="2400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</a:p>
          <a:p>
            <a:pPr marL="591185" lvl="1" defTabSz="172720">
              <a:spcBef>
                <a:spcPts val="865"/>
              </a:spcBef>
            </a:pPr>
            <a:r>
              <a:rPr lang="en-US" sz="21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I can do that using PCA</a:t>
            </a:r>
          </a:p>
          <a:p>
            <a:pPr marL="133985" lvl="0" defTabSz="172720">
              <a:spcBef>
                <a:spcPts val="865"/>
              </a:spcBef>
            </a:pP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However,</a:t>
            </a:r>
            <a:r>
              <a:rPr lang="en-US"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w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e</a:t>
            </a:r>
            <a:r>
              <a:rPr sz="2400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	wan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t</a:t>
            </a:r>
            <a:r>
              <a:rPr sz="2400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	t</a:t>
            </a:r>
            <a:r>
              <a:rPr sz="2400" i="1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o</a:t>
            </a:r>
            <a:r>
              <a:rPr sz="2400" i="1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	</a:t>
            </a:r>
            <a:r>
              <a:rPr lang="en-US" sz="2400" i="1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preserve</a:t>
            </a:r>
            <a:r>
              <a:rPr sz="2400" i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	</a:t>
            </a:r>
            <a:r>
              <a:rPr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as</a:t>
            </a:r>
            <a:r>
              <a:rPr lang="en-US"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 </a:t>
            </a:r>
            <a:r>
              <a:rPr sz="2400" i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	</a:t>
            </a:r>
            <a:r>
              <a:rPr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much</a:t>
            </a:r>
            <a:r>
              <a:rPr lang="en-US"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 </a:t>
            </a:r>
            <a:r>
              <a:rPr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of</a:t>
            </a:r>
            <a:r>
              <a:rPr sz="2400" i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	the </a:t>
            </a:r>
            <a:r>
              <a:rPr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class</a:t>
            </a:r>
            <a:r>
              <a:rPr lang="en-US"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 </a:t>
            </a:r>
            <a:r>
              <a:rPr sz="2400" i="1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discriminatory information</a:t>
            </a:r>
            <a:r>
              <a:rPr sz="2400" spc="-2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cs typeface="Gill Sans MT" panose="020B0502020104020203" pitchFamily="34" charset="0"/>
                <a:sym typeface="+mn-ea"/>
              </a:rPr>
              <a:t> 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as</a:t>
            </a:r>
            <a:r>
              <a:rPr sz="2400" spc="9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 </a:t>
            </a:r>
            <a:r>
              <a:rPr sz="24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possible.</a:t>
            </a:r>
            <a:endParaRPr sz="2400" dirty="0">
              <a:solidFill>
                <a:prstClr val="black"/>
              </a:solidFill>
              <a:cs typeface="Gill Sans MT" panose="020B0502020104020203" pitchFamily="34" charset="0"/>
            </a:endParaRPr>
          </a:p>
          <a:p>
            <a:pPr marL="635000" lvl="1" defTabSz="172720">
              <a:spcBef>
                <a:spcPts val="725"/>
              </a:spcBef>
            </a:pPr>
            <a:r>
              <a:rPr sz="21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OK, </a:t>
            </a:r>
            <a:r>
              <a:rPr sz="2100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that’s </a:t>
            </a:r>
            <a:r>
              <a:rPr sz="21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new, let dwell deepe</a:t>
            </a:r>
            <a:r>
              <a:rPr lang="en-US" sz="2100" spc="-2" dirty="0">
                <a:solidFill>
                  <a:prstClr val="black"/>
                </a:solidFill>
                <a:cs typeface="Gill Sans MT" panose="020B0502020104020203" pitchFamily="34" charset="0"/>
                <a:sym typeface="+mn-ea"/>
              </a:rPr>
              <a:t>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7332" y="2059990"/>
            <a:ext cx="3600003" cy="377825"/>
          </a:xfrm>
          <a:prstGeom prst="rect">
            <a:avLst/>
          </a:prstGeom>
        </p:spPr>
        <p:txBody>
          <a:bodyPr vert="horz" wrap="square" lIns="0" tIns="9040" rIns="0" bIns="0" rtlCol="0">
            <a:spAutoFit/>
          </a:bodyPr>
          <a:lstStyle/>
          <a:p>
            <a:pPr marL="5080" defTabSz="172720">
              <a:spcBef>
                <a:spcPts val="35"/>
              </a:spcBef>
              <a:tabLst>
                <a:tab pos="297815" algn="l"/>
                <a:tab pos="774065" algn="l"/>
                <a:tab pos="1030605" algn="l"/>
                <a:tab pos="1320165" algn="l"/>
              </a:tabLst>
            </a:pPr>
            <a:endParaRPr sz="2400">
              <a:solidFill>
                <a:prstClr val="black"/>
              </a:solidFill>
              <a:latin typeface="Garamond" panose="02020404030301010803"/>
              <a:cs typeface="Garamond" panose="02020404030301010803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03425"/>
            <a:ext cx="5181600" cy="39954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DB4F6BC-74CA-484E-BC86-004EFC1DA418}"/>
                  </a:ext>
                </a:extLst>
              </p14:cNvPr>
              <p14:cNvContentPartPr/>
              <p14:nvPr/>
            </p14:nvContentPartPr>
            <p14:xfrm>
              <a:off x="5943600" y="2495520"/>
              <a:ext cx="3486600" cy="338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DB4F6BC-74CA-484E-BC86-004EFC1DA4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34240" y="2486160"/>
                <a:ext cx="4013280" cy="340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2100" y="1038225"/>
            <a:ext cx="3200400" cy="2847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39290" y="1034732"/>
            <a:ext cx="2823210" cy="671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cs typeface="+mn-lt"/>
              </a:rPr>
              <a:t>The</a:t>
            </a:r>
            <a:r>
              <a:rPr sz="1400" spc="-5" dirty="0">
                <a:cs typeface="+mn-lt"/>
              </a:rPr>
              <a:t> </a:t>
            </a:r>
            <a:r>
              <a:rPr sz="1400" dirty="0">
                <a:cs typeface="+mn-lt"/>
              </a:rPr>
              <a:t>two</a:t>
            </a:r>
            <a:r>
              <a:rPr sz="1400" spc="-10" dirty="0">
                <a:cs typeface="+mn-lt"/>
              </a:rPr>
              <a:t> </a:t>
            </a:r>
            <a:r>
              <a:rPr sz="1400" dirty="0">
                <a:cs typeface="+mn-lt"/>
              </a:rPr>
              <a:t>classes</a:t>
            </a:r>
            <a:r>
              <a:rPr sz="1400" spc="-5" dirty="0">
                <a:cs typeface="+mn-lt"/>
              </a:rPr>
              <a:t> </a:t>
            </a:r>
            <a:r>
              <a:rPr sz="1400" dirty="0">
                <a:cs typeface="+mn-lt"/>
              </a:rPr>
              <a:t>are</a:t>
            </a:r>
            <a:r>
              <a:rPr sz="1400" spc="-5" dirty="0">
                <a:cs typeface="+mn-lt"/>
              </a:rPr>
              <a:t> </a:t>
            </a:r>
            <a:r>
              <a:rPr sz="1400" dirty="0">
                <a:cs typeface="+mn-lt"/>
              </a:rPr>
              <a:t>not </a:t>
            </a:r>
            <a:r>
              <a:rPr sz="1400" spc="-20" dirty="0">
                <a:cs typeface="+mn-lt"/>
              </a:rPr>
              <a:t>well</a:t>
            </a:r>
            <a:r>
              <a:rPr lang="en-US" sz="1400" spc="-20" dirty="0">
                <a:cs typeface="+mn-lt"/>
              </a:rPr>
              <a:t> </a:t>
            </a:r>
            <a:r>
              <a:rPr sz="1400" dirty="0">
                <a:cs typeface="+mn-lt"/>
                <a:sym typeface="+mn-ea"/>
              </a:rPr>
              <a:t>separated when</a:t>
            </a:r>
            <a:r>
              <a:rPr sz="1400" spc="-5" dirty="0">
                <a:cs typeface="+mn-lt"/>
                <a:sym typeface="+mn-ea"/>
              </a:rPr>
              <a:t> </a:t>
            </a:r>
            <a:r>
              <a:rPr sz="1400" dirty="0">
                <a:cs typeface="+mn-lt"/>
                <a:sym typeface="+mn-ea"/>
              </a:rPr>
              <a:t>projected </a:t>
            </a:r>
            <a:r>
              <a:rPr sz="1400" spc="-20" dirty="0">
                <a:cs typeface="+mn-lt"/>
                <a:sym typeface="+mn-ea"/>
              </a:rPr>
              <a:t>onto </a:t>
            </a:r>
            <a:r>
              <a:rPr sz="1400" dirty="0">
                <a:cs typeface="+mn-lt"/>
                <a:sym typeface="+mn-ea"/>
              </a:rPr>
              <a:t>this</a:t>
            </a:r>
            <a:r>
              <a:rPr sz="1400" spc="-15" dirty="0">
                <a:cs typeface="+mn-lt"/>
                <a:sym typeface="+mn-ea"/>
              </a:rPr>
              <a:t> </a:t>
            </a:r>
            <a:r>
              <a:rPr sz="1400" spc="-20" dirty="0">
                <a:cs typeface="+mn-lt"/>
                <a:sym typeface="+mn-ea"/>
              </a:rPr>
              <a:t>line</a:t>
            </a:r>
            <a:endParaRPr sz="1400" dirty="0">
              <a:cs typeface="+mn-l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400" spc="-20" dirty="0">
              <a:cs typeface="+mn-l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525" y="3981450"/>
            <a:ext cx="3190875" cy="284797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3729243" y="5233913"/>
            <a:ext cx="2670445" cy="1098891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ts val="1670"/>
              </a:lnSpc>
              <a:spcBef>
                <a:spcPts val="160"/>
              </a:spcBef>
            </a:pP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</a:rPr>
              <a:t>This line</a:t>
            </a:r>
            <a:r>
              <a:rPr sz="1400" spc="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</a:rPr>
              <a:t>succeeded in </a:t>
            </a:r>
            <a:r>
              <a:rPr sz="1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separating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1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</a:rPr>
              <a:t>two</a:t>
            </a:r>
            <a:r>
              <a:rPr sz="1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</a:rPr>
              <a:t>classes</a:t>
            </a:r>
            <a:r>
              <a:rPr sz="14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</a:rPr>
              <a:t>and</a:t>
            </a:r>
            <a:r>
              <a:rPr sz="14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</a:rPr>
              <a:t>in</a:t>
            </a:r>
            <a:r>
              <a:rPr sz="1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1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meantime</a:t>
            </a:r>
            <a:r>
              <a:rPr sz="1400" spc="-1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reducing</a:t>
            </a:r>
            <a:r>
              <a:rPr sz="1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spc="-2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the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dimensionality</a:t>
            </a:r>
            <a:r>
              <a:rPr sz="1400" spc="-2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of</a:t>
            </a:r>
            <a:r>
              <a:rPr sz="1400" spc="17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our</a:t>
            </a:r>
            <a:r>
              <a:rPr sz="1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problem</a:t>
            </a:r>
            <a:r>
              <a:rPr lang="en-US" sz="1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from</a:t>
            </a:r>
            <a:r>
              <a:rPr sz="1400" spc="-1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two</a:t>
            </a:r>
            <a:r>
              <a:rPr sz="1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features</a:t>
            </a:r>
            <a:r>
              <a:rPr sz="14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(</a:t>
            </a:r>
            <a:r>
              <a:rPr sz="1400" b="1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x</a:t>
            </a:r>
            <a:r>
              <a:rPr sz="1400" b="1" baseline="-220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1</a:t>
            </a:r>
            <a:r>
              <a:rPr sz="1400" b="1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,x</a:t>
            </a:r>
            <a:r>
              <a:rPr sz="1400" b="1" baseline="-220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2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)</a:t>
            </a:r>
            <a:r>
              <a:rPr sz="14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to</a:t>
            </a:r>
            <a:r>
              <a:rPr sz="1400" spc="-1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only</a:t>
            </a:r>
            <a:r>
              <a:rPr sz="14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spc="-5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a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scalar</a:t>
            </a:r>
            <a:r>
              <a:rPr sz="1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value</a:t>
            </a:r>
            <a:r>
              <a:rPr sz="14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1400" b="1" spc="-2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y</a:t>
            </a:r>
            <a:r>
              <a:rPr sz="1400" spc="-2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.</a:t>
            </a:r>
            <a:endParaRPr lang="en-US" sz="1400" spc="-2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348220" y="1456870"/>
            <a:ext cx="6684767" cy="24519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Assume we have m-dimensional samples {x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}, N</a:t>
            </a:r>
            <a:r>
              <a:rPr lang="en-US" baseline="-25000" dirty="0"/>
              <a:t>1</a:t>
            </a:r>
            <a:r>
              <a:rPr lang="en-US" dirty="0"/>
              <a:t> of which belong to C</a:t>
            </a:r>
            <a:r>
              <a:rPr lang="en-US" baseline="-25000" dirty="0"/>
              <a:t>1</a:t>
            </a:r>
            <a:r>
              <a:rPr lang="en-US" dirty="0"/>
              <a:t> and N</a:t>
            </a:r>
            <a:r>
              <a:rPr lang="en-US" baseline="-25000" dirty="0"/>
              <a:t>2</a:t>
            </a:r>
            <a:r>
              <a:rPr lang="en-US" dirty="0"/>
              <a:t> belong to C</a:t>
            </a:r>
            <a:r>
              <a:rPr lang="en-US" baseline="-25000" dirty="0"/>
              <a:t>2</a:t>
            </a:r>
          </a:p>
          <a:p>
            <a:endParaRPr lang="en-US" baseline="-25000" dirty="0"/>
          </a:p>
          <a:p>
            <a:r>
              <a:rPr lang="en-IN" dirty="0">
                <a:cs typeface="Gill Sans MT" panose="020B0502020104020203" pitchFamily="34" charset="0"/>
              </a:rPr>
              <a:t>We seek to obtain a row vector </a:t>
            </a:r>
            <a:r>
              <a:rPr lang="en-IN" i="1" dirty="0">
                <a:cs typeface="Gill Sans MT" panose="020B0502020104020203" pitchFamily="34" charset="0"/>
              </a:rPr>
              <a:t>y</a:t>
            </a:r>
            <a:r>
              <a:rPr lang="en-IN" b="1" dirty="0">
                <a:cs typeface="Gill Sans MT" panose="020B0502020104020203" pitchFamily="34" charset="0"/>
              </a:rPr>
              <a:t> </a:t>
            </a:r>
            <a:r>
              <a:rPr lang="en-IN" dirty="0">
                <a:cs typeface="Gill Sans MT" panose="020B0502020104020203" pitchFamily="34" charset="0"/>
              </a:rPr>
              <a:t>by projecting the samples of </a:t>
            </a:r>
            <a:r>
              <a:rPr lang="en-IN" b="1" dirty="0">
                <a:cs typeface="Gill Sans MT" panose="020B0502020104020203" pitchFamily="34" charset="0"/>
              </a:rPr>
              <a:t>x </a:t>
            </a:r>
            <a:r>
              <a:rPr lang="en-IN" dirty="0">
                <a:cs typeface="Gill Sans MT" panose="020B0502020104020203" pitchFamily="34" charset="0"/>
              </a:rPr>
              <a:t>onto a line</a:t>
            </a:r>
            <a:r>
              <a:rPr lang="en-IN" dirty="0">
                <a:cs typeface="Garamond" panose="02020404030301010803"/>
              </a:rPr>
              <a:t> (C-</a:t>
            </a:r>
            <a:r>
              <a:rPr lang="en-IN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1</a:t>
            </a:r>
            <a:r>
              <a:rPr lang="en-IN" dirty="0">
                <a:cs typeface="Garamond" panose="02020404030301010803"/>
              </a:rPr>
              <a:t> space, C=</a:t>
            </a:r>
            <a:r>
              <a:rPr lang="en-IN" dirty="0">
                <a:latin typeface="CMU Sans Serif Medium" panose="02000603000000000000" pitchFamily="2" charset="0"/>
                <a:ea typeface="CMU Sans Serif Medium" panose="02000603000000000000" pitchFamily="2" charset="0"/>
                <a:cs typeface="CMU Sans Serif Medium" panose="02000603000000000000" pitchFamily="2" charset="0"/>
              </a:rPr>
              <a:t>2</a:t>
            </a:r>
            <a:r>
              <a:rPr lang="en-IN" dirty="0">
                <a:cs typeface="Garamond" panose="02020404030301010803"/>
              </a:rPr>
              <a:t>).</a:t>
            </a:r>
          </a:p>
          <a:p>
            <a:endParaRPr lang="en-IN" sz="2000" dirty="0">
              <a:cs typeface="Symbol" panose="05050102010706020507"/>
            </a:endParaRPr>
          </a:p>
          <a:p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lang="en-IN" sz="1800" spc="33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all</a:t>
            </a:r>
            <a:r>
              <a:rPr lang="en-IN" sz="1800" spc="6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IN" sz="1800" spc="5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possible</a:t>
            </a:r>
            <a:r>
              <a:rPr lang="en-IN" sz="1800" spc="5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lines</a:t>
            </a:r>
            <a:r>
              <a:rPr lang="en-IN" sz="1800" spc="6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we</a:t>
            </a:r>
            <a:r>
              <a:rPr lang="en-IN" sz="1800" spc="5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would</a:t>
            </a:r>
            <a:r>
              <a:rPr lang="en-IN" sz="1800" spc="5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like</a:t>
            </a:r>
            <a:r>
              <a:rPr lang="en-IN" sz="1800" spc="5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spc="-2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to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select</a:t>
            </a:r>
            <a:r>
              <a:rPr lang="en-IN" sz="1800" spc="4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IN" sz="1800" spc="409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one</a:t>
            </a:r>
            <a:r>
              <a:rPr lang="en-IN" sz="1800" spc="409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that</a:t>
            </a:r>
            <a:r>
              <a:rPr lang="en-IN" sz="1800" spc="41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maximizes</a:t>
            </a:r>
            <a:r>
              <a:rPr lang="en-IN" sz="1800" spc="4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spc="-2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the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separability</a:t>
            </a:r>
            <a:r>
              <a:rPr lang="en-IN" sz="1800" spc="-3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lang="en-IN" sz="1800" spc="275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IN" sz="1800" spc="-2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IN" sz="1800" spc="-10" dirty="0">
                <a:solidFill>
                  <a:schemeClr val="tx1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scalars of different classes</a:t>
            </a:r>
            <a:endParaRPr lang="en-IN" sz="1700" dirty="0">
              <a:cs typeface="Symbol" panose="05050102010706020507"/>
            </a:endParaRPr>
          </a:p>
          <a:p>
            <a:endParaRPr lang="en-US" sz="2000" baseline="-25000" dirty="0"/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FF76BB23-CB01-B127-F24B-75A4EDDD039A}"/>
              </a:ext>
            </a:extLst>
          </p:cNvPr>
          <p:cNvGrpSpPr/>
          <p:nvPr/>
        </p:nvGrpSpPr>
        <p:grpSpPr>
          <a:xfrm>
            <a:off x="8605859" y="277678"/>
            <a:ext cx="161640" cy="24480"/>
            <a:chOff x="8605859" y="277678"/>
            <a:chExt cx="16164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2387ACC-D1D8-DAF4-E8C5-838999C2DE03}"/>
                    </a:ext>
                  </a:extLst>
                </p14:cNvPr>
                <p14:cNvContentPartPr/>
                <p14:nvPr/>
              </p14:nvContentPartPr>
              <p14:xfrm>
                <a:off x="8605859" y="295318"/>
                <a:ext cx="21240" cy="6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2387ACC-D1D8-DAF4-E8C5-838999C2DE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98299" y="287758"/>
                  <a:ext cx="363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20C8136-C782-9A36-00FD-58F7D0CD2FE6}"/>
                    </a:ext>
                  </a:extLst>
                </p14:cNvPr>
                <p14:cNvContentPartPr/>
                <p14:nvPr/>
              </p14:nvContentPartPr>
              <p14:xfrm>
                <a:off x="8753819" y="277678"/>
                <a:ext cx="13680" cy="57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20C8136-C782-9A36-00FD-58F7D0CD2F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746259" y="270118"/>
                  <a:ext cx="2844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B424F850-0CF3-0E52-C2C3-6817FC8AAEA3}"/>
                  </a:ext>
                </a:extLst>
              </p14:cNvPr>
              <p14:cNvContentPartPr/>
              <p14:nvPr/>
            </p14:nvContentPartPr>
            <p14:xfrm>
              <a:off x="8941379" y="234838"/>
              <a:ext cx="11160" cy="46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B424F850-0CF3-0E52-C2C3-6817FC8AAE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33819" y="227278"/>
                <a:ext cx="2628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4FD5FCEE-07AF-FFB3-9243-3DE3A19A37C7}"/>
                  </a:ext>
                </a:extLst>
              </p14:cNvPr>
              <p14:cNvContentPartPr/>
              <p14:nvPr/>
            </p14:nvContentPartPr>
            <p14:xfrm>
              <a:off x="957299" y="3502558"/>
              <a:ext cx="19080" cy="2340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4FD5FCEE-07AF-FFB3-9243-3DE3A19A37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9739" y="3494998"/>
                <a:ext cx="34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F0E98B4B-E69A-8A57-621C-C890F42201FF}"/>
                  </a:ext>
                </a:extLst>
              </p14:cNvPr>
              <p14:cNvContentPartPr/>
              <p14:nvPr/>
            </p14:nvContentPartPr>
            <p14:xfrm>
              <a:off x="1193099" y="5496238"/>
              <a:ext cx="360" cy="36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F0E98B4B-E69A-8A57-621C-C890F42201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85539" y="5488678"/>
                <a:ext cx="15480" cy="1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1505" y="1607820"/>
            <a:ext cx="11287760" cy="7550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01000"/>
              </a:lnSpc>
              <a:spcBef>
                <a:spcPts val="8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In</a:t>
            </a:r>
            <a:r>
              <a:rPr sz="2400" spc="27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order</a:t>
            </a:r>
            <a:r>
              <a:rPr sz="2400" spc="2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sz="2400" spc="2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find</a:t>
            </a:r>
            <a:r>
              <a:rPr sz="2400" spc="27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400" spc="2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good</a:t>
            </a:r>
            <a:r>
              <a:rPr sz="2400" spc="2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projection</a:t>
            </a:r>
            <a:r>
              <a:rPr sz="2400" spc="2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vector,</a:t>
            </a:r>
            <a:r>
              <a:rPr sz="2400" spc="27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we</a:t>
            </a:r>
            <a:r>
              <a:rPr sz="2400" spc="2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need</a:t>
            </a:r>
            <a:r>
              <a:rPr sz="2400" spc="2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sz="2400" spc="2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define</a:t>
            </a:r>
            <a:r>
              <a:rPr sz="2400" u="sng" spc="28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400" spc="-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measure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400" u="sng" spc="30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separation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between</a:t>
            </a:r>
            <a:r>
              <a:rPr sz="2400" u="sng" spc="-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projections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.</a:t>
            </a:r>
            <a:endParaRPr sz="24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6640" y="4724400"/>
            <a:ext cx="1091946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000" spc="-50" dirty="0">
                <a:latin typeface="Gill Sans MT" panose="020B0502020104020203" pitchFamily="34" charset="0"/>
                <a:cs typeface="Gill Sans MT" panose="020B0502020104020203" pitchFamily="34" charset="0"/>
              </a:rPr>
              <a:t>–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	i.e.</a:t>
            </a:r>
            <a:r>
              <a:rPr sz="2000" spc="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projecting</a:t>
            </a:r>
            <a:r>
              <a:rPr sz="2000" spc="6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x</a:t>
            </a:r>
            <a:r>
              <a:rPr sz="2000" b="1" spc="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sz="2000" spc="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y</a:t>
            </a:r>
            <a:r>
              <a:rPr sz="2000" b="1" spc="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will</a:t>
            </a:r>
            <a:r>
              <a:rPr sz="2000" spc="6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lead</a:t>
            </a:r>
            <a:r>
              <a:rPr sz="2000" spc="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sz="2000" spc="6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projecting</a:t>
            </a:r>
            <a:r>
              <a:rPr sz="2000" spc="6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mean</a:t>
            </a:r>
            <a:r>
              <a:rPr sz="2000" spc="6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000" spc="3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x</a:t>
            </a:r>
            <a:r>
              <a:rPr sz="2000" b="1" spc="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sz="2000" spc="6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mean</a:t>
            </a:r>
            <a:r>
              <a:rPr sz="2000" spc="6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lang="en-US"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000" b="1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y</a:t>
            </a:r>
            <a:endParaRPr sz="20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10" y="5163820"/>
            <a:ext cx="116243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We</a:t>
            </a:r>
            <a:r>
              <a:rPr sz="2400" spc="3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could</a:t>
            </a:r>
            <a:r>
              <a:rPr sz="2400" spc="4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then</a:t>
            </a:r>
            <a:r>
              <a:rPr sz="2400" spc="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choose</a:t>
            </a:r>
            <a:r>
              <a:rPr sz="2400" spc="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4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distance</a:t>
            </a:r>
            <a:r>
              <a:rPr sz="2400" u="sng" spc="5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between</a:t>
            </a:r>
            <a:r>
              <a:rPr sz="2400" u="sng" spc="5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u="sng" spc="5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projected</a:t>
            </a:r>
            <a:r>
              <a:rPr sz="2400" u="sng" spc="5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means</a:t>
            </a:r>
            <a:r>
              <a:rPr lang="en-US" sz="2400" u="sng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as</a:t>
            </a:r>
            <a:r>
              <a:rPr sz="2400" spc="-4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our</a:t>
            </a:r>
            <a:r>
              <a:rPr sz="2400" spc="-3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objective</a:t>
            </a:r>
            <a:r>
              <a:rPr sz="2400" spc="-3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function</a:t>
            </a:r>
            <a:endParaRPr lang="en-US" sz="2400" u="sng" spc="-10" dirty="0">
              <a:uFill>
                <a:solidFill>
                  <a:srgbClr val="000000"/>
                </a:solidFill>
              </a:u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524510" y="2450465"/>
            <a:ext cx="88423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5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The</a:t>
            </a:r>
            <a:r>
              <a:rPr sz="2400" spc="-1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mean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vector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of</a:t>
            </a:r>
            <a:r>
              <a:rPr sz="2400" spc="30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each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class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in</a:t>
            </a:r>
            <a:r>
              <a:rPr sz="24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b="1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x</a:t>
            </a:r>
            <a:r>
              <a:rPr sz="2400" b="1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and</a:t>
            </a:r>
            <a:r>
              <a:rPr sz="24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b="1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y</a:t>
            </a:r>
            <a:r>
              <a:rPr sz="2400" b="1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feature</a:t>
            </a:r>
            <a:r>
              <a:rPr sz="24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space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is:</a:t>
            </a:r>
            <a:endParaRPr lang="en-US" sz="2400" spc="-25" dirty="0">
              <a:latin typeface="Gill Sans MT" panose="020B0502020104020203" pitchFamily="34" charset="0"/>
              <a:cs typeface="Gill Sans MT" panose="020B0502020104020203" pitchFamily="34" charset="0"/>
              <a:sym typeface="+mn-ea"/>
            </a:endParaRPr>
          </a:p>
        </p:txBody>
      </p:sp>
      <p:pic>
        <p:nvPicPr>
          <p:cNvPr id="41" name="Content Placeholder 40"/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856" b="1000"/>
          <a:stretch/>
        </p:blipFill>
        <p:spPr>
          <a:xfrm>
            <a:off x="1056641" y="3030220"/>
            <a:ext cx="6715760" cy="1661853"/>
          </a:xfrm>
          <a:prstGeom prst="rect">
            <a:avLst/>
          </a:prstGeom>
        </p:spPr>
      </p:pic>
      <p:pic>
        <p:nvPicPr>
          <p:cNvPr id="44" name="Content Placeholder 43"/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-1922" r="6741" b="17228"/>
          <a:stretch/>
        </p:blipFill>
        <p:spPr>
          <a:xfrm>
            <a:off x="3048000" y="5791201"/>
            <a:ext cx="5486400" cy="687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838200" y="1586230"/>
          <a:ext cx="10515600" cy="43516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60" y="408963"/>
            <a:ext cx="1051560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985" y="1607820"/>
            <a:ext cx="11205845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However,</a:t>
            </a:r>
            <a:r>
              <a:rPr sz="2400" spc="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distance</a:t>
            </a:r>
            <a:r>
              <a:rPr sz="2400" spc="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between</a:t>
            </a:r>
            <a:r>
              <a:rPr sz="2400" spc="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projected</a:t>
            </a:r>
            <a:r>
              <a:rPr sz="2400" spc="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means</a:t>
            </a:r>
            <a:r>
              <a:rPr sz="2400" spc="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is</a:t>
            </a:r>
            <a:r>
              <a:rPr sz="2400" spc="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not</a:t>
            </a:r>
            <a:r>
              <a:rPr sz="2400" u="sng" spc="2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400" u="sng" spc="2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very</a:t>
            </a:r>
            <a:r>
              <a:rPr sz="2400" spc="-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good</a:t>
            </a:r>
            <a:r>
              <a:rPr sz="2400" u="sng" spc="30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measure</a:t>
            </a:r>
            <a:r>
              <a:rPr sz="2400" spc="3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since</a:t>
            </a:r>
            <a:r>
              <a:rPr sz="2400" spc="3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it</a:t>
            </a:r>
            <a:r>
              <a:rPr sz="2400" spc="3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does</a:t>
            </a:r>
            <a:r>
              <a:rPr sz="2400" spc="3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not</a:t>
            </a:r>
            <a:r>
              <a:rPr sz="2400" spc="3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take</a:t>
            </a:r>
            <a:r>
              <a:rPr sz="2400" spc="3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into</a:t>
            </a:r>
            <a:r>
              <a:rPr sz="2400" spc="3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account</a:t>
            </a:r>
            <a:r>
              <a:rPr sz="2400" spc="3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3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standard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deviation</a:t>
            </a:r>
            <a:r>
              <a:rPr sz="24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within</a:t>
            </a:r>
            <a:r>
              <a:rPr sz="24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classes.</a:t>
            </a:r>
            <a:endParaRPr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0868" y="2514803"/>
            <a:ext cx="3420373" cy="28503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36720" y="5490845"/>
            <a:ext cx="414464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This</a:t>
            </a:r>
            <a:r>
              <a:rPr sz="1600" spc="-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axis</a:t>
            </a:r>
            <a:r>
              <a:rPr sz="16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has</a:t>
            </a:r>
            <a:r>
              <a:rPr sz="16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16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larger</a:t>
            </a:r>
            <a:r>
              <a:rPr sz="16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distance</a:t>
            </a:r>
            <a:r>
              <a:rPr sz="1600" spc="-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between</a:t>
            </a:r>
            <a:r>
              <a:rPr sz="16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means</a:t>
            </a:r>
            <a:endParaRPr sz="16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695" y="3357245"/>
            <a:ext cx="3419475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This</a:t>
            </a:r>
            <a:r>
              <a:rPr sz="16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axis</a:t>
            </a:r>
            <a:r>
              <a:rPr sz="16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yields</a:t>
            </a:r>
            <a:r>
              <a:rPr sz="16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better</a:t>
            </a:r>
            <a:r>
              <a:rPr sz="16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dirty="0">
                <a:latin typeface="Gill Sans MT" panose="020B0502020104020203" pitchFamily="34" charset="0"/>
                <a:cs typeface="Gill Sans MT" panose="020B0502020104020203" pitchFamily="34" charset="0"/>
              </a:rPr>
              <a:t>class</a:t>
            </a:r>
            <a:r>
              <a:rPr sz="16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16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separability</a:t>
            </a:r>
            <a:endParaRPr sz="16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4815" y="1379220"/>
            <a:ext cx="11168380" cy="2087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17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solution</a:t>
            </a:r>
            <a:r>
              <a:rPr sz="2400" spc="1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proposed</a:t>
            </a:r>
            <a:r>
              <a:rPr sz="2400" spc="18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by</a:t>
            </a:r>
            <a:r>
              <a:rPr sz="2400" spc="18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Fisher</a:t>
            </a:r>
            <a:r>
              <a:rPr sz="2400" spc="18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is</a:t>
            </a:r>
            <a:r>
              <a:rPr sz="2400" spc="1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sz="2400" spc="18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maximize</a:t>
            </a:r>
            <a:r>
              <a:rPr sz="2400" u="sng" spc="18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400" u="sng" spc="18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function</a:t>
            </a:r>
            <a:r>
              <a:rPr sz="2400" u="sng" spc="18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that</a:t>
            </a:r>
            <a:r>
              <a:rPr sz="2400" spc="-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represents</a:t>
            </a:r>
            <a:r>
              <a:rPr sz="2400" u="sng" spc="40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u="sng" spc="40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difference</a:t>
            </a:r>
            <a:r>
              <a:rPr sz="2400" u="sng" spc="40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between</a:t>
            </a:r>
            <a:r>
              <a:rPr sz="2400" u="sng" spc="41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u="sng" spc="40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means,</a:t>
            </a:r>
            <a:r>
              <a:rPr sz="2400" u="sng" spc="40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normalized</a:t>
            </a:r>
            <a:r>
              <a:rPr sz="2400" u="sng" spc="409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by</a:t>
            </a:r>
            <a:r>
              <a:rPr sz="2400" u="sng" spc="409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spc="-5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400" spc="-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measure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400" u="sng" spc="315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the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within-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class </a:t>
            </a:r>
            <a:r>
              <a:rPr sz="2400" u="sng" spc="-20" dirty="0">
                <a:uFill>
                  <a:solidFill>
                    <a:srgbClr val="000000"/>
                  </a:solidFill>
                </a:uFill>
                <a:latin typeface="Gill Sans MT" panose="020B0502020104020203" pitchFamily="34" charset="0"/>
                <a:cs typeface="Gill Sans MT" panose="020B0502020104020203" pitchFamily="34" charset="0"/>
              </a:rPr>
              <a:t>variability</a:t>
            </a:r>
            <a:r>
              <a:rPr sz="2400" spc="-20" dirty="0">
                <a:latin typeface="Gill Sans MT" panose="020B0502020104020203" pitchFamily="34" charset="0"/>
                <a:cs typeface="Gill Sans MT" panose="020B0502020104020203" pitchFamily="34" charset="0"/>
              </a:rPr>
              <a:t>,</a:t>
            </a:r>
            <a:r>
              <a:rPr sz="2400" spc="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or</a:t>
            </a:r>
            <a:r>
              <a:rPr sz="2400" spc="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 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so-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called</a:t>
            </a:r>
            <a:r>
              <a:rPr sz="2400" spc="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i="1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scatter.</a:t>
            </a:r>
            <a:endParaRPr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785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944880" algn="l"/>
                <a:tab pos="1646555" algn="l"/>
                <a:tab pos="2362835" algn="l"/>
                <a:tab pos="2861310" algn="l"/>
                <a:tab pos="3763645" algn="l"/>
                <a:tab pos="4308475" algn="l"/>
                <a:tab pos="5401945" algn="l"/>
                <a:tab pos="5854065" algn="l"/>
                <a:tab pos="7219950" algn="l"/>
                <a:tab pos="7686040" algn="l"/>
              </a:tabLst>
            </a:pP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For</a:t>
            </a:r>
            <a:r>
              <a:rPr lang="en-US"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spc="-20" dirty="0">
                <a:latin typeface="Gill Sans MT" panose="020B0502020104020203" pitchFamily="34" charset="0"/>
                <a:cs typeface="Gill Sans MT" panose="020B0502020104020203" pitchFamily="34" charset="0"/>
              </a:rPr>
              <a:t>each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sz="2400" spc="-20" dirty="0">
                <a:latin typeface="Gill Sans MT" panose="020B0502020104020203" pitchFamily="34" charset="0"/>
                <a:cs typeface="Gill Sans MT" panose="020B0502020104020203" pitchFamily="34" charset="0"/>
              </a:rPr>
              <a:t>class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we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define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sz="2400" b="1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scatter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,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lang="en-US"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an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equivalent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	</a:t>
            </a: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lang="en-US"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variance,</a:t>
            </a:r>
            <a:r>
              <a:rPr lang="en-US"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as</a:t>
            </a:r>
            <a:r>
              <a:rPr lang="en-US" sz="2400" spc="-2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(sum</a:t>
            </a:r>
            <a:r>
              <a:rPr sz="2400" spc="26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of</a:t>
            </a:r>
            <a:r>
              <a:rPr sz="2400" spc="47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square</a:t>
            </a:r>
            <a:r>
              <a:rPr sz="2400" spc="26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differences</a:t>
            </a:r>
            <a:r>
              <a:rPr sz="2400" spc="27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between</a:t>
            </a:r>
            <a:r>
              <a:rPr sz="2400" spc="27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the</a:t>
            </a:r>
            <a:r>
              <a:rPr sz="2400" spc="26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projected</a:t>
            </a:r>
            <a:r>
              <a:rPr sz="2400" spc="27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samples</a:t>
            </a:r>
            <a:r>
              <a:rPr sz="2400" spc="27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and</a:t>
            </a:r>
            <a:r>
              <a:rPr sz="2400" spc="27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their</a:t>
            </a:r>
            <a:r>
              <a:rPr sz="2400" spc="27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4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class mean).</a:t>
            </a:r>
            <a:endParaRPr lang="en-US" sz="2400" spc="-2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915535" y="3560445"/>
            <a:ext cx="2286000" cy="868045"/>
            <a:chOff x="7741" y="5607"/>
            <a:chExt cx="3600" cy="1367"/>
          </a:xfrm>
        </p:grpSpPr>
        <p:sp>
          <p:nvSpPr>
            <p:cNvPr id="11" name="object 11"/>
            <p:cNvSpPr txBox="1"/>
            <p:nvPr/>
          </p:nvSpPr>
          <p:spPr>
            <a:xfrm>
              <a:off x="8884" y="5674"/>
              <a:ext cx="631" cy="1017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4100" spc="30" dirty="0">
                  <a:latin typeface="Symbol" panose="05050102010706020507"/>
                  <a:cs typeface="Symbol" panose="05050102010706020507"/>
                </a:rPr>
                <a:t></a:t>
              </a:r>
              <a:endParaRPr sz="41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8409" y="5822"/>
              <a:ext cx="344" cy="68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750" spc="5" dirty="0">
                  <a:latin typeface="Symbol" panose="05050102010706020507"/>
                  <a:cs typeface="Symbol" panose="05050102010706020507"/>
                </a:rPr>
                <a:t></a:t>
              </a:r>
              <a:endParaRPr sz="275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0804" y="6189"/>
              <a:ext cx="130" cy="4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i="1" dirty="0">
                  <a:latin typeface="Times New Roman" panose="02020603050405020304"/>
                  <a:cs typeface="Times New Roman" panose="02020603050405020304"/>
                </a:rPr>
                <a:t>i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958" y="6189"/>
              <a:ext cx="130" cy="4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i="1" dirty="0">
                  <a:latin typeface="Times New Roman" panose="02020603050405020304"/>
                  <a:cs typeface="Times New Roman" panose="02020603050405020304"/>
                </a:rPr>
                <a:t>i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757" y="5822"/>
              <a:ext cx="255" cy="68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sz="2750" i="1" dirty="0">
                  <a:latin typeface="Times New Roman" panose="02020603050405020304"/>
                  <a:cs typeface="Times New Roman" panose="02020603050405020304"/>
                </a:rPr>
                <a:t>s</a:t>
              </a:r>
              <a:endParaRPr sz="27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8821" y="6559"/>
              <a:ext cx="694" cy="41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5"/>
                </a:spcBef>
              </a:pPr>
              <a:r>
                <a:rPr sz="1600" i="1" spc="-20" dirty="0" err="1"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1600" spc="-20" dirty="0" err="1">
                  <a:latin typeface="Symbol" panose="05050102010706020507"/>
                  <a:cs typeface="Symbol" panose="05050102010706020507"/>
                </a:rPr>
                <a:t></a:t>
              </a:r>
              <a:r>
                <a:rPr lang="en-US" sz="1600" spc="-20" dirty="0" err="1">
                  <a:latin typeface="+mj-lt"/>
                  <a:cs typeface="Symbol" panose="05050102010706020507"/>
                </a:rPr>
                <a:t>c</a:t>
              </a:r>
              <a:r>
                <a:rPr lang="en-US" sz="1600" spc="-20" baseline="-25000" dirty="0" err="1">
                  <a:latin typeface="+mj-lt"/>
                  <a:cs typeface="Symbol" panose="05050102010706020507"/>
                </a:rPr>
                <a:t>i</a:t>
              </a:r>
              <a:endParaRPr sz="1725" baseline="-25000" dirty="0">
                <a:latin typeface="+mj-lt"/>
                <a:cs typeface="Times New Roman" panose="02020603050405020304"/>
              </a:endParaRPr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9521" y="5646"/>
              <a:ext cx="1680" cy="89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3600" spc="-60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2750" i="1" spc="-60" dirty="0">
                  <a:latin typeface="Times New Roman" panose="02020603050405020304"/>
                  <a:cs typeface="Times New Roman" panose="02020603050405020304"/>
                </a:rPr>
                <a:t>y</a:t>
              </a:r>
              <a:r>
                <a:rPr sz="2750" i="1" spc="-19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5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750" spc="-229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900" i="1" dirty="0">
                  <a:latin typeface="Symbol" panose="05050102010706020507"/>
                  <a:cs typeface="Symbol" panose="05050102010706020507"/>
                </a:rPr>
                <a:t></a:t>
              </a:r>
              <a:r>
                <a:rPr sz="2900" spc="1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600" spc="-350" dirty="0">
                  <a:latin typeface="Symbol" panose="05050102010706020507"/>
                  <a:cs typeface="Symbol" panose="05050102010706020507"/>
                </a:rPr>
                <a:t></a:t>
              </a:r>
              <a:endParaRPr sz="360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11140" y="5765"/>
              <a:ext cx="201" cy="4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074" y="5805"/>
              <a:ext cx="201" cy="4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16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741" y="5607"/>
              <a:ext cx="3135" cy="68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  <a:tabLst>
                  <a:tab pos="1788160" algn="l"/>
                </a:tabLst>
              </a:pPr>
              <a:r>
                <a:rPr sz="2750" spc="-50" dirty="0">
                  <a:latin typeface="Times New Roman" panose="02020603050405020304"/>
                  <a:cs typeface="Times New Roman" panose="02020603050405020304"/>
                </a:rPr>
                <a:t>~</a:t>
              </a:r>
              <a:r>
                <a:rPr sz="275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750" spc="-50" dirty="0">
                  <a:latin typeface="Times New Roman" panose="02020603050405020304"/>
                  <a:cs typeface="Times New Roman" panose="02020603050405020304"/>
                </a:rPr>
                <a:t>~</a:t>
              </a:r>
              <a:endParaRPr sz="275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30"/>
              <p:cNvSpPr txBox="1"/>
              <p:nvPr/>
            </p:nvSpPr>
            <p:spPr>
              <a:xfrm>
                <a:off x="304800" y="4495800"/>
                <a:ext cx="1074547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55600" indent="-342900" algn="l">
                  <a:spcBef>
                    <a:spcPts val="1785"/>
                  </a:spcBef>
                  <a:buClrTx/>
                  <a:buSzTx/>
                  <a:buFont typeface="Arial" panose="020B0604020202020204"/>
                  <a:buChar char="•"/>
                  <a:tabLst>
                    <a:tab pos="354965" algn="l"/>
                    <a:tab pos="355600" algn="l"/>
                    <a:tab pos="944880" algn="l"/>
                    <a:tab pos="1646555" algn="l"/>
                    <a:tab pos="2362835" algn="l"/>
                    <a:tab pos="2861310" algn="l"/>
                    <a:tab pos="3763645" algn="l"/>
                    <a:tab pos="4308475" algn="l"/>
                    <a:tab pos="5401945" algn="l"/>
                    <a:tab pos="5854065" algn="l"/>
                    <a:tab pos="7219950" algn="l"/>
                    <a:tab pos="7686040" algn="l"/>
                  </a:tabLst>
                </a:pPr>
                <a:r>
                  <a:rPr lang="en-US" sz="2400" spc="-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    measures </a:t>
                </a:r>
                <a:r>
                  <a:rPr sz="2400" spc="-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the variability within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spc="-25" dirty="0">
                        <a:latin typeface="Cambria Math" panose="02040503050406030204" pitchFamily="18" charset="0"/>
                        <a:cs typeface="Gill Sans MT" panose="020B0502020104020203" pitchFamily="34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400" spc="-25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sz="2400" spc="-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after projecting it on</a:t>
                </a:r>
                <a:r>
                  <a:rPr lang="en-US" sz="2400" spc="-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spc="-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the y-space.</a:t>
                </a:r>
              </a:p>
            </p:txBody>
          </p:sp>
        </mc:Choice>
        <mc:Fallback xmlns="">
          <p:sp>
            <p:nvSpPr>
              <p:cNvPr id="31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495800"/>
                <a:ext cx="10745470" cy="460375"/>
              </a:xfrm>
              <a:prstGeom prst="rect">
                <a:avLst/>
              </a:prstGeom>
              <a:blipFill>
                <a:blip r:embed="rId2"/>
                <a:stretch>
                  <a:fillRect l="-624" t="-10667" b="-29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Content Placeholder 3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4495800"/>
            <a:ext cx="525780" cy="6172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32"/>
              <p:cNvSpPr txBox="1"/>
              <p:nvPr/>
            </p:nvSpPr>
            <p:spPr>
              <a:xfrm>
                <a:off x="609600" y="5181600"/>
                <a:ext cx="11168380" cy="84260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dirty="0"/>
                  <a:t>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i="1" baseline="-2500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measures the variability within the two classes at hand after projection, hence it is called </a:t>
                </a:r>
                <a:r>
                  <a:rPr lang="en-US" sz="2400" i="1" dirty="0"/>
                  <a:t>within-class scatter</a:t>
                </a:r>
                <a:r>
                  <a:rPr lang="en-US" sz="2400" dirty="0"/>
                  <a:t> of the projected samples</a:t>
                </a:r>
              </a:p>
            </p:txBody>
          </p:sp>
        </mc:Choice>
        <mc:Fallback xmlns="">
          <p:sp>
            <p:nvSpPr>
              <p:cNvPr id="33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81600"/>
                <a:ext cx="11168380" cy="842603"/>
              </a:xfrm>
              <a:prstGeom prst="rect">
                <a:avLst/>
              </a:prstGeom>
              <a:blipFill>
                <a:blip r:embed="rId4"/>
                <a:stretch>
                  <a:fillRect l="-909" t="-4478" r="-227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875" y="2395855"/>
            <a:ext cx="3308350" cy="277749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2805" y="1612265"/>
            <a:ext cx="985266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68300" algn="l"/>
              </a:tabLst>
            </a:pP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34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Fisher</a:t>
            </a:r>
            <a:r>
              <a:rPr sz="2000" spc="34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linear</a:t>
            </a:r>
            <a:r>
              <a:rPr sz="2000" spc="34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discriminant</a:t>
            </a:r>
            <a:r>
              <a:rPr sz="2000" spc="3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is</a:t>
            </a:r>
            <a:r>
              <a:rPr sz="2000" spc="34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defined</a:t>
            </a:r>
            <a:r>
              <a:rPr sz="2000" spc="3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as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37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linear</a:t>
            </a:r>
            <a:r>
              <a:rPr sz="2000" spc="36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function</a:t>
            </a:r>
            <a:r>
              <a:rPr sz="2000" spc="37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w</a:t>
            </a:r>
            <a:r>
              <a:rPr sz="1950" b="1" baseline="26000" dirty="0">
                <a:latin typeface="Gill Sans MT" panose="020B0502020104020203" pitchFamily="34" charset="0"/>
                <a:cs typeface="Gill Sans MT" panose="020B0502020104020203" pitchFamily="34" charset="0"/>
              </a:rPr>
              <a:t>T</a:t>
            </a:r>
            <a:r>
              <a:rPr sz="20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x</a:t>
            </a:r>
            <a:r>
              <a:rPr sz="2000" b="1" spc="37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that</a:t>
            </a:r>
            <a:r>
              <a:rPr sz="2000" spc="37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maximizes</a:t>
            </a:r>
            <a:r>
              <a:rPr sz="2000" spc="36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the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criterion</a:t>
            </a:r>
            <a:r>
              <a:rPr sz="2000" spc="2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function:</a:t>
            </a:r>
            <a:r>
              <a:rPr sz="2000" spc="2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(the</a:t>
            </a:r>
            <a:r>
              <a:rPr sz="2000" spc="2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distance</a:t>
            </a:r>
            <a:r>
              <a:rPr sz="2000" spc="2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between</a:t>
            </a:r>
            <a:r>
              <a:rPr sz="2000" spc="229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the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projected</a:t>
            </a:r>
            <a:r>
              <a:rPr sz="2000" spc="44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means</a:t>
            </a:r>
            <a:r>
              <a:rPr sz="2000" spc="44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normalized</a:t>
            </a:r>
            <a:r>
              <a:rPr sz="2000" spc="434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by</a:t>
            </a:r>
            <a:r>
              <a:rPr sz="2000" spc="4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44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within-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class</a:t>
            </a:r>
            <a:r>
              <a:rPr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scatter</a:t>
            </a:r>
            <a:r>
              <a:rPr sz="20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000" spc="254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 projected </a:t>
            </a:r>
            <a:r>
              <a:rPr sz="20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samples.</a:t>
            </a:r>
            <a:endParaRPr sz="20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2805" y="5133975"/>
            <a:ext cx="10391140" cy="935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Therefore,</a:t>
            </a:r>
            <a:r>
              <a:rPr sz="20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we</a:t>
            </a:r>
            <a:r>
              <a:rPr sz="2000" spc="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will</a:t>
            </a:r>
            <a:r>
              <a:rPr sz="2000" spc="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be</a:t>
            </a:r>
            <a:r>
              <a:rPr sz="2000" spc="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looking</a:t>
            </a:r>
            <a:r>
              <a:rPr sz="2000" spc="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for</a:t>
            </a:r>
            <a:r>
              <a:rPr sz="2000" spc="-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000" spc="1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projection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where</a:t>
            </a:r>
            <a:r>
              <a:rPr sz="2000" spc="120" dirty="0"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examples</a:t>
            </a:r>
            <a:r>
              <a:rPr sz="2000" spc="114" dirty="0"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from</a:t>
            </a:r>
            <a:r>
              <a:rPr sz="2000" spc="120" dirty="0"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125" dirty="0"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same</a:t>
            </a:r>
            <a:r>
              <a:rPr sz="2000" i="1" spc="120" dirty="0"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class</a:t>
            </a:r>
            <a:r>
              <a:rPr sz="2000" i="1" spc="120" dirty="0"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000" i="1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are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projected</a:t>
            </a:r>
            <a:r>
              <a:rPr sz="2000" i="1" spc="7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very</a:t>
            </a:r>
            <a:r>
              <a:rPr sz="2000" i="1" spc="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close</a:t>
            </a:r>
            <a:r>
              <a:rPr sz="2000" i="1" spc="7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to</a:t>
            </a:r>
            <a:r>
              <a:rPr sz="2000" i="1" spc="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each</a:t>
            </a:r>
            <a:r>
              <a:rPr sz="2000" i="1" spc="7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other</a:t>
            </a:r>
            <a:r>
              <a:rPr sz="2000" spc="7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and,</a:t>
            </a:r>
            <a:r>
              <a:rPr sz="2000" spc="7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at</a:t>
            </a:r>
            <a:r>
              <a:rPr sz="2000" spc="8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the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same</a:t>
            </a:r>
            <a:r>
              <a:rPr sz="2000" spc="4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time,</a:t>
            </a:r>
            <a:r>
              <a:rPr sz="2000" spc="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projected</a:t>
            </a:r>
            <a:r>
              <a:rPr sz="2000" i="1" spc="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means</a:t>
            </a:r>
            <a:r>
              <a:rPr sz="2000" i="1" spc="4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are</a:t>
            </a:r>
            <a:r>
              <a:rPr sz="2000" i="1" spc="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as</a:t>
            </a:r>
            <a:r>
              <a:rPr sz="2000" i="1" spc="4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farther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apart</a:t>
            </a:r>
            <a:r>
              <a:rPr sz="2000" i="1" spc="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dirty="0">
                <a:latin typeface="Gill Sans MT" panose="020B0502020104020203" pitchFamily="34" charset="0"/>
                <a:cs typeface="Gill Sans MT" panose="020B0502020104020203" pitchFamily="34" charset="0"/>
              </a:rPr>
              <a:t>as</a:t>
            </a:r>
            <a:r>
              <a:rPr sz="2000" i="1" spc="1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i="1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possible</a:t>
            </a:r>
            <a:endParaRPr sz="2000" i="1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0" y="3124200"/>
            <a:ext cx="3488055" cy="16503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397510" y="1607820"/>
                <a:ext cx="11045190" cy="17183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/>
                  <a:buChar char="•"/>
                  <a:tabLst>
                    <a:tab pos="380365" algn="l"/>
                    <a:tab pos="381000" algn="l"/>
                  </a:tabLst>
                </a:pP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In</a:t>
                </a:r>
                <a:r>
                  <a:rPr sz="2400" spc="16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order</a:t>
                </a:r>
                <a:r>
                  <a:rPr sz="2400" spc="16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to</a:t>
                </a:r>
                <a:r>
                  <a:rPr sz="2400" spc="16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find</a:t>
                </a:r>
                <a:r>
                  <a:rPr sz="2400" spc="16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the</a:t>
                </a:r>
                <a:r>
                  <a:rPr sz="2400" spc="16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optimum</a:t>
                </a:r>
                <a:r>
                  <a:rPr sz="2400" spc="16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projection</a:t>
                </a:r>
                <a:r>
                  <a:rPr sz="2400" spc="16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sz="2400" b="1" baseline="260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*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,</a:t>
                </a:r>
                <a:r>
                  <a:rPr sz="2400" spc="16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we</a:t>
                </a:r>
                <a:r>
                  <a:rPr sz="2400" spc="16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need</a:t>
                </a:r>
                <a:r>
                  <a:rPr sz="2400" spc="16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to</a:t>
                </a:r>
                <a:r>
                  <a:rPr sz="2400" spc="16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express</a:t>
                </a:r>
                <a:r>
                  <a:rPr lang="en-US" sz="2400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𝐽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sz="2400" i="1" spc="-1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as</a:t>
                </a:r>
                <a:r>
                  <a:rPr sz="2400" spc="-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an explicit</a:t>
                </a:r>
                <a:r>
                  <a:rPr sz="2400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function</a:t>
                </a:r>
                <a:r>
                  <a:rPr sz="2400" spc="-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of</a:t>
                </a:r>
                <a:r>
                  <a:rPr sz="2400" spc="3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25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sz="2400" i="1" spc="-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.</a:t>
                </a:r>
                <a:endParaRPr sz="2400"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  <a:p>
                <a:pPr marL="381000" marR="30480" indent="-342900">
                  <a:lnSpc>
                    <a:spcPct val="101000"/>
                  </a:lnSpc>
                  <a:spcBef>
                    <a:spcPts val="1730"/>
                  </a:spcBef>
                  <a:buFont typeface="Arial" panose="020B0604020202020204"/>
                  <a:buChar char="•"/>
                  <a:tabLst>
                    <a:tab pos="380365" algn="l"/>
                    <a:tab pos="381000" algn="l"/>
                    <a:tab pos="4029710" algn="l"/>
                  </a:tabLst>
                </a:pP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We</a:t>
                </a:r>
                <a:r>
                  <a:rPr sz="2400" spc="31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will</a:t>
                </a:r>
                <a:r>
                  <a:rPr sz="2400" spc="33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define</a:t>
                </a:r>
                <a:r>
                  <a:rPr sz="2400" spc="33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a</a:t>
                </a:r>
                <a:r>
                  <a:rPr sz="2400" spc="33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measure</a:t>
                </a:r>
                <a:r>
                  <a:rPr sz="2400" spc="33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spc="-3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of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	the</a:t>
                </a:r>
                <a:r>
                  <a:rPr sz="2400" spc="32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scatter</a:t>
                </a:r>
                <a:r>
                  <a:rPr sz="2400" spc="33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in</a:t>
                </a:r>
                <a:r>
                  <a:rPr sz="2400" spc="33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multivariate</a:t>
                </a:r>
                <a:r>
                  <a:rPr sz="2400" spc="33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feature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space</a:t>
                </a:r>
                <a:r>
                  <a:rPr sz="2400" spc="-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b="1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x</a:t>
                </a:r>
                <a:r>
                  <a:rPr sz="2400" b="1" spc="-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which</a:t>
                </a:r>
                <a:r>
                  <a:rPr sz="2400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are</a:t>
                </a:r>
                <a:r>
                  <a:rPr sz="2400" spc="-1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denoted</a:t>
                </a:r>
                <a:r>
                  <a:rPr sz="2400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as</a:t>
                </a:r>
                <a:r>
                  <a:rPr sz="2400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i="1" u="sng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scatter</a:t>
                </a:r>
                <a:r>
                  <a:rPr sz="2400" i="1" u="sng" spc="-10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 matrices</a:t>
                </a:r>
                <a:r>
                  <a:rPr sz="2400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;</a:t>
                </a:r>
                <a:endParaRPr sz="2400"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10" y="1607820"/>
                <a:ext cx="11045190" cy="1718310"/>
              </a:xfrm>
              <a:prstGeom prst="rect">
                <a:avLst/>
              </a:prstGeom>
              <a:blipFill rotWithShape="1">
                <a:blip r:embed="rId2"/>
                <a:stretch>
                  <a:fillRect t="-295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187960" y="5638800"/>
                <a:ext cx="11812905" cy="452755"/>
              </a:xfrm>
              <a:prstGeom prst="rect">
                <a:avLst/>
              </a:prstGeom>
            </p:spPr>
            <p:txBody>
              <a:bodyPr vert="horz" wrap="square" lIns="0" tIns="83820" rIns="0" bIns="0" rtlCol="0">
                <a:spAutoFit/>
              </a:bodyPr>
              <a:lstStyle/>
              <a:p>
                <a:pPr marL="393700" indent="-342900">
                  <a:lnSpc>
                    <a:spcPct val="100000"/>
                  </a:lnSpc>
                  <a:spcBef>
                    <a:spcPts val="2115"/>
                  </a:spcBef>
                  <a:buFont typeface="Arial" panose="020B0604020202020204"/>
                  <a:buChar char="•"/>
                  <a:tabLst>
                    <a:tab pos="393065" algn="l"/>
                    <a:tab pos="393700" algn="l"/>
                  </a:tabLst>
                </a:pP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Where</a:t>
                </a:r>
                <a:r>
                  <a:rPr sz="2400" spc="2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𝐒</m:t>
                    </m:r>
                    <m:r>
                      <a:rPr lang="en-US" sz="2400" b="1" baseline="-19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𝐢</m:t>
                    </m:r>
                    <m:r>
                      <a:rPr lang="en-US" sz="2400" b="1" spc="337" baseline="-19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is</a:t>
                </a:r>
                <a:r>
                  <a:rPr sz="2400" spc="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the</a:t>
                </a:r>
                <a:r>
                  <a:rPr sz="2400" spc="2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u="sng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covariance</a:t>
                </a:r>
                <a:r>
                  <a:rPr sz="2400" u="sng" spc="20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u="sng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matrix</a:t>
                </a:r>
                <a:r>
                  <a:rPr sz="2400" spc="2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of</a:t>
                </a:r>
                <a:r>
                  <a:rPr sz="2400" spc="33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class</a:t>
                </a:r>
                <a:r>
                  <a:rPr sz="2400" spc="1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lang="en-US" sz="2400" spc="1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C</a:t>
                </a:r>
                <a14:m>
                  <m:oMath xmlns:m="http://schemas.openxmlformats.org/officeDocument/2006/math">
                    <m:r>
                      <a:rPr lang="en-US" sz="2400" b="1" baseline="-19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,</a:t>
                </a:r>
                <a:r>
                  <a:rPr sz="2400" spc="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and</a:t>
                </a:r>
                <a:r>
                  <a:rPr sz="2400" spc="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b="1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S</a:t>
                </a:r>
                <a:r>
                  <a:rPr sz="2400" b="1" baseline="-190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w</a:t>
                </a:r>
                <a:r>
                  <a:rPr sz="2400" b="1" spc="337" baseline="-190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is</a:t>
                </a:r>
                <a:r>
                  <a:rPr sz="2400" spc="25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called</a:t>
                </a:r>
                <a:r>
                  <a:rPr sz="2400" spc="2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spc="-12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the</a:t>
                </a:r>
                <a:r>
                  <a:rPr lang="en-US" sz="2400" spc="-12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  </a:t>
                </a:r>
                <a:r>
                  <a:rPr sz="2400" i="1" u="sng" spc="-10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within-</a:t>
                </a:r>
                <a:r>
                  <a:rPr sz="2400" i="1" u="sng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class</a:t>
                </a:r>
                <a:r>
                  <a:rPr sz="2400" i="1" u="sng" spc="20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i="1" u="sng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scatter</a:t>
                </a:r>
                <a:r>
                  <a:rPr sz="2400" i="1" u="sng" spc="20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 </a:t>
                </a:r>
                <a:r>
                  <a:rPr sz="2400" i="1" u="sng" spc="-10" dirty="0">
                    <a:uFill>
                      <a:solidFill>
                        <a:srgbClr val="000000"/>
                      </a:solidFill>
                    </a:uFill>
                    <a:latin typeface="Gill Sans MT" panose="020B0502020104020203" pitchFamily="34" charset="0"/>
                    <a:cs typeface="Gill Sans MT" panose="020B0502020104020203" pitchFamily="34" charset="0"/>
                  </a:rPr>
                  <a:t>matrix</a:t>
                </a:r>
                <a:r>
                  <a:rPr sz="2400" i="1" spc="-10" dirty="0">
                    <a:latin typeface="Gill Sans MT" panose="020B0502020104020203" pitchFamily="34" charset="0"/>
                    <a:cs typeface="Gill Sans MT" panose="020B0502020104020203" pitchFamily="34" charset="0"/>
                  </a:rPr>
                  <a:t>.</a:t>
                </a:r>
                <a:endParaRPr sz="2400" dirty="0">
                  <a:latin typeface="Gill Sans MT" panose="020B0502020104020203" pitchFamily="34" charset="0"/>
                  <a:cs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60" y="5638800"/>
                <a:ext cx="11812905" cy="452755"/>
              </a:xfrm>
              <a:prstGeom prst="rect">
                <a:avLst/>
              </a:prstGeom>
              <a:blipFill>
                <a:blip r:embed="rId3"/>
                <a:stretch>
                  <a:fillRect l="-1084" t="-2703" r="-258" b="-405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Content Placeholder 21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8382000" y="3200400"/>
            <a:ext cx="3594735" cy="2017395"/>
          </a:xfrm>
          <a:prstGeom prst="rect">
            <a:avLst/>
          </a:prstGeom>
        </p:spPr>
      </p:pic>
      <p:pic>
        <p:nvPicPr>
          <p:cNvPr id="23" name="Content Placeholder 22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2667000" y="3429000"/>
            <a:ext cx="4686300" cy="12877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4800600"/>
            <a:ext cx="2346960" cy="7543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805" y="1353185"/>
            <a:ext cx="1034542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Gill Sans MT" panose="020B0502020104020203" pitchFamily="34" charset="0"/>
                <a:cs typeface="Gill Sans MT" panose="020B0502020104020203" pitchFamily="34" charset="0"/>
              </a:rPr>
              <a:t>Now,</a:t>
            </a:r>
            <a:r>
              <a:rPr sz="2000" spc="14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1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scatter</a:t>
            </a:r>
            <a:r>
              <a:rPr sz="2000" spc="1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000" spc="409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000" spc="1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projection</a:t>
            </a:r>
            <a:r>
              <a:rPr sz="2000" spc="16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y</a:t>
            </a:r>
            <a:r>
              <a:rPr sz="2000" b="1" spc="1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can</a:t>
            </a:r>
            <a:r>
              <a:rPr sz="2000" spc="1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then</a:t>
            </a:r>
            <a:r>
              <a:rPr sz="2000" spc="1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be</a:t>
            </a:r>
            <a:r>
              <a:rPr sz="2000" spc="1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expressed</a:t>
            </a:r>
            <a:r>
              <a:rPr sz="2000" spc="14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as</a:t>
            </a:r>
            <a:r>
              <a:rPr sz="2000" spc="1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000" spc="15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function</a:t>
            </a:r>
            <a:r>
              <a:rPr sz="2000" spc="15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lang="en-US" sz="20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the</a:t>
            </a:r>
            <a:r>
              <a:rPr sz="20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scatter</a:t>
            </a:r>
            <a:r>
              <a:rPr sz="2000" spc="-1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matrix</a:t>
            </a:r>
            <a:r>
              <a:rPr sz="20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in</a:t>
            </a:r>
            <a:r>
              <a:rPr sz="20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feature</a:t>
            </a:r>
            <a:r>
              <a:rPr sz="2000" spc="-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</a:t>
            </a:r>
            <a:r>
              <a:rPr sz="2000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space </a:t>
            </a:r>
            <a:r>
              <a:rPr sz="2000" b="1" spc="-2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x</a:t>
            </a:r>
            <a:r>
              <a:rPr sz="2000" spc="-25" dirty="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.</a:t>
            </a:r>
            <a:endParaRPr lang="en-US" sz="2000" spc="-25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64" name="Content Placeholder 6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3000" y="2057400"/>
            <a:ext cx="5181600" cy="1708785"/>
          </a:xfrm>
          <a:prstGeom prst="rect">
            <a:avLst/>
          </a:prstGeom>
        </p:spPr>
      </p:pic>
      <p:pic>
        <p:nvPicPr>
          <p:cNvPr id="65" name="Content Placeholder 6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3000" y="3766185"/>
            <a:ext cx="6361430" cy="1824355"/>
          </a:xfrm>
          <a:prstGeom prst="rect">
            <a:avLst/>
          </a:prstGeom>
        </p:spPr>
      </p:pic>
      <p:pic>
        <p:nvPicPr>
          <p:cNvPr id="66" name="Content Placeholder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865" y="2707005"/>
            <a:ext cx="3594735" cy="2017395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699260" y="5943600"/>
            <a:ext cx="6750050" cy="368300"/>
            <a:chOff x="2676" y="9360"/>
            <a:chExt cx="10630" cy="5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" y="9376"/>
              <a:ext cx="444" cy="564"/>
            </a:xfrm>
            <a:prstGeom prst="rect">
              <a:avLst/>
            </a:prstGeom>
          </p:spPr>
        </p:pic>
        <p:sp>
          <p:nvSpPr>
            <p:cNvPr id="5" name="Text Box 4"/>
            <p:cNvSpPr txBox="1"/>
            <p:nvPr/>
          </p:nvSpPr>
          <p:spPr>
            <a:xfrm>
              <a:off x="3000" y="9360"/>
              <a:ext cx="10306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i</a:t>
              </a:r>
              <a:r>
                <a:rPr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s</a:t>
              </a:r>
              <a:r>
                <a:rPr spc="-20"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 </a:t>
              </a:r>
              <a:r>
                <a:rPr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the </a:t>
              </a:r>
              <a:r>
                <a:rPr u="sng" dirty="0">
                  <a:uFill>
                    <a:solidFill>
                      <a:srgbClr val="000000"/>
                    </a:solidFill>
                  </a:uFill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within-class</a:t>
              </a:r>
              <a:r>
                <a:rPr u="sng" spc="-10" dirty="0">
                  <a:uFill>
                    <a:solidFill>
                      <a:srgbClr val="000000"/>
                    </a:solidFill>
                  </a:uFill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 </a:t>
              </a:r>
              <a:r>
                <a:rPr u="sng" dirty="0">
                  <a:uFill>
                    <a:solidFill>
                      <a:srgbClr val="000000"/>
                    </a:solidFill>
                  </a:uFill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scatter</a:t>
              </a:r>
              <a:r>
                <a:rPr u="sng" spc="-10" dirty="0">
                  <a:uFill>
                    <a:solidFill>
                      <a:srgbClr val="000000"/>
                    </a:solidFill>
                  </a:uFill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 </a:t>
              </a:r>
              <a:r>
                <a:rPr u="sng" dirty="0">
                  <a:uFill>
                    <a:solidFill>
                      <a:srgbClr val="000000"/>
                    </a:solidFill>
                  </a:uFill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matrix</a:t>
              </a:r>
              <a:r>
                <a:rPr spc="-5"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 </a:t>
              </a:r>
              <a:r>
                <a:rPr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of</a:t>
              </a:r>
              <a:r>
                <a:rPr spc="254"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 </a:t>
              </a:r>
              <a:r>
                <a:rPr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the projected samples</a:t>
              </a:r>
              <a:r>
                <a:rPr spc="-10"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 </a:t>
              </a:r>
              <a:r>
                <a:rPr b="1" spc="-25" dirty="0">
                  <a:latin typeface="Gill Sans MT" panose="020B0502020104020203" pitchFamily="34" charset="0"/>
                  <a:cs typeface="Gill Sans MT" panose="020B0502020104020203" pitchFamily="34" charset="0"/>
                  <a:sym typeface="+mn-ea"/>
                </a:rPr>
                <a:t>y</a:t>
              </a:r>
              <a:endParaRPr lang="en-US">
                <a:latin typeface="Gill Sans MT" panose="020B0502020104020203" pitchFamily="34" charset="0"/>
                <a:cs typeface="Gill Sans MT" panose="020B0502020104020203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465" y="1612265"/>
            <a:ext cx="1102868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Similarly,</a:t>
            </a:r>
            <a:r>
              <a:rPr sz="2000" spc="4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4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difference</a:t>
            </a:r>
            <a:r>
              <a:rPr sz="2000" spc="4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between</a:t>
            </a:r>
            <a:r>
              <a:rPr sz="2000" spc="43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4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projected</a:t>
            </a:r>
            <a:r>
              <a:rPr sz="2000" spc="4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means</a:t>
            </a:r>
            <a:r>
              <a:rPr sz="2000" spc="4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(in</a:t>
            </a:r>
            <a:r>
              <a:rPr sz="2000" spc="4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y-space)</a:t>
            </a:r>
            <a:r>
              <a:rPr sz="2000" spc="4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can</a:t>
            </a:r>
            <a:r>
              <a:rPr sz="2000" spc="4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be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expressed in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terms of</a:t>
            </a:r>
            <a:r>
              <a:rPr sz="2000" spc="2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means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in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original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feature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space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(x-space).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762000" y="4876800"/>
                <a:ext cx="10937875" cy="65913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/>
                  <a:buChar char="•"/>
                  <a:tabLst>
                    <a:tab pos="380365" algn="l"/>
                    <a:tab pos="381000" algn="l"/>
                  </a:tabLst>
                </a:pPr>
                <a:r>
                  <a:rPr sz="2000" dirty="0">
                    <a:latin typeface="Garamond" panose="02020404030301010803"/>
                    <a:cs typeface="Garamond" panose="02020404030301010803"/>
                  </a:rPr>
                  <a:t>The</a:t>
                </a:r>
                <a:r>
                  <a:rPr sz="2000" spc="16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</a:rPr>
                  <a:t>matrix</a:t>
                </a:r>
                <a:r>
                  <a:rPr sz="2000" spc="16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b="1" dirty="0">
                    <a:latin typeface="Garamond Bold"/>
                    <a:cs typeface="Garamond Bold"/>
                  </a:rPr>
                  <a:t>S</a:t>
                </a:r>
                <a:r>
                  <a:rPr sz="1950" b="1" baseline="-19000" dirty="0">
                    <a:latin typeface="Garamond Bold"/>
                    <a:cs typeface="Garamond Bold"/>
                  </a:rPr>
                  <a:t>B</a:t>
                </a:r>
                <a:r>
                  <a:rPr sz="1950" b="1" spc="502" baseline="-19000" dirty="0">
                    <a:latin typeface="Garamond Bold"/>
                    <a:cs typeface="Garamond Bold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</a:rPr>
                  <a:t>is</a:t>
                </a:r>
                <a:r>
                  <a:rPr sz="2000" spc="16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</a:rPr>
                  <a:t>called</a:t>
                </a:r>
                <a:r>
                  <a:rPr sz="2000" spc="165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</a:rPr>
                  <a:t>the</a:t>
                </a:r>
                <a:r>
                  <a:rPr sz="2000" spc="165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i="1" u="sng" dirty="0">
                    <a:uFill>
                      <a:solidFill>
                        <a:srgbClr val="000000"/>
                      </a:solidFill>
                    </a:uFill>
                    <a:latin typeface="Garamond Italic"/>
                    <a:cs typeface="Garamond Italic"/>
                  </a:rPr>
                  <a:t>between-class</a:t>
                </a:r>
                <a:r>
                  <a:rPr sz="2000" i="1" u="sng" spc="165" dirty="0">
                    <a:uFill>
                      <a:solidFill>
                        <a:srgbClr val="000000"/>
                      </a:solidFill>
                    </a:uFill>
                    <a:latin typeface="Garamond Italic"/>
                    <a:cs typeface="Garamond Italic"/>
                  </a:rPr>
                  <a:t> </a:t>
                </a:r>
                <a:r>
                  <a:rPr sz="2000" i="1" u="sng" dirty="0">
                    <a:uFill>
                      <a:solidFill>
                        <a:srgbClr val="000000"/>
                      </a:solidFill>
                    </a:uFill>
                    <a:latin typeface="Garamond Italic"/>
                    <a:cs typeface="Garamond Italic"/>
                  </a:rPr>
                  <a:t>scatter</a:t>
                </a:r>
                <a:r>
                  <a:rPr sz="2000" i="1" u="sng" spc="145" dirty="0">
                    <a:uFill>
                      <a:solidFill>
                        <a:srgbClr val="000000"/>
                      </a:solidFill>
                    </a:uFill>
                    <a:latin typeface="Garamond Italic"/>
                    <a:cs typeface="Garamond Italic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</a:rPr>
                  <a:t>of</a:t>
                </a:r>
                <a:r>
                  <a:rPr sz="2000" spc="43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</a:rPr>
                  <a:t>the</a:t>
                </a:r>
                <a:r>
                  <a:rPr sz="2000" spc="165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</a:rPr>
                  <a:t>original</a:t>
                </a:r>
                <a:r>
                  <a:rPr sz="2000" spc="165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spc="-10" dirty="0">
                    <a:latin typeface="Garamond" panose="02020404030301010803"/>
                    <a:cs typeface="Garamond" panose="02020404030301010803"/>
                  </a:rPr>
                  <a:t>samples/feature</a:t>
                </a:r>
                <a:r>
                  <a:rPr lang="en-US" sz="2000" spc="-1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vectors,</a:t>
                </a:r>
                <a:r>
                  <a:rPr sz="2000" spc="-50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while</a:t>
                </a:r>
                <a:r>
                  <a:rPr sz="2000" spc="160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pc="160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accPr>
                      <m:e>
                        <m:r>
                          <a:rPr lang="en-US" sz="2000" i="1" spc="160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𝑆</m:t>
                        </m:r>
                        <m:r>
                          <a:rPr lang="en-US" sz="2000" i="1" spc="160" baseline="-25000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is</a:t>
                </a:r>
                <a:r>
                  <a:rPr sz="2000" spc="-10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the</a:t>
                </a:r>
                <a:r>
                  <a:rPr sz="2000" spc="5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spc="-10" dirty="0">
                    <a:latin typeface="Garamond" panose="02020404030301010803"/>
                    <a:cs typeface="Garamond" panose="02020404030301010803"/>
                    <a:sym typeface="+mn-ea"/>
                  </a:rPr>
                  <a:t>between-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class</a:t>
                </a:r>
                <a:r>
                  <a:rPr sz="2000" spc="-5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scatter</a:t>
                </a:r>
                <a:r>
                  <a:rPr sz="2000" spc="5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of</a:t>
                </a:r>
                <a:r>
                  <a:rPr sz="2000" spc="270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the</a:t>
                </a:r>
                <a:r>
                  <a:rPr sz="2000" spc="5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projected</a:t>
                </a:r>
                <a:r>
                  <a:rPr sz="2000" spc="5" dirty="0">
                    <a:latin typeface="Garamond" panose="02020404030301010803"/>
                    <a:cs typeface="Garamond" panose="02020404030301010803"/>
                    <a:sym typeface="+mn-ea"/>
                  </a:rPr>
                  <a:t> </a:t>
                </a:r>
                <a:r>
                  <a:rPr sz="2000" dirty="0">
                    <a:latin typeface="Garamond" panose="02020404030301010803"/>
                    <a:cs typeface="Garamond" panose="02020404030301010803"/>
                    <a:sym typeface="+mn-ea"/>
                  </a:rPr>
                  <a:t>samples </a:t>
                </a:r>
                <a:r>
                  <a:rPr sz="2000" b="1" spc="-25" dirty="0">
                    <a:latin typeface="Garamond Bold"/>
                    <a:cs typeface="Garamond Bold"/>
                    <a:sym typeface="+mn-ea"/>
                  </a:rPr>
                  <a:t>y</a:t>
                </a:r>
                <a:r>
                  <a:rPr sz="2000" i="1" spc="-25" dirty="0">
                    <a:latin typeface="Garamond Italic"/>
                    <a:cs typeface="Garamond Italic"/>
                    <a:sym typeface="+mn-ea"/>
                  </a:rPr>
                  <a:t>.</a:t>
                </a:r>
                <a:endParaRPr lang="en-US" sz="2000" spc="-10" dirty="0">
                  <a:latin typeface="Garamond" panose="02020404030301010803"/>
                  <a:cs typeface="Garamond" panose="02020404030301010803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876800"/>
                <a:ext cx="10937875" cy="6591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762000" y="5535930"/>
            <a:ext cx="8390255" cy="4870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18465" indent="-342900" algn="l">
              <a:lnSpc>
                <a:spcPct val="100000"/>
              </a:lnSpc>
              <a:spcBef>
                <a:spcPts val="1415"/>
              </a:spcBef>
              <a:buFont typeface="Arial" panose="020B0604020202020204" pitchFamily="34" charset="0"/>
              <a:buChar char="•"/>
            </a:pPr>
            <a:r>
              <a:rPr sz="2000" dirty="0">
                <a:latin typeface="Garamond" panose="02020404030301010803"/>
                <a:cs typeface="Garamond" panose="02020404030301010803"/>
              </a:rPr>
              <a:t>Since </a:t>
            </a:r>
            <a:r>
              <a:rPr sz="2000" b="1" dirty="0">
                <a:latin typeface="Garamond Bold"/>
                <a:cs typeface="Garamond Bold"/>
              </a:rPr>
              <a:t>S</a:t>
            </a:r>
            <a:r>
              <a:rPr sz="1950" b="1" baseline="-19000" dirty="0">
                <a:latin typeface="Garamond Bold"/>
                <a:cs typeface="Garamond Bold"/>
              </a:rPr>
              <a:t>B</a:t>
            </a:r>
            <a:r>
              <a:rPr sz="1950" b="1" spc="240" baseline="-19000" dirty="0">
                <a:latin typeface="Garamond Bold"/>
                <a:cs typeface="Garamond Bold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is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outer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product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000" spc="24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two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vectors,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its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rank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is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at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most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one.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pic>
        <p:nvPicPr>
          <p:cNvPr id="37" name="Content Placeholder 3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0510" y="2266950"/>
            <a:ext cx="7870825" cy="2582545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1EED1155-3824-49C7-B389-C4AAE8031256}"/>
              </a:ext>
            </a:extLst>
          </p:cNvPr>
          <p:cNvGrpSpPr/>
          <p:nvPr/>
        </p:nvGrpSpPr>
        <p:grpSpPr>
          <a:xfrm>
            <a:off x="6660604" y="6070055"/>
            <a:ext cx="1167120" cy="295920"/>
            <a:chOff x="6660604" y="6070055"/>
            <a:chExt cx="116712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B50836-84A9-4269-9848-24BB2CB0CD38}"/>
                    </a:ext>
                  </a:extLst>
                </p14:cNvPr>
                <p14:cNvContentPartPr/>
                <p14:nvPr/>
              </p14:nvContentPartPr>
              <p14:xfrm>
                <a:off x="6660604" y="6084815"/>
                <a:ext cx="229680" cy="281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B50836-84A9-4269-9848-24BB2CB0CD3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24964" y="6048815"/>
                  <a:ext cx="301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E43BE81-7471-4B98-9500-CF60B18BE0F7}"/>
                    </a:ext>
                  </a:extLst>
                </p14:cNvPr>
                <p14:cNvContentPartPr/>
                <p14:nvPr/>
              </p14:nvContentPartPr>
              <p14:xfrm>
                <a:off x="6950404" y="6107135"/>
                <a:ext cx="133560" cy="220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E43BE81-7471-4B98-9500-CF60B18BE0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14764" y="6071135"/>
                  <a:ext cx="205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10F6084-7D81-4425-B0C7-55F4AE403019}"/>
                    </a:ext>
                  </a:extLst>
                </p14:cNvPr>
                <p14:cNvContentPartPr/>
                <p14:nvPr/>
              </p14:nvContentPartPr>
              <p14:xfrm>
                <a:off x="7102324" y="6081935"/>
                <a:ext cx="189360" cy="217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10F6084-7D81-4425-B0C7-55F4AE40301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066324" y="6046295"/>
                  <a:ext cx="261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6070F1B-5552-4FA3-8B78-F4FE177B5A13}"/>
                    </a:ext>
                  </a:extLst>
                </p14:cNvPr>
                <p14:cNvContentPartPr/>
                <p14:nvPr/>
              </p14:nvContentPartPr>
              <p14:xfrm>
                <a:off x="7334524" y="6070055"/>
                <a:ext cx="64080" cy="273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6070F1B-5552-4FA3-8B78-F4FE177B5A1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98884" y="6034055"/>
                  <a:ext cx="1357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A0B46C3-2AC8-459A-8E29-957DB580D332}"/>
                    </a:ext>
                  </a:extLst>
                </p14:cNvPr>
                <p14:cNvContentPartPr/>
                <p14:nvPr/>
              </p14:nvContentPartPr>
              <p14:xfrm>
                <a:off x="7567084" y="6110735"/>
                <a:ext cx="260640" cy="122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A0B46C3-2AC8-459A-8E29-957DB580D33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31084" y="6074735"/>
                  <a:ext cx="332280" cy="19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02F5532-A755-45B3-9388-240C2536C1D0}"/>
                  </a:ext>
                </a:extLst>
              </p14:cNvPr>
              <p14:cNvContentPartPr/>
              <p14:nvPr/>
            </p14:nvContentPartPr>
            <p14:xfrm>
              <a:off x="8205724" y="5610335"/>
              <a:ext cx="325440" cy="136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02F5532-A755-45B3-9388-240C2536C1D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169724" y="5574335"/>
                <a:ext cx="39708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85D77238-432C-4DEA-8490-14EE95D779D1}"/>
              </a:ext>
            </a:extLst>
          </p:cNvPr>
          <p:cNvGrpSpPr/>
          <p:nvPr/>
        </p:nvGrpSpPr>
        <p:grpSpPr>
          <a:xfrm>
            <a:off x="8198884" y="5895815"/>
            <a:ext cx="778320" cy="867600"/>
            <a:chOff x="8198884" y="5895815"/>
            <a:chExt cx="778320" cy="8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19F1B36-B234-4979-BFA0-381AA100840A}"/>
                    </a:ext>
                  </a:extLst>
                </p14:cNvPr>
                <p14:cNvContentPartPr/>
                <p14:nvPr/>
              </p14:nvContentPartPr>
              <p14:xfrm>
                <a:off x="8259004" y="5895815"/>
                <a:ext cx="218880" cy="222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19F1B36-B234-4979-BFA0-381AA100840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23364" y="5860175"/>
                  <a:ext cx="2905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E69CBB-6A09-4C26-8665-20FF47433882}"/>
                    </a:ext>
                  </a:extLst>
                </p14:cNvPr>
                <p14:cNvContentPartPr/>
                <p14:nvPr/>
              </p14:nvContentPartPr>
              <p14:xfrm>
                <a:off x="8464564" y="6072935"/>
                <a:ext cx="233640" cy="185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E69CBB-6A09-4C26-8665-20FF4743388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428564" y="6037295"/>
                  <a:ext cx="305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E9F4170-8C5B-4A40-A3E6-FAFF4B38C24D}"/>
                    </a:ext>
                  </a:extLst>
                </p14:cNvPr>
                <p14:cNvContentPartPr/>
                <p14:nvPr/>
              </p14:nvContentPartPr>
              <p14:xfrm>
                <a:off x="8206804" y="6347255"/>
                <a:ext cx="770400" cy="32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E9F4170-8C5B-4A40-A3E6-FAFF4B38C24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71164" y="6311255"/>
                  <a:ext cx="842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3703E4-398B-492A-A5D4-2F0B716E2545}"/>
                    </a:ext>
                  </a:extLst>
                </p14:cNvPr>
                <p14:cNvContentPartPr/>
                <p14:nvPr/>
              </p14:nvContentPartPr>
              <p14:xfrm>
                <a:off x="8338564" y="6533735"/>
                <a:ext cx="176040" cy="149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3703E4-398B-492A-A5D4-2F0B716E254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02564" y="6498095"/>
                  <a:ext cx="247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37EBA20-855E-4234-9B90-1923064F1099}"/>
                    </a:ext>
                  </a:extLst>
                </p14:cNvPr>
                <p14:cNvContentPartPr/>
                <p14:nvPr/>
              </p14:nvContentPartPr>
              <p14:xfrm>
                <a:off x="8589124" y="6560015"/>
                <a:ext cx="182160" cy="203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37EBA20-855E-4234-9B90-1923064F10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53484" y="6524015"/>
                  <a:ext cx="2538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42FF854-DA71-446E-AD86-25D0677C1A1F}"/>
                    </a:ext>
                  </a:extLst>
                </p14:cNvPr>
                <p14:cNvContentPartPr/>
                <p14:nvPr/>
              </p14:nvContentPartPr>
              <p14:xfrm>
                <a:off x="8198884" y="6389015"/>
                <a:ext cx="259200" cy="105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42FF854-DA71-446E-AD86-25D0677C1A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63244" y="6353015"/>
                  <a:ext cx="33084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DC393D19-4972-4825-875D-ADE774FD00FB}"/>
                  </a:ext>
                </a:extLst>
              </p14:cNvPr>
              <p14:cNvContentPartPr/>
              <p14:nvPr/>
            </p14:nvContentPartPr>
            <p14:xfrm>
              <a:off x="3993364" y="4712855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DC393D19-4972-4825-875D-ADE774FD00F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957364" y="467685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B2CCD19-2198-49B5-960D-E53F6A5586E3}"/>
                  </a:ext>
                </a:extLst>
              </p14:cNvPr>
              <p14:cNvContentPartPr/>
              <p14:nvPr/>
            </p14:nvContentPartPr>
            <p14:xfrm>
              <a:off x="4836124" y="4674695"/>
              <a:ext cx="360" cy="3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B2CCD19-2198-49B5-960D-E53F6A5586E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800484" y="4638695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00AF5E7-50C6-4973-99D8-9FEDE5AA4C09}"/>
              </a:ext>
            </a:extLst>
          </p:cNvPr>
          <p:cNvGrpSpPr/>
          <p:nvPr/>
        </p:nvGrpSpPr>
        <p:grpSpPr>
          <a:xfrm>
            <a:off x="5393764" y="6134495"/>
            <a:ext cx="675000" cy="537840"/>
            <a:chOff x="5393764" y="6134495"/>
            <a:chExt cx="67500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84B5678-2708-40DE-BB83-2780A2DDE062}"/>
                    </a:ext>
                  </a:extLst>
                </p14:cNvPr>
                <p14:cNvContentPartPr/>
                <p14:nvPr/>
              </p14:nvContentPartPr>
              <p14:xfrm>
                <a:off x="5393764" y="6154655"/>
                <a:ext cx="295200" cy="281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84B5678-2708-40DE-BB83-2780A2DDE06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58124" y="6118655"/>
                  <a:ext cx="3668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3CCF5F9-0D39-4983-98C3-0B9DC9B4FE7A}"/>
                    </a:ext>
                  </a:extLst>
                </p14:cNvPr>
                <p14:cNvContentPartPr/>
                <p14:nvPr/>
              </p14:nvContentPartPr>
              <p14:xfrm>
                <a:off x="5709484" y="6182375"/>
                <a:ext cx="173160" cy="163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3CCF5F9-0D39-4983-98C3-0B9DC9B4FE7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673844" y="6146375"/>
                  <a:ext cx="244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240CA93-FCC2-455F-A808-F161DC03651C}"/>
                    </a:ext>
                  </a:extLst>
                </p14:cNvPr>
                <p14:cNvContentPartPr/>
                <p14:nvPr/>
              </p14:nvContentPartPr>
              <p14:xfrm>
                <a:off x="5885164" y="6134495"/>
                <a:ext cx="183600" cy="273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240CA93-FCC2-455F-A808-F161DC03651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49164" y="6098855"/>
                  <a:ext cx="2552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3913FCF-0616-43E9-8A51-88560A3FB36E}"/>
                    </a:ext>
                  </a:extLst>
                </p14:cNvPr>
                <p14:cNvContentPartPr/>
                <p14:nvPr/>
              </p14:nvContentPartPr>
              <p14:xfrm>
                <a:off x="5679244" y="6448775"/>
                <a:ext cx="261720" cy="223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3913FCF-0616-43E9-8A51-88560A3FB3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43604" y="6412775"/>
                  <a:ext cx="33336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F5C1387-F287-47AD-9BB8-AB95638948C0}"/>
              </a:ext>
            </a:extLst>
          </p:cNvPr>
          <p:cNvGrpSpPr/>
          <p:nvPr/>
        </p:nvGrpSpPr>
        <p:grpSpPr>
          <a:xfrm>
            <a:off x="9144000" y="5578295"/>
            <a:ext cx="1936440" cy="1110960"/>
            <a:chOff x="9769564" y="5578295"/>
            <a:chExt cx="1936440" cy="11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F45B3C-45FD-4210-9737-C48F2A374B26}"/>
                    </a:ext>
                  </a:extLst>
                </p14:cNvPr>
                <p14:cNvContentPartPr/>
                <p14:nvPr/>
              </p14:nvContentPartPr>
              <p14:xfrm>
                <a:off x="9769564" y="6097415"/>
                <a:ext cx="160920" cy="39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F45B3C-45FD-4210-9737-C48F2A374B2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33564" y="6061775"/>
                  <a:ext cx="232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1C43970-307D-4D24-B8AC-A66768D1DD5B}"/>
                    </a:ext>
                  </a:extLst>
                </p14:cNvPr>
                <p14:cNvContentPartPr/>
                <p14:nvPr/>
              </p14:nvContentPartPr>
              <p14:xfrm>
                <a:off x="9798724" y="5980415"/>
                <a:ext cx="257760" cy="39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1C43970-307D-4D24-B8AC-A66768D1DD5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62724" y="5944415"/>
                  <a:ext cx="329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8CF857E-11B1-4FD1-A9BF-04FA61BDACB3}"/>
                    </a:ext>
                  </a:extLst>
                </p14:cNvPr>
                <p14:cNvContentPartPr/>
                <p14:nvPr/>
              </p14:nvContentPartPr>
              <p14:xfrm>
                <a:off x="10207324" y="5719775"/>
                <a:ext cx="222120" cy="31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8CF857E-11B1-4FD1-A9BF-04FA61BDACB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171684" y="5684135"/>
                  <a:ext cx="2937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D1CB814-7949-4404-B3E8-4A5F15C777D2}"/>
                    </a:ext>
                  </a:extLst>
                </p14:cNvPr>
                <p14:cNvContentPartPr/>
                <p14:nvPr/>
              </p14:nvContentPartPr>
              <p14:xfrm>
                <a:off x="10395964" y="5578295"/>
                <a:ext cx="225360" cy="406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D1CB814-7949-4404-B3E8-4A5F15C777D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360324" y="5542295"/>
                  <a:ext cx="2970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0A1B84D-1B0B-4546-9F33-251CC9B0B7D5}"/>
                    </a:ext>
                  </a:extLst>
                </p14:cNvPr>
                <p14:cNvContentPartPr/>
                <p14:nvPr/>
              </p14:nvContentPartPr>
              <p14:xfrm>
                <a:off x="10525924" y="5614655"/>
                <a:ext cx="32400" cy="203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0A1B84D-1B0B-4546-9F33-251CC9B0B7D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490284" y="5579015"/>
                  <a:ext cx="104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2267874-A652-493C-96AF-24B7E510311B}"/>
                    </a:ext>
                  </a:extLst>
                </p14:cNvPr>
                <p14:cNvContentPartPr/>
                <p14:nvPr/>
              </p14:nvContentPartPr>
              <p14:xfrm>
                <a:off x="10771444" y="5696015"/>
                <a:ext cx="126360" cy="149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2267874-A652-493C-96AF-24B7E510311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735804" y="5660015"/>
                  <a:ext cx="1980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4C9F28-1195-421B-B974-68F5411B7540}"/>
                    </a:ext>
                  </a:extLst>
                </p14:cNvPr>
                <p14:cNvContentPartPr/>
                <p14:nvPr/>
              </p14:nvContentPartPr>
              <p14:xfrm>
                <a:off x="10956124" y="5779535"/>
                <a:ext cx="13680" cy="203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4C9F28-1195-421B-B974-68F5411B754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920484" y="5743895"/>
                  <a:ext cx="85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12E97BC-92EA-4975-B6A3-E733D2176D53}"/>
                    </a:ext>
                  </a:extLst>
                </p14:cNvPr>
                <p14:cNvContentPartPr/>
                <p14:nvPr/>
              </p14:nvContentPartPr>
              <p14:xfrm>
                <a:off x="10961524" y="5776295"/>
                <a:ext cx="135000" cy="2286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12E97BC-92EA-4975-B6A3-E733D2176D5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925524" y="5740295"/>
                  <a:ext cx="206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F186A69-421F-49EC-9F06-7905A4E783EE}"/>
                    </a:ext>
                  </a:extLst>
                </p14:cNvPr>
                <p14:cNvContentPartPr/>
                <p14:nvPr/>
              </p14:nvContentPartPr>
              <p14:xfrm>
                <a:off x="11270764" y="5651735"/>
                <a:ext cx="196920" cy="2440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F186A69-421F-49EC-9F06-7905A4E783E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235124" y="5616095"/>
                  <a:ext cx="268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3DEBDF-8010-4321-9679-0CE9B4ED3860}"/>
                    </a:ext>
                  </a:extLst>
                </p14:cNvPr>
                <p14:cNvContentPartPr/>
                <p14:nvPr/>
              </p14:nvContentPartPr>
              <p14:xfrm>
                <a:off x="10196884" y="6147815"/>
                <a:ext cx="1509120" cy="95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3DEBDF-8010-4321-9679-0CE9B4ED386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160884" y="6111815"/>
                  <a:ext cx="1580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5F3D946-4194-4A2C-9181-63C0CEB4250B}"/>
                    </a:ext>
                  </a:extLst>
                </p14:cNvPr>
                <p14:cNvContentPartPr/>
                <p14:nvPr/>
              </p14:nvContentPartPr>
              <p14:xfrm>
                <a:off x="10245844" y="6395135"/>
                <a:ext cx="207720" cy="294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5F3D946-4194-4A2C-9181-63C0CEB4250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10204" y="6359135"/>
                  <a:ext cx="2793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850617A-26FF-498C-8209-28B6C3E0E6ED}"/>
                    </a:ext>
                  </a:extLst>
                </p14:cNvPr>
                <p14:cNvContentPartPr/>
                <p14:nvPr/>
              </p14:nvContentPartPr>
              <p14:xfrm>
                <a:off x="10474444" y="6325655"/>
                <a:ext cx="194040" cy="215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850617A-26FF-498C-8209-28B6C3E0E6E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38444" y="6290015"/>
                  <a:ext cx="2656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66B1F9-FDE0-4219-A319-5FF93D254BDA}"/>
                    </a:ext>
                  </a:extLst>
                </p14:cNvPr>
                <p14:cNvContentPartPr/>
                <p14:nvPr/>
              </p14:nvContentPartPr>
              <p14:xfrm>
                <a:off x="10708804" y="6392615"/>
                <a:ext cx="95040" cy="178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66B1F9-FDE0-4219-A319-5FF93D254BD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672804" y="6356615"/>
                  <a:ext cx="166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C5750AC-9E31-4F26-98CD-B8CE6767B10E}"/>
                    </a:ext>
                  </a:extLst>
                </p14:cNvPr>
                <p14:cNvContentPartPr/>
                <p14:nvPr/>
              </p14:nvContentPartPr>
              <p14:xfrm>
                <a:off x="10881244" y="6423575"/>
                <a:ext cx="204120" cy="18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C5750AC-9E31-4F26-98CD-B8CE6767B10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845244" y="6387935"/>
                  <a:ext cx="275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6FF3185-599D-4B54-9F4B-20CDB05DF5E3}"/>
                    </a:ext>
                  </a:extLst>
                </p14:cNvPr>
                <p14:cNvContentPartPr/>
                <p14:nvPr/>
              </p14:nvContentPartPr>
              <p14:xfrm>
                <a:off x="11170324" y="6254015"/>
                <a:ext cx="248040" cy="240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6FF3185-599D-4B54-9F4B-20CDB05DF5E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134684" y="6218015"/>
                  <a:ext cx="31968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F955241B-73F6-4138-86E9-4F631CD2D1D6}"/>
              </a:ext>
            </a:extLst>
          </p:cNvPr>
          <p:cNvGrpSpPr/>
          <p:nvPr/>
        </p:nvGrpSpPr>
        <p:grpSpPr>
          <a:xfrm>
            <a:off x="3395764" y="6057095"/>
            <a:ext cx="1895760" cy="511560"/>
            <a:chOff x="3395764" y="6057095"/>
            <a:chExt cx="189576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3ED70D1-4215-4D3F-A06B-C7BD86300B3E}"/>
                    </a:ext>
                  </a:extLst>
                </p14:cNvPr>
                <p14:cNvContentPartPr/>
                <p14:nvPr/>
              </p14:nvContentPartPr>
              <p14:xfrm>
                <a:off x="3450484" y="6265895"/>
                <a:ext cx="215280" cy="244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3ED70D1-4215-4D3F-A06B-C7BD86300B3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414484" y="6229895"/>
                  <a:ext cx="286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30A1708-87BF-487E-9D43-E8A5B00379A3}"/>
                    </a:ext>
                  </a:extLst>
                </p14:cNvPr>
                <p14:cNvContentPartPr/>
                <p14:nvPr/>
              </p14:nvContentPartPr>
              <p14:xfrm>
                <a:off x="3735604" y="6392615"/>
                <a:ext cx="16200" cy="119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30A1708-87BF-487E-9D43-E8A5B00379A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699964" y="6356615"/>
                  <a:ext cx="87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A1F7883-50D1-40FF-9382-DD3F36FFF07D}"/>
                    </a:ext>
                  </a:extLst>
                </p14:cNvPr>
                <p14:cNvContentPartPr/>
                <p14:nvPr/>
              </p14:nvContentPartPr>
              <p14:xfrm>
                <a:off x="3806164" y="6325655"/>
                <a:ext cx="151560" cy="25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A1F7883-50D1-40FF-9382-DD3F36FFF07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770164" y="6290015"/>
                  <a:ext cx="2232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38181A6-77CA-4653-B77F-DF238DD70037}"/>
                    </a:ext>
                  </a:extLst>
                </p14:cNvPr>
                <p14:cNvContentPartPr/>
                <p14:nvPr/>
              </p14:nvContentPartPr>
              <p14:xfrm>
                <a:off x="3976084" y="6265175"/>
                <a:ext cx="207360" cy="216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38181A6-77CA-4653-B77F-DF238DD7003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40084" y="6229175"/>
                  <a:ext cx="2790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DD0D116-4E0F-4CD6-8FDA-575280F54771}"/>
                    </a:ext>
                  </a:extLst>
                </p14:cNvPr>
                <p14:cNvContentPartPr/>
                <p14:nvPr/>
              </p14:nvContentPartPr>
              <p14:xfrm>
                <a:off x="4221604" y="6374975"/>
                <a:ext cx="137160" cy="1094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DD0D116-4E0F-4CD6-8FDA-575280F5477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85964" y="6338975"/>
                  <a:ext cx="2088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C2019ED-FFAD-43E2-A2A7-6560B270C349}"/>
                    </a:ext>
                  </a:extLst>
                </p14:cNvPr>
                <p14:cNvContentPartPr/>
                <p14:nvPr/>
              </p14:nvContentPartPr>
              <p14:xfrm>
                <a:off x="3395764" y="6238535"/>
                <a:ext cx="160920" cy="330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C2019ED-FFAD-43E2-A2A7-6560B270C34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60124" y="6202535"/>
                  <a:ext cx="2325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D8D791-58F3-4827-84D6-E3323019EC04}"/>
                    </a:ext>
                  </a:extLst>
                </p14:cNvPr>
                <p14:cNvContentPartPr/>
                <p14:nvPr/>
              </p14:nvContentPartPr>
              <p14:xfrm>
                <a:off x="4419244" y="6179855"/>
                <a:ext cx="75960" cy="3240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D8D791-58F3-4827-84D6-E3323019EC0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383604" y="6144215"/>
                  <a:ext cx="147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EF2FE85-8D0B-4EC5-ABF5-61DF257664D5}"/>
                    </a:ext>
                  </a:extLst>
                </p14:cNvPr>
                <p14:cNvContentPartPr/>
                <p14:nvPr/>
              </p14:nvContentPartPr>
              <p14:xfrm>
                <a:off x="4577284" y="6230255"/>
                <a:ext cx="54720" cy="293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EF2FE85-8D0B-4EC5-ABF5-61DF257664D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541644" y="6194255"/>
                  <a:ext cx="12636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47A1D2A-B466-44FF-AE2E-C670CE3D2FB1}"/>
                    </a:ext>
                  </a:extLst>
                </p14:cNvPr>
                <p14:cNvContentPartPr/>
                <p14:nvPr/>
              </p14:nvContentPartPr>
              <p14:xfrm>
                <a:off x="4658284" y="6329255"/>
                <a:ext cx="139680" cy="1890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47A1D2A-B466-44FF-AE2E-C670CE3D2FB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22644" y="6293615"/>
                  <a:ext cx="211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66E58FE-BFC0-4D93-9002-8F498C82DA0C}"/>
                    </a:ext>
                  </a:extLst>
                </p14:cNvPr>
                <p14:cNvContentPartPr/>
                <p14:nvPr/>
              </p14:nvContentPartPr>
              <p14:xfrm>
                <a:off x="4789684" y="6446255"/>
                <a:ext cx="25560" cy="122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66E58FE-BFC0-4D93-9002-8F498C82DA0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54044" y="6410615"/>
                  <a:ext cx="97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27E8BA8-8EF7-47A9-B1B6-59037E496422}"/>
                    </a:ext>
                  </a:extLst>
                </p14:cNvPr>
                <p14:cNvContentPartPr/>
                <p14:nvPr/>
              </p14:nvContentPartPr>
              <p14:xfrm>
                <a:off x="4829644" y="6358055"/>
                <a:ext cx="105120" cy="291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27E8BA8-8EF7-47A9-B1B6-59037E496422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793644" y="6322055"/>
                  <a:ext cx="176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161636A-CC12-45D1-9B34-CD6C10EAE393}"/>
                    </a:ext>
                  </a:extLst>
                </p14:cNvPr>
                <p14:cNvContentPartPr/>
                <p14:nvPr/>
              </p14:nvContentPartPr>
              <p14:xfrm>
                <a:off x="4942324" y="6309455"/>
                <a:ext cx="104040" cy="163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161636A-CC12-45D1-9B34-CD6C10EAE39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06684" y="6273815"/>
                  <a:ext cx="1756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C831BD-E8B1-4688-A675-648367BE619E}"/>
                    </a:ext>
                  </a:extLst>
                </p14:cNvPr>
                <p14:cNvContentPartPr/>
                <p14:nvPr/>
              </p14:nvContentPartPr>
              <p14:xfrm>
                <a:off x="5083084" y="6314855"/>
                <a:ext cx="111960" cy="24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C831BD-E8B1-4688-A675-648367BE619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47444" y="6279215"/>
                  <a:ext cx="183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ADE3B0D-F6DF-4773-8CAA-D5E5BE6CF71E}"/>
                    </a:ext>
                  </a:extLst>
                </p14:cNvPr>
                <p14:cNvContentPartPr/>
                <p14:nvPr/>
              </p14:nvContentPartPr>
              <p14:xfrm>
                <a:off x="5141764" y="6057095"/>
                <a:ext cx="149760" cy="285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ADE3B0D-F6DF-4773-8CAA-D5E5BE6CF71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05764" y="6021095"/>
                  <a:ext cx="221400" cy="35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6AC999A-47BF-4956-8F5C-A24AE86FD316}"/>
              </a:ext>
            </a:extLst>
          </p:cNvPr>
          <p:cNvGrpSpPr/>
          <p:nvPr/>
        </p:nvGrpSpPr>
        <p:grpSpPr>
          <a:xfrm>
            <a:off x="2550124" y="6150695"/>
            <a:ext cx="620280" cy="389160"/>
            <a:chOff x="2550124" y="6150695"/>
            <a:chExt cx="620280" cy="38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389320B-CCD3-4650-8E83-73CB196C9829}"/>
                    </a:ext>
                  </a:extLst>
                </p14:cNvPr>
                <p14:cNvContentPartPr/>
                <p14:nvPr/>
              </p14:nvContentPartPr>
              <p14:xfrm>
                <a:off x="2554084" y="6150695"/>
                <a:ext cx="141120" cy="177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389320B-CCD3-4650-8E83-73CB196C982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518444" y="6114695"/>
                  <a:ext cx="212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D388175-87E0-4198-98C4-34643AA8D11B}"/>
                    </a:ext>
                  </a:extLst>
                </p14:cNvPr>
                <p14:cNvContentPartPr/>
                <p14:nvPr/>
              </p14:nvContentPartPr>
              <p14:xfrm>
                <a:off x="2694844" y="6283895"/>
                <a:ext cx="8280" cy="156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D388175-87E0-4198-98C4-34643AA8D11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659204" y="6247895"/>
                  <a:ext cx="79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67A9534-E7BD-4226-AF55-A7AC07140342}"/>
                    </a:ext>
                  </a:extLst>
                </p14:cNvPr>
                <p14:cNvContentPartPr/>
                <p14:nvPr/>
              </p14:nvContentPartPr>
              <p14:xfrm>
                <a:off x="2677564" y="6253655"/>
                <a:ext cx="136440" cy="1584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67A9534-E7BD-4226-AF55-A7AC0714034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41924" y="6217655"/>
                  <a:ext cx="2080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E0A033-A4CC-497C-8E77-708B393912B3}"/>
                    </a:ext>
                  </a:extLst>
                </p14:cNvPr>
                <p14:cNvContentPartPr/>
                <p14:nvPr/>
              </p14:nvContentPartPr>
              <p14:xfrm>
                <a:off x="2989684" y="6301895"/>
                <a:ext cx="94680" cy="15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E0A033-A4CC-497C-8E77-708B393912B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953684" y="6265895"/>
                  <a:ext cx="166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CABA108-31E7-46BA-931C-EBD35268EC28}"/>
                    </a:ext>
                  </a:extLst>
                </p14:cNvPr>
                <p14:cNvContentPartPr/>
                <p14:nvPr/>
              </p14:nvContentPartPr>
              <p14:xfrm>
                <a:off x="2984284" y="6216935"/>
                <a:ext cx="186120" cy="6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CABA108-31E7-46BA-931C-EBD35268EC2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948644" y="6181295"/>
                  <a:ext cx="2577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7081BE8-4697-4085-9C13-4C96E28CFF57}"/>
                    </a:ext>
                  </a:extLst>
                </p14:cNvPr>
                <p14:cNvContentPartPr/>
                <p14:nvPr/>
              </p14:nvContentPartPr>
              <p14:xfrm>
                <a:off x="2550124" y="6490535"/>
                <a:ext cx="388080" cy="49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7081BE8-4697-4085-9C13-4C96E28CFF5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514484" y="6454895"/>
                  <a:ext cx="459720" cy="120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6405" y="1607820"/>
            <a:ext cx="112883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67665" algn="l"/>
                <a:tab pos="368300" algn="l"/>
              </a:tabLst>
            </a:pPr>
            <a:r>
              <a:rPr sz="2400" spc="-20" dirty="0">
                <a:latin typeface="Gill Sans MT" panose="020B0502020104020203" pitchFamily="34" charset="0"/>
                <a:cs typeface="Gill Sans MT" panose="020B0502020104020203" pitchFamily="34" charset="0"/>
              </a:rPr>
              <a:t>We</a:t>
            </a:r>
            <a:r>
              <a:rPr sz="2400" spc="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can</a:t>
            </a:r>
            <a:r>
              <a:rPr sz="2400" spc="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finally</a:t>
            </a:r>
            <a:r>
              <a:rPr sz="2400" spc="3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express</a:t>
            </a:r>
            <a:r>
              <a:rPr sz="2400" spc="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3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Fisher</a:t>
            </a:r>
            <a:r>
              <a:rPr sz="2400" spc="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criterion</a:t>
            </a:r>
            <a:r>
              <a:rPr sz="2400" spc="2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in</a:t>
            </a:r>
            <a:r>
              <a:rPr sz="2400" spc="2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terms</a:t>
            </a:r>
            <a:r>
              <a:rPr sz="2400" spc="3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400" spc="335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b="1" dirty="0">
                <a:latin typeface="Gill Sans MT" panose="020B0502020104020203" pitchFamily="34" charset="0"/>
                <a:cs typeface="Gill Sans MT" panose="020B0502020104020203" pitchFamily="34" charset="0"/>
              </a:rPr>
              <a:t>S</a:t>
            </a:r>
            <a:r>
              <a:rPr sz="2400" b="1" baseline="-19000" dirty="0">
                <a:latin typeface="Gill Sans MT" panose="020B0502020104020203" pitchFamily="34" charset="0"/>
                <a:cs typeface="Gill Sans MT" panose="020B0502020104020203" pitchFamily="34" charset="0"/>
              </a:rPr>
              <a:t>W</a:t>
            </a:r>
            <a:r>
              <a:rPr sz="2400" b="1" spc="345" baseline="-1900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and</a:t>
            </a:r>
            <a:r>
              <a:rPr sz="2400" spc="3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b="1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S</a:t>
            </a:r>
            <a:r>
              <a:rPr sz="2400" b="1" spc="-37" baseline="-19000" dirty="0">
                <a:latin typeface="Gill Sans MT" panose="020B0502020104020203" pitchFamily="34" charset="0"/>
                <a:cs typeface="Gill Sans MT" panose="020B0502020104020203" pitchFamily="34" charset="0"/>
              </a:rPr>
              <a:t>B</a:t>
            </a:r>
            <a:r>
              <a:rPr lang="en-US" sz="2400" b="1" baseline="-1900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spc="-25" dirty="0">
                <a:latin typeface="Gill Sans MT" panose="020B0502020104020203" pitchFamily="34" charset="0"/>
                <a:cs typeface="Gill Sans MT" panose="020B0502020104020203" pitchFamily="34" charset="0"/>
              </a:rPr>
              <a:t>as:</a:t>
            </a:r>
            <a:endParaRPr sz="24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345" y="4549140"/>
            <a:ext cx="10253345" cy="1131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25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400" dirty="0">
                <a:latin typeface="Gill Sans MT" panose="020B0502020104020203" pitchFamily="34" charset="0"/>
                <a:cs typeface="Gill Sans MT" panose="020B0502020104020203" pitchFamily="34" charset="0"/>
              </a:rPr>
              <a:t>Hence</a:t>
            </a:r>
            <a:r>
              <a:rPr sz="2400" spc="47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5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J(w)</a:t>
            </a:r>
            <a:r>
              <a:rPr sz="2450" spc="46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is</a:t>
            </a:r>
            <a:r>
              <a:rPr sz="2400" spc="47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400" spc="47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measure</a:t>
            </a:r>
            <a:r>
              <a:rPr sz="2400" spc="47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400" spc="12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46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difference</a:t>
            </a:r>
            <a:r>
              <a:rPr sz="2400" spc="47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between</a:t>
            </a:r>
            <a:r>
              <a:rPr sz="2400" spc="47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class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means</a:t>
            </a:r>
            <a:r>
              <a:rPr sz="2400" spc="31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(encoded</a:t>
            </a:r>
            <a:r>
              <a:rPr sz="2400" spc="31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in</a:t>
            </a:r>
            <a:r>
              <a:rPr sz="2400" spc="31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the</a:t>
            </a:r>
            <a:r>
              <a:rPr sz="2400" spc="31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400" spc="-1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between-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class</a:t>
            </a:r>
            <a:r>
              <a:rPr sz="2400" spc="31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scatter</a:t>
            </a:r>
            <a:r>
              <a:rPr sz="2400" spc="31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 </a:t>
            </a:r>
            <a:r>
              <a:rPr sz="2400" spc="-1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matrix)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normalized</a:t>
            </a:r>
            <a:r>
              <a:rPr sz="2400" spc="-1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by</a:t>
            </a:r>
            <a:r>
              <a:rPr sz="2400" spc="1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measure</a:t>
            </a:r>
            <a:r>
              <a:rPr sz="2400" spc="1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of</a:t>
            </a:r>
            <a:r>
              <a:rPr sz="2400" spc="38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within-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class</a:t>
            </a:r>
            <a:r>
              <a:rPr sz="2400" spc="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scatter</a:t>
            </a:r>
            <a:r>
              <a:rPr sz="2400" spc="5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matrix.</a:t>
            </a:r>
            <a:endParaRPr sz="24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pic>
        <p:nvPicPr>
          <p:cNvPr id="21" name="Content Placeholder 2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175" y="2100580"/>
            <a:ext cx="6088380" cy="25603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993D46-0AEB-45B6-9F91-93A34029234F}"/>
                  </a:ext>
                </a:extLst>
              </p14:cNvPr>
              <p14:cNvContentPartPr/>
              <p14:nvPr/>
            </p14:nvContentPartPr>
            <p14:xfrm>
              <a:off x="10160884" y="2709455"/>
              <a:ext cx="270720" cy="11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993D46-0AEB-45B6-9F91-93A3402923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25244" y="2673455"/>
                <a:ext cx="342360" cy="18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3BAF0059-323D-4F66-9106-A6EBE3579072}"/>
              </a:ext>
            </a:extLst>
          </p:cNvPr>
          <p:cNvGrpSpPr/>
          <p:nvPr/>
        </p:nvGrpSpPr>
        <p:grpSpPr>
          <a:xfrm>
            <a:off x="9459964" y="2940215"/>
            <a:ext cx="1058400" cy="991800"/>
            <a:chOff x="9459964" y="2940215"/>
            <a:chExt cx="1058400" cy="99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E2F36A-3146-425C-8C9C-4B0E54AB2691}"/>
                    </a:ext>
                  </a:extLst>
                </p14:cNvPr>
                <p14:cNvContentPartPr/>
                <p14:nvPr/>
              </p14:nvContentPartPr>
              <p14:xfrm>
                <a:off x="10075564" y="2940215"/>
                <a:ext cx="2268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E2F36A-3146-425C-8C9C-4B0E54AB269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39564" y="2904215"/>
                  <a:ext cx="2984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4C1DF55-71D7-4D18-89C9-DDD991F99584}"/>
                    </a:ext>
                  </a:extLst>
                </p14:cNvPr>
                <p14:cNvContentPartPr/>
                <p14:nvPr/>
              </p14:nvContentPartPr>
              <p14:xfrm>
                <a:off x="10348084" y="3060455"/>
                <a:ext cx="8280" cy="16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4C1DF55-71D7-4D18-89C9-DDD991F995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312444" y="3024455"/>
                  <a:ext cx="79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ECD095-33ED-4289-8906-E197B870D27D}"/>
                    </a:ext>
                  </a:extLst>
                </p14:cNvPr>
                <p14:cNvContentPartPr/>
                <p14:nvPr/>
              </p14:nvContentPartPr>
              <p14:xfrm>
                <a:off x="10237924" y="3033095"/>
                <a:ext cx="249480" cy="22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ECD095-33ED-4289-8906-E197B870D27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02284" y="2997095"/>
                  <a:ext cx="3211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A5E93AA-A345-4E2A-815F-26765757DFD1}"/>
                    </a:ext>
                  </a:extLst>
                </p14:cNvPr>
                <p14:cNvContentPartPr/>
                <p14:nvPr/>
              </p14:nvContentPartPr>
              <p14:xfrm>
                <a:off x="9853084" y="3377975"/>
                <a:ext cx="665280" cy="14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A5E93AA-A345-4E2A-815F-26765757DF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17084" y="3342335"/>
                  <a:ext cx="736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2ED0FB-409C-4CC1-BFE8-C0D918A2C6CC}"/>
                    </a:ext>
                  </a:extLst>
                </p14:cNvPr>
                <p14:cNvContentPartPr/>
                <p14:nvPr/>
              </p14:nvContentPartPr>
              <p14:xfrm>
                <a:off x="9988444" y="3680375"/>
                <a:ext cx="191520" cy="208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2ED0FB-409C-4CC1-BFE8-C0D918A2C6C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952444" y="3644375"/>
                  <a:ext cx="2631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0D12D4-81CB-4F93-955D-A10A1FCB32F7}"/>
                    </a:ext>
                  </a:extLst>
                </p14:cNvPr>
                <p14:cNvContentPartPr/>
                <p14:nvPr/>
              </p14:nvContentPartPr>
              <p14:xfrm>
                <a:off x="10207324" y="3687575"/>
                <a:ext cx="223920" cy="24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0D12D4-81CB-4F93-955D-A10A1FCB32F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171684" y="3651935"/>
                  <a:ext cx="295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16AEC5D-23F1-41B1-90F8-EEBF763EE0B4}"/>
                    </a:ext>
                  </a:extLst>
                </p14:cNvPr>
                <p14:cNvContentPartPr/>
                <p14:nvPr/>
              </p14:nvContentPartPr>
              <p14:xfrm>
                <a:off x="10024444" y="3478775"/>
                <a:ext cx="273960" cy="117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16AEC5D-23F1-41B1-90F8-EEBF763EE0B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88444" y="3442775"/>
                  <a:ext cx="345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91027BA-1FBF-4F35-AC4D-807F0FB4B75F}"/>
                    </a:ext>
                  </a:extLst>
                </p14:cNvPr>
                <p14:cNvContentPartPr/>
                <p14:nvPr/>
              </p14:nvContentPartPr>
              <p14:xfrm>
                <a:off x="9477244" y="3363935"/>
                <a:ext cx="129240" cy="2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91027BA-1FBF-4F35-AC4D-807F0FB4B7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41604" y="3327935"/>
                  <a:ext cx="200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7D45CC-496D-47C9-AEFE-930DA275A342}"/>
                    </a:ext>
                  </a:extLst>
                </p14:cNvPr>
                <p14:cNvContentPartPr/>
                <p14:nvPr/>
              </p14:nvContentPartPr>
              <p14:xfrm>
                <a:off x="9459964" y="3289775"/>
                <a:ext cx="218160" cy="19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7D45CC-496D-47C9-AEFE-930DA275A34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424324" y="3254135"/>
                  <a:ext cx="289800" cy="91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92505" y="1379220"/>
                <a:ext cx="10177145" cy="382270"/>
              </a:xfrm>
              <a:prstGeom prst="rect">
                <a:avLst/>
              </a:prstGeom>
            </p:spPr>
            <p:txBody>
              <a:bodyPr vert="horz" wrap="square" lIns="0" tIns="10160" rIns="0" bIns="0" rtlCol="0">
                <a:spAutoFit/>
              </a:bodyPr>
              <a:lstStyle/>
              <a:p>
                <a:pPr marL="355600" marR="5080" indent="-342900">
                  <a:lnSpc>
                    <a:spcPct val="101000"/>
                  </a:lnSpc>
                  <a:spcBef>
                    <a:spcPts val="80"/>
                  </a:spcBef>
                  <a:buFont typeface="Arial" panose="020B0604020202020204"/>
                  <a:buChar char="•"/>
                  <a:tabLst>
                    <a:tab pos="354965" algn="l"/>
                    <a:tab pos="355600" algn="l"/>
                    <a:tab pos="812165" algn="l"/>
                    <a:tab pos="1425575" algn="l"/>
                    <a:tab pos="1933575" algn="l"/>
                    <a:tab pos="3254375" algn="l"/>
                    <a:tab pos="3684270" algn="l"/>
                    <a:tab pos="4313555" algn="l"/>
                    <a:tab pos="4777105" algn="l"/>
                    <a:tab pos="6342380" algn="l"/>
                    <a:tab pos="6911340" algn="l"/>
                    <a:tab pos="7813040" algn="l"/>
                  </a:tabLst>
                </a:pPr>
                <a:r>
                  <a:rPr sz="2400" spc="-25" dirty="0">
                    <a:latin typeface="Garamond" panose="02020404030301010803"/>
                    <a:cs typeface="Garamond" panose="02020404030301010803"/>
                  </a:rPr>
                  <a:t>To</a:t>
                </a:r>
                <a:r>
                  <a:rPr sz="2400" dirty="0">
                    <a:latin typeface="Garamond" panose="02020404030301010803"/>
                    <a:cs typeface="Garamond" panose="02020404030301010803"/>
                  </a:rPr>
                  <a:t>	</a:t>
                </a:r>
                <a:r>
                  <a:rPr sz="2400" spc="-20" dirty="0">
                    <a:latin typeface="Garamond" panose="02020404030301010803"/>
                    <a:cs typeface="Garamond" panose="02020404030301010803"/>
                  </a:rPr>
                  <a:t>find</a:t>
                </a:r>
                <a:r>
                  <a:rPr sz="2400" dirty="0">
                    <a:latin typeface="Garamond" panose="02020404030301010803"/>
                    <a:cs typeface="Garamond" panose="02020404030301010803"/>
                  </a:rPr>
                  <a:t>	</a:t>
                </a:r>
                <a:r>
                  <a:rPr sz="2400" spc="-25" dirty="0">
                    <a:latin typeface="Garamond" panose="02020404030301010803"/>
                    <a:cs typeface="Garamond" panose="02020404030301010803"/>
                  </a:rPr>
                  <a:t>the</a:t>
                </a:r>
                <a:r>
                  <a:rPr sz="2400" dirty="0">
                    <a:latin typeface="Garamond" panose="02020404030301010803"/>
                    <a:cs typeface="Garamond" panose="02020404030301010803"/>
                  </a:rPr>
                  <a:t>	</a:t>
                </a:r>
                <a:r>
                  <a:rPr sz="2400" spc="-10" dirty="0">
                    <a:latin typeface="Garamond" panose="02020404030301010803"/>
                    <a:cs typeface="Garamond" panose="02020404030301010803"/>
                  </a:rPr>
                  <a:t>maximum</a:t>
                </a:r>
                <a:r>
                  <a:rPr sz="2400" dirty="0">
                    <a:latin typeface="Garamond" panose="02020404030301010803"/>
                    <a:cs typeface="Garamond" panose="02020404030301010803"/>
                  </a:rPr>
                  <a:t>	</a:t>
                </a:r>
                <a:r>
                  <a:rPr sz="2400" spc="-25" dirty="0">
                    <a:latin typeface="Garamond" panose="02020404030301010803"/>
                    <a:cs typeface="Garamond" panose="02020404030301010803"/>
                  </a:rPr>
                  <a:t>of</a:t>
                </a:r>
                <a:r>
                  <a:rPr sz="2400" dirty="0">
                    <a:latin typeface="Garamond" panose="02020404030301010803"/>
                    <a:cs typeface="Garamond" panose="02020404030301010803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spc="-1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𝐽</m:t>
                    </m:r>
                    <m:r>
                      <a:rPr lang="en-US" sz="2400" i="1" spc="-1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400" i="1" spc="-1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sz="2400" i="1" spc="-1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sz="2400" spc="-25" dirty="0">
                    <a:latin typeface="Garamond" panose="02020404030301010803"/>
                    <a:cs typeface="Garamond" panose="02020404030301010803"/>
                  </a:rPr>
                  <a:t>we</a:t>
                </a:r>
                <a:r>
                  <a:rPr lang="en-US" sz="2400" spc="-25" dirty="0">
                    <a:latin typeface="Garamond" panose="02020404030301010803"/>
                    <a:cs typeface="Garamond" panose="02020404030301010803"/>
                  </a:rPr>
                  <a:t>  </a:t>
                </a:r>
                <a:r>
                  <a:rPr sz="2400" spc="-10" dirty="0">
                    <a:latin typeface="Garamond" panose="02020404030301010803"/>
                    <a:cs typeface="Garamond" panose="02020404030301010803"/>
                  </a:rPr>
                  <a:t>differentiate</a:t>
                </a:r>
                <a:r>
                  <a:rPr sz="2400" dirty="0">
                    <a:latin typeface="Garamond" panose="02020404030301010803"/>
                    <a:cs typeface="Garamond" panose="02020404030301010803"/>
                  </a:rPr>
                  <a:t>	</a:t>
                </a:r>
                <a:r>
                  <a:rPr sz="2400" spc="-25" dirty="0">
                    <a:latin typeface="Garamond" panose="02020404030301010803"/>
                    <a:cs typeface="Garamond" panose="02020404030301010803"/>
                  </a:rPr>
                  <a:t>and</a:t>
                </a:r>
                <a:r>
                  <a:rPr sz="2400" dirty="0">
                    <a:latin typeface="Garamond" panose="02020404030301010803"/>
                    <a:cs typeface="Garamond" panose="02020404030301010803"/>
                  </a:rPr>
                  <a:t>	</a:t>
                </a:r>
                <a:r>
                  <a:rPr sz="2400" spc="-10" dirty="0">
                    <a:latin typeface="Garamond" panose="02020404030301010803"/>
                    <a:cs typeface="Garamond" panose="02020404030301010803"/>
                  </a:rPr>
                  <a:t>equate</a:t>
                </a:r>
                <a:r>
                  <a:rPr sz="2400" dirty="0">
                    <a:latin typeface="Garamond" panose="02020404030301010803"/>
                    <a:cs typeface="Garamond" panose="02020404030301010803"/>
                  </a:rPr>
                  <a:t>	</a:t>
                </a:r>
                <a:r>
                  <a:rPr sz="2400" spc="-25" dirty="0">
                    <a:latin typeface="Garamond" panose="02020404030301010803"/>
                    <a:cs typeface="Garamond" panose="02020404030301010803"/>
                  </a:rPr>
                  <a:t>to </a:t>
                </a:r>
                <a:r>
                  <a:rPr sz="2400" spc="-10" dirty="0">
                    <a:latin typeface="Garamond" panose="02020404030301010803"/>
                    <a:cs typeface="Garamond" panose="02020404030301010803"/>
                  </a:rPr>
                  <a:t>zero.</a:t>
                </a:r>
                <a:endParaRPr sz="2400">
                  <a:latin typeface="Garamond" panose="02020404030301010803"/>
                  <a:cs typeface="Garamond" panose="02020404030301010803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05" y="1379220"/>
                <a:ext cx="10177145" cy="382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Content Placeholder 5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9705" y="1905000"/>
            <a:ext cx="67525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27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2605" y="1612265"/>
            <a:ext cx="6653530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latin typeface="Garamond" panose="02020404030301010803"/>
                <a:cs typeface="Garamond" panose="02020404030301010803"/>
              </a:rPr>
              <a:t>Solving</a:t>
            </a:r>
            <a:r>
              <a:rPr sz="22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2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generalized</a:t>
            </a:r>
            <a:r>
              <a:rPr sz="22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eigen</a:t>
            </a:r>
            <a:r>
              <a:rPr sz="22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value</a:t>
            </a:r>
            <a:r>
              <a:rPr sz="22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spc="-10" dirty="0">
                <a:latin typeface="Garamond" panose="02020404030301010803"/>
                <a:cs typeface="Garamond" panose="02020404030301010803"/>
              </a:rPr>
              <a:t>problem</a:t>
            </a:r>
            <a:endParaRPr sz="22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4495" y="2903220"/>
            <a:ext cx="1402715" cy="35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Garamond" panose="02020404030301010803"/>
                <a:cs typeface="Garamond" panose="02020404030301010803"/>
              </a:rPr>
              <a:t>yields</a:t>
            </a:r>
            <a:endParaRPr sz="22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4190" y="4384675"/>
            <a:ext cx="11475085" cy="124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200" dirty="0">
                <a:latin typeface="Garamond" panose="02020404030301010803"/>
                <a:cs typeface="Garamond" panose="02020404030301010803"/>
              </a:rPr>
              <a:t>This</a:t>
            </a:r>
            <a:r>
              <a:rPr sz="2200" spc="40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is</a:t>
            </a:r>
            <a:r>
              <a:rPr sz="2200" spc="40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known</a:t>
            </a:r>
            <a:r>
              <a:rPr sz="2200" spc="409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as</a:t>
            </a:r>
            <a:r>
              <a:rPr sz="2200" spc="40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Fisher’s</a:t>
            </a:r>
            <a:r>
              <a:rPr sz="2200" spc="40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Linear</a:t>
            </a:r>
            <a:r>
              <a:rPr sz="2200" spc="409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Discriminant,</a:t>
            </a:r>
            <a:r>
              <a:rPr sz="2200" spc="409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although</a:t>
            </a:r>
            <a:r>
              <a:rPr sz="2200" spc="41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it</a:t>
            </a:r>
            <a:r>
              <a:rPr sz="2200" spc="40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is</a:t>
            </a:r>
            <a:r>
              <a:rPr sz="2200" spc="40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not</a:t>
            </a:r>
            <a:r>
              <a:rPr sz="2200" spc="40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spc="-50" dirty="0">
                <a:latin typeface="Garamond" panose="02020404030301010803"/>
                <a:cs typeface="Garamond" panose="02020404030301010803"/>
              </a:rPr>
              <a:t>a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discriminant</a:t>
            </a:r>
            <a:r>
              <a:rPr sz="22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but</a:t>
            </a:r>
            <a:r>
              <a:rPr sz="2200" spc="2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rather</a:t>
            </a:r>
            <a:r>
              <a:rPr sz="2200" spc="2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a</a:t>
            </a:r>
            <a:r>
              <a:rPr sz="2200" spc="3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specific</a:t>
            </a:r>
            <a:r>
              <a:rPr sz="2200" spc="1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choice</a:t>
            </a:r>
            <a:r>
              <a:rPr sz="2200" spc="2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200" spc="30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direction</a:t>
            </a:r>
            <a:r>
              <a:rPr sz="2200" spc="2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for</a:t>
            </a:r>
            <a:r>
              <a:rPr sz="2200" spc="3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200" spc="2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spc="-10" dirty="0">
                <a:latin typeface="Garamond" panose="02020404030301010803"/>
                <a:cs typeface="Garamond" panose="02020404030301010803"/>
              </a:rPr>
              <a:t>projection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200" spc="26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2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data down</a:t>
            </a:r>
            <a:r>
              <a:rPr sz="22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to</a:t>
            </a:r>
            <a:r>
              <a:rPr sz="22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200" dirty="0">
                <a:latin typeface="Garamond" panose="02020404030301010803"/>
                <a:cs typeface="Garamond" panose="02020404030301010803"/>
              </a:rPr>
              <a:t>one</a:t>
            </a:r>
            <a:r>
              <a:rPr sz="2200" spc="-10" dirty="0">
                <a:latin typeface="Garamond" panose="02020404030301010803"/>
                <a:cs typeface="Garamond" panose="02020404030301010803"/>
              </a:rPr>
              <a:t> dimension.</a:t>
            </a:r>
            <a:endParaRPr sz="2200">
              <a:latin typeface="Garamond" panose="02020404030301010803"/>
              <a:cs typeface="Garamond" panose="02020404030301010803"/>
            </a:endParaRPr>
          </a:p>
          <a:p>
            <a:pPr marL="355600" indent="-342900">
              <a:lnSpc>
                <a:spcPct val="100000"/>
              </a:lnSpc>
              <a:spcBef>
                <a:spcPts val="171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1115060" algn="l"/>
                <a:tab pos="1583055" algn="l"/>
                <a:tab pos="2259330" algn="l"/>
                <a:tab pos="3298825" algn="l"/>
                <a:tab pos="3642995" algn="l"/>
                <a:tab pos="4356735" algn="l"/>
                <a:tab pos="4858385" algn="l"/>
                <a:tab pos="5942330" algn="l"/>
                <a:tab pos="6494780" algn="l"/>
                <a:tab pos="6908800" algn="l"/>
                <a:tab pos="7409815" algn="l"/>
              </a:tabLst>
            </a:pPr>
            <a:r>
              <a:rPr sz="2200" spc="-10" dirty="0">
                <a:latin typeface="Garamond" panose="02020404030301010803"/>
                <a:cs typeface="Garamond" panose="02020404030301010803"/>
              </a:rPr>
              <a:t>Using</a:t>
            </a:r>
            <a:r>
              <a:rPr sz="2200" dirty="0">
                <a:latin typeface="Garamond" panose="02020404030301010803"/>
                <a:cs typeface="Garamond" panose="02020404030301010803"/>
              </a:rPr>
              <a:t>	</a:t>
            </a:r>
            <a:r>
              <a:rPr sz="2200" spc="-25" dirty="0">
                <a:latin typeface="Garamond" panose="02020404030301010803"/>
                <a:cs typeface="Garamond" panose="02020404030301010803"/>
              </a:rPr>
              <a:t>the</a:t>
            </a:r>
            <a:r>
              <a:rPr sz="2200" dirty="0">
                <a:latin typeface="Garamond" panose="02020404030301010803"/>
                <a:cs typeface="Garamond" panose="02020404030301010803"/>
              </a:rPr>
              <a:t>	</a:t>
            </a:r>
            <a:r>
              <a:rPr sz="2200" spc="-20" dirty="0">
                <a:latin typeface="Garamond" panose="02020404030301010803"/>
                <a:cs typeface="Garamond" panose="02020404030301010803"/>
              </a:rPr>
              <a:t>same</a:t>
            </a:r>
            <a:r>
              <a:rPr sz="2200" dirty="0">
                <a:latin typeface="Garamond" panose="02020404030301010803"/>
                <a:cs typeface="Garamond" panose="02020404030301010803"/>
              </a:rPr>
              <a:t>	</a:t>
            </a:r>
            <a:r>
              <a:rPr sz="2200" spc="-10" dirty="0">
                <a:latin typeface="Garamond" panose="02020404030301010803"/>
                <a:cs typeface="Garamond" panose="02020404030301010803"/>
              </a:rPr>
              <a:t>notation</a:t>
            </a:r>
            <a:r>
              <a:rPr sz="2200" dirty="0">
                <a:latin typeface="Garamond" panose="02020404030301010803"/>
                <a:cs typeface="Garamond" panose="02020404030301010803"/>
              </a:rPr>
              <a:t>	</a:t>
            </a:r>
            <a:r>
              <a:rPr sz="2200" spc="-25" dirty="0">
                <a:latin typeface="Garamond" panose="02020404030301010803"/>
                <a:cs typeface="Garamond" panose="02020404030301010803"/>
              </a:rPr>
              <a:t>as</a:t>
            </a:r>
            <a:r>
              <a:rPr sz="2200" dirty="0">
                <a:latin typeface="Garamond" panose="02020404030301010803"/>
                <a:cs typeface="Garamond" panose="02020404030301010803"/>
              </a:rPr>
              <a:t>	</a:t>
            </a:r>
            <a:r>
              <a:rPr sz="2200" spc="-20" dirty="0">
                <a:latin typeface="Garamond" panose="02020404030301010803"/>
                <a:cs typeface="Garamond" panose="02020404030301010803"/>
              </a:rPr>
              <a:t>PCA,</a:t>
            </a:r>
            <a:r>
              <a:rPr sz="2200" dirty="0">
                <a:latin typeface="Garamond" panose="02020404030301010803"/>
                <a:cs typeface="Garamond" panose="02020404030301010803"/>
              </a:rPr>
              <a:t>	</a:t>
            </a:r>
            <a:r>
              <a:rPr sz="2200" b="1" spc="-25" dirty="0">
                <a:solidFill>
                  <a:srgbClr val="FF0000"/>
                </a:solidFill>
                <a:latin typeface="Garamond Bold"/>
                <a:cs typeface="Garamond Bold"/>
              </a:rPr>
              <a:t>the</a:t>
            </a:r>
            <a:r>
              <a:rPr sz="2200" b="1" dirty="0">
                <a:solidFill>
                  <a:srgbClr val="FF0000"/>
                </a:solidFill>
                <a:latin typeface="Garamond Bold"/>
                <a:cs typeface="Garamond Bold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Garamond Bold"/>
                <a:cs typeface="Garamond Bold"/>
              </a:rPr>
              <a:t>solution</a:t>
            </a:r>
            <a:r>
              <a:rPr sz="2200" b="1" dirty="0">
                <a:solidFill>
                  <a:srgbClr val="FF0000"/>
                </a:solidFill>
                <a:latin typeface="Garamond Bold"/>
                <a:cs typeface="Garamond Bold"/>
              </a:rPr>
              <a:t>	</a:t>
            </a:r>
            <a:r>
              <a:rPr sz="2200" b="1" spc="-20" dirty="0">
                <a:solidFill>
                  <a:srgbClr val="FF0000"/>
                </a:solidFill>
                <a:latin typeface="Garamond Bold"/>
                <a:cs typeface="Garamond Bold"/>
              </a:rPr>
              <a:t>will</a:t>
            </a:r>
            <a:r>
              <a:rPr sz="2200" b="1" dirty="0">
                <a:solidFill>
                  <a:srgbClr val="FF0000"/>
                </a:solidFill>
                <a:latin typeface="Garamond Bold"/>
                <a:cs typeface="Garamond Bold"/>
              </a:rPr>
              <a:t>	</a:t>
            </a:r>
            <a:r>
              <a:rPr sz="2200" b="1" spc="-25" dirty="0">
                <a:solidFill>
                  <a:srgbClr val="FF0000"/>
                </a:solidFill>
                <a:latin typeface="Garamond Bold"/>
                <a:cs typeface="Garamond Bold"/>
              </a:rPr>
              <a:t>be</a:t>
            </a:r>
            <a:r>
              <a:rPr sz="2200" b="1" dirty="0">
                <a:solidFill>
                  <a:srgbClr val="FF0000"/>
                </a:solidFill>
                <a:latin typeface="Garamond Bold"/>
                <a:cs typeface="Garamond Bold"/>
              </a:rPr>
              <a:t>	</a:t>
            </a:r>
            <a:r>
              <a:rPr sz="2200" b="1" spc="-25" dirty="0">
                <a:solidFill>
                  <a:srgbClr val="FF0000"/>
                </a:solidFill>
                <a:latin typeface="Garamond Bold"/>
                <a:cs typeface="Garamond Bold"/>
              </a:rPr>
              <a:t>the</a:t>
            </a:r>
            <a:r>
              <a:rPr sz="2200" b="1" dirty="0">
                <a:solidFill>
                  <a:srgbClr val="FF0000"/>
                </a:solidFill>
                <a:latin typeface="Garamond Bold"/>
                <a:cs typeface="Garamond Bold"/>
              </a:rPr>
              <a:t>	</a:t>
            </a:r>
            <a:r>
              <a:rPr sz="2200" b="1" spc="-10" dirty="0">
                <a:solidFill>
                  <a:srgbClr val="FF0000"/>
                </a:solidFill>
                <a:latin typeface="Garamond Bold"/>
                <a:cs typeface="Garamond Bold"/>
              </a:rPr>
              <a:t>eigen</a:t>
            </a:r>
            <a:r>
              <a:rPr lang="en-US" sz="2200" b="1" spc="-10" dirty="0">
                <a:solidFill>
                  <a:srgbClr val="FF0000"/>
                </a:solidFill>
                <a:latin typeface="Garamond Bold"/>
                <a:cs typeface="Garamond Bold"/>
              </a:rPr>
              <a:t> </a:t>
            </a:r>
            <a:r>
              <a:rPr sz="2200" b="1" dirty="0">
                <a:solidFill>
                  <a:srgbClr val="FF0000"/>
                </a:solidFill>
                <a:latin typeface="Garamond Bold"/>
                <a:cs typeface="Garamond Bold"/>
                <a:sym typeface="+mn-ea"/>
              </a:rPr>
              <a:t>vector(s)</a:t>
            </a:r>
            <a:r>
              <a:rPr sz="2200" b="1" spc="-40" dirty="0">
                <a:solidFill>
                  <a:srgbClr val="FF0000"/>
                </a:solidFill>
                <a:latin typeface="Garamond Bold"/>
                <a:cs typeface="Garamond Bold"/>
                <a:sym typeface="+mn-ea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Garamond Bold"/>
                <a:cs typeface="Garamond Bold"/>
                <a:sym typeface="+mn-ea"/>
              </a:rPr>
              <a:t>of</a:t>
            </a:r>
            <a:endParaRPr lang="en-US" sz="2200" b="1" spc="-10" dirty="0">
              <a:solidFill>
                <a:srgbClr val="FF0000"/>
              </a:solidFill>
              <a:latin typeface="Garamond Bold"/>
              <a:cs typeface="Garamond Bold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674495" y="2207260"/>
            <a:ext cx="7641590" cy="494665"/>
            <a:chOff x="5492" y="3476"/>
            <a:chExt cx="9179" cy="808"/>
          </a:xfrm>
        </p:grpSpPr>
        <p:sp>
          <p:nvSpPr>
            <p:cNvPr id="7" name="object 7"/>
            <p:cNvSpPr txBox="1"/>
            <p:nvPr/>
          </p:nvSpPr>
          <p:spPr>
            <a:xfrm>
              <a:off x="10831" y="3476"/>
              <a:ext cx="3840" cy="739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2850" i="1" spc="-600" dirty="0">
                  <a:latin typeface="Symbol" panose="05050102010706020507"/>
                  <a:cs typeface="Symbol" panose="05050102010706020507"/>
                </a:rPr>
                <a:t></a:t>
              </a:r>
              <a:r>
                <a:rPr sz="2850" spc="6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700" spc="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00" i="1" spc="-20" dirty="0"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700" i="1" spc="-33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0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700" i="1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700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700" spc="-7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700" spc="-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00" i="1" spc="-10" dirty="0">
                  <a:latin typeface="Times New Roman" panose="02020603050405020304"/>
                  <a:cs typeface="Times New Roman" panose="02020603050405020304"/>
                </a:rPr>
                <a:t>scalar</a:t>
              </a:r>
              <a:endParaRPr sz="27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9033" y="3505"/>
              <a:ext cx="1332" cy="701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2700" i="1" spc="-25" dirty="0">
                  <a:latin typeface="Times New Roman" panose="02020603050405020304"/>
                  <a:cs typeface="Times New Roman" panose="02020603050405020304"/>
                </a:rPr>
                <a:t>where</a:t>
              </a:r>
              <a:endParaRPr sz="27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753" y="3868"/>
              <a:ext cx="942" cy="41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463550" algn="l"/>
                </a:tabLst>
              </a:pPr>
              <a:r>
                <a:rPr sz="15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15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550" i="1" spc="-50" dirty="0">
                  <a:latin typeface="Times New Roman" panose="02020603050405020304"/>
                  <a:cs typeface="Times New Roman" panose="02020603050405020304"/>
                </a:rPr>
                <a:t>B</a:t>
              </a:r>
              <a:endParaRPr sz="15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5829" y="3489"/>
              <a:ext cx="366" cy="416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550" spc="-25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1550" spc="-25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5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492" y="3476"/>
              <a:ext cx="2778" cy="739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439420" algn="l"/>
                  <a:tab pos="778510" algn="l"/>
                </a:tabLst>
              </a:pPr>
              <a:r>
                <a:rPr sz="2700" i="1" spc="-5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70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700" i="1" spc="-5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700" i="1" dirty="0">
                  <a:latin typeface="Times New Roman" panose="02020603050405020304"/>
                  <a:cs typeface="Times New Roman" panose="02020603050405020304"/>
                </a:rPr>
                <a:t>	w</a:t>
              </a:r>
              <a:r>
                <a:rPr sz="2700" i="1" spc="-1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7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700" spc="-1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50" i="1" spc="-330" dirty="0">
                  <a:latin typeface="Symbol" panose="05050102010706020507"/>
                  <a:cs typeface="Symbol" panose="05050102010706020507"/>
                </a:rPr>
                <a:t></a:t>
              </a:r>
              <a:r>
                <a:rPr sz="2700" i="1" spc="-330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27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051415" y="5201920"/>
            <a:ext cx="1602105" cy="506095"/>
            <a:chOff x="6158" y="9267"/>
            <a:chExt cx="2523" cy="797"/>
          </a:xfrm>
        </p:grpSpPr>
        <p:sp>
          <p:nvSpPr>
            <p:cNvPr id="26" name="object 26"/>
            <p:cNvSpPr txBox="1"/>
            <p:nvPr/>
          </p:nvSpPr>
          <p:spPr>
            <a:xfrm>
              <a:off x="6529" y="9646"/>
              <a:ext cx="2152" cy="4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751205" algn="l"/>
                  <a:tab pos="1226185" algn="l"/>
                </a:tabLst>
              </a:pPr>
              <a:r>
                <a:rPr sz="1650" i="1" spc="-50" dirty="0">
                  <a:latin typeface="Times New Roman" panose="02020603050405020304"/>
                  <a:cs typeface="Times New Roman" panose="02020603050405020304"/>
                </a:rPr>
                <a:t>X</a:t>
              </a:r>
              <a:r>
                <a:rPr sz="16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6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16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650" i="1" spc="-50" dirty="0">
                  <a:latin typeface="Times New Roman" panose="02020603050405020304"/>
                  <a:cs typeface="Times New Roman" panose="02020603050405020304"/>
                </a:rPr>
                <a:t>B</a:t>
              </a:r>
              <a:endParaRPr sz="16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158" y="9267"/>
              <a:ext cx="2329" cy="706"/>
            </a:xfrm>
            <a:prstGeom prst="rect">
              <a:avLst/>
            </a:prstGeom>
          </p:spPr>
          <p:txBody>
            <a:bodyPr vert="horz" wrap="square" lIns="0" tIns="1778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40"/>
                </a:spcBef>
                <a:tabLst>
                  <a:tab pos="528320" algn="l"/>
                </a:tabLst>
              </a:pPr>
              <a:r>
                <a:rPr sz="2800" i="1" spc="-5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80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8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800" spc="-1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800" i="1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800" i="1" spc="-33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75" spc="-37" baseline="4200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475" spc="-37" baseline="42000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2800" i="1" spc="-25" dirty="0">
                  <a:latin typeface="Times New Roman" panose="02020603050405020304"/>
                  <a:cs typeface="Times New Roman" panose="02020603050405020304"/>
                </a:rPr>
                <a:t>S</a:t>
              </a:r>
              <a:endParaRPr sz="28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pic>
        <p:nvPicPr>
          <p:cNvPr id="29" name="Content Placeholder 2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3610" y="3212465"/>
            <a:ext cx="7314565" cy="10350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1338" y="454787"/>
            <a:ext cx="752983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4830" y="1231265"/>
            <a:ext cx="10570210" cy="1293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67665" algn="l"/>
                <a:tab pos="368300" algn="l"/>
                <a:tab pos="1494790" algn="l"/>
                <a:tab pos="2009775" algn="l"/>
                <a:tab pos="2842895" algn="l"/>
                <a:tab pos="4334510" algn="l"/>
                <a:tab pos="5547995" algn="l"/>
                <a:tab pos="6049010" algn="l"/>
                <a:tab pos="6564630" algn="l"/>
                <a:tab pos="7698740" algn="l"/>
              </a:tabLst>
            </a:pPr>
            <a:r>
              <a:rPr sz="2000" spc="-10" dirty="0">
                <a:latin typeface="Garamond" panose="02020404030301010803"/>
                <a:cs typeface="Garamond" panose="02020404030301010803"/>
              </a:rPr>
              <a:t>Compute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Linear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Discriminant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projection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for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following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two-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dimensional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dataset.</a:t>
            </a:r>
            <a:endParaRPr sz="2000">
              <a:latin typeface="Garamond" panose="02020404030301010803"/>
              <a:cs typeface="Garamond" panose="02020404030301010803"/>
            </a:endParaRPr>
          </a:p>
          <a:p>
            <a:pPr marL="482600">
              <a:lnSpc>
                <a:spcPct val="100000"/>
              </a:lnSpc>
              <a:spcBef>
                <a:spcPts val="1665"/>
              </a:spcBef>
              <a:tabLst>
                <a:tab pos="767715" algn="l"/>
              </a:tabLst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dirty="0">
                <a:latin typeface="Garamond" panose="02020404030301010803"/>
                <a:cs typeface="Garamond" panose="02020404030301010803"/>
              </a:rPr>
              <a:t>Samples</a:t>
            </a:r>
            <a:r>
              <a:rPr sz="18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for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class</a:t>
            </a:r>
            <a:r>
              <a:rPr sz="18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b="1" dirty="0">
                <a:latin typeface="Garamond Bold"/>
                <a:cs typeface="Garamond Bold"/>
              </a:rPr>
              <a:t>ω</a:t>
            </a:r>
            <a:r>
              <a:rPr sz="1800" b="1" baseline="-21000" dirty="0">
                <a:latin typeface="Garamond Bold"/>
                <a:cs typeface="Garamond Bold"/>
              </a:rPr>
              <a:t>1</a:t>
            </a:r>
            <a:r>
              <a:rPr sz="1800" b="1" spc="209" baseline="-21000" dirty="0">
                <a:latin typeface="Garamond Bold"/>
                <a:cs typeface="Garamond Bold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:</a:t>
            </a:r>
            <a:r>
              <a:rPr sz="18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b="1" spc="-10" dirty="0">
                <a:latin typeface="Garamond Bold"/>
                <a:cs typeface="Garamond Bold"/>
              </a:rPr>
              <a:t>X</a:t>
            </a:r>
            <a:r>
              <a:rPr sz="1800" b="1" spc="-15" baseline="-21000" dirty="0">
                <a:latin typeface="Garamond Bold"/>
                <a:cs typeface="Garamond Bold"/>
              </a:rPr>
              <a:t>1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=(x</a:t>
            </a:r>
            <a:r>
              <a:rPr sz="1800" spc="-15" baseline="-21000" dirty="0">
                <a:latin typeface="Garamond" panose="02020404030301010803"/>
                <a:cs typeface="Garamond" panose="02020404030301010803"/>
              </a:rPr>
              <a:t>1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,x</a:t>
            </a:r>
            <a:r>
              <a:rPr sz="1800" spc="-15" baseline="-21000" dirty="0">
                <a:latin typeface="Garamond" panose="02020404030301010803"/>
                <a:cs typeface="Garamond" panose="02020404030301010803"/>
              </a:rPr>
              <a:t>2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)={(4,2),(2,4),(2,3),(3,6),(4,4)}</a:t>
            </a:r>
            <a:endParaRPr sz="1800">
              <a:latin typeface="Garamond" panose="02020404030301010803"/>
              <a:cs typeface="Garamond" panose="02020404030301010803"/>
            </a:endParaRPr>
          </a:p>
          <a:p>
            <a:pPr marL="482600">
              <a:lnSpc>
                <a:spcPct val="100000"/>
              </a:lnSpc>
              <a:spcBef>
                <a:spcPts val="1605"/>
              </a:spcBef>
              <a:tabLst>
                <a:tab pos="767715" algn="l"/>
              </a:tabLst>
            </a:pPr>
            <a:r>
              <a:rPr sz="18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1800" dirty="0">
                <a:latin typeface="Arial" panose="020B0604020202020204"/>
                <a:cs typeface="Arial" panose="020B0604020202020204"/>
              </a:rPr>
              <a:t>	</a:t>
            </a:r>
            <a:r>
              <a:rPr sz="1800" dirty="0">
                <a:latin typeface="Garamond" panose="02020404030301010803"/>
                <a:cs typeface="Garamond" panose="02020404030301010803"/>
              </a:rPr>
              <a:t>Sample</a:t>
            </a:r>
            <a:r>
              <a:rPr sz="18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for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class </a:t>
            </a:r>
            <a:r>
              <a:rPr sz="1800" b="1" dirty="0">
                <a:latin typeface="Garamond Bold"/>
                <a:cs typeface="Garamond Bold"/>
              </a:rPr>
              <a:t>ω</a:t>
            </a:r>
            <a:r>
              <a:rPr sz="1800" b="1" baseline="-21000" dirty="0">
                <a:latin typeface="Garamond Bold"/>
                <a:cs typeface="Garamond Bold"/>
              </a:rPr>
              <a:t>2</a:t>
            </a:r>
            <a:r>
              <a:rPr sz="1800" b="1" spc="217" baseline="-21000" dirty="0">
                <a:latin typeface="Garamond Bold"/>
                <a:cs typeface="Garamond Bold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:</a:t>
            </a:r>
            <a:r>
              <a:rPr sz="18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b="1" spc="-10" dirty="0">
                <a:latin typeface="Garamond Bold"/>
                <a:cs typeface="Garamond Bold"/>
              </a:rPr>
              <a:t>X</a:t>
            </a:r>
            <a:r>
              <a:rPr sz="1800" b="1" spc="-15" baseline="-21000" dirty="0">
                <a:latin typeface="Garamond Bold"/>
                <a:cs typeface="Garamond Bold"/>
              </a:rPr>
              <a:t>2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=(x</a:t>
            </a:r>
            <a:r>
              <a:rPr sz="1800" spc="-15" baseline="-21000" dirty="0">
                <a:latin typeface="Garamond" panose="02020404030301010803"/>
                <a:cs typeface="Garamond" panose="02020404030301010803"/>
              </a:rPr>
              <a:t>1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,x</a:t>
            </a:r>
            <a:r>
              <a:rPr sz="1800" spc="-15" baseline="-21000" dirty="0">
                <a:latin typeface="Garamond" panose="02020404030301010803"/>
                <a:cs typeface="Garamond" panose="02020404030301010803"/>
              </a:rPr>
              <a:t>2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)={(9,10),(6,8),(9,5),(8,7),(10,8)}</a:t>
            </a:r>
            <a:endParaRPr sz="180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3155" y="2939680"/>
            <a:ext cx="4434205" cy="3376295"/>
            <a:chOff x="1049155" y="2939680"/>
            <a:chExt cx="4434205" cy="3376295"/>
          </a:xfrm>
        </p:grpSpPr>
        <p:sp>
          <p:nvSpPr>
            <p:cNvPr id="5" name="object 5"/>
            <p:cNvSpPr/>
            <p:nvPr/>
          </p:nvSpPr>
          <p:spPr>
            <a:xfrm>
              <a:off x="1050107" y="2948768"/>
              <a:ext cx="0" cy="3359150"/>
            </a:xfrm>
            <a:custGeom>
              <a:avLst/>
              <a:gdLst/>
              <a:ahLst/>
              <a:cxnLst/>
              <a:rect l="l" t="t" r="r" b="b"/>
              <a:pathLst>
                <a:path h="3359150">
                  <a:moveTo>
                    <a:pt x="0" y="33589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4173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9444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54173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9439" y="2948768"/>
              <a:ext cx="0" cy="3359150"/>
            </a:xfrm>
            <a:custGeom>
              <a:avLst/>
              <a:gdLst/>
              <a:ahLst/>
              <a:cxnLst/>
              <a:rect l="l" t="t" r="r" b="b"/>
              <a:pathLst>
                <a:path h="3359150">
                  <a:moveTo>
                    <a:pt x="0" y="33589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3514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8776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3514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28515" y="2948768"/>
              <a:ext cx="0" cy="3359150"/>
            </a:xfrm>
            <a:custGeom>
              <a:avLst/>
              <a:gdLst/>
              <a:ahLst/>
              <a:cxnLst/>
              <a:rect l="l" t="t" r="r" b="b"/>
              <a:pathLst>
                <a:path h="3359150">
                  <a:moveTo>
                    <a:pt x="0" y="33589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2496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27852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2496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7781" y="2948768"/>
              <a:ext cx="0" cy="3359150"/>
            </a:xfrm>
            <a:custGeom>
              <a:avLst/>
              <a:gdLst/>
              <a:ahLst/>
              <a:cxnLst/>
              <a:rect l="l" t="t" r="r" b="b"/>
              <a:pathLst>
                <a:path h="3359150">
                  <a:moveTo>
                    <a:pt x="0" y="33589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71856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7118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71856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15197" y="2948768"/>
              <a:ext cx="0" cy="3359150"/>
            </a:xfrm>
            <a:custGeom>
              <a:avLst/>
              <a:gdLst/>
              <a:ahLst/>
              <a:cxnLst/>
              <a:rect l="l" t="t" r="r" b="b"/>
              <a:pathLst>
                <a:path h="3359150">
                  <a:moveTo>
                    <a:pt x="0" y="33589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19272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14534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19272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54274" y="2948768"/>
              <a:ext cx="0" cy="3359150"/>
            </a:xfrm>
            <a:custGeom>
              <a:avLst/>
              <a:gdLst/>
              <a:ahLst/>
              <a:cxnLst/>
              <a:rect l="l" t="t" r="r" b="b"/>
              <a:pathLst>
                <a:path h="3359150">
                  <a:moveTo>
                    <a:pt x="0" y="33589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258349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53610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58349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93539" y="3648323"/>
              <a:ext cx="0" cy="2660015"/>
            </a:xfrm>
            <a:custGeom>
              <a:avLst/>
              <a:gdLst/>
              <a:ahLst/>
              <a:cxnLst/>
              <a:rect l="l" t="t" r="r" b="b"/>
              <a:pathLst>
                <a:path h="2660015">
                  <a:moveTo>
                    <a:pt x="0" y="0"/>
                  </a:moveTo>
                  <a:lnTo>
                    <a:pt x="0" y="2659408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40956" y="2948768"/>
              <a:ext cx="0" cy="3359150"/>
            </a:xfrm>
            <a:custGeom>
              <a:avLst/>
              <a:gdLst/>
              <a:ahLst/>
              <a:cxnLst/>
              <a:rect l="l" t="t" r="r" b="b"/>
              <a:pathLst>
                <a:path h="3359150">
                  <a:moveTo>
                    <a:pt x="0" y="335896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45031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40292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45031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80032" y="3648323"/>
              <a:ext cx="887094" cy="2660015"/>
            </a:xfrm>
            <a:custGeom>
              <a:avLst/>
              <a:gdLst/>
              <a:ahLst/>
              <a:cxnLst/>
              <a:rect l="l" t="t" r="r" b="b"/>
              <a:pathLst>
                <a:path w="887095" h="2660015">
                  <a:moveTo>
                    <a:pt x="0" y="333270"/>
                  </a:moveTo>
                  <a:lnTo>
                    <a:pt x="0" y="2659408"/>
                  </a:lnTo>
                </a:path>
                <a:path w="887095" h="2660015">
                  <a:moveTo>
                    <a:pt x="439360" y="1008419"/>
                  </a:moveTo>
                  <a:lnTo>
                    <a:pt x="439360" y="2659408"/>
                  </a:lnTo>
                </a:path>
                <a:path w="887095" h="2660015">
                  <a:moveTo>
                    <a:pt x="886776" y="0"/>
                  </a:moveTo>
                  <a:lnTo>
                    <a:pt x="886776" y="2659408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50107" y="6307731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470789" y="631178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66145" y="630706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3"/>
                  </a:lnTo>
                  <a:lnTo>
                    <a:pt x="663" y="0"/>
                  </a:lnTo>
                  <a:lnTo>
                    <a:pt x="1132" y="193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70789" y="631178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0107" y="5966268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0789" y="597033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66145" y="596560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3"/>
                  </a:lnTo>
                  <a:lnTo>
                    <a:pt x="663" y="0"/>
                  </a:lnTo>
                  <a:lnTo>
                    <a:pt x="1132" y="193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70789" y="597033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50107" y="5632809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70789" y="5636877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466145" y="563214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3"/>
                  </a:lnTo>
                  <a:lnTo>
                    <a:pt x="663" y="0"/>
                  </a:lnTo>
                  <a:lnTo>
                    <a:pt x="1132" y="193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470789" y="5636877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50107" y="5299255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70789" y="530332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66145" y="529859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3"/>
                  </a:lnTo>
                  <a:lnTo>
                    <a:pt x="663" y="0"/>
                  </a:lnTo>
                  <a:lnTo>
                    <a:pt x="1132" y="193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70789" y="530332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50107" y="4957565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70789" y="496163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66145" y="495690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3"/>
                  </a:lnTo>
                  <a:lnTo>
                    <a:pt x="663" y="0"/>
                  </a:lnTo>
                  <a:lnTo>
                    <a:pt x="1132" y="193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70789" y="496163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19392" y="2948768"/>
              <a:ext cx="0" cy="1643380"/>
            </a:xfrm>
            <a:custGeom>
              <a:avLst/>
              <a:gdLst/>
              <a:ahLst/>
              <a:cxnLst/>
              <a:rect l="l" t="t" r="r" b="b"/>
              <a:pathLst>
                <a:path h="1643379">
                  <a:moveTo>
                    <a:pt x="0" y="0"/>
                  </a:moveTo>
                  <a:lnTo>
                    <a:pt x="0" y="164279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23373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18729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023373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50107" y="4624295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3936778" y="0"/>
                  </a:lnTo>
                </a:path>
                <a:path w="4417060">
                  <a:moveTo>
                    <a:pt x="4001756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470789" y="462836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66145" y="462363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3"/>
                  </a:lnTo>
                  <a:lnTo>
                    <a:pt x="663" y="0"/>
                  </a:lnTo>
                  <a:lnTo>
                    <a:pt x="1132" y="193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70789" y="462836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50107" y="4290741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70789" y="429480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66145" y="429007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3"/>
                  </a:lnTo>
                  <a:lnTo>
                    <a:pt x="663" y="0"/>
                  </a:lnTo>
                  <a:lnTo>
                    <a:pt x="1132" y="193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470789" y="429480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580032" y="2948768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2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584107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579369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84107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050107" y="3949146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3497418" y="0"/>
                  </a:lnTo>
                </a:path>
                <a:path w="4417060">
                  <a:moveTo>
                    <a:pt x="3562396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70789" y="3953214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66145" y="3948484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3"/>
                  </a:lnTo>
                  <a:lnTo>
                    <a:pt x="663" y="0"/>
                  </a:lnTo>
                  <a:lnTo>
                    <a:pt x="1132" y="193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470789" y="3953214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93539" y="2948768"/>
              <a:ext cx="0" cy="635000"/>
            </a:xfrm>
            <a:custGeom>
              <a:avLst/>
              <a:gdLst/>
              <a:ahLst/>
              <a:cxnLst/>
              <a:rect l="l" t="t" r="r" b="b"/>
              <a:pathLst>
                <a:path h="635000">
                  <a:moveTo>
                    <a:pt x="0" y="0"/>
                  </a:moveTo>
                  <a:lnTo>
                    <a:pt x="0" y="63437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97615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92876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697615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50107" y="3615592"/>
              <a:ext cx="2611120" cy="0"/>
            </a:xfrm>
            <a:custGeom>
              <a:avLst/>
              <a:gdLst/>
              <a:ahLst/>
              <a:cxnLst/>
              <a:rect l="l" t="t" r="r" b="b"/>
              <a:pathLst>
                <a:path w="2611120">
                  <a:moveTo>
                    <a:pt x="0" y="0"/>
                  </a:moveTo>
                  <a:lnTo>
                    <a:pt x="2610925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466809" y="2948768"/>
              <a:ext cx="0" cy="635000"/>
            </a:xfrm>
            <a:custGeom>
              <a:avLst/>
              <a:gdLst/>
              <a:ahLst/>
              <a:cxnLst/>
              <a:rect l="l" t="t" r="r" b="b"/>
              <a:pathLst>
                <a:path h="635000">
                  <a:moveTo>
                    <a:pt x="0" y="0"/>
                  </a:moveTo>
                  <a:lnTo>
                    <a:pt x="0" y="634379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470789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66145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70789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726011" y="3615592"/>
              <a:ext cx="1708150" cy="0"/>
            </a:xfrm>
            <a:custGeom>
              <a:avLst/>
              <a:gdLst/>
              <a:ahLst/>
              <a:cxnLst/>
              <a:rect l="l" t="t" r="r" b="b"/>
              <a:pathLst>
                <a:path w="1708150">
                  <a:moveTo>
                    <a:pt x="0" y="0"/>
                  </a:moveTo>
                  <a:lnTo>
                    <a:pt x="1708006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50107" y="3282322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470789" y="328638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466145" y="328165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470789" y="328638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050107" y="2948768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470789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66145" y="29481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5">
                  <a:moveTo>
                    <a:pt x="0" y="662"/>
                  </a:moveTo>
                  <a:lnTo>
                    <a:pt x="194" y="194"/>
                  </a:lnTo>
                  <a:lnTo>
                    <a:pt x="663" y="0"/>
                  </a:lnTo>
                  <a:lnTo>
                    <a:pt x="1132" y="194"/>
                  </a:lnTo>
                  <a:lnTo>
                    <a:pt x="1326" y="662"/>
                  </a:lnTo>
                  <a:lnTo>
                    <a:pt x="1132" y="1130"/>
                  </a:lnTo>
                  <a:lnTo>
                    <a:pt x="663" y="1324"/>
                  </a:lnTo>
                  <a:lnTo>
                    <a:pt x="194" y="1130"/>
                  </a:lnTo>
                  <a:lnTo>
                    <a:pt x="0" y="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70789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50107" y="6307731"/>
              <a:ext cx="4417060" cy="0"/>
            </a:xfrm>
            <a:custGeom>
              <a:avLst/>
              <a:gdLst/>
              <a:ahLst/>
              <a:cxnLst/>
              <a:rect l="l" t="t" r="r" b="b"/>
              <a:pathLst>
                <a:path w="4417060">
                  <a:moveTo>
                    <a:pt x="0" y="0"/>
                  </a:moveTo>
                  <a:lnTo>
                    <a:pt x="441670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470789" y="631178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50107" y="2940632"/>
              <a:ext cx="0" cy="3367404"/>
            </a:xfrm>
            <a:custGeom>
              <a:avLst/>
              <a:gdLst/>
              <a:ahLst/>
              <a:cxnLst/>
              <a:rect l="l" t="t" r="r" b="b"/>
              <a:pathLst>
                <a:path h="3367404">
                  <a:moveTo>
                    <a:pt x="0" y="336709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1054173" y="2944700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050107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054173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489439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493514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2967948" y="6295466"/>
            <a:ext cx="86995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5" dirty="0">
                <a:latin typeface="Garamond Bold"/>
                <a:cs typeface="Garamond Bold"/>
              </a:rPr>
              <a:t>1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3451563" y="6258070"/>
            <a:ext cx="17780" cy="50800"/>
            <a:chOff x="1927563" y="6258070"/>
            <a:chExt cx="17780" cy="50800"/>
          </a:xfrm>
        </p:grpSpPr>
        <p:sp>
          <p:nvSpPr>
            <p:cNvPr id="103" name="object 103"/>
            <p:cNvSpPr/>
            <p:nvPr/>
          </p:nvSpPr>
          <p:spPr>
            <a:xfrm>
              <a:off x="1928516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932496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3407309" y="6295466"/>
            <a:ext cx="98425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5" dirty="0">
                <a:latin typeface="Garamond Bold"/>
                <a:cs typeface="Garamond Bold"/>
              </a:rPr>
              <a:t>2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3890829" y="6258070"/>
            <a:ext cx="17780" cy="50800"/>
            <a:chOff x="2366829" y="6258070"/>
            <a:chExt cx="17780" cy="50800"/>
          </a:xfrm>
        </p:grpSpPr>
        <p:sp>
          <p:nvSpPr>
            <p:cNvPr id="107" name="object 107"/>
            <p:cNvSpPr/>
            <p:nvPr/>
          </p:nvSpPr>
          <p:spPr>
            <a:xfrm>
              <a:off x="2367781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371856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3846575" y="6295466"/>
            <a:ext cx="98425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5" dirty="0">
                <a:latin typeface="Garamond Bold"/>
                <a:cs typeface="Garamond Bold"/>
              </a:rPr>
              <a:t>3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4338245" y="6258070"/>
            <a:ext cx="17780" cy="50800"/>
            <a:chOff x="2814245" y="6258070"/>
            <a:chExt cx="17780" cy="50800"/>
          </a:xfrm>
        </p:grpSpPr>
        <p:sp>
          <p:nvSpPr>
            <p:cNvPr id="111" name="object 111"/>
            <p:cNvSpPr/>
            <p:nvPr/>
          </p:nvSpPr>
          <p:spPr>
            <a:xfrm>
              <a:off x="2815197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819273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4293801" y="6295466"/>
            <a:ext cx="98425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15" dirty="0">
                <a:latin typeface="Garamond Bold"/>
                <a:cs typeface="Garamond Bold"/>
              </a:rPr>
              <a:t>4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4777321" y="6258070"/>
            <a:ext cx="456565" cy="50800"/>
            <a:chOff x="3253321" y="6258070"/>
            <a:chExt cx="456565" cy="50800"/>
          </a:xfrm>
        </p:grpSpPr>
        <p:sp>
          <p:nvSpPr>
            <p:cNvPr id="115" name="object 115"/>
            <p:cNvSpPr/>
            <p:nvPr/>
          </p:nvSpPr>
          <p:spPr>
            <a:xfrm>
              <a:off x="3254274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3258349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055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3693539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697615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5172333" y="6295466"/>
            <a:ext cx="98425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15" dirty="0">
                <a:latin typeface="Garamond Bold"/>
                <a:cs typeface="Garamond Bold"/>
              </a:rPr>
              <a:t>6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5664003" y="6258070"/>
            <a:ext cx="17780" cy="50800"/>
            <a:chOff x="4140003" y="6258070"/>
            <a:chExt cx="17780" cy="50800"/>
          </a:xfrm>
        </p:grpSpPr>
        <p:sp>
          <p:nvSpPr>
            <p:cNvPr id="121" name="object 121"/>
            <p:cNvSpPr/>
            <p:nvPr/>
          </p:nvSpPr>
          <p:spPr>
            <a:xfrm>
              <a:off x="4140956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145031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5619560" y="6295466"/>
            <a:ext cx="98425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15" dirty="0">
                <a:latin typeface="Garamond Bold"/>
                <a:cs typeface="Garamond Bold"/>
              </a:rPr>
              <a:t>7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103079" y="6258070"/>
            <a:ext cx="17780" cy="50800"/>
            <a:chOff x="4579079" y="6258070"/>
            <a:chExt cx="17780" cy="50800"/>
          </a:xfrm>
        </p:grpSpPr>
        <p:sp>
          <p:nvSpPr>
            <p:cNvPr id="125" name="object 125"/>
            <p:cNvSpPr/>
            <p:nvPr/>
          </p:nvSpPr>
          <p:spPr>
            <a:xfrm>
              <a:off x="4580032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584107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058825" y="6295466"/>
            <a:ext cx="98425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15" dirty="0">
                <a:latin typeface="Garamond Bold"/>
                <a:cs typeface="Garamond Bold"/>
              </a:rPr>
              <a:t>8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6542440" y="6258070"/>
            <a:ext cx="17780" cy="50800"/>
            <a:chOff x="5018440" y="6258070"/>
            <a:chExt cx="17780" cy="50800"/>
          </a:xfrm>
        </p:grpSpPr>
        <p:sp>
          <p:nvSpPr>
            <p:cNvPr id="129" name="object 129"/>
            <p:cNvSpPr/>
            <p:nvPr/>
          </p:nvSpPr>
          <p:spPr>
            <a:xfrm>
              <a:off x="5019392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23373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6498186" y="6295466"/>
            <a:ext cx="98425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15" dirty="0">
                <a:latin typeface="Garamond Bold"/>
                <a:cs typeface="Garamond Bold"/>
              </a:rPr>
              <a:t>9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32" name="object 132"/>
          <p:cNvGrpSpPr/>
          <p:nvPr/>
        </p:nvGrpSpPr>
        <p:grpSpPr>
          <a:xfrm>
            <a:off x="6989856" y="6258070"/>
            <a:ext cx="17780" cy="50800"/>
            <a:chOff x="5465856" y="6258070"/>
            <a:chExt cx="17780" cy="50800"/>
          </a:xfrm>
        </p:grpSpPr>
        <p:sp>
          <p:nvSpPr>
            <p:cNvPr id="133" name="object 133"/>
            <p:cNvSpPr/>
            <p:nvPr/>
          </p:nvSpPr>
          <p:spPr>
            <a:xfrm>
              <a:off x="5466809" y="6259022"/>
              <a:ext cx="0" cy="48895"/>
            </a:xfrm>
            <a:custGeom>
              <a:avLst/>
              <a:gdLst/>
              <a:ahLst/>
              <a:cxnLst/>
              <a:rect l="l" t="t" r="r" b="b"/>
              <a:pathLst>
                <a:path h="48895">
                  <a:moveTo>
                    <a:pt x="0" y="4870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470789" y="6263081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4">
                  <a:moveTo>
                    <a:pt x="0" y="0"/>
                  </a:moveTo>
                  <a:lnTo>
                    <a:pt x="8150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6912811" y="6295466"/>
            <a:ext cx="166370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-265" dirty="0">
                <a:latin typeface="Garamond Bold"/>
                <a:cs typeface="Garamond Bold"/>
              </a:rPr>
              <a:t>10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2573155" y="6306778"/>
            <a:ext cx="58419" cy="9525"/>
            <a:chOff x="1049155" y="6306778"/>
            <a:chExt cx="58419" cy="9525"/>
          </a:xfrm>
        </p:grpSpPr>
        <p:sp>
          <p:nvSpPr>
            <p:cNvPr id="137" name="object 137"/>
            <p:cNvSpPr/>
            <p:nvPr/>
          </p:nvSpPr>
          <p:spPr>
            <a:xfrm>
              <a:off x="1050107" y="6307731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094782" y="631178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9" name="object 139"/>
          <p:cNvSpPr txBox="1"/>
          <p:nvPr/>
        </p:nvSpPr>
        <p:spPr>
          <a:xfrm>
            <a:off x="2430185" y="6189696"/>
            <a:ext cx="222250" cy="19875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sz="1200" b="1" spc="-500" dirty="0">
                <a:latin typeface="Garamond Bold"/>
                <a:cs typeface="Garamond Bold"/>
              </a:rPr>
              <a:t>0</a:t>
            </a:r>
            <a:r>
              <a:rPr sz="1800" b="1" spc="-750" baseline="-39000" dirty="0">
                <a:latin typeface="Garamond Bold"/>
                <a:cs typeface="Garamond Bold"/>
              </a:rPr>
              <a:t>0</a:t>
            </a:r>
            <a:endParaRPr sz="1800" baseline="-39000">
              <a:latin typeface="Garamond Bold"/>
              <a:cs typeface="Garamond Bold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2574107" y="2948105"/>
            <a:ext cx="4473575" cy="3026410"/>
            <a:chOff x="1050107" y="2948105"/>
            <a:chExt cx="4473575" cy="3026410"/>
          </a:xfrm>
        </p:grpSpPr>
        <p:sp>
          <p:nvSpPr>
            <p:cNvPr id="141" name="object 141"/>
            <p:cNvSpPr/>
            <p:nvPr/>
          </p:nvSpPr>
          <p:spPr>
            <a:xfrm>
              <a:off x="1050107" y="5966269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94782" y="5970336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50107" y="5632809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94782" y="5636877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50107" y="5299255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1094782" y="530332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1050107" y="4957566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94782" y="496163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1050107" y="4624295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1094782" y="4628363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1050107" y="4290741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1094782" y="429480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50107" y="3949146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094782" y="3953214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1050107" y="361559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1094782" y="3619660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050107" y="3282322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1094782" y="3286389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1050107" y="2948768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0" y="0"/>
                  </a:moveTo>
                  <a:lnTo>
                    <a:pt x="4060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94782" y="2952835"/>
              <a:ext cx="8255" cy="0"/>
            </a:xfrm>
            <a:custGeom>
              <a:avLst/>
              <a:gdLst/>
              <a:ahLst/>
              <a:cxnLst/>
              <a:rect l="l" t="t" r="r" b="b"/>
              <a:pathLst>
                <a:path w="8255">
                  <a:moveTo>
                    <a:pt x="0" y="0"/>
                  </a:moveTo>
                  <a:lnTo>
                    <a:pt x="8121" y="0"/>
                  </a:lnTo>
                </a:path>
              </a:pathLst>
            </a:custGeom>
            <a:ln w="81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1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8157" y="5575923"/>
              <a:ext cx="113891" cy="113677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1664" y="4900774"/>
              <a:ext cx="113607" cy="113867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1664" y="5242463"/>
              <a:ext cx="113607" cy="11358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0930" y="4233949"/>
              <a:ext cx="113702" cy="113678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58157" y="4900774"/>
              <a:ext cx="113891" cy="113867"/>
            </a:xfrm>
            <a:prstGeom prst="rect">
              <a:avLst/>
            </a:prstGeom>
          </p:spPr>
        </p:pic>
        <p:sp>
          <p:nvSpPr>
            <p:cNvPr id="166" name="object 166"/>
            <p:cNvSpPr/>
            <p:nvPr/>
          </p:nvSpPr>
          <p:spPr>
            <a:xfrm>
              <a:off x="3661033" y="358314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64978" y="0"/>
                  </a:moveTo>
                  <a:lnTo>
                    <a:pt x="0" y="0"/>
                  </a:lnTo>
                  <a:lnTo>
                    <a:pt x="0" y="65175"/>
                  </a:lnTo>
                  <a:lnTo>
                    <a:pt x="64978" y="65175"/>
                  </a:lnTo>
                  <a:lnTo>
                    <a:pt x="6497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3661033" y="358314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65175"/>
                  </a:moveTo>
                  <a:lnTo>
                    <a:pt x="64978" y="65175"/>
                  </a:lnTo>
                  <a:lnTo>
                    <a:pt x="64978" y="0"/>
                  </a:lnTo>
                  <a:lnTo>
                    <a:pt x="0" y="0"/>
                  </a:lnTo>
                  <a:lnTo>
                    <a:pt x="0" y="65175"/>
                  </a:lnTo>
                  <a:close/>
                </a:path>
              </a:pathLst>
            </a:custGeom>
            <a:ln w="486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4986886" y="4591567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64978" y="0"/>
                  </a:moveTo>
                  <a:lnTo>
                    <a:pt x="0" y="0"/>
                  </a:lnTo>
                  <a:lnTo>
                    <a:pt x="0" y="65175"/>
                  </a:lnTo>
                  <a:lnTo>
                    <a:pt x="64978" y="65175"/>
                  </a:lnTo>
                  <a:lnTo>
                    <a:pt x="6497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4986886" y="4591567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65175"/>
                  </a:moveTo>
                  <a:lnTo>
                    <a:pt x="64978" y="65175"/>
                  </a:lnTo>
                  <a:lnTo>
                    <a:pt x="64978" y="0"/>
                  </a:lnTo>
                  <a:lnTo>
                    <a:pt x="0" y="0"/>
                  </a:lnTo>
                  <a:lnTo>
                    <a:pt x="0" y="65175"/>
                  </a:lnTo>
                  <a:close/>
                </a:path>
              </a:pathLst>
            </a:custGeom>
            <a:ln w="4868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4547525" y="3916650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64978" y="0"/>
                  </a:moveTo>
                  <a:lnTo>
                    <a:pt x="0" y="0"/>
                  </a:lnTo>
                  <a:lnTo>
                    <a:pt x="0" y="64943"/>
                  </a:lnTo>
                  <a:lnTo>
                    <a:pt x="64978" y="64943"/>
                  </a:lnTo>
                  <a:lnTo>
                    <a:pt x="6497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4547525" y="3916650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64943"/>
                  </a:moveTo>
                  <a:lnTo>
                    <a:pt x="64978" y="64943"/>
                  </a:lnTo>
                  <a:lnTo>
                    <a:pt x="64978" y="0"/>
                  </a:lnTo>
                  <a:lnTo>
                    <a:pt x="0" y="0"/>
                  </a:lnTo>
                  <a:lnTo>
                    <a:pt x="0" y="64943"/>
                  </a:lnTo>
                  <a:close/>
                </a:path>
              </a:pathLst>
            </a:custGeom>
            <a:ln w="4868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434017" y="358314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65210" y="0"/>
                  </a:moveTo>
                  <a:lnTo>
                    <a:pt x="0" y="0"/>
                  </a:lnTo>
                  <a:lnTo>
                    <a:pt x="0" y="65175"/>
                  </a:lnTo>
                  <a:lnTo>
                    <a:pt x="65210" y="65175"/>
                  </a:lnTo>
                  <a:lnTo>
                    <a:pt x="6521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434017" y="3583148"/>
              <a:ext cx="65405" cy="65405"/>
            </a:xfrm>
            <a:custGeom>
              <a:avLst/>
              <a:gdLst/>
              <a:ahLst/>
              <a:cxnLst/>
              <a:rect l="l" t="t" r="r" b="b"/>
              <a:pathLst>
                <a:path w="65404" h="65404">
                  <a:moveTo>
                    <a:pt x="0" y="65175"/>
                  </a:moveTo>
                  <a:lnTo>
                    <a:pt x="65210" y="65175"/>
                  </a:lnTo>
                  <a:lnTo>
                    <a:pt x="65210" y="0"/>
                  </a:lnTo>
                  <a:lnTo>
                    <a:pt x="0" y="0"/>
                  </a:lnTo>
                  <a:lnTo>
                    <a:pt x="0" y="65175"/>
                  </a:lnTo>
                  <a:close/>
                </a:path>
              </a:pathLst>
            </a:custGeom>
            <a:ln w="4868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4642654" y="6204127"/>
            <a:ext cx="213995" cy="5695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830"/>
              </a:spcBef>
            </a:pPr>
            <a:r>
              <a:rPr sz="1200" b="1" spc="15" dirty="0">
                <a:latin typeface="Garamond Bold"/>
                <a:cs typeface="Garamond Bold"/>
              </a:rPr>
              <a:t>5</a:t>
            </a:r>
            <a:endParaRPr sz="1200">
              <a:latin typeface="Garamond Bold"/>
              <a:cs typeface="Garamond Bold"/>
            </a:endParaRPr>
          </a:p>
          <a:p>
            <a:pPr marL="38100">
              <a:lnSpc>
                <a:spcPct val="100000"/>
              </a:lnSpc>
              <a:spcBef>
                <a:spcPts val="740"/>
              </a:spcBef>
            </a:pPr>
            <a:r>
              <a:rPr sz="1200" b="1" spc="-25" dirty="0">
                <a:latin typeface="Garamond Bold"/>
                <a:cs typeface="Garamond Bold"/>
              </a:rPr>
              <a:t>x</a:t>
            </a:r>
            <a:r>
              <a:rPr sz="1425" b="1" spc="-37" baseline="-35000" dirty="0">
                <a:latin typeface="Garamond Bold"/>
                <a:cs typeface="Garamond Bold"/>
              </a:rPr>
              <a:t>1</a:t>
            </a:r>
            <a:endParaRPr sz="1425" baseline="-35000">
              <a:latin typeface="Garamond Bold"/>
              <a:cs typeface="Garamond Bold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390610" y="2830514"/>
            <a:ext cx="166370" cy="33375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00" b="1" spc="-265" dirty="0">
                <a:latin typeface="Garamond Bold"/>
                <a:cs typeface="Garamond Bold"/>
              </a:rPr>
              <a:t>10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</a:pPr>
            <a:endParaRPr sz="1050">
              <a:latin typeface="Garamond Bold"/>
              <a:cs typeface="Garamond Bold"/>
            </a:endParaRPr>
          </a:p>
          <a:p>
            <a:pPr marL="77470">
              <a:lnSpc>
                <a:spcPct val="100000"/>
              </a:lnSpc>
              <a:spcBef>
                <a:spcPts val="5"/>
              </a:spcBef>
            </a:pPr>
            <a:r>
              <a:rPr sz="1200" b="1" spc="15" dirty="0">
                <a:latin typeface="Garamond Bold"/>
                <a:cs typeface="Garamond Bold"/>
              </a:rPr>
              <a:t>9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</a:pPr>
            <a:endParaRPr sz="1050">
              <a:latin typeface="Garamond Bold"/>
              <a:cs typeface="Garamond Bold"/>
            </a:endParaRPr>
          </a:p>
          <a:p>
            <a:pPr marL="77470">
              <a:lnSpc>
                <a:spcPct val="100000"/>
              </a:lnSpc>
              <a:spcBef>
                <a:spcPts val="5"/>
              </a:spcBef>
            </a:pPr>
            <a:r>
              <a:rPr sz="1200" b="1" spc="15" dirty="0">
                <a:latin typeface="Garamond Bold"/>
                <a:cs typeface="Garamond Bold"/>
              </a:rPr>
              <a:t>8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</a:pPr>
            <a:endParaRPr sz="1050">
              <a:latin typeface="Garamond Bold"/>
              <a:cs typeface="Garamond Bold"/>
            </a:endParaRPr>
          </a:p>
          <a:p>
            <a:pPr marL="77470">
              <a:lnSpc>
                <a:spcPct val="100000"/>
              </a:lnSpc>
            </a:pPr>
            <a:r>
              <a:rPr sz="1200" b="1" spc="15" dirty="0">
                <a:latin typeface="Garamond Bold"/>
                <a:cs typeface="Garamond Bold"/>
              </a:rPr>
              <a:t>7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Garamond Bold"/>
              <a:cs typeface="Garamond Bold"/>
            </a:endParaRPr>
          </a:p>
          <a:p>
            <a:pPr marL="77470">
              <a:lnSpc>
                <a:spcPct val="100000"/>
              </a:lnSpc>
            </a:pPr>
            <a:r>
              <a:rPr sz="1200" b="1" spc="15" dirty="0">
                <a:latin typeface="Garamond Bold"/>
                <a:cs typeface="Garamond Bold"/>
              </a:rPr>
              <a:t>6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Garamond Bold"/>
              <a:cs typeface="Garamond Bold"/>
            </a:endParaRPr>
          </a:p>
          <a:p>
            <a:pPr marL="77470">
              <a:lnSpc>
                <a:spcPct val="100000"/>
              </a:lnSpc>
            </a:pPr>
            <a:r>
              <a:rPr sz="1200" b="1" spc="15" dirty="0">
                <a:latin typeface="Garamond Bold"/>
                <a:cs typeface="Garamond Bold"/>
              </a:rPr>
              <a:t>5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Garamond Bold"/>
              <a:cs typeface="Garamond Bold"/>
            </a:endParaRPr>
          </a:p>
          <a:p>
            <a:pPr marL="77470">
              <a:lnSpc>
                <a:spcPct val="100000"/>
              </a:lnSpc>
            </a:pPr>
            <a:r>
              <a:rPr sz="1200" b="1" spc="15" dirty="0">
                <a:latin typeface="Garamond Bold"/>
                <a:cs typeface="Garamond Bold"/>
              </a:rPr>
              <a:t>4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Garamond Bold"/>
              <a:cs typeface="Garamond Bold"/>
            </a:endParaRPr>
          </a:p>
          <a:p>
            <a:pPr marL="77470">
              <a:lnSpc>
                <a:spcPct val="100000"/>
              </a:lnSpc>
            </a:pPr>
            <a:r>
              <a:rPr sz="1200" b="1" spc="5" dirty="0">
                <a:latin typeface="Garamond Bold"/>
                <a:cs typeface="Garamond Bold"/>
              </a:rPr>
              <a:t>3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Garamond Bold"/>
              <a:cs typeface="Garamond Bold"/>
            </a:endParaRPr>
          </a:p>
          <a:p>
            <a:pPr marL="77470">
              <a:lnSpc>
                <a:spcPct val="100000"/>
              </a:lnSpc>
            </a:pPr>
            <a:r>
              <a:rPr sz="1200" b="1" spc="5" dirty="0">
                <a:latin typeface="Garamond Bold"/>
                <a:cs typeface="Garamond Bold"/>
              </a:rPr>
              <a:t>2</a:t>
            </a:r>
            <a:endParaRPr sz="1200">
              <a:latin typeface="Garamond Bold"/>
              <a:cs typeface="Garamond Bold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Garamond Bold"/>
              <a:cs typeface="Garamond Bold"/>
            </a:endParaRPr>
          </a:p>
          <a:p>
            <a:pPr marL="85725">
              <a:lnSpc>
                <a:spcPct val="100000"/>
              </a:lnSpc>
            </a:pPr>
            <a:r>
              <a:rPr sz="1200" b="1" spc="5" dirty="0">
                <a:latin typeface="Garamond Bold"/>
                <a:cs typeface="Garamond Bold"/>
              </a:rPr>
              <a:t>1</a:t>
            </a:r>
            <a:endParaRPr sz="1200">
              <a:latin typeface="Garamond Bold"/>
              <a:cs typeface="Garamond Bold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7768166" y="3272366"/>
            <a:ext cx="2328545" cy="2879090"/>
            <a:chOff x="6244166" y="3272366"/>
            <a:chExt cx="2328545" cy="2879090"/>
          </a:xfrm>
        </p:grpSpPr>
        <p:pic>
          <p:nvPicPr>
            <p:cNvPr id="178" name="object 1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4166" y="3272366"/>
              <a:ext cx="2328332" cy="2878667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24599" y="3352800"/>
              <a:ext cx="2114550" cy="2667000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6305549" y="3333750"/>
              <a:ext cx="2152650" cy="2705100"/>
            </a:xfrm>
            <a:custGeom>
              <a:avLst/>
              <a:gdLst/>
              <a:ahLst/>
              <a:cxnLst/>
              <a:rect l="l" t="t" r="r" b="b"/>
              <a:pathLst>
                <a:path w="2152650" h="2705100">
                  <a:moveTo>
                    <a:pt x="0" y="0"/>
                  </a:moveTo>
                  <a:lnTo>
                    <a:pt x="2152649" y="0"/>
                  </a:lnTo>
                  <a:lnTo>
                    <a:pt x="2152649" y="2705099"/>
                  </a:lnTo>
                  <a:lnTo>
                    <a:pt x="0" y="27050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A2BA7A7-6735-49BB-A4EF-32A0AA7C8717}"/>
              </a:ext>
            </a:extLst>
          </p:cNvPr>
          <p:cNvGrpSpPr/>
          <p:nvPr/>
        </p:nvGrpSpPr>
        <p:grpSpPr>
          <a:xfrm>
            <a:off x="9799804" y="1765535"/>
            <a:ext cx="252720" cy="235800"/>
            <a:chOff x="9799804" y="1765535"/>
            <a:chExt cx="25272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965E59D-3AAD-4479-A1EC-356BFD0B1868}"/>
                    </a:ext>
                  </a:extLst>
                </p14:cNvPr>
                <p14:cNvContentPartPr/>
                <p14:nvPr/>
              </p14:nvContentPartPr>
              <p14:xfrm>
                <a:off x="9949924" y="1796495"/>
                <a:ext cx="13680" cy="932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965E59D-3AAD-4479-A1EC-356BFD0B18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932284" y="1778495"/>
                  <a:ext cx="49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EBB3D34-79CB-48D0-9FE4-8A6B55B0AE80}"/>
                    </a:ext>
                  </a:extLst>
                </p14:cNvPr>
                <p14:cNvContentPartPr/>
                <p14:nvPr/>
              </p14:nvContentPartPr>
              <p14:xfrm>
                <a:off x="9799804" y="1771295"/>
                <a:ext cx="66600" cy="179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EBB3D34-79CB-48D0-9FE4-8A6B55B0AE8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782164" y="1753655"/>
                  <a:ext cx="102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A7D314E-D9EC-4965-8603-59FCC42E4709}"/>
                    </a:ext>
                  </a:extLst>
                </p14:cNvPr>
                <p14:cNvContentPartPr/>
                <p14:nvPr/>
              </p14:nvContentPartPr>
              <p14:xfrm>
                <a:off x="9932644" y="1765535"/>
                <a:ext cx="119880" cy="235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A7D314E-D9EC-4965-8603-59FCC42E470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915004" y="1747535"/>
                  <a:ext cx="15552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73162109-3233-4D1D-819F-069786A669C4}"/>
              </a:ext>
            </a:extLst>
          </p:cNvPr>
          <p:cNvGrpSpPr/>
          <p:nvPr/>
        </p:nvGrpSpPr>
        <p:grpSpPr>
          <a:xfrm>
            <a:off x="10266004" y="1732415"/>
            <a:ext cx="1177200" cy="229680"/>
            <a:chOff x="10266004" y="1732415"/>
            <a:chExt cx="117720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9DF99C7-0EB6-4250-BF35-1C029DAA3974}"/>
                    </a:ext>
                  </a:extLst>
                </p14:cNvPr>
                <p14:cNvContentPartPr/>
                <p14:nvPr/>
              </p14:nvContentPartPr>
              <p14:xfrm>
                <a:off x="10266004" y="1779575"/>
                <a:ext cx="47880" cy="182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9DF99C7-0EB6-4250-BF35-1C029DAA39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248364" y="1761935"/>
                  <a:ext cx="83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EA6B2F3-D1E7-4293-AE04-32235539875F}"/>
                    </a:ext>
                  </a:extLst>
                </p14:cNvPr>
                <p14:cNvContentPartPr/>
                <p14:nvPr/>
              </p14:nvContentPartPr>
              <p14:xfrm>
                <a:off x="10292284" y="1759415"/>
                <a:ext cx="102600" cy="23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EA6B2F3-D1E7-4293-AE04-32235539875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74644" y="1741415"/>
                  <a:ext cx="1382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9CDD55A-D9F9-4517-8AB2-792422D51975}"/>
                    </a:ext>
                  </a:extLst>
                </p14:cNvPr>
                <p14:cNvContentPartPr/>
                <p14:nvPr/>
              </p14:nvContentPartPr>
              <p14:xfrm>
                <a:off x="10280404" y="1737815"/>
                <a:ext cx="181080" cy="1857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9CDD55A-D9F9-4517-8AB2-792422D519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62764" y="1720175"/>
                  <a:ext cx="216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F05A7A3-2FCC-4A82-A2B7-73F82B6F9C70}"/>
                    </a:ext>
                  </a:extLst>
                </p14:cNvPr>
                <p14:cNvContentPartPr/>
                <p14:nvPr/>
              </p14:nvContentPartPr>
              <p14:xfrm>
                <a:off x="10517284" y="1810535"/>
                <a:ext cx="70920" cy="137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F05A7A3-2FCC-4A82-A2B7-73F82B6F9C7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499644" y="1792535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546F179-1A83-4D03-AA43-367F2D378519}"/>
                    </a:ext>
                  </a:extLst>
                </p14:cNvPr>
                <p14:cNvContentPartPr/>
                <p14:nvPr/>
              </p14:nvContentPartPr>
              <p14:xfrm>
                <a:off x="10613404" y="1732415"/>
                <a:ext cx="141480" cy="207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546F179-1A83-4D03-AA43-367F2D37851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95764" y="1714415"/>
                  <a:ext cx="177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9B8F46A-6D65-4A44-BF4E-557EFAE2E1A7}"/>
                    </a:ext>
                  </a:extLst>
                </p14:cNvPr>
                <p14:cNvContentPartPr/>
                <p14:nvPr/>
              </p14:nvContentPartPr>
              <p14:xfrm>
                <a:off x="10920484" y="1779215"/>
                <a:ext cx="146880" cy="128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9B8F46A-6D65-4A44-BF4E-557EFAE2E1A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902484" y="1761575"/>
                  <a:ext cx="182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7CBD30E-3068-419F-9E63-9EBD91814D96}"/>
                    </a:ext>
                  </a:extLst>
                </p14:cNvPr>
                <p14:cNvContentPartPr/>
                <p14:nvPr/>
              </p14:nvContentPartPr>
              <p14:xfrm>
                <a:off x="11122084" y="1792175"/>
                <a:ext cx="321120" cy="153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7CBD30E-3068-419F-9E63-9EBD91814D9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104444" y="1774535"/>
                  <a:ext cx="3567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5D497AE-2C65-4440-96FC-891283666DB6}"/>
              </a:ext>
            </a:extLst>
          </p:cNvPr>
          <p:cNvGrpSpPr/>
          <p:nvPr/>
        </p:nvGrpSpPr>
        <p:grpSpPr>
          <a:xfrm>
            <a:off x="10609444" y="2148935"/>
            <a:ext cx="338040" cy="272880"/>
            <a:chOff x="10609444" y="2148935"/>
            <a:chExt cx="33804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4C6A2B4-45D2-4999-AE1E-A370E60DA1FA}"/>
                    </a:ext>
                  </a:extLst>
                </p14:cNvPr>
                <p14:cNvContentPartPr/>
                <p14:nvPr/>
              </p14:nvContentPartPr>
              <p14:xfrm>
                <a:off x="10609444" y="2148935"/>
                <a:ext cx="213120" cy="139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4C6A2B4-45D2-4999-AE1E-A370E60DA1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91444" y="2130935"/>
                  <a:ext cx="248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FFFEC02-FA66-4D56-A9C6-FD3C01A6FEEB}"/>
                    </a:ext>
                  </a:extLst>
                </p14:cNvPr>
                <p14:cNvContentPartPr/>
                <p14:nvPr/>
              </p14:nvContentPartPr>
              <p14:xfrm>
                <a:off x="10806364" y="2257655"/>
                <a:ext cx="11160" cy="1281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FFFEC02-FA66-4D56-A9C6-FD3C01A6FEE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788364" y="2239655"/>
                  <a:ext cx="46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10E5D2F-0072-4BD0-AD5E-4CF23982C66C}"/>
                    </a:ext>
                  </a:extLst>
                </p14:cNvPr>
                <p14:cNvContentPartPr/>
                <p14:nvPr/>
              </p14:nvContentPartPr>
              <p14:xfrm>
                <a:off x="10878004" y="2335415"/>
                <a:ext cx="69480" cy="864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10E5D2F-0072-4BD0-AD5E-4CF23982C6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60004" y="2317415"/>
                  <a:ext cx="1051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73951BF6-DE6E-4FD7-ABD3-9DB09AC2EE59}"/>
              </a:ext>
            </a:extLst>
          </p:cNvPr>
          <p:cNvGrpSpPr/>
          <p:nvPr/>
        </p:nvGrpSpPr>
        <p:grpSpPr>
          <a:xfrm>
            <a:off x="11128564" y="2107175"/>
            <a:ext cx="348480" cy="178200"/>
            <a:chOff x="11128564" y="2107175"/>
            <a:chExt cx="34848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1466AF1-3E3A-493B-9B1B-4AB7E67F2F19}"/>
                    </a:ext>
                  </a:extLst>
                </p14:cNvPr>
                <p14:cNvContentPartPr/>
                <p14:nvPr/>
              </p14:nvContentPartPr>
              <p14:xfrm>
                <a:off x="11128564" y="2107175"/>
                <a:ext cx="167760" cy="151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1466AF1-3E3A-493B-9B1B-4AB7E67F2F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110924" y="2089175"/>
                  <a:ext cx="2034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597DAFC-6E12-424E-90E1-1653C532648E}"/>
                    </a:ext>
                  </a:extLst>
                </p14:cNvPr>
                <p14:cNvContentPartPr/>
                <p14:nvPr/>
              </p14:nvContentPartPr>
              <p14:xfrm>
                <a:off x="11290924" y="2166935"/>
                <a:ext cx="186120" cy="118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597DAFC-6E12-424E-90E1-1653C53264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3284" y="2149295"/>
                  <a:ext cx="2217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7675645E-1411-4642-BB6C-DE041A6DDAE9}"/>
              </a:ext>
            </a:extLst>
          </p:cNvPr>
          <p:cNvGrpSpPr/>
          <p:nvPr/>
        </p:nvGrpSpPr>
        <p:grpSpPr>
          <a:xfrm>
            <a:off x="10503604" y="2715575"/>
            <a:ext cx="1125720" cy="262800"/>
            <a:chOff x="10503604" y="2715575"/>
            <a:chExt cx="112572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D485BAF-5444-42C3-861B-6123DB8B0DE5}"/>
                    </a:ext>
                  </a:extLst>
                </p14:cNvPr>
                <p14:cNvContentPartPr/>
                <p14:nvPr/>
              </p14:nvContentPartPr>
              <p14:xfrm>
                <a:off x="10503604" y="2737895"/>
                <a:ext cx="273960" cy="240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D485BAF-5444-42C3-861B-6123DB8B0DE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485604" y="2719895"/>
                  <a:ext cx="309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E727D29-B25B-443C-AAD4-D80480429656}"/>
                    </a:ext>
                  </a:extLst>
                </p14:cNvPr>
                <p14:cNvContentPartPr/>
                <p14:nvPr/>
              </p14:nvContentPartPr>
              <p14:xfrm>
                <a:off x="10800964" y="2820335"/>
                <a:ext cx="21600" cy="124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E727D29-B25B-443C-AAD4-D804804296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782964" y="2802335"/>
                  <a:ext cx="57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0B4CACD-71C7-4532-96AE-674F99C86451}"/>
                    </a:ext>
                  </a:extLst>
                </p14:cNvPr>
                <p14:cNvContentPartPr/>
                <p14:nvPr/>
              </p14:nvContentPartPr>
              <p14:xfrm>
                <a:off x="10925524" y="2862095"/>
                <a:ext cx="56160" cy="101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0B4CACD-71C7-4532-96AE-674F99C864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907884" y="2844455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C9D8E3-74DC-4594-9922-99659F0205EA}"/>
                    </a:ext>
                  </a:extLst>
                </p14:cNvPr>
                <p14:cNvContentPartPr/>
                <p14:nvPr/>
              </p14:nvContentPartPr>
              <p14:xfrm>
                <a:off x="11090404" y="2715575"/>
                <a:ext cx="204840" cy="2055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C9D8E3-74DC-4594-9922-99659F0205E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072404" y="2697935"/>
                  <a:ext cx="240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F3BECE8-4469-45FF-AD44-93EF5EF54240}"/>
                    </a:ext>
                  </a:extLst>
                </p14:cNvPr>
                <p14:cNvContentPartPr/>
                <p14:nvPr/>
              </p14:nvContentPartPr>
              <p14:xfrm>
                <a:off x="11338804" y="2772815"/>
                <a:ext cx="290520" cy="1134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F3BECE8-4469-45FF-AD44-93EF5EF5424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21164" y="2755175"/>
                  <a:ext cx="32616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1B1FF5F-B578-A0DA-5B0C-6D8BC7130D93}"/>
              </a:ext>
            </a:extLst>
          </p:cNvPr>
          <p:cNvGrpSpPr/>
          <p:nvPr/>
        </p:nvGrpSpPr>
        <p:grpSpPr>
          <a:xfrm>
            <a:off x="6501299" y="2942398"/>
            <a:ext cx="95040" cy="112320"/>
            <a:chOff x="6501299" y="2942398"/>
            <a:chExt cx="9504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1918DC4-A019-8D99-EE60-B2B6CD127235}"/>
                    </a:ext>
                  </a:extLst>
                </p14:cNvPr>
                <p14:cNvContentPartPr/>
                <p14:nvPr/>
              </p14:nvContentPartPr>
              <p14:xfrm>
                <a:off x="6501299" y="2942398"/>
                <a:ext cx="93600" cy="70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1918DC4-A019-8D99-EE60-B2B6CD12723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86179" y="2926918"/>
                  <a:ext cx="124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0B9138E-B19B-256B-68A6-D42ABEB8FCCD}"/>
                    </a:ext>
                  </a:extLst>
                </p14:cNvPr>
                <p14:cNvContentPartPr/>
                <p14:nvPr/>
              </p14:nvContentPartPr>
              <p14:xfrm>
                <a:off x="6531179" y="2944558"/>
                <a:ext cx="65160" cy="82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0B9138E-B19B-256B-68A6-D42ABEB8FCC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15699" y="2929438"/>
                  <a:ext cx="95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361F20D-22E3-3EC5-DF3C-78779C0EA1E5}"/>
                    </a:ext>
                  </a:extLst>
                </p14:cNvPr>
                <p14:cNvContentPartPr/>
                <p14:nvPr/>
              </p14:nvContentPartPr>
              <p14:xfrm>
                <a:off x="6510299" y="2966518"/>
                <a:ext cx="58680" cy="88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361F20D-22E3-3EC5-DF3C-78779C0EA1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494819" y="2951038"/>
                  <a:ext cx="88920" cy="118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400" spc="-25" dirty="0">
                <a:solidFill>
                  <a:srgbClr val="0A5293"/>
                </a:solidFill>
              </a:rPr>
              <a:t>Introduction to dimensionality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matrix</a:t>
            </a:r>
          </a:p>
          <a:p>
            <a:pPr lvl="1"/>
            <a:r>
              <a:rPr lang="en-US" dirty="0"/>
              <a:t>Samples (rows)</a:t>
            </a:r>
          </a:p>
          <a:p>
            <a:pPr lvl="1"/>
            <a:r>
              <a:rPr lang="en-US" dirty="0"/>
              <a:t>Columns (attributes)</a:t>
            </a:r>
          </a:p>
          <a:p>
            <a:pPr marL="457200" lvl="1" indent="0">
              <a:buNone/>
            </a:pPr>
            <a:r>
              <a:rPr lang="en-US" dirty="0"/>
              <a:t>Or </a:t>
            </a:r>
          </a:p>
          <a:p>
            <a:pPr lvl="1"/>
            <a:r>
              <a:rPr lang="en-US" dirty="0"/>
              <a:t>Samples (cols)</a:t>
            </a:r>
          </a:p>
          <a:p>
            <a:pPr lvl="1"/>
            <a:r>
              <a:rPr lang="en-US" dirty="0"/>
              <a:t>Features (rows)</a:t>
            </a:r>
          </a:p>
          <a:p>
            <a:pPr lvl="0"/>
            <a:r>
              <a:rPr lang="en-US" dirty="0"/>
              <a:t>If the attributes are N and the samples are m</a:t>
            </a:r>
          </a:p>
          <a:p>
            <a:pPr lvl="1"/>
            <a:r>
              <a:rPr lang="en-US" dirty="0"/>
              <a:t>The size of the data matrix is </a:t>
            </a:r>
            <a:r>
              <a:rPr lang="en-US" dirty="0" err="1"/>
              <a:t>mxN</a:t>
            </a:r>
            <a:endParaRPr lang="en-US" dirty="0"/>
          </a:p>
          <a:p>
            <a:pPr lvl="0"/>
            <a:r>
              <a:rPr lang="en-US" dirty="0"/>
              <a:t>Dimensionality</a:t>
            </a:r>
          </a:p>
          <a:p>
            <a:pPr lvl="1"/>
            <a:r>
              <a:rPr lang="en-US" dirty="0"/>
              <a:t>Refers to the number of attributes in the data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6A9AD8-CEB2-4A84-BE8B-5E7F6FB798EF}"/>
                  </a:ext>
                </a:extLst>
              </p14:cNvPr>
              <p14:cNvContentPartPr/>
              <p14:nvPr/>
            </p14:nvContentPartPr>
            <p14:xfrm>
              <a:off x="6108840" y="55436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6A9AD8-CEB2-4A84-BE8B-5E7F6FB798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2240" y="1317960"/>
                <a:ext cx="5429160" cy="42354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AAAA31-79EA-823A-9E8C-5BB5E341F0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6784371"/>
              </p:ext>
            </p:extLst>
          </p:nvPr>
        </p:nvGraphicFramePr>
        <p:xfrm>
          <a:off x="6781800" y="2514600"/>
          <a:ext cx="4712335" cy="216598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Sample/Feature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 (Class)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040" y="1607820"/>
            <a:ext cx="43484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4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classes mean are </a:t>
            </a:r>
            <a:r>
              <a:rPr sz="2400" spc="-50" dirty="0">
                <a:latin typeface="Garamond" panose="02020404030301010803"/>
                <a:cs typeface="Garamond" panose="02020404030301010803"/>
              </a:rPr>
              <a:t>:</a:t>
            </a:r>
            <a:endParaRPr sz="240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475230" y="5029200"/>
            <a:ext cx="2574290" cy="1261745"/>
            <a:chOff x="3348566" y="5177366"/>
            <a:chExt cx="2574290" cy="1261745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8566" y="5177366"/>
              <a:ext cx="2573867" cy="12615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999" y="5257799"/>
              <a:ext cx="2362200" cy="10477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409949" y="5238749"/>
              <a:ext cx="2400300" cy="1085850"/>
            </a:xfrm>
            <a:custGeom>
              <a:avLst/>
              <a:gdLst/>
              <a:ahLst/>
              <a:cxnLst/>
              <a:rect l="l" t="t" r="r" b="b"/>
              <a:pathLst>
                <a:path w="2400300" h="1085850">
                  <a:moveTo>
                    <a:pt x="0" y="0"/>
                  </a:moveTo>
                  <a:lnTo>
                    <a:pt x="2400299" y="0"/>
                  </a:lnTo>
                  <a:lnTo>
                    <a:pt x="2400299" y="1085849"/>
                  </a:lnTo>
                  <a:lnTo>
                    <a:pt x="0" y="108584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3" name="Content Placeholder 42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10642" b="6286"/>
          <a:stretch/>
        </p:blipFill>
        <p:spPr>
          <a:xfrm>
            <a:off x="1371600" y="2362200"/>
            <a:ext cx="6971284" cy="2057400"/>
          </a:xfrm>
          <a:prstGeom prst="rect">
            <a:avLst/>
          </a:prstGeom>
        </p:spPr>
      </p:pic>
      <p:grpSp>
        <p:nvGrpSpPr>
          <p:cNvPr id="9" name="object 177">
            <a:extLst>
              <a:ext uri="{FF2B5EF4-FFF2-40B4-BE49-F238E27FC236}">
                <a16:creationId xmlns:a16="http://schemas.microsoft.com/office/drawing/2014/main" id="{686F73BD-1727-4171-BBAF-1A9BB1643ACA}"/>
              </a:ext>
            </a:extLst>
          </p:cNvPr>
          <p:cNvGrpSpPr/>
          <p:nvPr/>
        </p:nvGrpSpPr>
        <p:grpSpPr>
          <a:xfrm>
            <a:off x="8839200" y="1798637"/>
            <a:ext cx="2328545" cy="2879090"/>
            <a:chOff x="6244166" y="3272366"/>
            <a:chExt cx="2328545" cy="2879090"/>
          </a:xfrm>
        </p:grpSpPr>
        <p:pic>
          <p:nvPicPr>
            <p:cNvPr id="10" name="object 178">
              <a:extLst>
                <a:ext uri="{FF2B5EF4-FFF2-40B4-BE49-F238E27FC236}">
                  <a16:creationId xmlns:a16="http://schemas.microsoft.com/office/drawing/2014/main" id="{3B1A88B8-5A8C-4D43-BEDC-3DC3806A562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4166" y="3272366"/>
              <a:ext cx="2328332" cy="2878667"/>
            </a:xfrm>
            <a:prstGeom prst="rect">
              <a:avLst/>
            </a:prstGeom>
          </p:spPr>
        </p:pic>
        <p:pic>
          <p:nvPicPr>
            <p:cNvPr id="11" name="object 179">
              <a:extLst>
                <a:ext uri="{FF2B5EF4-FFF2-40B4-BE49-F238E27FC236}">
                  <a16:creationId xmlns:a16="http://schemas.microsoft.com/office/drawing/2014/main" id="{73073110-A85A-455D-8686-E75D6A3FA87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4599" y="3352800"/>
              <a:ext cx="2114550" cy="2667000"/>
            </a:xfrm>
            <a:prstGeom prst="rect">
              <a:avLst/>
            </a:prstGeom>
          </p:spPr>
        </p:pic>
        <p:sp>
          <p:nvSpPr>
            <p:cNvPr id="12" name="object 180">
              <a:extLst>
                <a:ext uri="{FF2B5EF4-FFF2-40B4-BE49-F238E27FC236}">
                  <a16:creationId xmlns:a16="http://schemas.microsoft.com/office/drawing/2014/main" id="{2000F962-3B71-416C-9771-9C2F6F3463F9}"/>
                </a:ext>
              </a:extLst>
            </p:cNvPr>
            <p:cNvSpPr/>
            <p:nvPr/>
          </p:nvSpPr>
          <p:spPr>
            <a:xfrm>
              <a:off x="6305549" y="3333750"/>
              <a:ext cx="2152650" cy="2705100"/>
            </a:xfrm>
            <a:custGeom>
              <a:avLst/>
              <a:gdLst/>
              <a:ahLst/>
              <a:cxnLst/>
              <a:rect l="l" t="t" r="r" b="b"/>
              <a:pathLst>
                <a:path w="2152650" h="2705100">
                  <a:moveTo>
                    <a:pt x="0" y="0"/>
                  </a:moveTo>
                  <a:lnTo>
                    <a:pt x="2152649" y="0"/>
                  </a:lnTo>
                  <a:lnTo>
                    <a:pt x="2152649" y="2705099"/>
                  </a:lnTo>
                  <a:lnTo>
                    <a:pt x="0" y="27050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52B5357-F9E1-4930-8C40-AF8070EAA8E2}"/>
                  </a:ext>
                </a:extLst>
              </p14:cNvPr>
              <p14:cNvContentPartPr/>
              <p14:nvPr/>
            </p14:nvContentPartPr>
            <p14:xfrm>
              <a:off x="4592044" y="5543015"/>
              <a:ext cx="18720" cy="115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52B5357-F9E1-4930-8C40-AF8070EAA8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574044" y="5525375"/>
                <a:ext cx="543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9A9DDC1-F5F5-40CC-9EE1-4CC4E295FD5E}"/>
                  </a:ext>
                </a:extLst>
              </p14:cNvPr>
              <p14:cNvContentPartPr/>
              <p14:nvPr/>
            </p14:nvContentPartPr>
            <p14:xfrm>
              <a:off x="8878564" y="5050895"/>
              <a:ext cx="13680" cy="13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9A9DDC1-F5F5-40CC-9EE1-4CC4E295FD5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60564" y="5032895"/>
                <a:ext cx="49320" cy="4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410" y="1607820"/>
            <a:ext cx="57569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aramond" panose="02020404030301010803"/>
                <a:cs typeface="Garamond" panose="02020404030301010803"/>
              </a:rPr>
              <a:t>Covariance</a:t>
            </a:r>
            <a:r>
              <a:rPr sz="2400" spc="-3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matrix</a:t>
            </a:r>
            <a:r>
              <a:rPr sz="24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400" spc="28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4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first</a:t>
            </a:r>
            <a:r>
              <a:rPr sz="24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spc="-10" dirty="0">
                <a:latin typeface="Garamond" panose="02020404030301010803"/>
                <a:cs typeface="Garamond" panose="02020404030301010803"/>
              </a:rPr>
              <a:t>class:</a:t>
            </a:r>
            <a:endParaRPr sz="240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295400" y="5365250"/>
            <a:ext cx="5431367" cy="872066"/>
            <a:chOff x="2205567" y="5634566"/>
            <a:chExt cx="5431367" cy="872066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5567" y="5634566"/>
              <a:ext cx="5431367" cy="87206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0" y="5714999"/>
              <a:ext cx="5219700" cy="65722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266950" y="5695949"/>
              <a:ext cx="5257800" cy="695325"/>
            </a:xfrm>
            <a:custGeom>
              <a:avLst/>
              <a:gdLst/>
              <a:ahLst/>
              <a:cxnLst/>
              <a:rect l="l" t="t" r="r" b="b"/>
              <a:pathLst>
                <a:path w="5257800" h="695325">
                  <a:moveTo>
                    <a:pt x="0" y="0"/>
                  </a:moveTo>
                  <a:lnTo>
                    <a:pt x="5257799" y="0"/>
                  </a:lnTo>
                  <a:lnTo>
                    <a:pt x="5257799" y="695324"/>
                  </a:lnTo>
                  <a:lnTo>
                    <a:pt x="0" y="695324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t="6249"/>
          <a:stretch/>
        </p:blipFill>
        <p:spPr>
          <a:xfrm>
            <a:off x="990600" y="2180725"/>
            <a:ext cx="7239000" cy="2993255"/>
          </a:xfrm>
          <a:prstGeom prst="rect">
            <a:avLst/>
          </a:prstGeom>
        </p:spPr>
      </p:pic>
      <p:grpSp>
        <p:nvGrpSpPr>
          <p:cNvPr id="9" name="object 177">
            <a:extLst>
              <a:ext uri="{FF2B5EF4-FFF2-40B4-BE49-F238E27FC236}">
                <a16:creationId xmlns:a16="http://schemas.microsoft.com/office/drawing/2014/main" id="{1EBF19EE-F73D-463C-9B9E-FCA8DFEF8D5D}"/>
              </a:ext>
            </a:extLst>
          </p:cNvPr>
          <p:cNvGrpSpPr/>
          <p:nvPr/>
        </p:nvGrpSpPr>
        <p:grpSpPr>
          <a:xfrm>
            <a:off x="8850157" y="2226310"/>
            <a:ext cx="2328545" cy="2879090"/>
            <a:chOff x="6244166" y="3272366"/>
            <a:chExt cx="2328545" cy="2879090"/>
          </a:xfrm>
        </p:grpSpPr>
        <p:pic>
          <p:nvPicPr>
            <p:cNvPr id="10" name="object 178">
              <a:extLst>
                <a:ext uri="{FF2B5EF4-FFF2-40B4-BE49-F238E27FC236}">
                  <a16:creationId xmlns:a16="http://schemas.microsoft.com/office/drawing/2014/main" id="{12F01348-3DE7-4BC2-ACDE-BFB755B5250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4166" y="3272366"/>
              <a:ext cx="2328332" cy="2878667"/>
            </a:xfrm>
            <a:prstGeom prst="rect">
              <a:avLst/>
            </a:prstGeom>
          </p:spPr>
        </p:pic>
        <p:pic>
          <p:nvPicPr>
            <p:cNvPr id="11" name="object 179">
              <a:extLst>
                <a:ext uri="{FF2B5EF4-FFF2-40B4-BE49-F238E27FC236}">
                  <a16:creationId xmlns:a16="http://schemas.microsoft.com/office/drawing/2014/main" id="{48B54CD7-E955-4413-8F8E-E1DBDD806D9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4599" y="3352800"/>
              <a:ext cx="2114550" cy="2667000"/>
            </a:xfrm>
            <a:prstGeom prst="rect">
              <a:avLst/>
            </a:prstGeom>
          </p:spPr>
        </p:pic>
        <p:sp>
          <p:nvSpPr>
            <p:cNvPr id="12" name="object 180">
              <a:extLst>
                <a:ext uri="{FF2B5EF4-FFF2-40B4-BE49-F238E27FC236}">
                  <a16:creationId xmlns:a16="http://schemas.microsoft.com/office/drawing/2014/main" id="{016D764C-34B6-4534-8E83-96DB7FDBF532}"/>
                </a:ext>
              </a:extLst>
            </p:cNvPr>
            <p:cNvSpPr/>
            <p:nvPr/>
          </p:nvSpPr>
          <p:spPr>
            <a:xfrm>
              <a:off x="6305549" y="3333750"/>
              <a:ext cx="2152650" cy="2705100"/>
            </a:xfrm>
            <a:custGeom>
              <a:avLst/>
              <a:gdLst/>
              <a:ahLst/>
              <a:cxnLst/>
              <a:rect l="l" t="t" r="r" b="b"/>
              <a:pathLst>
                <a:path w="2152650" h="2705100">
                  <a:moveTo>
                    <a:pt x="0" y="0"/>
                  </a:moveTo>
                  <a:lnTo>
                    <a:pt x="2152649" y="0"/>
                  </a:lnTo>
                  <a:lnTo>
                    <a:pt x="2152649" y="2705099"/>
                  </a:lnTo>
                  <a:lnTo>
                    <a:pt x="0" y="27050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FECB8F-EA6C-03C3-0810-411521DB5846}"/>
                  </a:ext>
                </a:extLst>
              </p14:cNvPr>
              <p14:cNvContentPartPr/>
              <p14:nvPr/>
            </p14:nvContentPartPr>
            <p14:xfrm>
              <a:off x="2091240" y="728280"/>
              <a:ext cx="9864000" cy="524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FECB8F-EA6C-03C3-0810-411521DB58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1880" y="718920"/>
                <a:ext cx="9882720" cy="526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260" y="1416550"/>
            <a:ext cx="655066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Garamond" panose="02020404030301010803"/>
                <a:cs typeface="Garamond" panose="02020404030301010803"/>
              </a:rPr>
              <a:t>Covariance</a:t>
            </a:r>
            <a:r>
              <a:rPr sz="2400" spc="-3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matrix</a:t>
            </a:r>
            <a:r>
              <a:rPr sz="24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400" spc="28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4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second</a:t>
            </a:r>
            <a:r>
              <a:rPr sz="24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spc="-10" dirty="0">
                <a:latin typeface="Garamond" panose="02020404030301010803"/>
                <a:cs typeface="Garamond" panose="02020404030301010803"/>
              </a:rPr>
              <a:t>class:</a:t>
            </a:r>
            <a:endParaRPr sz="2400" dirty="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854687" y="5443296"/>
            <a:ext cx="5461000" cy="880744"/>
            <a:chOff x="2129367" y="5634566"/>
            <a:chExt cx="5461000" cy="880744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29367" y="5634566"/>
              <a:ext cx="5461000" cy="88053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9800" y="5714999"/>
              <a:ext cx="5248275" cy="66675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190750" y="5695949"/>
              <a:ext cx="5286375" cy="704850"/>
            </a:xfrm>
            <a:custGeom>
              <a:avLst/>
              <a:gdLst/>
              <a:ahLst/>
              <a:cxnLst/>
              <a:rect l="l" t="t" r="r" b="b"/>
              <a:pathLst>
                <a:path w="5286375" h="704850">
                  <a:moveTo>
                    <a:pt x="0" y="0"/>
                  </a:moveTo>
                  <a:lnTo>
                    <a:pt x="5286374" y="0"/>
                  </a:lnTo>
                  <a:lnTo>
                    <a:pt x="5286374" y="704849"/>
                  </a:lnTo>
                  <a:lnTo>
                    <a:pt x="0" y="70484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Content Placeholder 3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6685" y="2012180"/>
            <a:ext cx="7620000" cy="3116580"/>
          </a:xfrm>
          <a:prstGeom prst="rect">
            <a:avLst/>
          </a:prstGeom>
        </p:spPr>
      </p:pic>
      <p:grpSp>
        <p:nvGrpSpPr>
          <p:cNvPr id="9" name="object 177">
            <a:extLst>
              <a:ext uri="{FF2B5EF4-FFF2-40B4-BE49-F238E27FC236}">
                <a16:creationId xmlns:a16="http://schemas.microsoft.com/office/drawing/2014/main" id="{03AD2523-AA59-4974-8DC9-5BE658F9FF9F}"/>
              </a:ext>
            </a:extLst>
          </p:cNvPr>
          <p:cNvGrpSpPr/>
          <p:nvPr/>
        </p:nvGrpSpPr>
        <p:grpSpPr>
          <a:xfrm>
            <a:off x="8850157" y="2226310"/>
            <a:ext cx="2328545" cy="2879090"/>
            <a:chOff x="6244166" y="3272366"/>
            <a:chExt cx="2328545" cy="2879090"/>
          </a:xfrm>
        </p:grpSpPr>
        <p:pic>
          <p:nvPicPr>
            <p:cNvPr id="10" name="object 178">
              <a:extLst>
                <a:ext uri="{FF2B5EF4-FFF2-40B4-BE49-F238E27FC236}">
                  <a16:creationId xmlns:a16="http://schemas.microsoft.com/office/drawing/2014/main" id="{C51B2A57-7314-4D9F-9238-433377DD61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4166" y="3272366"/>
              <a:ext cx="2328332" cy="2878667"/>
            </a:xfrm>
            <a:prstGeom prst="rect">
              <a:avLst/>
            </a:prstGeom>
          </p:spPr>
        </p:pic>
        <p:pic>
          <p:nvPicPr>
            <p:cNvPr id="11" name="object 179">
              <a:extLst>
                <a:ext uri="{FF2B5EF4-FFF2-40B4-BE49-F238E27FC236}">
                  <a16:creationId xmlns:a16="http://schemas.microsoft.com/office/drawing/2014/main" id="{CF58915C-2E83-4598-9349-FB878DF5696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4599" y="3352800"/>
              <a:ext cx="2114550" cy="2667000"/>
            </a:xfrm>
            <a:prstGeom prst="rect">
              <a:avLst/>
            </a:prstGeom>
          </p:spPr>
        </p:pic>
        <p:sp>
          <p:nvSpPr>
            <p:cNvPr id="12" name="object 180">
              <a:extLst>
                <a:ext uri="{FF2B5EF4-FFF2-40B4-BE49-F238E27FC236}">
                  <a16:creationId xmlns:a16="http://schemas.microsoft.com/office/drawing/2014/main" id="{2C787D79-12AC-4F60-8FE6-0E00F300A725}"/>
                </a:ext>
              </a:extLst>
            </p:cNvPr>
            <p:cNvSpPr/>
            <p:nvPr/>
          </p:nvSpPr>
          <p:spPr>
            <a:xfrm>
              <a:off x="6305549" y="3333750"/>
              <a:ext cx="2152650" cy="2705100"/>
            </a:xfrm>
            <a:custGeom>
              <a:avLst/>
              <a:gdLst/>
              <a:ahLst/>
              <a:cxnLst/>
              <a:rect l="l" t="t" r="r" b="b"/>
              <a:pathLst>
                <a:path w="2152650" h="2705100">
                  <a:moveTo>
                    <a:pt x="0" y="0"/>
                  </a:moveTo>
                  <a:lnTo>
                    <a:pt x="2152649" y="0"/>
                  </a:lnTo>
                  <a:lnTo>
                    <a:pt x="2152649" y="2705099"/>
                  </a:lnTo>
                  <a:lnTo>
                    <a:pt x="0" y="27050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34D972-54E4-4064-B0AD-BD2328B71AD0}"/>
                  </a:ext>
                </a:extLst>
              </p14:cNvPr>
              <p14:cNvContentPartPr/>
              <p14:nvPr/>
            </p14:nvContentPartPr>
            <p14:xfrm>
              <a:off x="3784680" y="63118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34D972-54E4-4064-B0AD-BD2328B71A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75320" y="630252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FA6489-2CDF-A8EF-C607-EDC962307F73}"/>
                  </a:ext>
                </a:extLst>
              </p14:cNvPr>
              <p14:cNvContentPartPr/>
              <p14:nvPr/>
            </p14:nvContentPartPr>
            <p14:xfrm>
              <a:off x="7408440" y="5367960"/>
              <a:ext cx="4631400" cy="83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FA6489-2CDF-A8EF-C607-EDC962307F7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99080" y="5358600"/>
                <a:ext cx="4650120" cy="848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524000"/>
            <a:ext cx="458914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Garamond" panose="02020404030301010803"/>
                <a:cs typeface="Garamond" panose="02020404030301010803"/>
              </a:rPr>
              <a:t>Within-</a:t>
            </a:r>
            <a:r>
              <a:rPr sz="2400" dirty="0">
                <a:latin typeface="Garamond" panose="02020404030301010803"/>
                <a:cs typeface="Garamond" panose="02020404030301010803"/>
              </a:rPr>
              <a:t>class</a:t>
            </a:r>
            <a:r>
              <a:rPr sz="2400" spc="2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scatter</a:t>
            </a:r>
            <a:r>
              <a:rPr sz="2400" spc="2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spc="-10" dirty="0">
                <a:latin typeface="Garamond" panose="02020404030301010803"/>
                <a:cs typeface="Garamond" panose="02020404030301010803"/>
              </a:rPr>
              <a:t>matrix:</a:t>
            </a:r>
            <a:endParaRPr sz="240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29822" y="5169746"/>
            <a:ext cx="4250690" cy="1012190"/>
            <a:chOff x="2281767" y="5253566"/>
            <a:chExt cx="4250690" cy="101219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1767" y="5253566"/>
              <a:ext cx="4250267" cy="101176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5333999"/>
              <a:ext cx="4038600" cy="8001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43150" y="5314949"/>
              <a:ext cx="4076700" cy="838200"/>
            </a:xfrm>
            <a:custGeom>
              <a:avLst/>
              <a:gdLst/>
              <a:ahLst/>
              <a:cxnLst/>
              <a:rect l="l" t="t" r="r" b="b"/>
              <a:pathLst>
                <a:path w="4076700" h="838200">
                  <a:moveTo>
                    <a:pt x="0" y="0"/>
                  </a:moveTo>
                  <a:lnTo>
                    <a:pt x="4076699" y="0"/>
                  </a:lnTo>
                  <a:lnTo>
                    <a:pt x="4076699" y="838199"/>
                  </a:lnTo>
                  <a:lnTo>
                    <a:pt x="0" y="8381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Content Placeholder 2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370330" y="2169160"/>
            <a:ext cx="7536180" cy="2560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F53178-E913-700B-024D-CAA28E0F6839}"/>
                  </a:ext>
                </a:extLst>
              </p14:cNvPr>
              <p14:cNvContentPartPr/>
              <p14:nvPr/>
            </p14:nvContentPartPr>
            <p14:xfrm>
              <a:off x="2421360" y="3192840"/>
              <a:ext cx="5486760" cy="2429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F53178-E913-700B-024D-CAA28E0F68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2000" y="3183480"/>
                <a:ext cx="5505480" cy="244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143000"/>
            <a:ext cx="452945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Garamond" panose="02020404030301010803"/>
                <a:cs typeface="Garamond" panose="02020404030301010803"/>
              </a:rPr>
              <a:t>Between-</a:t>
            </a:r>
            <a:r>
              <a:rPr sz="2400" dirty="0">
                <a:latin typeface="Garamond" panose="02020404030301010803"/>
                <a:cs typeface="Garamond" panose="02020404030301010803"/>
              </a:rPr>
              <a:t>class</a:t>
            </a:r>
            <a:r>
              <a:rPr sz="24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scatter</a:t>
            </a:r>
            <a:r>
              <a:rPr sz="24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spc="-10" dirty="0">
                <a:latin typeface="Garamond" panose="02020404030301010803"/>
                <a:cs typeface="Garamond" panose="02020404030301010803"/>
              </a:rPr>
              <a:t>matrix:</a:t>
            </a:r>
            <a:endParaRPr sz="2400" dirty="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45137" y="5661268"/>
            <a:ext cx="4347845" cy="935990"/>
            <a:chOff x="4796366" y="5710766"/>
            <a:chExt cx="4347845" cy="93599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6366" y="5710766"/>
              <a:ext cx="4347632" cy="93556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799" y="5791199"/>
              <a:ext cx="4133850" cy="7239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57749" y="5772149"/>
              <a:ext cx="4171950" cy="762000"/>
            </a:xfrm>
            <a:custGeom>
              <a:avLst/>
              <a:gdLst/>
              <a:ahLst/>
              <a:cxnLst/>
              <a:rect l="l" t="t" r="r" b="b"/>
              <a:pathLst>
                <a:path w="4171950" h="762000">
                  <a:moveTo>
                    <a:pt x="0" y="0"/>
                  </a:moveTo>
                  <a:lnTo>
                    <a:pt x="4171949" y="0"/>
                  </a:lnTo>
                  <a:lnTo>
                    <a:pt x="4171949" y="761999"/>
                  </a:lnTo>
                  <a:lnTo>
                    <a:pt x="0" y="761999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Content Placeholder 26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24000" y="1668780"/>
            <a:ext cx="5181600" cy="2761615"/>
          </a:xfrm>
          <a:prstGeom prst="rect">
            <a:avLst/>
          </a:prstGeom>
        </p:spPr>
      </p:pic>
      <p:pic>
        <p:nvPicPr>
          <p:cNvPr id="28" name="Content Placeholder 27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905000" y="4323715"/>
            <a:ext cx="3078480" cy="13716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C53E2FE8-E6BD-4319-9686-DDBF855DEDD3}"/>
              </a:ext>
            </a:extLst>
          </p:cNvPr>
          <p:cNvGrpSpPr/>
          <p:nvPr/>
        </p:nvGrpSpPr>
        <p:grpSpPr>
          <a:xfrm>
            <a:off x="8707924" y="1567175"/>
            <a:ext cx="218880" cy="211680"/>
            <a:chOff x="8707924" y="1567175"/>
            <a:chExt cx="2188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851BC1-7242-4ED8-B402-AB1A71EAE986}"/>
                    </a:ext>
                  </a:extLst>
                </p14:cNvPr>
                <p14:cNvContentPartPr/>
                <p14:nvPr/>
              </p14:nvContentPartPr>
              <p14:xfrm>
                <a:off x="8707924" y="1567175"/>
                <a:ext cx="172440" cy="123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851BC1-7242-4ED8-B402-AB1A71EAE9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89924" y="1549175"/>
                  <a:ext cx="208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B561C8-745F-4960-A810-E40B612265B5}"/>
                    </a:ext>
                  </a:extLst>
                </p14:cNvPr>
                <p14:cNvContentPartPr/>
                <p14:nvPr/>
              </p14:nvContentPartPr>
              <p14:xfrm>
                <a:off x="8918524" y="1674455"/>
                <a:ext cx="8280" cy="104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B561C8-745F-4960-A810-E40B612265B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00524" y="1656815"/>
                  <a:ext cx="4392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239523-0B12-45D3-B448-49AC12C50443}"/>
              </a:ext>
            </a:extLst>
          </p:cNvPr>
          <p:cNvGrpSpPr/>
          <p:nvPr/>
        </p:nvGrpSpPr>
        <p:grpSpPr>
          <a:xfrm>
            <a:off x="9415684" y="1522895"/>
            <a:ext cx="310320" cy="194040"/>
            <a:chOff x="9415684" y="1522895"/>
            <a:chExt cx="31032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A820CAD-E135-47E9-996F-E66A4FEDEC8C}"/>
                    </a:ext>
                  </a:extLst>
                </p14:cNvPr>
                <p14:cNvContentPartPr/>
                <p14:nvPr/>
              </p14:nvContentPartPr>
              <p14:xfrm>
                <a:off x="9415684" y="1522895"/>
                <a:ext cx="140040" cy="126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A820CAD-E135-47E9-996F-E66A4FEDEC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98044" y="1504895"/>
                  <a:ext cx="1756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1A1304-ABC0-4817-8112-330501787DCB}"/>
                    </a:ext>
                  </a:extLst>
                </p14:cNvPr>
                <p14:cNvContentPartPr/>
                <p14:nvPr/>
              </p14:nvContentPartPr>
              <p14:xfrm>
                <a:off x="9561484" y="1595255"/>
                <a:ext cx="164520" cy="12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1A1304-ABC0-4817-8112-330501787D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43484" y="1577255"/>
                  <a:ext cx="2001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2B3ED6-94DE-4D76-AC59-3467F19D98B1}"/>
              </a:ext>
            </a:extLst>
          </p:cNvPr>
          <p:cNvGrpSpPr/>
          <p:nvPr/>
        </p:nvGrpSpPr>
        <p:grpSpPr>
          <a:xfrm>
            <a:off x="8654284" y="2219495"/>
            <a:ext cx="243000" cy="230760"/>
            <a:chOff x="8654284" y="2219495"/>
            <a:chExt cx="24300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8FDFD3-BA56-413A-AE8B-F59155F373B1}"/>
                    </a:ext>
                  </a:extLst>
                </p14:cNvPr>
                <p14:cNvContentPartPr/>
                <p14:nvPr/>
              </p14:nvContentPartPr>
              <p14:xfrm>
                <a:off x="8654284" y="2219495"/>
                <a:ext cx="182160" cy="189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8FDFD3-BA56-413A-AE8B-F59155F373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36284" y="2201495"/>
                  <a:ext cx="217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F8363A-A441-464A-8494-745C4ADF9669}"/>
                    </a:ext>
                  </a:extLst>
                </p14:cNvPr>
                <p14:cNvContentPartPr/>
                <p14:nvPr/>
              </p14:nvContentPartPr>
              <p14:xfrm>
                <a:off x="8877124" y="2321015"/>
                <a:ext cx="20160" cy="129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F8363A-A441-464A-8494-745C4ADF96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59484" y="2303015"/>
                  <a:ext cx="5580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64E6F4-95D2-4BBF-9F15-2D356E8000DF}"/>
              </a:ext>
            </a:extLst>
          </p:cNvPr>
          <p:cNvGrpSpPr/>
          <p:nvPr/>
        </p:nvGrpSpPr>
        <p:grpSpPr>
          <a:xfrm>
            <a:off x="9469324" y="2161535"/>
            <a:ext cx="487440" cy="267480"/>
            <a:chOff x="9469324" y="2161535"/>
            <a:chExt cx="4874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F7FCE5-0CCA-4BD3-94E6-E64FA87EE900}"/>
                    </a:ext>
                  </a:extLst>
                </p14:cNvPr>
                <p14:cNvContentPartPr/>
                <p14:nvPr/>
              </p14:nvContentPartPr>
              <p14:xfrm>
                <a:off x="9469324" y="2161535"/>
                <a:ext cx="273960" cy="267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F7FCE5-0CCA-4BD3-94E6-E64FA87EE90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51684" y="2143535"/>
                  <a:ext cx="309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48E81E-F19D-45E3-A502-271A78F7A7A1}"/>
                    </a:ext>
                  </a:extLst>
                </p14:cNvPr>
                <p14:cNvContentPartPr/>
                <p14:nvPr/>
              </p14:nvContentPartPr>
              <p14:xfrm>
                <a:off x="9801244" y="2230295"/>
                <a:ext cx="155520" cy="12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48E81E-F19D-45E3-A502-271A78F7A7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83604" y="2212295"/>
                  <a:ext cx="1911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86C7DD3-AAB9-478A-BBD2-5DB3523BEADC}"/>
              </a:ext>
            </a:extLst>
          </p:cNvPr>
          <p:cNvGrpSpPr/>
          <p:nvPr/>
        </p:nvGrpSpPr>
        <p:grpSpPr>
          <a:xfrm>
            <a:off x="8670124" y="2795135"/>
            <a:ext cx="214200" cy="250200"/>
            <a:chOff x="8670124" y="2795135"/>
            <a:chExt cx="21420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2F8D2A-A6B6-47C7-AD56-52D213EDB984}"/>
                    </a:ext>
                  </a:extLst>
                </p14:cNvPr>
                <p14:cNvContentPartPr/>
                <p14:nvPr/>
              </p14:nvContentPartPr>
              <p14:xfrm>
                <a:off x="8670124" y="2795135"/>
                <a:ext cx="176040" cy="140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2F8D2A-A6B6-47C7-AD56-52D213EDB9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52484" y="2777495"/>
                  <a:ext cx="2116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D0A503E-DE4C-47CA-99BA-1B942B73024F}"/>
                    </a:ext>
                  </a:extLst>
                </p14:cNvPr>
                <p14:cNvContentPartPr/>
                <p14:nvPr/>
              </p14:nvContentPartPr>
              <p14:xfrm>
                <a:off x="8883964" y="2922935"/>
                <a:ext cx="360" cy="122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D0A503E-DE4C-47CA-99BA-1B942B7302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65964" y="2905295"/>
                  <a:ext cx="360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06947E-E666-46EF-A379-380C9244B54A}"/>
              </a:ext>
            </a:extLst>
          </p:cNvPr>
          <p:cNvGrpSpPr/>
          <p:nvPr/>
        </p:nvGrpSpPr>
        <p:grpSpPr>
          <a:xfrm>
            <a:off x="9582724" y="2771375"/>
            <a:ext cx="338400" cy="213120"/>
            <a:chOff x="9582724" y="2771375"/>
            <a:chExt cx="33840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FA2EE0-AC81-4AFE-99DD-9CD243E6EA1C}"/>
                    </a:ext>
                  </a:extLst>
                </p14:cNvPr>
                <p14:cNvContentPartPr/>
                <p14:nvPr/>
              </p14:nvContentPartPr>
              <p14:xfrm>
                <a:off x="9582724" y="2771375"/>
                <a:ext cx="134640" cy="147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FA2EE0-AC81-4AFE-99DD-9CD243E6EA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64724" y="2753375"/>
                  <a:ext cx="170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364978B-B817-467C-834E-786830DA9DF6}"/>
                    </a:ext>
                  </a:extLst>
                </p14:cNvPr>
                <p14:cNvContentPartPr/>
                <p14:nvPr/>
              </p14:nvContentPartPr>
              <p14:xfrm>
                <a:off x="9745444" y="2872895"/>
                <a:ext cx="175680" cy="11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364978B-B817-467C-834E-786830DA9D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27804" y="2854895"/>
                  <a:ext cx="211320" cy="14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FE856A1-D820-4650-B319-9A477B6DE329}"/>
              </a:ext>
            </a:extLst>
          </p:cNvPr>
          <p:cNvGrpSpPr/>
          <p:nvPr/>
        </p:nvGrpSpPr>
        <p:grpSpPr>
          <a:xfrm>
            <a:off x="10618804" y="2039135"/>
            <a:ext cx="685440" cy="291600"/>
            <a:chOff x="10618804" y="2039135"/>
            <a:chExt cx="6854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FC5527-37A8-4172-A72B-89360B9C20A9}"/>
                    </a:ext>
                  </a:extLst>
                </p14:cNvPr>
                <p14:cNvContentPartPr/>
                <p14:nvPr/>
              </p14:nvContentPartPr>
              <p14:xfrm>
                <a:off x="10618804" y="2095655"/>
                <a:ext cx="154080" cy="142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FC5527-37A8-4172-A72B-89360B9C20A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00804" y="2077655"/>
                  <a:ext cx="189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52EEE4E-E64F-4EAD-92FB-584026298C27}"/>
                    </a:ext>
                  </a:extLst>
                </p14:cNvPr>
                <p14:cNvContentPartPr/>
                <p14:nvPr/>
              </p14:nvContentPartPr>
              <p14:xfrm>
                <a:off x="10835524" y="2039135"/>
                <a:ext cx="113040" cy="275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52EEE4E-E64F-4EAD-92FB-584026298C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17524" y="2021135"/>
                  <a:ext cx="148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557929E-48C7-4769-8C1A-73822FDFECD9}"/>
                    </a:ext>
                  </a:extLst>
                </p14:cNvPr>
                <p14:cNvContentPartPr/>
                <p14:nvPr/>
              </p14:nvContentPartPr>
              <p14:xfrm>
                <a:off x="10928404" y="2139215"/>
                <a:ext cx="166320" cy="175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557929E-48C7-4769-8C1A-73822FDFEC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910404" y="2121215"/>
                  <a:ext cx="201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3296F6-AF53-467A-9B81-402D415EFDBE}"/>
                    </a:ext>
                  </a:extLst>
                </p14:cNvPr>
                <p14:cNvContentPartPr/>
                <p14:nvPr/>
              </p14:nvContentPartPr>
              <p14:xfrm>
                <a:off x="11066284" y="2105735"/>
                <a:ext cx="91800" cy="158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3296F6-AF53-467A-9B81-402D415EFDB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048644" y="2088095"/>
                  <a:ext cx="127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5EF7BE-1032-41FA-855C-30C23EB316D6}"/>
                    </a:ext>
                  </a:extLst>
                </p14:cNvPr>
                <p14:cNvContentPartPr/>
                <p14:nvPr/>
              </p14:nvContentPartPr>
              <p14:xfrm>
                <a:off x="11176444" y="2094575"/>
                <a:ext cx="127800" cy="236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5EF7BE-1032-41FA-855C-30C23EB316D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158804" y="2076935"/>
                  <a:ext cx="1634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F648B4D-5C1D-4891-B390-05A26A526465}"/>
              </a:ext>
            </a:extLst>
          </p:cNvPr>
          <p:cNvGrpSpPr/>
          <p:nvPr/>
        </p:nvGrpSpPr>
        <p:grpSpPr>
          <a:xfrm>
            <a:off x="10635724" y="2706935"/>
            <a:ext cx="470880" cy="201600"/>
            <a:chOff x="10635724" y="2706935"/>
            <a:chExt cx="4708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55C0E5A-5E97-46A2-94D9-14727EB5370C}"/>
                    </a:ext>
                  </a:extLst>
                </p14:cNvPr>
                <p14:cNvContentPartPr/>
                <p14:nvPr/>
              </p14:nvContentPartPr>
              <p14:xfrm>
                <a:off x="10635724" y="2758055"/>
                <a:ext cx="97920" cy="105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55C0E5A-5E97-46A2-94D9-14727EB537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18084" y="2740415"/>
                  <a:ext cx="133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4E2A5FD-63E4-4A09-A836-97B41CBACDCC}"/>
                    </a:ext>
                  </a:extLst>
                </p14:cNvPr>
                <p14:cNvContentPartPr/>
                <p14:nvPr/>
              </p14:nvContentPartPr>
              <p14:xfrm>
                <a:off x="10816804" y="2706935"/>
                <a:ext cx="17640" cy="15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4E2A5FD-63E4-4A09-A836-97B41CBACDC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99164" y="2688935"/>
                  <a:ext cx="53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CE33204-8192-4C65-8D96-34A9722AEFC9}"/>
                    </a:ext>
                  </a:extLst>
                </p14:cNvPr>
                <p14:cNvContentPartPr/>
                <p14:nvPr/>
              </p14:nvContentPartPr>
              <p14:xfrm>
                <a:off x="10804924" y="2765255"/>
                <a:ext cx="253080" cy="14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CE33204-8192-4C65-8D96-34A9722AEF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86924" y="2747615"/>
                  <a:ext cx="288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F2A88A-7603-49A1-AF2E-2E275D62E636}"/>
                    </a:ext>
                  </a:extLst>
                </p14:cNvPr>
                <p14:cNvContentPartPr/>
                <p14:nvPr/>
              </p14:nvContentPartPr>
              <p14:xfrm>
                <a:off x="11002564" y="2732135"/>
                <a:ext cx="104040" cy="96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F2A88A-7603-49A1-AF2E-2E275D62E6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84924" y="2714495"/>
                  <a:ext cx="13968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A4E345A-3ED9-4514-A1FC-486C3E337E5A}"/>
              </a:ext>
            </a:extLst>
          </p:cNvPr>
          <p:cNvGrpSpPr/>
          <p:nvPr/>
        </p:nvGrpSpPr>
        <p:grpSpPr>
          <a:xfrm>
            <a:off x="8744520" y="3400295"/>
            <a:ext cx="370800" cy="345240"/>
            <a:chOff x="8744520" y="3400295"/>
            <a:chExt cx="37080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EC24AB2-0128-4DEF-A2B5-88FD8978613A}"/>
                    </a:ext>
                  </a:extLst>
                </p14:cNvPr>
                <p14:cNvContentPartPr/>
                <p14:nvPr/>
              </p14:nvContentPartPr>
              <p14:xfrm>
                <a:off x="8744520" y="3400295"/>
                <a:ext cx="235440" cy="196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EC24AB2-0128-4DEF-A2B5-88FD897861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26492" y="3382328"/>
                  <a:ext cx="271135" cy="232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4DBE27-D9F8-4751-A420-198B8C494607}"/>
                    </a:ext>
                  </a:extLst>
                </p14:cNvPr>
                <p14:cNvContentPartPr/>
                <p14:nvPr/>
              </p14:nvContentPartPr>
              <p14:xfrm>
                <a:off x="9012360" y="3577055"/>
                <a:ext cx="9360" cy="134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4DBE27-D9F8-4751-A420-198B8C49460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94360" y="3559055"/>
                  <a:ext cx="45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EAECED-6BA2-4933-A114-89B27FFDB695}"/>
                    </a:ext>
                  </a:extLst>
                </p14:cNvPr>
                <p14:cNvContentPartPr/>
                <p14:nvPr/>
              </p14:nvContentPartPr>
              <p14:xfrm>
                <a:off x="8969160" y="3564095"/>
                <a:ext cx="146160" cy="181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EAECED-6BA2-4933-A114-89B27FFDB6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51160" y="3546095"/>
                  <a:ext cx="18180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7BB9C8-AE02-4DEC-AD9B-EA93B4C8E844}"/>
              </a:ext>
            </a:extLst>
          </p:cNvPr>
          <p:cNvGrpSpPr/>
          <p:nvPr/>
        </p:nvGrpSpPr>
        <p:grpSpPr>
          <a:xfrm>
            <a:off x="9523920" y="3434495"/>
            <a:ext cx="458280" cy="241560"/>
            <a:chOff x="9523920" y="3434495"/>
            <a:chExt cx="45828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162C6F-C9C6-4832-87C9-24B88F2936E1}"/>
                    </a:ext>
                  </a:extLst>
                </p14:cNvPr>
                <p14:cNvContentPartPr/>
                <p14:nvPr/>
              </p14:nvContentPartPr>
              <p14:xfrm>
                <a:off x="9523920" y="3434495"/>
                <a:ext cx="176760" cy="194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162C6F-C9C6-4832-87C9-24B88F2936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05920" y="3416495"/>
                  <a:ext cx="2124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939EB8-C0C5-4D5A-A572-E66DDD28C4F2}"/>
                    </a:ext>
                  </a:extLst>
                </p14:cNvPr>
                <p14:cNvContentPartPr/>
                <p14:nvPr/>
              </p14:nvContentPartPr>
              <p14:xfrm>
                <a:off x="9729840" y="3439175"/>
                <a:ext cx="252360" cy="236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939EB8-C0C5-4D5A-A572-E66DDD28C4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1840" y="3421175"/>
                  <a:ext cx="28800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F32D112-40AA-470F-BAE5-0B6F493D37BA}"/>
              </a:ext>
            </a:extLst>
          </p:cNvPr>
          <p:cNvGrpSpPr/>
          <p:nvPr/>
        </p:nvGrpSpPr>
        <p:grpSpPr>
          <a:xfrm>
            <a:off x="10287000" y="3370055"/>
            <a:ext cx="1079524" cy="280080"/>
            <a:chOff x="10287000" y="3370055"/>
            <a:chExt cx="1079524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78312A0-A378-4AFD-BFC5-C09C8316F4A9}"/>
                    </a:ext>
                  </a:extLst>
                </p14:cNvPr>
                <p14:cNvContentPartPr/>
                <p14:nvPr/>
              </p14:nvContentPartPr>
              <p14:xfrm>
                <a:off x="10287000" y="3425135"/>
                <a:ext cx="118800" cy="12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78312A0-A378-4AFD-BFC5-C09C8316F4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68945" y="3407135"/>
                  <a:ext cx="154548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DFD7397-B628-4D6B-8D84-323AFC883364}"/>
                    </a:ext>
                  </a:extLst>
                </p14:cNvPr>
                <p14:cNvContentPartPr/>
                <p14:nvPr/>
              </p14:nvContentPartPr>
              <p14:xfrm>
                <a:off x="10698004" y="3397415"/>
                <a:ext cx="135000" cy="1782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DFD7397-B628-4D6B-8D84-323AFC8833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680004" y="3379415"/>
                  <a:ext cx="170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195782-8FBC-486C-A731-9BECB862A4C9}"/>
                    </a:ext>
                  </a:extLst>
                </p14:cNvPr>
                <p14:cNvContentPartPr/>
                <p14:nvPr/>
              </p14:nvContentPartPr>
              <p14:xfrm>
                <a:off x="10859284" y="3370055"/>
                <a:ext cx="54720" cy="207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195782-8FBC-486C-A731-9BECB862A4C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41644" y="3352055"/>
                  <a:ext cx="90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04AB8E-C868-48E6-BCCC-255128A42923}"/>
                    </a:ext>
                  </a:extLst>
                </p14:cNvPr>
                <p14:cNvContentPartPr/>
                <p14:nvPr/>
              </p14:nvContentPartPr>
              <p14:xfrm>
                <a:off x="10836604" y="3480935"/>
                <a:ext cx="281880" cy="169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04AB8E-C868-48E6-BCCC-255128A4292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18964" y="3462935"/>
                  <a:ext cx="3175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E4540FF-BF25-44B8-A57C-0059BB74C986}"/>
                    </a:ext>
                  </a:extLst>
                </p14:cNvPr>
                <p14:cNvContentPartPr/>
                <p14:nvPr/>
              </p14:nvContentPartPr>
              <p14:xfrm>
                <a:off x="11087524" y="3434495"/>
                <a:ext cx="105480" cy="133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E4540FF-BF25-44B8-A57C-0059BB74C9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69884" y="3416855"/>
                  <a:ext cx="141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07E08D-8B43-4E73-9C47-A52C497183B1}"/>
                    </a:ext>
                  </a:extLst>
                </p14:cNvPr>
                <p14:cNvContentPartPr/>
                <p14:nvPr/>
              </p14:nvContentPartPr>
              <p14:xfrm>
                <a:off x="11116684" y="3408575"/>
                <a:ext cx="249840" cy="1105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07E08D-8B43-4E73-9C47-A52C497183B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99044" y="3390935"/>
                  <a:ext cx="28548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B749A94-C12E-4382-996F-68EFDD12C1CF}"/>
                  </a:ext>
                </a:extLst>
              </p14:cNvPr>
              <p14:cNvContentPartPr/>
              <p14:nvPr/>
            </p14:nvContentPartPr>
            <p14:xfrm>
              <a:off x="10268524" y="2145335"/>
              <a:ext cx="192600" cy="1760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B749A94-C12E-4382-996F-68EFDD12C1C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50884" y="2127335"/>
                <a:ext cx="22824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79C1619-716C-4E23-8657-3B1F67EBB77B}"/>
                  </a:ext>
                </a:extLst>
              </p14:cNvPr>
              <p14:cNvContentPartPr/>
              <p14:nvPr/>
            </p14:nvContentPartPr>
            <p14:xfrm>
              <a:off x="10142524" y="2734295"/>
              <a:ext cx="206640" cy="936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79C1619-716C-4E23-8657-3B1F67EBB77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124524" y="2716655"/>
                <a:ext cx="24228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FB84D640-B56E-4ED2-A3CC-F452A2D1558D}"/>
              </a:ext>
            </a:extLst>
          </p:cNvPr>
          <p:cNvGrpSpPr/>
          <p:nvPr/>
        </p:nvGrpSpPr>
        <p:grpSpPr>
          <a:xfrm>
            <a:off x="9263764" y="4360415"/>
            <a:ext cx="324000" cy="404280"/>
            <a:chOff x="9263764" y="4360415"/>
            <a:chExt cx="32400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22208E-159D-4A32-B519-F64C71D9C2D2}"/>
                    </a:ext>
                  </a:extLst>
                </p14:cNvPr>
                <p14:cNvContentPartPr/>
                <p14:nvPr/>
              </p14:nvContentPartPr>
              <p14:xfrm>
                <a:off x="9263764" y="4360415"/>
                <a:ext cx="213480" cy="245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22208E-159D-4A32-B519-F64C71D9C2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46124" y="4342415"/>
                  <a:ext cx="249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D2B9B2-83D5-46D9-95B8-69DACC253000}"/>
                    </a:ext>
                  </a:extLst>
                </p14:cNvPr>
                <p14:cNvContentPartPr/>
                <p14:nvPr/>
              </p14:nvContentPartPr>
              <p14:xfrm>
                <a:off x="9505324" y="4558775"/>
                <a:ext cx="3240" cy="190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D2B9B2-83D5-46D9-95B8-69DACC25300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87324" y="4540775"/>
                  <a:ext cx="38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B1C3666-0D57-4A0F-BEE9-17F1C37C60FA}"/>
                    </a:ext>
                  </a:extLst>
                </p14:cNvPr>
                <p14:cNvContentPartPr/>
                <p14:nvPr/>
              </p14:nvContentPartPr>
              <p14:xfrm>
                <a:off x="9432244" y="4560575"/>
                <a:ext cx="155520" cy="204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B1C3666-0D57-4A0F-BEE9-17F1C37C60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14244" y="4542575"/>
                  <a:ext cx="19116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DA94108-DB7B-4B9D-A9BC-066132F6A63D}"/>
              </a:ext>
            </a:extLst>
          </p:cNvPr>
          <p:cNvGrpSpPr/>
          <p:nvPr/>
        </p:nvGrpSpPr>
        <p:grpSpPr>
          <a:xfrm>
            <a:off x="8766964" y="4231175"/>
            <a:ext cx="458640" cy="537840"/>
            <a:chOff x="8766964" y="4231175"/>
            <a:chExt cx="458640" cy="53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222090-3B20-48F8-A9E8-2CE53FF22272}"/>
                    </a:ext>
                  </a:extLst>
                </p14:cNvPr>
                <p14:cNvContentPartPr/>
                <p14:nvPr/>
              </p14:nvContentPartPr>
              <p14:xfrm>
                <a:off x="8766964" y="4440335"/>
                <a:ext cx="185040" cy="226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222090-3B20-48F8-A9E8-2CE53FF2227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749324" y="4422695"/>
                  <a:ext cx="220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9F52724-55F9-48E1-9583-0304B232FB93}"/>
                    </a:ext>
                  </a:extLst>
                </p14:cNvPr>
                <p14:cNvContentPartPr/>
                <p14:nvPr/>
              </p14:nvContentPartPr>
              <p14:xfrm>
                <a:off x="8932924" y="4606295"/>
                <a:ext cx="183600" cy="162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9F52724-55F9-48E1-9583-0304B232FB9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15284" y="4588655"/>
                  <a:ext cx="219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1E6893A-C10F-45C9-8470-B3CE88C3A6EA}"/>
                    </a:ext>
                  </a:extLst>
                </p14:cNvPr>
                <p14:cNvContentPartPr/>
                <p14:nvPr/>
              </p14:nvContentPartPr>
              <p14:xfrm>
                <a:off x="9042004" y="4288775"/>
                <a:ext cx="146880" cy="27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1E6893A-C10F-45C9-8470-B3CE88C3A6E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24004" y="4270775"/>
                  <a:ext cx="182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A607803-BA96-4A08-BE7C-191FAA50CFCB}"/>
                    </a:ext>
                  </a:extLst>
                </p14:cNvPr>
                <p14:cNvContentPartPr/>
                <p14:nvPr/>
              </p14:nvContentPartPr>
              <p14:xfrm>
                <a:off x="9223804" y="4231175"/>
                <a:ext cx="1800" cy="180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A607803-BA96-4A08-BE7C-191FAA50CF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05804" y="4213535"/>
                  <a:ext cx="3744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ED2139-5AF2-4596-98D6-3FEF865D62C9}"/>
              </a:ext>
            </a:extLst>
          </p:cNvPr>
          <p:cNvGrpSpPr/>
          <p:nvPr/>
        </p:nvGrpSpPr>
        <p:grpSpPr>
          <a:xfrm>
            <a:off x="10311004" y="4424855"/>
            <a:ext cx="977400" cy="318240"/>
            <a:chOff x="10311004" y="4424855"/>
            <a:chExt cx="9774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4616E8E-8D24-4BD7-9335-5E515E29F73E}"/>
                    </a:ext>
                  </a:extLst>
                </p14:cNvPr>
                <p14:cNvContentPartPr/>
                <p14:nvPr/>
              </p14:nvContentPartPr>
              <p14:xfrm>
                <a:off x="10311004" y="4501175"/>
                <a:ext cx="237240" cy="113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4616E8E-8D24-4BD7-9335-5E515E29F7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93364" y="4483535"/>
                  <a:ext cx="2728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CC1EA6-5CC7-41DE-89F2-7042417662C4}"/>
                    </a:ext>
                  </a:extLst>
                </p14:cNvPr>
                <p14:cNvContentPartPr/>
                <p14:nvPr/>
              </p14:nvContentPartPr>
              <p14:xfrm>
                <a:off x="10681084" y="4471295"/>
                <a:ext cx="133920" cy="140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CC1EA6-5CC7-41DE-89F2-7042417662C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63444" y="4453655"/>
                  <a:ext cx="169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6B8E76A-3FD3-42C6-9DA8-AB9DE08E8CBE}"/>
                    </a:ext>
                  </a:extLst>
                </p14:cNvPr>
                <p14:cNvContentPartPr/>
                <p14:nvPr/>
              </p14:nvContentPartPr>
              <p14:xfrm>
                <a:off x="10860724" y="4424855"/>
                <a:ext cx="8280" cy="192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6B8E76A-3FD3-42C6-9DA8-AB9DE08E8C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842724" y="4406855"/>
                  <a:ext cx="43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3761097-7379-419D-8217-7DFC9853FD01}"/>
                    </a:ext>
                  </a:extLst>
                </p14:cNvPr>
                <p14:cNvContentPartPr/>
                <p14:nvPr/>
              </p14:nvContentPartPr>
              <p14:xfrm>
                <a:off x="10799524" y="4495055"/>
                <a:ext cx="259200" cy="209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3761097-7379-419D-8217-7DFC9853FD0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81884" y="4477415"/>
                  <a:ext cx="2948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86488BB-5FF8-4AFC-9FC6-B589737FD6C7}"/>
                    </a:ext>
                  </a:extLst>
                </p14:cNvPr>
                <p14:cNvContentPartPr/>
                <p14:nvPr/>
              </p14:nvContentPartPr>
              <p14:xfrm>
                <a:off x="11023444" y="4490735"/>
                <a:ext cx="77400" cy="110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86488BB-5FF8-4AFC-9FC6-B589737FD6C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005444" y="4472735"/>
                  <a:ext cx="113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A8B570B-B7B0-4423-85EE-88BDB4366A11}"/>
                    </a:ext>
                  </a:extLst>
                </p14:cNvPr>
                <p14:cNvContentPartPr/>
                <p14:nvPr/>
              </p14:nvContentPartPr>
              <p14:xfrm>
                <a:off x="11141884" y="4465535"/>
                <a:ext cx="146520" cy="116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A8B570B-B7B0-4423-85EE-88BDB4366A1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24244" y="4447535"/>
                  <a:ext cx="182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8F09A8E-CB74-40F0-AAB7-C0783347DE71}"/>
                    </a:ext>
                  </a:extLst>
                </p14:cNvPr>
                <p14:cNvContentPartPr/>
                <p14:nvPr/>
              </p14:nvContentPartPr>
              <p14:xfrm>
                <a:off x="11237644" y="4465535"/>
                <a:ext cx="1800" cy="2775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8F09A8E-CB74-40F0-AAB7-C0783347DE7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219644" y="4447535"/>
                  <a:ext cx="37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18797E-783D-147A-FD37-51FCB04F9E09}"/>
              </a:ext>
            </a:extLst>
          </p:cNvPr>
          <p:cNvGrpSpPr/>
          <p:nvPr/>
        </p:nvGrpSpPr>
        <p:grpSpPr>
          <a:xfrm>
            <a:off x="306059" y="2799838"/>
            <a:ext cx="749160" cy="424440"/>
            <a:chOff x="306059" y="2799838"/>
            <a:chExt cx="74916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9E6D74C-80EC-3444-5FB9-82808CB04313}"/>
                    </a:ext>
                  </a:extLst>
                </p14:cNvPr>
                <p14:cNvContentPartPr/>
                <p14:nvPr/>
              </p14:nvContentPartPr>
              <p14:xfrm>
                <a:off x="314699" y="2799838"/>
                <a:ext cx="122040" cy="20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9E6D74C-80EC-3444-5FB9-82808CB043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07139" y="2792278"/>
                  <a:ext cx="137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0DF9FA8-00DB-B624-2D48-F6049B4E10E2}"/>
                    </a:ext>
                  </a:extLst>
                </p14:cNvPr>
                <p14:cNvContentPartPr/>
                <p14:nvPr/>
              </p14:nvContentPartPr>
              <p14:xfrm>
                <a:off x="306059" y="2842678"/>
                <a:ext cx="134280" cy="176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0DF9FA8-00DB-B624-2D48-F6049B4E10E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8499" y="2835118"/>
                  <a:ext cx="149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7E21D6-16DD-E124-2FE7-E09B30E1E27F}"/>
                    </a:ext>
                  </a:extLst>
                </p14:cNvPr>
                <p14:cNvContentPartPr/>
                <p14:nvPr/>
              </p14:nvContentPartPr>
              <p14:xfrm>
                <a:off x="492179" y="3056158"/>
                <a:ext cx="142920" cy="153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7E21D6-16DD-E124-2FE7-E09B30E1E2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4619" y="3048598"/>
                  <a:ext cx="158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EB492EE-0939-D8F7-A1A8-ED1B9C6F7010}"/>
                    </a:ext>
                  </a:extLst>
                </p14:cNvPr>
                <p14:cNvContentPartPr/>
                <p14:nvPr/>
              </p14:nvContentPartPr>
              <p14:xfrm>
                <a:off x="729059" y="3095758"/>
                <a:ext cx="77040" cy="97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EB492EE-0939-D8F7-A1A8-ED1B9C6F701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1499" y="3088198"/>
                  <a:ext cx="92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A0A7A4-7940-86F1-798C-71311010F442}"/>
                    </a:ext>
                  </a:extLst>
                </p14:cNvPr>
                <p14:cNvContentPartPr/>
                <p14:nvPr/>
              </p14:nvContentPartPr>
              <p14:xfrm>
                <a:off x="715019" y="3095758"/>
                <a:ext cx="14760" cy="12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A0A7A4-7940-86F1-798C-71311010F4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07459" y="3088198"/>
                  <a:ext cx="29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2C3DA2-7E7A-4CAB-E155-8F552AC8DF2D}"/>
                    </a:ext>
                  </a:extLst>
                </p14:cNvPr>
                <p14:cNvContentPartPr/>
                <p14:nvPr/>
              </p14:nvContentPartPr>
              <p14:xfrm>
                <a:off x="857579" y="3081718"/>
                <a:ext cx="7920" cy="123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2C3DA2-7E7A-4CAB-E155-8F552AC8DF2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0019" y="3074158"/>
                  <a:ext cx="230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55C81C-891A-D160-CEC5-36BC04D82625}"/>
                    </a:ext>
                  </a:extLst>
                </p14:cNvPr>
                <p14:cNvContentPartPr/>
                <p14:nvPr/>
              </p14:nvContentPartPr>
              <p14:xfrm>
                <a:off x="914459" y="3069838"/>
                <a:ext cx="140760" cy="129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55C81C-891A-D160-CEC5-36BC04D8262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6899" y="3062638"/>
                  <a:ext cx="1558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9D6AE1-3E5D-4685-B3C4-5322894E0627}"/>
                    </a:ext>
                  </a:extLst>
                </p14:cNvPr>
                <p14:cNvContentPartPr/>
                <p14:nvPr/>
              </p14:nvContentPartPr>
              <p14:xfrm>
                <a:off x="708539" y="3027718"/>
                <a:ext cx="123120" cy="115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9D6AE1-3E5D-4685-B3C4-5322894E06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00979" y="3020158"/>
                  <a:ext cx="138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49CF11-EC46-0C8F-32C3-E11A40F6DCEC}"/>
                    </a:ext>
                  </a:extLst>
                </p14:cNvPr>
                <p14:cNvContentPartPr/>
                <p14:nvPr/>
              </p14:nvContentPartPr>
              <p14:xfrm>
                <a:off x="724739" y="3041038"/>
                <a:ext cx="89280" cy="149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49CF11-EC46-0C8F-32C3-E11A40F6DCE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7179" y="3033478"/>
                  <a:ext cx="10440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74FEFA5-E5DD-2AA1-6AA5-1CD4AF5C9CAE}"/>
              </a:ext>
            </a:extLst>
          </p:cNvPr>
          <p:cNvGrpSpPr/>
          <p:nvPr/>
        </p:nvGrpSpPr>
        <p:grpSpPr>
          <a:xfrm>
            <a:off x="344219" y="3579598"/>
            <a:ext cx="928080" cy="449640"/>
            <a:chOff x="344219" y="3579598"/>
            <a:chExt cx="92808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E27A8C-01D8-8B2C-F64B-600143EA6D62}"/>
                    </a:ext>
                  </a:extLst>
                </p14:cNvPr>
                <p14:cNvContentPartPr/>
                <p14:nvPr/>
              </p14:nvContentPartPr>
              <p14:xfrm>
                <a:off x="344219" y="3579598"/>
                <a:ext cx="171360" cy="23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E27A8C-01D8-8B2C-F64B-600143EA6D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6659" y="3572038"/>
                  <a:ext cx="186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15B9308-85AD-4781-8908-0DD560B31C46}"/>
                    </a:ext>
                  </a:extLst>
                </p14:cNvPr>
                <p14:cNvContentPartPr/>
                <p14:nvPr/>
              </p14:nvContentPartPr>
              <p14:xfrm>
                <a:off x="528539" y="3774718"/>
                <a:ext cx="137520" cy="129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15B9308-85AD-4781-8908-0DD560B31C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20979" y="3767158"/>
                  <a:ext cx="152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C2BDCF-2FC1-841D-8226-F387930699A2}"/>
                    </a:ext>
                  </a:extLst>
                </p14:cNvPr>
                <p14:cNvContentPartPr/>
                <p14:nvPr/>
              </p14:nvContentPartPr>
              <p14:xfrm>
                <a:off x="800339" y="3884158"/>
                <a:ext cx="12636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C2BDCF-2FC1-841D-8226-F387930699A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2779" y="3876598"/>
                  <a:ext cx="141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32341CB-9945-278C-5E44-AFC6C86256D2}"/>
                    </a:ext>
                  </a:extLst>
                </p14:cNvPr>
                <p14:cNvContentPartPr/>
                <p14:nvPr/>
              </p14:nvContentPartPr>
              <p14:xfrm>
                <a:off x="973859" y="3892078"/>
                <a:ext cx="100080" cy="94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32341CB-9945-278C-5E44-AFC6C86256D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6299" y="3884518"/>
                  <a:ext cx="11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BD66FA-B802-07D9-0432-8BC0CB2B996E}"/>
                    </a:ext>
                  </a:extLst>
                </p14:cNvPr>
                <p14:cNvContentPartPr/>
                <p14:nvPr/>
              </p14:nvContentPartPr>
              <p14:xfrm>
                <a:off x="978179" y="3892078"/>
                <a:ext cx="42120" cy="122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BD66FA-B802-07D9-0432-8BC0CB2B996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0619" y="3884518"/>
                  <a:ext cx="57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153F278-802E-DAFD-8109-5C7AB68580B3}"/>
                    </a:ext>
                  </a:extLst>
                </p14:cNvPr>
                <p14:cNvContentPartPr/>
                <p14:nvPr/>
              </p14:nvContentPartPr>
              <p14:xfrm>
                <a:off x="1109579" y="3919798"/>
                <a:ext cx="162720" cy="99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153F278-802E-DAFD-8109-5C7AB68580B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2019" y="3912238"/>
                  <a:ext cx="1778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CAEBA32-1667-0D27-4D19-3DA133B00CB4}"/>
              </a:ext>
            </a:extLst>
          </p:cNvPr>
          <p:cNvGrpSpPr/>
          <p:nvPr/>
        </p:nvGrpSpPr>
        <p:grpSpPr>
          <a:xfrm>
            <a:off x="349619" y="4350358"/>
            <a:ext cx="365760" cy="349920"/>
            <a:chOff x="349619" y="4350358"/>
            <a:chExt cx="365760" cy="34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5FAF7EE-406C-9815-B28B-7D6DD669A02B}"/>
                    </a:ext>
                  </a:extLst>
                </p14:cNvPr>
                <p14:cNvContentPartPr/>
                <p14:nvPr/>
              </p14:nvContentPartPr>
              <p14:xfrm>
                <a:off x="349619" y="4350358"/>
                <a:ext cx="154080" cy="237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5FAF7EE-406C-9815-B28B-7D6DD669A02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2059" y="4342798"/>
                  <a:ext cx="1688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DA38A91-3857-761C-8BDF-51558EBD5A59}"/>
                    </a:ext>
                  </a:extLst>
                </p14:cNvPr>
                <p14:cNvContentPartPr/>
                <p14:nvPr/>
              </p14:nvContentPartPr>
              <p14:xfrm>
                <a:off x="599819" y="4521358"/>
                <a:ext cx="16920" cy="149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DA38A91-3857-761C-8BDF-51558EBD5A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92259" y="4513798"/>
                  <a:ext cx="32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266F408-7CC9-FA15-0930-DDF82996EB7F}"/>
                    </a:ext>
                  </a:extLst>
                </p14:cNvPr>
                <p14:cNvContentPartPr/>
                <p14:nvPr/>
              </p14:nvContentPartPr>
              <p14:xfrm>
                <a:off x="549419" y="4524598"/>
                <a:ext cx="165960" cy="175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266F408-7CC9-FA15-0930-DDF82996EB7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1859" y="4517038"/>
                  <a:ext cx="18108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F3FBEB1-1BBC-AC77-F147-B30166E8A5B6}"/>
              </a:ext>
            </a:extLst>
          </p:cNvPr>
          <p:cNvGrpSpPr/>
          <p:nvPr/>
        </p:nvGrpSpPr>
        <p:grpSpPr>
          <a:xfrm>
            <a:off x="919859" y="4605598"/>
            <a:ext cx="481680" cy="160920"/>
            <a:chOff x="919859" y="4605598"/>
            <a:chExt cx="48168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835353C-ADDD-9721-6427-42B95C629C94}"/>
                    </a:ext>
                  </a:extLst>
                </p14:cNvPr>
                <p14:cNvContentPartPr/>
                <p14:nvPr/>
              </p14:nvContentPartPr>
              <p14:xfrm>
                <a:off x="919859" y="4605598"/>
                <a:ext cx="115560" cy="138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835353C-ADDD-9721-6427-42B95C629C9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12299" y="4598398"/>
                  <a:ext cx="130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AA1C2CE-33A9-7911-E391-476C536B512B}"/>
                    </a:ext>
                  </a:extLst>
                </p14:cNvPr>
                <p14:cNvContentPartPr/>
                <p14:nvPr/>
              </p14:nvContentPartPr>
              <p14:xfrm>
                <a:off x="1085459" y="4623238"/>
                <a:ext cx="131760" cy="87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AA1C2CE-33A9-7911-E391-476C536B51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7899" y="4615678"/>
                  <a:ext cx="146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3F4BDD1-3F1F-435F-E480-011189E468DD}"/>
                    </a:ext>
                  </a:extLst>
                </p14:cNvPr>
                <p14:cNvContentPartPr/>
                <p14:nvPr/>
              </p14:nvContentPartPr>
              <p14:xfrm>
                <a:off x="1080059" y="4628998"/>
                <a:ext cx="90360" cy="137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3F4BDD1-3F1F-435F-E480-011189E468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72499" y="4621438"/>
                  <a:ext cx="105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D34CE6-A9F3-15FC-F52A-7F6A354E6DC5}"/>
                    </a:ext>
                  </a:extLst>
                </p14:cNvPr>
                <p14:cNvContentPartPr/>
                <p14:nvPr/>
              </p14:nvContentPartPr>
              <p14:xfrm>
                <a:off x="1228019" y="4617838"/>
                <a:ext cx="173520" cy="136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D34CE6-A9F3-15FC-F52A-7F6A354E6DC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20459" y="4610278"/>
                  <a:ext cx="18864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ABBEC9C-86F8-1795-83FC-D4BD0A00BD1D}"/>
                  </a:ext>
                </a:extLst>
              </p14:cNvPr>
              <p14:cNvContentPartPr/>
              <p14:nvPr/>
            </p14:nvContentPartPr>
            <p14:xfrm>
              <a:off x="6185189" y="2656391"/>
              <a:ext cx="12240" cy="3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ABBEC9C-86F8-1795-83FC-D4BD0A00BD1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177629" y="2648831"/>
                <a:ext cx="27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86B1B48-6742-BA89-7769-EF8A63456669}"/>
                  </a:ext>
                </a:extLst>
              </p14:cNvPr>
              <p14:cNvContentPartPr/>
              <p14:nvPr/>
            </p14:nvContentPartPr>
            <p14:xfrm>
              <a:off x="11214389" y="2693831"/>
              <a:ext cx="188640" cy="1677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86B1B48-6742-BA89-7769-EF8A6345666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06829" y="2686271"/>
                <a:ext cx="2037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7EA7AAE-6AC2-0A03-432B-1FF17D44D405}"/>
                  </a:ext>
                </a:extLst>
              </p14:cNvPr>
              <p14:cNvContentPartPr/>
              <p14:nvPr/>
            </p14:nvContentPartPr>
            <p14:xfrm>
              <a:off x="7814880" y="1896480"/>
              <a:ext cx="2252520" cy="36921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7EA7AAE-6AC2-0A03-432B-1FF17D44D40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05520" y="1887120"/>
                <a:ext cx="2271240" cy="371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277111"/>
            <a:ext cx="1031966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4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LDA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projection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is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then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obtained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as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solution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000" spc="3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generalized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eigen</a:t>
            </a:r>
            <a:r>
              <a:rPr lang="en-US" sz="2000" spc="-10" dirty="0">
                <a:latin typeface="Garamond" panose="02020404030301010803"/>
                <a:cs typeface="Garamond" panose="02020404030301010803"/>
              </a:rPr>
              <a:t>  </a:t>
            </a:r>
            <a:r>
              <a:rPr lang="en-IN" sz="2000" dirty="0">
                <a:latin typeface="Garamond" panose="02020404030301010803"/>
                <a:cs typeface="Garamond" panose="02020404030301010803"/>
              </a:rPr>
              <a:t>value</a:t>
            </a:r>
            <a:r>
              <a:rPr lang="en-IN" sz="2000" spc="-40" dirty="0">
                <a:latin typeface="Garamond" panose="02020404030301010803"/>
                <a:cs typeface="Garamond" panose="02020404030301010803"/>
              </a:rPr>
              <a:t> </a:t>
            </a:r>
            <a:r>
              <a:rPr lang="en-IN" sz="2000" spc="-10" dirty="0">
                <a:latin typeface="Garamond" panose="02020404030301010803"/>
                <a:cs typeface="Garamond" panose="02020404030301010803"/>
              </a:rPr>
              <a:t>problem</a:t>
            </a:r>
            <a:endParaRPr lang="en-IN" sz="2000" dirty="0">
              <a:latin typeface="Garamond" panose="02020404030301010803"/>
              <a:cs typeface="Garamond" panose="02020404030301010803"/>
            </a:endParaRPr>
          </a:p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Garamond" panose="02020404030301010803"/>
              <a:cs typeface="Garamond" panose="02020404030301010803"/>
            </a:endParaRPr>
          </a:p>
        </p:txBody>
      </p:sp>
      <p:pic>
        <p:nvPicPr>
          <p:cNvPr id="46" name="Content Placeholder 4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1676400"/>
            <a:ext cx="5995672" cy="4719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31CC10-DA22-35DF-D835-94AF4D76A6D3}"/>
                  </a:ext>
                </a:extLst>
              </p14:cNvPr>
              <p14:cNvContentPartPr/>
              <p14:nvPr/>
            </p14:nvContentPartPr>
            <p14:xfrm>
              <a:off x="8855640" y="2497680"/>
              <a:ext cx="390240" cy="1279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31CC10-DA22-35DF-D835-94AF4D76A6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46280" y="2488320"/>
                <a:ext cx="408960" cy="1297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195516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Garamond" panose="02020404030301010803"/>
                <a:cs typeface="Garamond" panose="02020404030301010803"/>
              </a:rPr>
              <a:t>Hence</a:t>
            </a:r>
            <a:endParaRPr sz="2000" dirty="0">
              <a:latin typeface="Garamond" panose="02020404030301010803"/>
              <a:cs typeface="Garamond" panose="02020404030301010803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346872" y="5434013"/>
                <a:ext cx="9530080" cy="32004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/>
                  <a:buChar char="•"/>
                  <a:tabLst>
                    <a:tab pos="354965" algn="l"/>
                    <a:tab pos="355600" algn="l"/>
                  </a:tabLst>
                </a:pPr>
                <a:r>
                  <a:rPr sz="2000" u="sng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The</a:t>
                </a:r>
                <a:r>
                  <a:rPr sz="2000" u="sng" spc="-10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u="sng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optimal projection is</a:t>
                </a:r>
                <a:r>
                  <a:rPr sz="2000" u="sng" spc="-15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u="sng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the</a:t>
                </a:r>
                <a:r>
                  <a:rPr sz="2000" u="sng" spc="-5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u="sng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one</a:t>
                </a:r>
                <a:r>
                  <a:rPr sz="2000" u="sng" spc="-5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u="sng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that</a:t>
                </a:r>
                <a:r>
                  <a:rPr sz="2000" u="sng" spc="-5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u="sng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given</a:t>
                </a:r>
                <a:r>
                  <a:rPr sz="2000" u="sng" spc="-10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2000" u="sng" dirty="0">
                    <a:uFill>
                      <a:solidFill>
                        <a:srgbClr val="000000"/>
                      </a:solidFill>
                    </a:uFill>
                    <a:latin typeface="Garamond" panose="02020404030301010803"/>
                    <a:cs typeface="Garamond" panose="02020404030301010803"/>
                  </a:rPr>
                  <a:t>maximum</a:t>
                </a:r>
                <a14:m>
                  <m:oMath xmlns:m="http://schemas.openxmlformats.org/officeDocument/2006/math">
                    <m:r>
                      <a:rPr lang="en-US" sz="2000" u="sng" spc="484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sz="2000" i="1" u="sng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𝜆</m:t>
                    </m:r>
                    <m:r>
                      <a:rPr lang="en-US" sz="2000" u="sng" spc="-10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sz="2000" i="1" u="sng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sz="2000" i="1" u="sng" spc="-5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sz="2000" i="1" u="sng" spc="-290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𝐽</m:t>
                    </m:r>
                    <m:r>
                      <a:rPr lang="en-US" sz="2000" i="1" u="sng" spc="-290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sz="2000" i="1" u="sng" spc="-290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sz="2000" i="1" u="sng" spc="-290" dirty="0">
                        <a:uFill>
                          <a:solidFill>
                            <a:srgbClr val="000000"/>
                          </a:solidFill>
                        </a:u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endParaRPr sz="2000" dirty="0">
                  <a:latin typeface="Garamond Italic"/>
                  <a:cs typeface="Garamond Italic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72" y="5434013"/>
                <a:ext cx="9530080" cy="320040"/>
              </a:xfrm>
              <a:prstGeom prst="rect">
                <a:avLst/>
              </a:prstGeom>
              <a:blipFill>
                <a:blip r:embed="rId2"/>
                <a:stretch>
                  <a:fillRect l="-1408" t="-18868" b="-490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 txBox="1"/>
          <p:nvPr/>
        </p:nvSpPr>
        <p:spPr>
          <a:xfrm>
            <a:off x="1094807" y="3705919"/>
            <a:ext cx="649605" cy="4241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675"/>
              </a:spcBef>
            </a:pPr>
            <a:r>
              <a:rPr sz="2200" i="1" spc="-10" dirty="0">
                <a:latin typeface="Times New Roman" panose="02020603050405020304"/>
                <a:cs typeface="Times New Roman" panose="02020603050405020304"/>
              </a:rPr>
              <a:t>Thus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;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99766" y="1346200"/>
            <a:ext cx="3971290" cy="2671445"/>
            <a:chOff x="5075766" y="1346200"/>
            <a:chExt cx="3971290" cy="2671445"/>
          </a:xfrm>
        </p:grpSpPr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5766" y="1346200"/>
              <a:ext cx="3970867" cy="267123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3024" y="1423987"/>
              <a:ext cx="3762375" cy="2462212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133974" y="1404937"/>
              <a:ext cx="3800475" cy="2500630"/>
            </a:xfrm>
            <a:custGeom>
              <a:avLst/>
              <a:gdLst/>
              <a:ahLst/>
              <a:cxnLst/>
              <a:rect l="l" t="t" r="r" b="b"/>
              <a:pathLst>
                <a:path w="3800475" h="2500629">
                  <a:moveTo>
                    <a:pt x="0" y="0"/>
                  </a:moveTo>
                  <a:lnTo>
                    <a:pt x="3800474" y="0"/>
                  </a:lnTo>
                  <a:lnTo>
                    <a:pt x="3800474" y="2500311"/>
                  </a:lnTo>
                  <a:lnTo>
                    <a:pt x="0" y="250031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Content Placeholder 44"/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981710" y="1571625"/>
            <a:ext cx="3070860" cy="822960"/>
          </a:xfrm>
          <a:prstGeom prst="rect">
            <a:avLst/>
          </a:prstGeom>
        </p:spPr>
      </p:pic>
      <p:sp>
        <p:nvSpPr>
          <p:cNvPr id="46" name="Text Box 45"/>
          <p:cNvSpPr txBox="1"/>
          <p:nvPr/>
        </p:nvSpPr>
        <p:spPr>
          <a:xfrm>
            <a:off x="1247140" y="257302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and</a:t>
            </a:r>
          </a:p>
        </p:txBody>
      </p:sp>
      <p:pic>
        <p:nvPicPr>
          <p:cNvPr id="47" name="Content Placeholder 46"/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1018540" y="2880995"/>
            <a:ext cx="3573780" cy="81534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0540" y="4209415"/>
            <a:ext cx="4274820" cy="830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D59C285-ABA3-77A4-79C4-228FA6FE0DFD}"/>
                  </a:ext>
                </a:extLst>
              </p14:cNvPr>
              <p14:cNvContentPartPr/>
              <p14:nvPr/>
            </p14:nvContentPartPr>
            <p14:xfrm>
              <a:off x="8619120" y="3869280"/>
              <a:ext cx="34200" cy="10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D59C285-ABA3-77A4-79C4-228FA6FE0D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88320" y="1557000"/>
                <a:ext cx="8490960" cy="40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DAFA33-7C57-2E49-E2C1-06675F3829E1}"/>
                  </a:ext>
                </a:extLst>
              </p14:cNvPr>
              <p14:cNvContentPartPr/>
              <p14:nvPr/>
            </p14:nvContentPartPr>
            <p14:xfrm>
              <a:off x="2091240" y="609840"/>
              <a:ext cx="9754200" cy="519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DAFA33-7C57-2E49-E2C1-06675F3829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1880" y="600480"/>
                <a:ext cx="9772920" cy="520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dirty="0"/>
              <a:t>	Two</a:t>
            </a:r>
            <a:r>
              <a:rPr spc="-105" dirty="0"/>
              <a:t> </a:t>
            </a:r>
            <a:r>
              <a:rPr dirty="0"/>
              <a:t>Classes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191702" y="1531620"/>
            <a:ext cx="137223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Garamond" panose="02020404030301010803"/>
                <a:cs typeface="Garamond" panose="02020404030301010803"/>
              </a:rPr>
              <a:t>Or</a:t>
            </a:r>
            <a:r>
              <a:rPr sz="24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spc="-10" dirty="0">
                <a:latin typeface="Garamond" panose="02020404030301010803"/>
                <a:cs typeface="Garamond" panose="02020404030301010803"/>
              </a:rPr>
              <a:t>directly;</a:t>
            </a:r>
            <a:endParaRPr sz="2400">
              <a:latin typeface="Garamond" panose="02020404030301010803"/>
              <a:cs typeface="Garamond" panose="02020404030301010803"/>
            </a:endParaRPr>
          </a:p>
        </p:txBody>
      </p:sp>
      <p:pic>
        <p:nvPicPr>
          <p:cNvPr id="26" name="Content Placeholder 2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184" b="12164"/>
          <a:stretch/>
        </p:blipFill>
        <p:spPr>
          <a:xfrm>
            <a:off x="1981200" y="2362200"/>
            <a:ext cx="7533005" cy="304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2547F03-405F-44C7-AB2B-76E2F6DE80A9}"/>
                  </a:ext>
                </a:extLst>
              </p14:cNvPr>
              <p14:cNvContentPartPr/>
              <p14:nvPr/>
            </p14:nvContentPartPr>
            <p14:xfrm>
              <a:off x="5063760" y="4565880"/>
              <a:ext cx="268200" cy="47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2547F03-405F-44C7-AB2B-76E2F6DE80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4400" y="4556520"/>
                <a:ext cx="2869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DFA3B9-1897-36DD-BF3F-8EBB99497B1D}"/>
                  </a:ext>
                </a:extLst>
              </p14:cNvPr>
              <p14:cNvContentPartPr/>
              <p14:nvPr/>
            </p14:nvContentPartPr>
            <p14:xfrm>
              <a:off x="2074320" y="2328480"/>
              <a:ext cx="5740920" cy="355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DFA3B9-1897-36DD-BF3F-8EBB99497B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4960" y="2319120"/>
                <a:ext cx="5759640" cy="357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LDAs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0020" y="753745"/>
            <a:ext cx="6758940" cy="55314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1AE292A-FA65-4537-95D3-4B2112A6C623}"/>
                  </a:ext>
                </a:extLst>
              </p14:cNvPr>
              <p14:cNvContentPartPr/>
              <p14:nvPr/>
            </p14:nvContentPartPr>
            <p14:xfrm>
              <a:off x="7759440" y="1553040"/>
              <a:ext cx="44280" cy="3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1AE292A-FA65-4537-95D3-4B2112A6C62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51800" y="1095480"/>
                <a:ext cx="4588560" cy="14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93B56C-C91F-6582-FFFD-570C096AAE15}"/>
                  </a:ext>
                </a:extLst>
              </p14:cNvPr>
              <p14:cNvContentPartPr/>
              <p14:nvPr/>
            </p14:nvContentPartPr>
            <p14:xfrm>
              <a:off x="982080" y="1455480"/>
              <a:ext cx="9119520" cy="61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93B56C-C91F-6582-FFFD-570C096AAE1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2720" y="1446120"/>
                <a:ext cx="913824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82B0E8-B8DC-F38F-7D30-24A08C99021A}"/>
                  </a:ext>
                </a:extLst>
              </p14:cNvPr>
              <p14:cNvContentPartPr/>
              <p14:nvPr/>
            </p14:nvContentPartPr>
            <p14:xfrm>
              <a:off x="557640" y="1600200"/>
              <a:ext cx="11516040" cy="5122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82B0E8-B8DC-F38F-7D30-24A08C99021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48280" y="1590840"/>
                <a:ext cx="11534760" cy="5141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6285" y="27749"/>
            <a:ext cx="406019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LDA</a:t>
            </a:r>
            <a:r>
              <a:rPr spc="-95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0" dirty="0"/>
              <a:t>Projection</a:t>
            </a:r>
          </a:p>
        </p:txBody>
      </p:sp>
      <p:sp>
        <p:nvSpPr>
          <p:cNvPr id="201" name="object 201"/>
          <p:cNvSpPr txBox="1"/>
          <p:nvPr/>
        </p:nvSpPr>
        <p:spPr>
          <a:xfrm>
            <a:off x="3821634" y="6450958"/>
            <a:ext cx="135255" cy="3263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15"/>
              </a:spcBef>
            </a:pPr>
            <a:r>
              <a:rPr sz="850" b="1" spc="15" dirty="0">
                <a:latin typeface="Arial" panose="020B0604020202020204"/>
                <a:cs typeface="Arial" panose="020B0604020202020204"/>
              </a:rPr>
              <a:t>6</a:t>
            </a:r>
            <a:endParaRPr sz="8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825"/>
              </a:lnSpc>
              <a:spcBef>
                <a:spcPts val="10"/>
              </a:spcBef>
            </a:pPr>
            <a:r>
              <a:rPr sz="850" b="1" spc="15" dirty="0">
                <a:latin typeface="Arial" panose="020B0604020202020204"/>
                <a:cs typeface="Arial" panose="020B0604020202020204"/>
              </a:rPr>
              <a:t>x</a:t>
            </a:r>
            <a:endParaRPr sz="850">
              <a:latin typeface="Arial" panose="020B0604020202020204"/>
              <a:cs typeface="Arial" panose="020B0604020202020204"/>
            </a:endParaRPr>
          </a:p>
          <a:p>
            <a:pPr marL="75565">
              <a:lnSpc>
                <a:spcPts val="585"/>
              </a:lnSpc>
            </a:pPr>
            <a:r>
              <a:rPr sz="650" b="1" spc="5" dirty="0">
                <a:latin typeface="Arial" panose="020B0604020202020204"/>
                <a:cs typeface="Arial" panose="020B0604020202020204"/>
              </a:rPr>
              <a:t>1</a:t>
            </a:r>
            <a:endParaRPr sz="6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445020EF-7926-4D22-8AB1-5405B9BE395E}"/>
              </a:ext>
            </a:extLst>
          </p:cNvPr>
          <p:cNvGrpSpPr/>
          <p:nvPr/>
        </p:nvGrpSpPr>
        <p:grpSpPr>
          <a:xfrm>
            <a:off x="855839" y="755649"/>
            <a:ext cx="10919056" cy="5840605"/>
            <a:chOff x="855839" y="755649"/>
            <a:chExt cx="10919056" cy="5840605"/>
          </a:xfrm>
        </p:grpSpPr>
        <p:sp>
          <p:nvSpPr>
            <p:cNvPr id="4" name="object 4"/>
            <p:cNvSpPr/>
            <p:nvPr/>
          </p:nvSpPr>
          <p:spPr>
            <a:xfrm>
              <a:off x="6232771" y="4747240"/>
              <a:ext cx="3884295" cy="0"/>
            </a:xfrm>
            <a:custGeom>
              <a:avLst/>
              <a:gdLst/>
              <a:ahLst/>
              <a:cxnLst/>
              <a:rect l="l" t="t" r="r" b="b"/>
              <a:pathLst>
                <a:path w="3884295">
                  <a:moveTo>
                    <a:pt x="0" y="0"/>
                  </a:moveTo>
                  <a:lnTo>
                    <a:pt x="388375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19980" y="4750682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4">
                  <a:moveTo>
                    <a:pt x="0" y="0"/>
                  </a:moveTo>
                  <a:lnTo>
                    <a:pt x="6820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2771" y="961394"/>
              <a:ext cx="0" cy="3785870"/>
            </a:xfrm>
            <a:custGeom>
              <a:avLst/>
              <a:gdLst/>
              <a:ahLst/>
              <a:cxnLst/>
              <a:rect l="l" t="t" r="r" b="b"/>
              <a:pathLst>
                <a:path h="3785870">
                  <a:moveTo>
                    <a:pt x="0" y="378584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6214" y="964845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32771" y="470592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36214" y="4709364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192364" y="4727791"/>
              <a:ext cx="8699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0" dirty="0">
                  <a:latin typeface="Arial" panose="020B0604020202020204"/>
                  <a:cs typeface="Arial" panose="020B0604020202020204"/>
                </a:rPr>
                <a:t>0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4317" y="975164"/>
              <a:ext cx="3484471" cy="3820470"/>
            </a:xfrm>
            <a:prstGeom prst="rect">
              <a:avLst/>
            </a:prstGeom>
          </p:spPr>
        </p:pic>
        <p:sp>
          <p:nvSpPr>
            <p:cNvPr id="12" name="object 12"/>
            <p:cNvSpPr txBox="1"/>
            <p:nvPr/>
          </p:nvSpPr>
          <p:spPr>
            <a:xfrm>
              <a:off x="7486996" y="4727791"/>
              <a:ext cx="8699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0" dirty="0">
                  <a:latin typeface="Arial" panose="020B0604020202020204"/>
                  <a:cs typeface="Arial" panose="020B0604020202020204"/>
                </a:rPr>
                <a:t>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8747268" y="4727791"/>
              <a:ext cx="14922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10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116529" y="4705922"/>
              <a:ext cx="0" cy="41910"/>
            </a:xfrm>
            <a:custGeom>
              <a:avLst/>
              <a:gdLst/>
              <a:ahLst/>
              <a:cxnLst/>
              <a:rect l="l" t="t" r="r" b="b"/>
              <a:pathLst>
                <a:path h="41910">
                  <a:moveTo>
                    <a:pt x="0" y="41318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19980" y="4709364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4">
                  <a:moveTo>
                    <a:pt x="0" y="0"/>
                  </a:moveTo>
                  <a:lnTo>
                    <a:pt x="6820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10041883" y="4727791"/>
              <a:ext cx="14922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15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32771" y="4747240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70597" y="4750682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130474" y="4645163"/>
              <a:ext cx="8699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0" dirty="0">
                  <a:latin typeface="Arial" panose="020B0604020202020204"/>
                  <a:cs typeface="Arial" panose="020B0604020202020204"/>
                </a:rPr>
                <a:t>0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232771" y="4271507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0597" y="4274957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32771" y="3795572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70597" y="3799023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32771" y="3326700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70597" y="3330151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32771" y="2850766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70597" y="2854217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32771" y="2375073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70597" y="2378524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232771" y="1906201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70597" y="1909651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32771" y="1430267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70597" y="1433717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32771" y="961394"/>
              <a:ext cx="34925" cy="0"/>
            </a:xfrm>
            <a:custGeom>
              <a:avLst/>
              <a:gdLst/>
              <a:ahLst/>
              <a:cxnLst/>
              <a:rect l="l" t="t" r="r" b="b"/>
              <a:pathLst>
                <a:path w="34925">
                  <a:moveTo>
                    <a:pt x="0" y="0"/>
                  </a:moveTo>
                  <a:lnTo>
                    <a:pt x="3438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70597" y="964845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876" y="0"/>
                  </a:lnTo>
                </a:path>
              </a:pathLst>
            </a:custGeom>
            <a:ln w="68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5978986" y="4169197"/>
              <a:ext cx="23812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0.05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6040876" y="3693504"/>
              <a:ext cx="176530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0.1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5978986" y="3224471"/>
              <a:ext cx="23812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0.15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2" name="object 42"/>
            <p:cNvSpPr txBox="1"/>
            <p:nvPr/>
          </p:nvSpPr>
          <p:spPr>
            <a:xfrm>
              <a:off x="6040876" y="1803891"/>
              <a:ext cx="176530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0.3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5978986" y="1327957"/>
              <a:ext cx="23812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0.35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6040877" y="755649"/>
              <a:ext cx="3865120" cy="245579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91770">
                <a:lnSpc>
                  <a:spcPts val="920"/>
                </a:lnSpc>
                <a:spcBef>
                  <a:spcPts val="115"/>
                </a:spcBef>
              </a:pPr>
              <a:r>
                <a:rPr sz="850" b="1" dirty="0">
                  <a:latin typeface="Garamond Bold"/>
                  <a:cs typeface="Garamond Bold"/>
                </a:rPr>
                <a:t>Classes</a:t>
              </a:r>
              <a:r>
                <a:rPr sz="850" b="1" spc="7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PDF</a:t>
              </a:r>
              <a:r>
                <a:rPr sz="850" b="1" spc="6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:</a:t>
              </a:r>
              <a:r>
                <a:rPr sz="850" b="1" spc="35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using</a:t>
              </a:r>
              <a:r>
                <a:rPr sz="850" b="1" spc="7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the</a:t>
              </a:r>
              <a:r>
                <a:rPr sz="850" b="1" spc="8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LDA</a:t>
              </a:r>
              <a:r>
                <a:rPr sz="850" b="1" spc="8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projection</a:t>
              </a:r>
              <a:r>
                <a:rPr sz="850" b="1" spc="6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vector</a:t>
              </a:r>
              <a:r>
                <a:rPr sz="850" b="1" spc="8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with</a:t>
              </a:r>
              <a:r>
                <a:rPr sz="850" b="1" spc="6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highest</a:t>
              </a:r>
              <a:r>
                <a:rPr sz="850" b="1" spc="5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eigen</a:t>
              </a:r>
              <a:r>
                <a:rPr sz="850" b="1" spc="6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value</a:t>
              </a:r>
              <a:endParaRPr lang="en-IN" sz="850" dirty="0">
                <a:latin typeface="Garamond Bold"/>
                <a:cs typeface="Garamond Bold"/>
              </a:endParaRPr>
            </a:p>
            <a:p>
              <a:pPr marL="12700">
                <a:lnSpc>
                  <a:spcPts val="920"/>
                </a:lnSpc>
              </a:pPr>
              <a:r>
                <a:rPr lang="en-IN" sz="850" b="1" spc="-25" dirty="0">
                  <a:latin typeface="Arial" panose="020B0604020202020204"/>
                  <a:cs typeface="Arial" panose="020B0604020202020204"/>
                </a:rPr>
                <a:t>0.4</a:t>
              </a:r>
              <a:endParaRPr lang="en-IN" sz="850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8127563" y="4879487"/>
              <a:ext cx="77470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5" dirty="0">
                  <a:latin typeface="Garamond Bold"/>
                  <a:cs typeface="Garamond Bold"/>
                </a:rPr>
                <a:t>y</a:t>
              </a:r>
              <a:endParaRPr sz="850">
                <a:latin typeface="Garamond Bold"/>
                <a:cs typeface="Garamond Bold"/>
              </a:endParaRPr>
            </a:p>
          </p:txBody>
        </p:sp>
        <p:sp>
          <p:nvSpPr>
            <p:cNvPr id="46" name="object 46"/>
            <p:cNvSpPr txBox="1"/>
            <p:nvPr/>
          </p:nvSpPr>
          <p:spPr>
            <a:xfrm>
              <a:off x="5760009" y="2668244"/>
              <a:ext cx="180340" cy="38862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825"/>
                </a:lnSpc>
              </a:pPr>
              <a:r>
                <a:rPr sz="850" b="1" dirty="0">
                  <a:latin typeface="Garamond Bold"/>
                  <a:cs typeface="Garamond Bold"/>
                </a:rPr>
                <a:t>p(y|w</a:t>
              </a:r>
              <a:r>
                <a:rPr sz="850" b="1" spc="95" dirty="0">
                  <a:latin typeface="Garamond Bold"/>
                  <a:cs typeface="Garamond Bold"/>
                </a:rPr>
                <a:t> </a:t>
              </a:r>
              <a:r>
                <a:rPr sz="850" b="1" spc="-50" dirty="0">
                  <a:latin typeface="Garamond Bold"/>
                  <a:cs typeface="Garamond Bold"/>
                </a:rPr>
                <a:t>)</a:t>
              </a:r>
              <a:endParaRPr sz="850">
                <a:latin typeface="Garamond Bold"/>
                <a:cs typeface="Garamond Bold"/>
              </a:endParaRPr>
            </a:p>
            <a:p>
              <a:pPr marR="48260" algn="r">
                <a:lnSpc>
                  <a:spcPts val="585"/>
                </a:lnSpc>
              </a:pPr>
              <a:r>
                <a:rPr sz="650" b="1" dirty="0">
                  <a:latin typeface="Garamond Bold"/>
                  <a:cs typeface="Garamond Bold"/>
                </a:rPr>
                <a:t>i</a:t>
              </a:r>
              <a:endParaRPr sz="650">
                <a:latin typeface="Garamond Bold"/>
                <a:cs typeface="Garamond Bold"/>
              </a:endParaRPr>
            </a:p>
          </p:txBody>
        </p:sp>
        <p:grpSp>
          <p:nvGrpSpPr>
            <p:cNvPr id="47" name="object 47"/>
            <p:cNvGrpSpPr/>
            <p:nvPr/>
          </p:nvGrpSpPr>
          <p:grpSpPr>
            <a:xfrm>
              <a:off x="2007563" y="2636445"/>
              <a:ext cx="3793490" cy="3841115"/>
              <a:chOff x="483563" y="2636445"/>
              <a:chExt cx="3793490" cy="3841115"/>
            </a:xfrm>
          </p:grpSpPr>
          <p:sp>
            <p:nvSpPr>
              <p:cNvPr id="48" name="object 48"/>
              <p:cNvSpPr/>
              <p:nvPr/>
            </p:nvSpPr>
            <p:spPr>
              <a:xfrm>
                <a:off x="484187" y="2637091"/>
                <a:ext cx="3778885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w="3778885" h="3833495">
                    <a:moveTo>
                      <a:pt x="3778275" y="0"/>
                    </a:moveTo>
                    <a:lnTo>
                      <a:pt x="2889516" y="0"/>
                    </a:lnTo>
                    <a:lnTo>
                      <a:pt x="2889516" y="27457"/>
                    </a:lnTo>
                    <a:lnTo>
                      <a:pt x="2778023" y="27457"/>
                    </a:lnTo>
                    <a:lnTo>
                      <a:pt x="2778023" y="0"/>
                    </a:lnTo>
                    <a:lnTo>
                      <a:pt x="0" y="0"/>
                    </a:lnTo>
                    <a:lnTo>
                      <a:pt x="0" y="27457"/>
                    </a:lnTo>
                    <a:lnTo>
                      <a:pt x="0" y="55168"/>
                    </a:lnTo>
                    <a:lnTo>
                      <a:pt x="0" y="3833304"/>
                    </a:lnTo>
                    <a:lnTo>
                      <a:pt x="3778275" y="3833304"/>
                    </a:lnTo>
                    <a:lnTo>
                      <a:pt x="3778275" y="55168"/>
                    </a:lnTo>
                    <a:lnTo>
                      <a:pt x="3778275" y="27457"/>
                    </a:lnTo>
                    <a:lnTo>
                      <a:pt x="377827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484198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383330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487695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82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483627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487695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82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799220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383330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802725" y="264052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798649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802725" y="264052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1113981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383330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1117486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1113410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1117486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1428824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383330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1432329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3" name="object 63"/>
              <p:cNvSpPr/>
              <p:nvPr/>
            </p:nvSpPr>
            <p:spPr>
              <a:xfrm>
                <a:off x="1428253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1432329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1743666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383330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66"/>
              <p:cNvSpPr/>
              <p:nvPr/>
            </p:nvSpPr>
            <p:spPr>
              <a:xfrm>
                <a:off x="1747090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1743096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1747090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9" name="object 69"/>
              <p:cNvSpPr/>
              <p:nvPr/>
            </p:nvSpPr>
            <p:spPr>
              <a:xfrm>
                <a:off x="2058672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383330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2062096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2058101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2062096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2373433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818993"/>
                    </a:moveTo>
                    <a:lnTo>
                      <a:pt x="0" y="3833305"/>
                    </a:lnTo>
                  </a:path>
                  <a:path h="3833495">
                    <a:moveTo>
                      <a:pt x="0" y="0"/>
                    </a:moveTo>
                    <a:lnTo>
                      <a:pt x="0" y="708613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2376939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2372862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2376939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2688276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383330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2691781" y="264052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9"/>
              <p:cNvSpPr/>
              <p:nvPr/>
            </p:nvSpPr>
            <p:spPr>
              <a:xfrm>
                <a:off x="2687705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2691781" y="264052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3003037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1204429"/>
                    </a:moveTo>
                    <a:lnTo>
                      <a:pt x="0" y="3833305"/>
                    </a:lnTo>
                  </a:path>
                  <a:path h="3833495">
                    <a:moveTo>
                      <a:pt x="0" y="0"/>
                    </a:moveTo>
                    <a:lnTo>
                      <a:pt x="0" y="1094049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3006542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3"/>
              <p:cNvSpPr/>
              <p:nvPr/>
            </p:nvSpPr>
            <p:spPr>
              <a:xfrm>
                <a:off x="3002466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4"/>
              <p:cNvSpPr/>
              <p:nvPr/>
            </p:nvSpPr>
            <p:spPr>
              <a:xfrm>
                <a:off x="3006542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3317879" y="2637080"/>
                <a:ext cx="315595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w="315595" h="3833495">
                    <a:moveTo>
                      <a:pt x="0" y="1968413"/>
                    </a:moveTo>
                    <a:lnTo>
                      <a:pt x="0" y="3833305"/>
                    </a:lnTo>
                  </a:path>
                  <a:path w="315595" h="3833495">
                    <a:moveTo>
                      <a:pt x="0" y="55168"/>
                    </a:moveTo>
                    <a:lnTo>
                      <a:pt x="0" y="1858035"/>
                    </a:lnTo>
                  </a:path>
                  <a:path w="315595" h="3833495">
                    <a:moveTo>
                      <a:pt x="315005" y="818992"/>
                    </a:moveTo>
                    <a:lnTo>
                      <a:pt x="315005" y="3833305"/>
                    </a:lnTo>
                  </a:path>
                  <a:path w="315595" h="3833495">
                    <a:moveTo>
                      <a:pt x="315005" y="0"/>
                    </a:moveTo>
                    <a:lnTo>
                      <a:pt x="315005" y="708614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3636391" y="264052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3632314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88"/>
              <p:cNvSpPr/>
              <p:nvPr/>
            </p:nvSpPr>
            <p:spPr>
              <a:xfrm>
                <a:off x="3636391" y="264052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9"/>
              <p:cNvSpPr/>
              <p:nvPr/>
            </p:nvSpPr>
            <p:spPr>
              <a:xfrm>
                <a:off x="484198" y="6470385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4265994" y="6473821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91"/>
              <p:cNvSpPr/>
              <p:nvPr/>
            </p:nvSpPr>
            <p:spPr>
              <a:xfrm>
                <a:off x="4261918" y="6469825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92"/>
              <p:cNvSpPr/>
              <p:nvPr/>
            </p:nvSpPr>
            <p:spPr>
              <a:xfrm>
                <a:off x="4265994" y="6473821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3"/>
              <p:cNvSpPr/>
              <p:nvPr/>
            </p:nvSpPr>
            <p:spPr>
              <a:xfrm>
                <a:off x="484198" y="6084941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4"/>
              <p:cNvSpPr/>
              <p:nvPr/>
            </p:nvSpPr>
            <p:spPr>
              <a:xfrm>
                <a:off x="4265994" y="6088385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5"/>
              <p:cNvSpPr/>
              <p:nvPr/>
            </p:nvSpPr>
            <p:spPr>
              <a:xfrm>
                <a:off x="4261918" y="6084381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96"/>
              <p:cNvSpPr/>
              <p:nvPr/>
            </p:nvSpPr>
            <p:spPr>
              <a:xfrm>
                <a:off x="4265994" y="6088385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97"/>
              <p:cNvSpPr/>
              <p:nvPr/>
            </p:nvSpPr>
            <p:spPr>
              <a:xfrm>
                <a:off x="484198" y="5699505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98"/>
              <p:cNvSpPr/>
              <p:nvPr/>
            </p:nvSpPr>
            <p:spPr>
              <a:xfrm>
                <a:off x="4265994" y="570294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99"/>
              <p:cNvSpPr/>
              <p:nvPr/>
            </p:nvSpPr>
            <p:spPr>
              <a:xfrm>
                <a:off x="4261918" y="5698945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100"/>
              <p:cNvSpPr/>
              <p:nvPr/>
            </p:nvSpPr>
            <p:spPr>
              <a:xfrm>
                <a:off x="4265994" y="570294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101"/>
              <p:cNvSpPr/>
              <p:nvPr/>
            </p:nvSpPr>
            <p:spPr>
              <a:xfrm>
                <a:off x="484198" y="5314070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102"/>
              <p:cNvSpPr/>
              <p:nvPr/>
            </p:nvSpPr>
            <p:spPr>
              <a:xfrm>
                <a:off x="4265994" y="5317513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103"/>
              <p:cNvSpPr/>
              <p:nvPr/>
            </p:nvSpPr>
            <p:spPr>
              <a:xfrm>
                <a:off x="4261918" y="5313509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104"/>
              <p:cNvSpPr/>
              <p:nvPr/>
            </p:nvSpPr>
            <p:spPr>
              <a:xfrm>
                <a:off x="4265994" y="5317513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484198" y="4935761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6"/>
              <p:cNvSpPr/>
              <p:nvPr/>
            </p:nvSpPr>
            <p:spPr>
              <a:xfrm>
                <a:off x="4265994" y="49391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07"/>
              <p:cNvSpPr/>
              <p:nvPr/>
            </p:nvSpPr>
            <p:spPr>
              <a:xfrm>
                <a:off x="4261918" y="493520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8"/>
              <p:cNvSpPr/>
              <p:nvPr/>
            </p:nvSpPr>
            <p:spPr>
              <a:xfrm>
                <a:off x="4265994" y="49391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9"/>
              <p:cNvSpPr/>
              <p:nvPr/>
            </p:nvSpPr>
            <p:spPr>
              <a:xfrm>
                <a:off x="484198" y="4550325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2778019" y="0"/>
                    </a:lnTo>
                  </a:path>
                  <a:path w="3778885">
                    <a:moveTo>
                      <a:pt x="2889513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4265994" y="455368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11"/>
              <p:cNvSpPr/>
              <p:nvPr/>
            </p:nvSpPr>
            <p:spPr>
              <a:xfrm>
                <a:off x="4261918" y="4549765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112"/>
              <p:cNvSpPr/>
              <p:nvPr/>
            </p:nvSpPr>
            <p:spPr>
              <a:xfrm>
                <a:off x="4265994" y="455368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113"/>
              <p:cNvSpPr/>
              <p:nvPr/>
            </p:nvSpPr>
            <p:spPr>
              <a:xfrm>
                <a:off x="484198" y="4164889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14"/>
              <p:cNvSpPr/>
              <p:nvPr/>
            </p:nvSpPr>
            <p:spPr>
              <a:xfrm>
                <a:off x="4265994" y="4168253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115"/>
              <p:cNvSpPr/>
              <p:nvPr/>
            </p:nvSpPr>
            <p:spPr>
              <a:xfrm>
                <a:off x="4261918" y="4164329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116"/>
              <p:cNvSpPr/>
              <p:nvPr/>
            </p:nvSpPr>
            <p:spPr>
              <a:xfrm>
                <a:off x="4265994" y="4168253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7"/>
              <p:cNvSpPr/>
              <p:nvPr/>
            </p:nvSpPr>
            <p:spPr>
              <a:xfrm>
                <a:off x="484198" y="3786260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2463175" y="0"/>
                    </a:lnTo>
                  </a:path>
                  <a:path w="3778885">
                    <a:moveTo>
                      <a:pt x="2574471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8"/>
              <p:cNvSpPr/>
              <p:nvPr/>
            </p:nvSpPr>
            <p:spPr>
              <a:xfrm>
                <a:off x="4265994" y="378970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9"/>
              <p:cNvSpPr/>
              <p:nvPr/>
            </p:nvSpPr>
            <p:spPr>
              <a:xfrm>
                <a:off x="4261918" y="378570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20"/>
              <p:cNvSpPr/>
              <p:nvPr/>
            </p:nvSpPr>
            <p:spPr>
              <a:xfrm>
                <a:off x="4265994" y="378970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121"/>
              <p:cNvSpPr/>
              <p:nvPr/>
            </p:nvSpPr>
            <p:spPr>
              <a:xfrm>
                <a:off x="484198" y="3400824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1833571" y="0"/>
                    </a:lnTo>
                  </a:path>
                  <a:path w="3778885">
                    <a:moveTo>
                      <a:pt x="1944868" y="0"/>
                    </a:moveTo>
                    <a:lnTo>
                      <a:pt x="3092861" y="0"/>
                    </a:lnTo>
                  </a:path>
                  <a:path w="3778885">
                    <a:moveTo>
                      <a:pt x="3204355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4265994" y="3404268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23"/>
              <p:cNvSpPr/>
              <p:nvPr/>
            </p:nvSpPr>
            <p:spPr>
              <a:xfrm>
                <a:off x="4261918" y="34002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124"/>
              <p:cNvSpPr/>
              <p:nvPr/>
            </p:nvSpPr>
            <p:spPr>
              <a:xfrm>
                <a:off x="4265994" y="3404268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125"/>
              <p:cNvSpPr/>
              <p:nvPr/>
            </p:nvSpPr>
            <p:spPr>
              <a:xfrm>
                <a:off x="484198" y="3015389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126"/>
              <p:cNvSpPr/>
              <p:nvPr/>
            </p:nvSpPr>
            <p:spPr>
              <a:xfrm>
                <a:off x="4265994" y="3018832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127"/>
              <p:cNvSpPr/>
              <p:nvPr/>
            </p:nvSpPr>
            <p:spPr>
              <a:xfrm>
                <a:off x="4261918" y="3014828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128"/>
              <p:cNvSpPr/>
              <p:nvPr/>
            </p:nvSpPr>
            <p:spPr>
              <a:xfrm>
                <a:off x="4265994" y="3018832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9"/>
              <p:cNvSpPr/>
              <p:nvPr/>
            </p:nvSpPr>
            <p:spPr>
              <a:xfrm>
                <a:off x="484198" y="2637080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2778018" y="0"/>
                    </a:lnTo>
                  </a:path>
                  <a:path w="3778885">
                    <a:moveTo>
                      <a:pt x="2889514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0" name="object 130"/>
              <p:cNvSpPr/>
              <p:nvPr/>
            </p:nvSpPr>
            <p:spPr>
              <a:xfrm>
                <a:off x="4265994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131"/>
              <p:cNvSpPr/>
              <p:nvPr/>
            </p:nvSpPr>
            <p:spPr>
              <a:xfrm>
                <a:off x="4261918" y="263652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60"/>
                    </a:moveTo>
                    <a:lnTo>
                      <a:pt x="167" y="164"/>
                    </a:lnTo>
                    <a:lnTo>
                      <a:pt x="570" y="0"/>
                    </a:lnTo>
                    <a:lnTo>
                      <a:pt x="974" y="164"/>
                    </a:lnTo>
                    <a:lnTo>
                      <a:pt x="1141" y="560"/>
                    </a:lnTo>
                    <a:lnTo>
                      <a:pt x="974" y="956"/>
                    </a:lnTo>
                    <a:lnTo>
                      <a:pt x="570" y="1121"/>
                    </a:lnTo>
                    <a:lnTo>
                      <a:pt x="167" y="956"/>
                    </a:lnTo>
                    <a:lnTo>
                      <a:pt x="0" y="5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2" name="object 132"/>
              <p:cNvSpPr/>
              <p:nvPr/>
            </p:nvSpPr>
            <p:spPr>
              <a:xfrm>
                <a:off x="4265994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3" name="object 133"/>
              <p:cNvSpPr/>
              <p:nvPr/>
            </p:nvSpPr>
            <p:spPr>
              <a:xfrm>
                <a:off x="484198" y="6470385"/>
                <a:ext cx="37788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78885">
                    <a:moveTo>
                      <a:pt x="0" y="0"/>
                    </a:moveTo>
                    <a:lnTo>
                      <a:pt x="377829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34"/>
              <p:cNvSpPr/>
              <p:nvPr/>
            </p:nvSpPr>
            <p:spPr>
              <a:xfrm>
                <a:off x="4265994" y="6473821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135"/>
              <p:cNvSpPr/>
              <p:nvPr/>
            </p:nvSpPr>
            <p:spPr>
              <a:xfrm>
                <a:off x="484198" y="2637080"/>
                <a:ext cx="0" cy="3833495"/>
              </a:xfrm>
              <a:custGeom>
                <a:avLst/>
                <a:gdLst/>
                <a:ahLst/>
                <a:cxnLst/>
                <a:rect l="l" t="t" r="r" b="b"/>
                <a:pathLst>
                  <a:path h="3833495">
                    <a:moveTo>
                      <a:pt x="0" y="3833305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136"/>
              <p:cNvSpPr/>
              <p:nvPr/>
            </p:nvSpPr>
            <p:spPr>
              <a:xfrm>
                <a:off x="487695" y="264052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82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137"/>
              <p:cNvSpPr/>
              <p:nvPr/>
            </p:nvSpPr>
            <p:spPr>
              <a:xfrm>
                <a:off x="484198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138"/>
              <p:cNvSpPr/>
              <p:nvPr/>
            </p:nvSpPr>
            <p:spPr>
              <a:xfrm>
                <a:off x="487695" y="6432587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82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139"/>
              <p:cNvSpPr/>
              <p:nvPr/>
            </p:nvSpPr>
            <p:spPr>
              <a:xfrm>
                <a:off x="799220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140"/>
              <p:cNvSpPr/>
              <p:nvPr/>
            </p:nvSpPr>
            <p:spPr>
              <a:xfrm>
                <a:off x="802725" y="6432587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1" name="object 141"/>
            <p:cNvSpPr txBox="1"/>
            <p:nvPr/>
          </p:nvSpPr>
          <p:spPr>
            <a:xfrm>
              <a:off x="2282394" y="6450958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1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42" name="object 142"/>
            <p:cNvGrpSpPr/>
            <p:nvPr/>
          </p:nvGrpSpPr>
          <p:grpSpPr>
            <a:xfrm>
              <a:off x="2637346" y="6428516"/>
              <a:ext cx="15240" cy="42545"/>
              <a:chOff x="1113346" y="6428516"/>
              <a:chExt cx="15240" cy="42545"/>
            </a:xfrm>
          </p:grpSpPr>
          <p:sp>
            <p:nvSpPr>
              <p:cNvPr id="143" name="object 143"/>
              <p:cNvSpPr/>
              <p:nvPr/>
            </p:nvSpPr>
            <p:spPr>
              <a:xfrm>
                <a:off x="1113981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144"/>
              <p:cNvSpPr/>
              <p:nvPr/>
            </p:nvSpPr>
            <p:spPr>
              <a:xfrm>
                <a:off x="1117486" y="6432587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5" name="object 145"/>
            <p:cNvSpPr txBox="1"/>
            <p:nvPr/>
          </p:nvSpPr>
          <p:spPr>
            <a:xfrm>
              <a:off x="2597400" y="6450958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2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46" name="object 146"/>
            <p:cNvGrpSpPr/>
            <p:nvPr/>
          </p:nvGrpSpPr>
          <p:grpSpPr>
            <a:xfrm>
              <a:off x="2952189" y="6428516"/>
              <a:ext cx="15240" cy="42545"/>
              <a:chOff x="1428189" y="6428516"/>
              <a:chExt cx="15240" cy="42545"/>
            </a:xfrm>
          </p:grpSpPr>
          <p:sp>
            <p:nvSpPr>
              <p:cNvPr id="147" name="object 147"/>
              <p:cNvSpPr/>
              <p:nvPr/>
            </p:nvSpPr>
            <p:spPr>
              <a:xfrm>
                <a:off x="1428824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148"/>
              <p:cNvSpPr/>
              <p:nvPr/>
            </p:nvSpPr>
            <p:spPr>
              <a:xfrm>
                <a:off x="1432329" y="6432587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9" name="object 149"/>
            <p:cNvSpPr txBox="1"/>
            <p:nvPr/>
          </p:nvSpPr>
          <p:spPr>
            <a:xfrm>
              <a:off x="2912161" y="6450958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3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50" name="object 150"/>
            <p:cNvGrpSpPr/>
            <p:nvPr/>
          </p:nvGrpSpPr>
          <p:grpSpPr>
            <a:xfrm>
              <a:off x="3267031" y="6428516"/>
              <a:ext cx="14604" cy="42545"/>
              <a:chOff x="1743031" y="6428516"/>
              <a:chExt cx="14604" cy="42545"/>
            </a:xfrm>
          </p:grpSpPr>
          <p:sp>
            <p:nvSpPr>
              <p:cNvPr id="151" name="object 151"/>
              <p:cNvSpPr/>
              <p:nvPr/>
            </p:nvSpPr>
            <p:spPr>
              <a:xfrm>
                <a:off x="1743666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152"/>
              <p:cNvSpPr/>
              <p:nvPr/>
            </p:nvSpPr>
            <p:spPr>
              <a:xfrm>
                <a:off x="1747090" y="6432587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3" name="object 153"/>
            <p:cNvSpPr txBox="1"/>
            <p:nvPr/>
          </p:nvSpPr>
          <p:spPr>
            <a:xfrm>
              <a:off x="3227004" y="6450958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4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54" name="object 154"/>
            <p:cNvGrpSpPr/>
            <p:nvPr/>
          </p:nvGrpSpPr>
          <p:grpSpPr>
            <a:xfrm>
              <a:off x="3582037" y="6428516"/>
              <a:ext cx="14604" cy="42545"/>
              <a:chOff x="2058037" y="6428516"/>
              <a:chExt cx="14604" cy="42545"/>
            </a:xfrm>
          </p:grpSpPr>
          <p:sp>
            <p:nvSpPr>
              <p:cNvPr id="155" name="object 155"/>
              <p:cNvSpPr/>
              <p:nvPr/>
            </p:nvSpPr>
            <p:spPr>
              <a:xfrm>
                <a:off x="2058672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156"/>
              <p:cNvSpPr/>
              <p:nvPr/>
            </p:nvSpPr>
            <p:spPr>
              <a:xfrm>
                <a:off x="2062096" y="6432587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7" name="object 157"/>
            <p:cNvSpPr txBox="1"/>
            <p:nvPr/>
          </p:nvSpPr>
          <p:spPr>
            <a:xfrm>
              <a:off x="3541765" y="6450958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58" name="object 158"/>
            <p:cNvGrpSpPr/>
            <p:nvPr/>
          </p:nvGrpSpPr>
          <p:grpSpPr>
            <a:xfrm>
              <a:off x="3896798" y="6428516"/>
              <a:ext cx="329565" cy="42545"/>
              <a:chOff x="2372798" y="6428516"/>
              <a:chExt cx="329565" cy="42545"/>
            </a:xfrm>
          </p:grpSpPr>
          <p:sp>
            <p:nvSpPr>
              <p:cNvPr id="159" name="object 159"/>
              <p:cNvSpPr/>
              <p:nvPr/>
            </p:nvSpPr>
            <p:spPr>
              <a:xfrm>
                <a:off x="2373433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160"/>
              <p:cNvSpPr/>
              <p:nvPr/>
            </p:nvSpPr>
            <p:spPr>
              <a:xfrm>
                <a:off x="2376939" y="6432587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1" name="object 161"/>
              <p:cNvSpPr/>
              <p:nvPr/>
            </p:nvSpPr>
            <p:spPr>
              <a:xfrm>
                <a:off x="2688276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162"/>
              <p:cNvSpPr/>
              <p:nvPr/>
            </p:nvSpPr>
            <p:spPr>
              <a:xfrm>
                <a:off x="2691781" y="6432587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3" name="object 163"/>
            <p:cNvSpPr txBox="1"/>
            <p:nvPr/>
          </p:nvSpPr>
          <p:spPr>
            <a:xfrm>
              <a:off x="4171613" y="6450958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7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64" name="object 164"/>
            <p:cNvGrpSpPr/>
            <p:nvPr/>
          </p:nvGrpSpPr>
          <p:grpSpPr>
            <a:xfrm>
              <a:off x="4526402" y="6428516"/>
              <a:ext cx="15240" cy="42545"/>
              <a:chOff x="3002402" y="6428516"/>
              <a:chExt cx="15240" cy="42545"/>
            </a:xfrm>
          </p:grpSpPr>
          <p:sp>
            <p:nvSpPr>
              <p:cNvPr id="165" name="object 165"/>
              <p:cNvSpPr/>
              <p:nvPr/>
            </p:nvSpPr>
            <p:spPr>
              <a:xfrm>
                <a:off x="3003037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166"/>
              <p:cNvSpPr/>
              <p:nvPr/>
            </p:nvSpPr>
            <p:spPr>
              <a:xfrm>
                <a:off x="3006542" y="6432587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10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67" name="object 167"/>
            <p:cNvSpPr txBox="1"/>
            <p:nvPr/>
          </p:nvSpPr>
          <p:spPr>
            <a:xfrm>
              <a:off x="4486374" y="6450958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8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68" name="object 168"/>
            <p:cNvGrpSpPr/>
            <p:nvPr/>
          </p:nvGrpSpPr>
          <p:grpSpPr>
            <a:xfrm>
              <a:off x="4841244" y="6428516"/>
              <a:ext cx="14604" cy="42545"/>
              <a:chOff x="3317244" y="6428516"/>
              <a:chExt cx="14604" cy="42545"/>
            </a:xfrm>
          </p:grpSpPr>
          <p:sp>
            <p:nvSpPr>
              <p:cNvPr id="169" name="object 169"/>
              <p:cNvSpPr/>
              <p:nvPr/>
            </p:nvSpPr>
            <p:spPr>
              <a:xfrm>
                <a:off x="3317879" y="6429151"/>
                <a:ext cx="0" cy="41275"/>
              </a:xfrm>
              <a:custGeom>
                <a:avLst/>
                <a:gdLst/>
                <a:ahLst/>
                <a:cxnLst/>
                <a:rect l="l" t="t" r="r" b="b"/>
                <a:pathLst>
                  <a:path h="41275">
                    <a:moveTo>
                      <a:pt x="0" y="4123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170"/>
              <p:cNvSpPr/>
              <p:nvPr/>
            </p:nvSpPr>
            <p:spPr>
              <a:xfrm>
                <a:off x="3321385" y="6432587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29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1" name="object 171"/>
            <p:cNvSpPr txBox="1"/>
            <p:nvPr/>
          </p:nvSpPr>
          <p:spPr>
            <a:xfrm>
              <a:off x="4801217" y="6450958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9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173" name="object 173"/>
            <p:cNvSpPr/>
            <p:nvPr/>
          </p:nvSpPr>
          <p:spPr>
            <a:xfrm>
              <a:off x="5156885" y="6429151"/>
              <a:ext cx="0" cy="41275"/>
            </a:xfrm>
            <a:custGeom>
              <a:avLst/>
              <a:gdLst/>
              <a:ahLst/>
              <a:cxnLst/>
              <a:rect l="l" t="t" r="r" b="b"/>
              <a:pathLst>
                <a:path h="41275">
                  <a:moveTo>
                    <a:pt x="0" y="4123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160391" y="6432587"/>
              <a:ext cx="6985" cy="0"/>
            </a:xfrm>
            <a:custGeom>
              <a:avLst/>
              <a:gdLst/>
              <a:ahLst/>
              <a:cxnLst/>
              <a:rect l="l" t="t" r="r" b="b"/>
              <a:pathLst>
                <a:path w="6985">
                  <a:moveTo>
                    <a:pt x="0" y="0"/>
                  </a:moveTo>
                  <a:lnTo>
                    <a:pt x="6929" y="0"/>
                  </a:lnTo>
                </a:path>
              </a:pathLst>
            </a:custGeom>
            <a:ln w="68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 txBox="1"/>
            <p:nvPr/>
          </p:nvSpPr>
          <p:spPr>
            <a:xfrm>
              <a:off x="5081086" y="6450958"/>
              <a:ext cx="151130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10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76" name="object 176"/>
            <p:cNvGrpSpPr/>
            <p:nvPr/>
          </p:nvGrpSpPr>
          <p:grpSpPr>
            <a:xfrm>
              <a:off x="2007563" y="6469750"/>
              <a:ext cx="50165" cy="7620"/>
              <a:chOff x="483563" y="6469750"/>
              <a:chExt cx="50165" cy="7620"/>
            </a:xfrm>
          </p:grpSpPr>
          <p:sp>
            <p:nvSpPr>
              <p:cNvPr id="177" name="object 177"/>
              <p:cNvSpPr/>
              <p:nvPr/>
            </p:nvSpPr>
            <p:spPr>
              <a:xfrm>
                <a:off x="484198" y="6470385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178"/>
              <p:cNvSpPr/>
              <p:nvPr/>
            </p:nvSpPr>
            <p:spPr>
              <a:xfrm>
                <a:off x="522832" y="6473821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9" name="object 179"/>
            <p:cNvSpPr txBox="1"/>
            <p:nvPr/>
          </p:nvSpPr>
          <p:spPr>
            <a:xfrm>
              <a:off x="1904673" y="6368289"/>
              <a:ext cx="151130" cy="22796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ts val="835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0</a:t>
              </a:r>
              <a:endParaRPr sz="850">
                <a:latin typeface="Arial" panose="020B0604020202020204"/>
                <a:cs typeface="Arial" panose="020B0604020202020204"/>
              </a:endParaRPr>
            </a:p>
            <a:p>
              <a:pPr marL="75565">
                <a:lnSpc>
                  <a:spcPts val="835"/>
                </a:lnSpc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0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80" name="object 180"/>
            <p:cNvGrpSpPr/>
            <p:nvPr/>
          </p:nvGrpSpPr>
          <p:grpSpPr>
            <a:xfrm>
              <a:off x="2007563" y="2636445"/>
              <a:ext cx="50165" cy="3455670"/>
              <a:chOff x="483563" y="2636445"/>
              <a:chExt cx="50165" cy="3455670"/>
            </a:xfrm>
          </p:grpSpPr>
          <p:sp>
            <p:nvSpPr>
              <p:cNvPr id="181" name="object 181"/>
              <p:cNvSpPr/>
              <p:nvPr/>
            </p:nvSpPr>
            <p:spPr>
              <a:xfrm>
                <a:off x="484198" y="6084941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182"/>
              <p:cNvSpPr/>
              <p:nvPr/>
            </p:nvSpPr>
            <p:spPr>
              <a:xfrm>
                <a:off x="522832" y="6088385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3" name="object 183"/>
              <p:cNvSpPr/>
              <p:nvPr/>
            </p:nvSpPr>
            <p:spPr>
              <a:xfrm>
                <a:off x="484198" y="5699505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4" name="object 184"/>
              <p:cNvSpPr/>
              <p:nvPr/>
            </p:nvSpPr>
            <p:spPr>
              <a:xfrm>
                <a:off x="522832" y="570294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185"/>
              <p:cNvSpPr/>
              <p:nvPr/>
            </p:nvSpPr>
            <p:spPr>
              <a:xfrm>
                <a:off x="484198" y="5314070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186"/>
              <p:cNvSpPr/>
              <p:nvPr/>
            </p:nvSpPr>
            <p:spPr>
              <a:xfrm>
                <a:off x="522832" y="5317513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7" name="object 187"/>
              <p:cNvSpPr/>
              <p:nvPr/>
            </p:nvSpPr>
            <p:spPr>
              <a:xfrm>
                <a:off x="484198" y="4935761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8" name="object 188"/>
              <p:cNvSpPr/>
              <p:nvPr/>
            </p:nvSpPr>
            <p:spPr>
              <a:xfrm>
                <a:off x="522832" y="493912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9" name="object 189"/>
              <p:cNvSpPr/>
              <p:nvPr/>
            </p:nvSpPr>
            <p:spPr>
              <a:xfrm>
                <a:off x="484198" y="4550325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" name="object 190"/>
              <p:cNvSpPr/>
              <p:nvPr/>
            </p:nvSpPr>
            <p:spPr>
              <a:xfrm>
                <a:off x="522832" y="455368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1" name="object 191"/>
              <p:cNvSpPr/>
              <p:nvPr/>
            </p:nvSpPr>
            <p:spPr>
              <a:xfrm>
                <a:off x="484198" y="4164889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2" name="object 192"/>
              <p:cNvSpPr/>
              <p:nvPr/>
            </p:nvSpPr>
            <p:spPr>
              <a:xfrm>
                <a:off x="522832" y="4168253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3" name="object 193"/>
              <p:cNvSpPr/>
              <p:nvPr/>
            </p:nvSpPr>
            <p:spPr>
              <a:xfrm>
                <a:off x="484198" y="3786260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4" name="object 194"/>
              <p:cNvSpPr/>
              <p:nvPr/>
            </p:nvSpPr>
            <p:spPr>
              <a:xfrm>
                <a:off x="522832" y="378970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195"/>
              <p:cNvSpPr/>
              <p:nvPr/>
            </p:nvSpPr>
            <p:spPr>
              <a:xfrm>
                <a:off x="484198" y="3400824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6" name="object 196"/>
              <p:cNvSpPr/>
              <p:nvPr/>
            </p:nvSpPr>
            <p:spPr>
              <a:xfrm>
                <a:off x="522832" y="3404268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7" name="object 197"/>
              <p:cNvSpPr/>
              <p:nvPr/>
            </p:nvSpPr>
            <p:spPr>
              <a:xfrm>
                <a:off x="484198" y="3015389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8" name="object 198"/>
              <p:cNvSpPr/>
              <p:nvPr/>
            </p:nvSpPr>
            <p:spPr>
              <a:xfrm>
                <a:off x="522832" y="3018832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9" name="object 199"/>
              <p:cNvSpPr/>
              <p:nvPr/>
            </p:nvSpPr>
            <p:spPr>
              <a:xfrm>
                <a:off x="484198" y="2637080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59">
                    <a:moveTo>
                      <a:pt x="0" y="0"/>
                    </a:moveTo>
                    <a:lnTo>
                      <a:pt x="3513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0" name="object 200"/>
              <p:cNvSpPr/>
              <p:nvPr/>
            </p:nvSpPr>
            <p:spPr>
              <a:xfrm>
                <a:off x="522832" y="2640524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86" y="0"/>
                    </a:lnTo>
                  </a:path>
                </a:pathLst>
              </a:custGeom>
              <a:ln w="687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2" name="object 202"/>
            <p:cNvSpPr txBox="1"/>
            <p:nvPr/>
          </p:nvSpPr>
          <p:spPr>
            <a:xfrm>
              <a:off x="1841590" y="2246025"/>
              <a:ext cx="4375785" cy="818515"/>
            </a:xfrm>
            <a:prstGeom prst="rect">
              <a:avLst/>
            </a:prstGeom>
          </p:spPr>
          <p:txBody>
            <a:bodyPr vert="horz" wrap="square" lIns="0" tIns="41275" rIns="0" bIns="0" rtlCol="0">
              <a:spAutoFit/>
            </a:bodyPr>
            <a:lstStyle/>
            <a:p>
              <a:pPr marL="4149725">
                <a:lnSpc>
                  <a:spcPct val="100000"/>
                </a:lnSpc>
                <a:spcBef>
                  <a:spcPts val="325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0.25</a:t>
              </a:r>
              <a:endParaRPr sz="850" dirty="0">
                <a:latin typeface="Arial" panose="020B0604020202020204"/>
                <a:cs typeface="Arial" panose="020B0604020202020204"/>
              </a:endParaRPr>
            </a:p>
            <a:p>
              <a:pPr marL="586105">
                <a:lnSpc>
                  <a:spcPts val="915"/>
                </a:lnSpc>
                <a:spcBef>
                  <a:spcPts val="230"/>
                </a:spcBef>
              </a:pPr>
              <a:r>
                <a:rPr sz="850" b="1" dirty="0">
                  <a:latin typeface="Garamond Bold"/>
                  <a:cs typeface="Garamond Bold"/>
                </a:rPr>
                <a:t>LDA</a:t>
              </a:r>
              <a:r>
                <a:rPr sz="850" b="1" spc="10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projection</a:t>
              </a:r>
              <a:r>
                <a:rPr sz="850" b="1" spc="65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vector</a:t>
              </a:r>
              <a:r>
                <a:rPr sz="850" b="1" spc="95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with</a:t>
              </a:r>
              <a:r>
                <a:rPr sz="850" b="1" spc="7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the</a:t>
              </a:r>
              <a:r>
                <a:rPr sz="850" b="1" spc="95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highest</a:t>
              </a:r>
              <a:r>
                <a:rPr sz="850" b="1" spc="6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eigen</a:t>
              </a:r>
              <a:r>
                <a:rPr sz="850" b="1" spc="70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value</a:t>
              </a:r>
              <a:r>
                <a:rPr sz="850" b="1" spc="95" dirty="0">
                  <a:latin typeface="Garamond Bold"/>
                  <a:cs typeface="Garamond Bold"/>
                </a:rPr>
                <a:t> </a:t>
              </a:r>
              <a:r>
                <a:rPr sz="850" b="1" dirty="0">
                  <a:latin typeface="Garamond Bold"/>
                  <a:cs typeface="Garamond Bold"/>
                </a:rPr>
                <a:t>=</a:t>
              </a:r>
              <a:r>
                <a:rPr sz="850" b="1" spc="90" dirty="0">
                  <a:latin typeface="Garamond Bold"/>
                  <a:cs typeface="Garamond Bold"/>
                </a:rPr>
                <a:t> </a:t>
              </a:r>
              <a:r>
                <a:rPr sz="850" b="1" spc="-10" dirty="0">
                  <a:latin typeface="Garamond Bold"/>
                  <a:cs typeface="Garamond Bold"/>
                </a:rPr>
                <a:t>12.2007</a:t>
              </a:r>
              <a:endParaRPr sz="850" dirty="0">
                <a:latin typeface="Garamond Bold"/>
                <a:cs typeface="Garamond Bold"/>
              </a:endParaRPr>
            </a:p>
            <a:p>
              <a:pPr marL="12700">
                <a:lnSpc>
                  <a:spcPts val="915"/>
                </a:lnSpc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10</a:t>
              </a:r>
              <a:endParaRPr sz="850" dirty="0">
                <a:latin typeface="Arial" panose="020B0604020202020204"/>
                <a:cs typeface="Arial" panose="020B0604020202020204"/>
              </a:endParaRPr>
            </a:p>
            <a:p>
              <a:pPr marL="4211955">
                <a:lnSpc>
                  <a:spcPct val="100000"/>
                </a:lnSpc>
                <a:spcBef>
                  <a:spcPts val="665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0.2</a:t>
              </a:r>
              <a:endParaRPr sz="850" dirty="0">
                <a:latin typeface="Arial" panose="020B0604020202020204"/>
                <a:cs typeface="Arial" panose="020B0604020202020204"/>
              </a:endParaRPr>
            </a:p>
            <a:p>
              <a:pPr marL="75565">
                <a:lnSpc>
                  <a:spcPct val="100000"/>
                </a:lnSpc>
                <a:spcBef>
                  <a:spcPts val="280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9</a:t>
              </a:r>
              <a:endParaRPr sz="850" dirty="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3" name="object 203"/>
            <p:cNvSpPr txBox="1"/>
            <p:nvPr/>
          </p:nvSpPr>
          <p:spPr>
            <a:xfrm>
              <a:off x="1904673" y="5982894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1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4" name="object 204"/>
            <p:cNvSpPr txBox="1"/>
            <p:nvPr/>
          </p:nvSpPr>
          <p:spPr>
            <a:xfrm>
              <a:off x="1904673" y="5597457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2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5" name="object 205"/>
            <p:cNvSpPr txBox="1"/>
            <p:nvPr/>
          </p:nvSpPr>
          <p:spPr>
            <a:xfrm>
              <a:off x="1904673" y="5212182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3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6" name="object 206"/>
            <p:cNvSpPr txBox="1"/>
            <p:nvPr/>
          </p:nvSpPr>
          <p:spPr>
            <a:xfrm>
              <a:off x="1904673" y="4833633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4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7" name="object 207"/>
            <p:cNvSpPr txBox="1"/>
            <p:nvPr/>
          </p:nvSpPr>
          <p:spPr>
            <a:xfrm>
              <a:off x="1904673" y="4448197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8" name="object 208"/>
            <p:cNvSpPr txBox="1"/>
            <p:nvPr/>
          </p:nvSpPr>
          <p:spPr>
            <a:xfrm>
              <a:off x="1904673" y="4062761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6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09" name="object 209"/>
            <p:cNvSpPr txBox="1"/>
            <p:nvPr/>
          </p:nvSpPr>
          <p:spPr>
            <a:xfrm>
              <a:off x="1904673" y="3684213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7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0" name="object 210"/>
            <p:cNvSpPr txBox="1"/>
            <p:nvPr/>
          </p:nvSpPr>
          <p:spPr>
            <a:xfrm>
              <a:off x="1904673" y="3298776"/>
              <a:ext cx="88265" cy="144145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8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11" name="object 211"/>
            <p:cNvSpPr txBox="1"/>
            <p:nvPr/>
          </p:nvSpPr>
          <p:spPr>
            <a:xfrm>
              <a:off x="1608436" y="4491711"/>
              <a:ext cx="172720" cy="13335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60"/>
                </a:lnSpc>
              </a:pPr>
              <a:r>
                <a:rPr sz="850" b="1" dirty="0">
                  <a:latin typeface="Arial" panose="020B0604020202020204"/>
                  <a:cs typeface="Arial" panose="020B0604020202020204"/>
                </a:rPr>
                <a:t>x</a:t>
              </a:r>
              <a:endParaRPr sz="850">
                <a:latin typeface="Arial" panose="020B0604020202020204"/>
                <a:cs typeface="Arial" panose="020B0604020202020204"/>
              </a:endParaRPr>
            </a:p>
            <a:p>
              <a:pPr marL="74295">
                <a:lnSpc>
                  <a:spcPts val="590"/>
                </a:lnSpc>
              </a:pPr>
              <a:r>
                <a:rPr sz="650" b="1" dirty="0">
                  <a:latin typeface="Arial" panose="020B0604020202020204"/>
                  <a:cs typeface="Arial" panose="020B0604020202020204"/>
                </a:rPr>
                <a:t>2</a:t>
              </a:r>
              <a:endParaRPr sz="650">
                <a:latin typeface="Arial" panose="020B0604020202020204"/>
                <a:cs typeface="Arial" panose="020B0604020202020204"/>
              </a:endParaRPr>
            </a:p>
          </p:txBody>
        </p:sp>
        <p:pic>
          <p:nvPicPr>
            <p:cNvPr id="213" name="object 2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2004" y="5644338"/>
              <a:ext cx="111487" cy="110335"/>
            </a:xfrm>
            <a:prstGeom prst="rect">
              <a:avLst/>
            </a:prstGeom>
          </p:spPr>
        </p:pic>
        <p:pic>
          <p:nvPicPr>
            <p:cNvPr id="214" name="object 2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2398" y="4880351"/>
              <a:ext cx="111247" cy="110580"/>
            </a:xfrm>
            <a:prstGeom prst="rect">
              <a:avLst/>
            </a:prstGeom>
          </p:spPr>
        </p:pic>
        <p:pic>
          <p:nvPicPr>
            <p:cNvPr id="215" name="object 2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2398" y="5258899"/>
              <a:ext cx="111247" cy="110580"/>
            </a:xfrm>
            <a:prstGeom prst="rect">
              <a:avLst/>
            </a:prstGeom>
          </p:spPr>
        </p:pic>
        <p:pic>
          <p:nvPicPr>
            <p:cNvPr id="216" name="object 2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97160" y="4109640"/>
              <a:ext cx="111326" cy="110418"/>
            </a:xfrm>
            <a:prstGeom prst="rect">
              <a:avLst/>
            </a:prstGeom>
          </p:spPr>
        </p:pic>
        <p:pic>
          <p:nvPicPr>
            <p:cNvPr id="217" name="object 2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2003" y="4880352"/>
              <a:ext cx="111489" cy="110578"/>
            </a:xfrm>
            <a:prstGeom prst="rect">
              <a:avLst/>
            </a:prstGeom>
          </p:spPr>
        </p:pic>
        <p:sp>
          <p:nvSpPr>
            <p:cNvPr id="218" name="object 218"/>
            <p:cNvSpPr/>
            <p:nvPr/>
          </p:nvSpPr>
          <p:spPr>
            <a:xfrm>
              <a:off x="3869471" y="2609374"/>
              <a:ext cx="1315720" cy="1968500"/>
            </a:xfrm>
            <a:custGeom>
              <a:avLst/>
              <a:gdLst/>
              <a:ahLst/>
              <a:cxnLst/>
              <a:rect l="l" t="t" r="r" b="b"/>
              <a:pathLst>
                <a:path w="1315720" h="1968500">
                  <a:moveTo>
                    <a:pt x="944446" y="55174"/>
                  </a:moveTo>
                  <a:lnTo>
                    <a:pt x="1000540" y="55174"/>
                  </a:lnTo>
                  <a:lnTo>
                    <a:pt x="1000540" y="0"/>
                  </a:lnTo>
                  <a:lnTo>
                    <a:pt x="944446" y="0"/>
                  </a:lnTo>
                  <a:lnTo>
                    <a:pt x="944446" y="55174"/>
                  </a:lnTo>
                  <a:close/>
                </a:path>
                <a:path w="1315720" h="1968500">
                  <a:moveTo>
                    <a:pt x="0" y="818998"/>
                  </a:moveTo>
                  <a:lnTo>
                    <a:pt x="55894" y="818998"/>
                  </a:lnTo>
                  <a:lnTo>
                    <a:pt x="55894" y="764020"/>
                  </a:lnTo>
                  <a:lnTo>
                    <a:pt x="0" y="764020"/>
                  </a:lnTo>
                  <a:lnTo>
                    <a:pt x="0" y="818998"/>
                  </a:lnTo>
                  <a:close/>
                </a:path>
                <a:path w="1315720" h="1968500">
                  <a:moveTo>
                    <a:pt x="944446" y="1968419"/>
                  </a:moveTo>
                  <a:lnTo>
                    <a:pt x="1000540" y="1968419"/>
                  </a:lnTo>
                  <a:lnTo>
                    <a:pt x="1000540" y="1913441"/>
                  </a:lnTo>
                  <a:lnTo>
                    <a:pt x="944446" y="1913441"/>
                  </a:lnTo>
                  <a:lnTo>
                    <a:pt x="944446" y="1968419"/>
                  </a:lnTo>
                  <a:close/>
                </a:path>
                <a:path w="1315720" h="1968500">
                  <a:moveTo>
                    <a:pt x="629603" y="1204434"/>
                  </a:moveTo>
                  <a:lnTo>
                    <a:pt x="685498" y="1204434"/>
                  </a:lnTo>
                  <a:lnTo>
                    <a:pt x="685498" y="1149456"/>
                  </a:lnTo>
                  <a:lnTo>
                    <a:pt x="629603" y="1149456"/>
                  </a:lnTo>
                  <a:lnTo>
                    <a:pt x="629603" y="1204434"/>
                  </a:lnTo>
                  <a:close/>
                </a:path>
                <a:path w="1315720" h="1968500">
                  <a:moveTo>
                    <a:pt x="1259288" y="818998"/>
                  </a:moveTo>
                  <a:lnTo>
                    <a:pt x="1315383" y="818998"/>
                  </a:lnTo>
                  <a:lnTo>
                    <a:pt x="1315383" y="764020"/>
                  </a:lnTo>
                  <a:lnTo>
                    <a:pt x="1259288" y="764020"/>
                  </a:lnTo>
                  <a:lnTo>
                    <a:pt x="1259288" y="818998"/>
                  </a:lnTo>
                  <a:close/>
                </a:path>
              </a:pathLst>
            </a:custGeom>
            <a:ln w="5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2008198" y="4385195"/>
              <a:ext cx="3716020" cy="2085339"/>
            </a:xfrm>
            <a:custGeom>
              <a:avLst/>
              <a:gdLst/>
              <a:ahLst/>
              <a:cxnLst/>
              <a:rect l="l" t="t" r="r" b="b"/>
              <a:pathLst>
                <a:path w="3716020" h="2085339">
                  <a:moveTo>
                    <a:pt x="0" y="2085189"/>
                  </a:moveTo>
                  <a:lnTo>
                    <a:pt x="279885" y="1920060"/>
                  </a:lnTo>
                  <a:lnTo>
                    <a:pt x="566765" y="1761809"/>
                  </a:lnTo>
                  <a:lnTo>
                    <a:pt x="853564" y="1603326"/>
                  </a:lnTo>
                  <a:lnTo>
                    <a:pt x="1140444" y="1445084"/>
                  </a:lnTo>
                  <a:lnTo>
                    <a:pt x="1427324" y="1279954"/>
                  </a:lnTo>
                  <a:lnTo>
                    <a:pt x="1714367" y="1121712"/>
                  </a:lnTo>
                  <a:lnTo>
                    <a:pt x="2001248" y="963469"/>
                  </a:lnTo>
                  <a:lnTo>
                    <a:pt x="2288128" y="804986"/>
                  </a:lnTo>
                  <a:lnTo>
                    <a:pt x="2574926" y="639857"/>
                  </a:lnTo>
                  <a:lnTo>
                    <a:pt x="2854796" y="481614"/>
                  </a:lnTo>
                  <a:lnTo>
                    <a:pt x="3141676" y="323372"/>
                  </a:lnTo>
                  <a:lnTo>
                    <a:pt x="3428556" y="165129"/>
                  </a:lnTo>
                  <a:lnTo>
                    <a:pt x="3715436" y="0"/>
                  </a:lnTo>
                </a:path>
              </a:pathLst>
            </a:custGeom>
            <a:ln w="27572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023735" y="1676866"/>
              <a:ext cx="2234394" cy="2971440"/>
            </a:xfrm>
            <a:custGeom>
              <a:avLst/>
              <a:gdLst/>
              <a:ahLst/>
              <a:cxnLst/>
              <a:rect l="l" t="t" r="r" b="b"/>
              <a:pathLst>
                <a:path w="1917064" h="2751454">
                  <a:moveTo>
                    <a:pt x="23469" y="0"/>
                  </a:moveTo>
                  <a:lnTo>
                    <a:pt x="0" y="16299"/>
                  </a:lnTo>
                  <a:lnTo>
                    <a:pt x="1858718" y="2692854"/>
                  </a:lnTo>
                  <a:lnTo>
                    <a:pt x="1809504" y="2669942"/>
                  </a:lnTo>
                  <a:lnTo>
                    <a:pt x="1801006" y="2673041"/>
                  </a:lnTo>
                  <a:lnTo>
                    <a:pt x="1794344" y="2687347"/>
                  </a:lnTo>
                  <a:lnTo>
                    <a:pt x="1797443" y="2695846"/>
                  </a:lnTo>
                  <a:lnTo>
                    <a:pt x="1916772" y="2751404"/>
                  </a:lnTo>
                  <a:lnTo>
                    <a:pt x="1906395" y="2620185"/>
                  </a:lnTo>
                  <a:lnTo>
                    <a:pt x="1899514" y="2614312"/>
                  </a:lnTo>
                  <a:lnTo>
                    <a:pt x="1883782" y="2615557"/>
                  </a:lnTo>
                  <a:lnTo>
                    <a:pt x="1877909" y="2622438"/>
                  </a:lnTo>
                  <a:lnTo>
                    <a:pt x="1882189" y="2676555"/>
                  </a:lnTo>
                  <a:lnTo>
                    <a:pt x="2346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2057399" y="914400"/>
              <a:ext cx="2590800" cy="1066800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2412997" y="0"/>
                  </a:moveTo>
                  <a:lnTo>
                    <a:pt x="177803" y="0"/>
                  </a:lnTo>
                  <a:lnTo>
                    <a:pt x="130535" y="6351"/>
                  </a:lnTo>
                  <a:lnTo>
                    <a:pt x="88062" y="24275"/>
                  </a:lnTo>
                  <a:lnTo>
                    <a:pt x="52077" y="52077"/>
                  </a:lnTo>
                  <a:lnTo>
                    <a:pt x="24275" y="88062"/>
                  </a:lnTo>
                  <a:lnTo>
                    <a:pt x="6351" y="130536"/>
                  </a:lnTo>
                  <a:lnTo>
                    <a:pt x="0" y="177803"/>
                  </a:lnTo>
                  <a:lnTo>
                    <a:pt x="0" y="888996"/>
                  </a:lnTo>
                  <a:lnTo>
                    <a:pt x="6351" y="936263"/>
                  </a:lnTo>
                  <a:lnTo>
                    <a:pt x="24275" y="978737"/>
                  </a:lnTo>
                  <a:lnTo>
                    <a:pt x="52077" y="1014722"/>
                  </a:lnTo>
                  <a:lnTo>
                    <a:pt x="88062" y="1042524"/>
                  </a:lnTo>
                  <a:lnTo>
                    <a:pt x="130535" y="1060448"/>
                  </a:lnTo>
                  <a:lnTo>
                    <a:pt x="177803" y="1066800"/>
                  </a:lnTo>
                  <a:lnTo>
                    <a:pt x="2412997" y="1066800"/>
                  </a:lnTo>
                  <a:lnTo>
                    <a:pt x="2460264" y="1060448"/>
                  </a:lnTo>
                  <a:lnTo>
                    <a:pt x="2502737" y="1042524"/>
                  </a:lnTo>
                  <a:lnTo>
                    <a:pt x="2538722" y="1014722"/>
                  </a:lnTo>
                  <a:lnTo>
                    <a:pt x="2566524" y="978737"/>
                  </a:lnTo>
                  <a:lnTo>
                    <a:pt x="2584448" y="936263"/>
                  </a:lnTo>
                  <a:lnTo>
                    <a:pt x="2590800" y="888996"/>
                  </a:lnTo>
                  <a:lnTo>
                    <a:pt x="2590800" y="177803"/>
                  </a:lnTo>
                  <a:lnTo>
                    <a:pt x="2584448" y="130536"/>
                  </a:lnTo>
                  <a:lnTo>
                    <a:pt x="2566524" y="88062"/>
                  </a:lnTo>
                  <a:lnTo>
                    <a:pt x="2538722" y="52077"/>
                  </a:lnTo>
                  <a:lnTo>
                    <a:pt x="2502737" y="24275"/>
                  </a:lnTo>
                  <a:lnTo>
                    <a:pt x="2460264" y="6351"/>
                  </a:lnTo>
                  <a:lnTo>
                    <a:pt x="2412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855839" y="1295400"/>
              <a:ext cx="4457753" cy="711952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5" y="6351"/>
                  </a:lnTo>
                  <a:lnTo>
                    <a:pt x="177803" y="0"/>
                  </a:lnTo>
                  <a:lnTo>
                    <a:pt x="2412997" y="0"/>
                  </a:lnTo>
                  <a:lnTo>
                    <a:pt x="2460264" y="6351"/>
                  </a:lnTo>
                  <a:lnTo>
                    <a:pt x="2502737" y="24275"/>
                  </a:lnTo>
                  <a:lnTo>
                    <a:pt x="2538722" y="52077"/>
                  </a:lnTo>
                  <a:lnTo>
                    <a:pt x="2566524" y="88062"/>
                  </a:lnTo>
                  <a:lnTo>
                    <a:pt x="2584448" y="130536"/>
                  </a:lnTo>
                  <a:lnTo>
                    <a:pt x="2590800" y="177803"/>
                  </a:lnTo>
                  <a:lnTo>
                    <a:pt x="2590800" y="888996"/>
                  </a:lnTo>
                  <a:lnTo>
                    <a:pt x="2584448" y="936263"/>
                  </a:lnTo>
                  <a:lnTo>
                    <a:pt x="2566524" y="978737"/>
                  </a:lnTo>
                  <a:lnTo>
                    <a:pt x="2538722" y="1014722"/>
                  </a:lnTo>
                  <a:lnTo>
                    <a:pt x="2502737" y="1042524"/>
                  </a:lnTo>
                  <a:lnTo>
                    <a:pt x="2460264" y="1060448"/>
                  </a:lnTo>
                  <a:lnTo>
                    <a:pt x="2412997" y="1066800"/>
                  </a:lnTo>
                  <a:lnTo>
                    <a:pt x="177803" y="1066800"/>
                  </a:lnTo>
                  <a:lnTo>
                    <a:pt x="130535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7"/>
                  </a:lnTo>
                  <a:lnTo>
                    <a:pt x="6351" y="936263"/>
                  </a:lnTo>
                  <a:lnTo>
                    <a:pt x="0" y="888996"/>
                  </a:lnTo>
                  <a:lnTo>
                    <a:pt x="0" y="17780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 txBox="1"/>
            <p:nvPr/>
          </p:nvSpPr>
          <p:spPr>
            <a:xfrm>
              <a:off x="1066800" y="1371600"/>
              <a:ext cx="4118391" cy="5681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47625" marR="5080" indent="-34925" algn="just">
                <a:lnSpc>
                  <a:spcPct val="100000"/>
                </a:lnSpc>
                <a:spcBef>
                  <a:spcPts val="110"/>
                </a:spcBef>
              </a:pPr>
              <a:r>
                <a:rPr sz="1800" dirty="0">
                  <a:latin typeface="Garamond" panose="02020404030301010803"/>
                  <a:cs typeface="Garamond" panose="02020404030301010803"/>
                </a:rPr>
                <a:t>The</a:t>
              </a:r>
              <a:r>
                <a:rPr sz="1800" spc="-1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projection</a:t>
              </a:r>
              <a:r>
                <a:rPr sz="1800" spc="-1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spc="-10" dirty="0">
                  <a:latin typeface="Garamond" panose="02020404030301010803"/>
                  <a:cs typeface="Garamond" panose="02020404030301010803"/>
                </a:rPr>
                <a:t>vector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corresponding</a:t>
              </a:r>
              <a:r>
                <a:rPr sz="1800" spc="-1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to</a:t>
              </a:r>
              <a:r>
                <a:rPr sz="1800" spc="-1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spc="-25" dirty="0">
                  <a:latin typeface="Garamond" panose="02020404030301010803"/>
                  <a:cs typeface="Garamond" panose="02020404030301010803"/>
                </a:rPr>
                <a:t>the </a:t>
              </a:r>
              <a:r>
                <a:rPr sz="1800" b="1" dirty="0">
                  <a:solidFill>
                    <a:srgbClr val="FF0000"/>
                  </a:solidFill>
                  <a:latin typeface="Garamond Bold"/>
                  <a:cs typeface="Garamond Bold"/>
                </a:rPr>
                <a:t>highest</a:t>
              </a:r>
              <a:r>
                <a:rPr sz="1800" b="1" spc="15" dirty="0">
                  <a:solidFill>
                    <a:srgbClr val="FF0000"/>
                  </a:solidFill>
                  <a:latin typeface="Garamond Bold"/>
                  <a:cs typeface="Garamond Bold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eigen</a:t>
              </a:r>
              <a:r>
                <a:rPr sz="1800" spc="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spc="-20" dirty="0">
                  <a:latin typeface="Garamond" panose="02020404030301010803"/>
                  <a:cs typeface="Garamond" panose="02020404030301010803"/>
                </a:rPr>
                <a:t>value</a:t>
              </a:r>
              <a:endParaRPr sz="1800" dirty="0">
                <a:latin typeface="Garamond" panose="02020404030301010803"/>
                <a:cs typeface="Garamond" panose="02020404030301010803"/>
              </a:endParaRPr>
            </a:p>
          </p:txBody>
        </p:sp>
        <p:sp>
          <p:nvSpPr>
            <p:cNvPr id="224" name="object 224"/>
            <p:cNvSpPr/>
            <p:nvPr/>
          </p:nvSpPr>
          <p:spPr>
            <a:xfrm>
              <a:off x="6978105" y="5608784"/>
              <a:ext cx="4796790" cy="820367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5" y="6351"/>
                  </a:lnTo>
                  <a:lnTo>
                    <a:pt x="177803" y="0"/>
                  </a:lnTo>
                  <a:lnTo>
                    <a:pt x="2412997" y="0"/>
                  </a:lnTo>
                  <a:lnTo>
                    <a:pt x="2460264" y="6351"/>
                  </a:lnTo>
                  <a:lnTo>
                    <a:pt x="2502737" y="24275"/>
                  </a:lnTo>
                  <a:lnTo>
                    <a:pt x="2538722" y="52077"/>
                  </a:lnTo>
                  <a:lnTo>
                    <a:pt x="2566524" y="88062"/>
                  </a:lnTo>
                  <a:lnTo>
                    <a:pt x="2584448" y="130536"/>
                  </a:lnTo>
                  <a:lnTo>
                    <a:pt x="2590800" y="177803"/>
                  </a:lnTo>
                  <a:lnTo>
                    <a:pt x="2590800" y="888996"/>
                  </a:lnTo>
                  <a:lnTo>
                    <a:pt x="2584448" y="936263"/>
                  </a:lnTo>
                  <a:lnTo>
                    <a:pt x="2566524" y="978737"/>
                  </a:lnTo>
                  <a:lnTo>
                    <a:pt x="2538722" y="1014722"/>
                  </a:lnTo>
                  <a:lnTo>
                    <a:pt x="2502737" y="1042524"/>
                  </a:lnTo>
                  <a:lnTo>
                    <a:pt x="2460264" y="1060448"/>
                  </a:lnTo>
                  <a:lnTo>
                    <a:pt x="2412997" y="1066800"/>
                  </a:lnTo>
                  <a:lnTo>
                    <a:pt x="177803" y="1066800"/>
                  </a:lnTo>
                  <a:lnTo>
                    <a:pt x="130535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7"/>
                  </a:lnTo>
                  <a:lnTo>
                    <a:pt x="6351" y="936263"/>
                  </a:lnTo>
                  <a:lnTo>
                    <a:pt x="0" y="888996"/>
                  </a:lnTo>
                  <a:lnTo>
                    <a:pt x="0" y="17780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 txBox="1"/>
            <p:nvPr/>
          </p:nvSpPr>
          <p:spPr>
            <a:xfrm>
              <a:off x="7141395" y="5701002"/>
              <a:ext cx="4193664" cy="5681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065" marR="5080" algn="ctr">
                <a:lnSpc>
                  <a:spcPct val="100000"/>
                </a:lnSpc>
                <a:spcBef>
                  <a:spcPts val="110"/>
                </a:spcBef>
              </a:pPr>
              <a:r>
                <a:rPr sz="1800" dirty="0">
                  <a:latin typeface="Garamond" panose="02020404030301010803"/>
                  <a:cs typeface="Garamond" panose="02020404030301010803"/>
                </a:rPr>
                <a:t>Using</a:t>
              </a:r>
              <a:r>
                <a:rPr sz="1800" spc="-2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this</a:t>
              </a:r>
              <a:r>
                <a:rPr sz="1800" spc="-1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vector</a:t>
              </a:r>
              <a:r>
                <a:rPr sz="1800" spc="-2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leads</a:t>
              </a:r>
              <a:r>
                <a:rPr sz="1800" spc="-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spc="-25" dirty="0">
                  <a:latin typeface="Garamond" panose="02020404030301010803"/>
                  <a:cs typeface="Garamond" panose="02020404030301010803"/>
                </a:rPr>
                <a:t>to </a:t>
              </a:r>
              <a:r>
                <a:rPr sz="1800" b="1" dirty="0">
                  <a:solidFill>
                    <a:srgbClr val="FF0000"/>
                  </a:solidFill>
                  <a:latin typeface="Garamond Bold"/>
                  <a:cs typeface="Garamond Bold"/>
                </a:rPr>
                <a:t>good </a:t>
              </a:r>
              <a:r>
                <a:rPr sz="1800" b="1" spc="-10" dirty="0">
                  <a:solidFill>
                    <a:srgbClr val="FF0000"/>
                  </a:solidFill>
                  <a:latin typeface="Garamond Bold"/>
                  <a:cs typeface="Garamond Bold"/>
                </a:rPr>
                <a:t>separability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between</a:t>
              </a:r>
              <a:r>
                <a:rPr sz="1800" spc="-5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the</a:t>
              </a:r>
              <a:r>
                <a:rPr sz="1800" spc="-3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two</a:t>
              </a:r>
              <a:r>
                <a:rPr sz="1800" spc="-3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spc="-10" dirty="0">
                  <a:latin typeface="Garamond" panose="02020404030301010803"/>
                  <a:cs typeface="Garamond" panose="02020404030301010803"/>
                </a:rPr>
                <a:t>classes</a:t>
              </a:r>
              <a:endParaRPr sz="1800">
                <a:latin typeface="Garamond" panose="02020404030301010803"/>
                <a:cs typeface="Garamond" panose="02020404030301010803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1372DC-3462-209B-3FB6-834A2DB876FD}"/>
                  </a:ext>
                </a:extLst>
              </p14:cNvPr>
              <p14:cNvContentPartPr/>
              <p14:nvPr/>
            </p14:nvContentPartPr>
            <p14:xfrm>
              <a:off x="7323840" y="4927680"/>
              <a:ext cx="2133720" cy="263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1372DC-3462-209B-3FB6-834A2DB876F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4480" y="4918320"/>
                <a:ext cx="2152440" cy="28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5" name="Content Placeholder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254760"/>
                <a:ext cx="10252075" cy="4922520"/>
              </a:xfrm>
            </p:spPr>
            <p:txBody>
              <a:bodyPr/>
              <a:lstStyle/>
              <a:p>
                <a:r>
                  <a:rPr lang="en-US" dirty="0"/>
                  <a:t>Consider Iris data</a:t>
                </a:r>
              </a:p>
              <a:p>
                <a:r>
                  <a:rPr lang="en-US" dirty="0"/>
                  <a:t>We have 4 features,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output variable (3 categories) and </a:t>
                </a:r>
                <a:r>
                  <a:rPr 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150</a:t>
                </a:r>
                <a:r>
                  <a:rPr lang="en-US" dirty="0"/>
                  <a:t> samples</a:t>
                </a:r>
              </a:p>
              <a:p>
                <a:r>
                  <a:rPr lang="en-US" dirty="0"/>
                  <a:t>Data matrix </a:t>
                </a:r>
              </a:p>
              <a:p>
                <a:pPr lvl="1"/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254760"/>
                <a:ext cx="10252075" cy="4922520"/>
              </a:xfr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97007045"/>
              </p:ext>
            </p:extLst>
          </p:nvPr>
        </p:nvGraphicFramePr>
        <p:xfrm>
          <a:off x="1101725" y="3581399"/>
          <a:ext cx="4712335" cy="216598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Sample/Feature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 (Class)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966420-5FCE-4182-AFB1-5DD5661EA6BA}"/>
                  </a:ext>
                </a:extLst>
              </p14:cNvPr>
              <p14:cNvContentPartPr/>
              <p14:nvPr/>
            </p14:nvContentPartPr>
            <p14:xfrm>
              <a:off x="6883560" y="3429000"/>
              <a:ext cx="825840" cy="711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966420-5FCE-4182-AFB1-5DD5661EA6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0240" y="517680"/>
                <a:ext cx="5575320" cy="36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C7B2C63-6135-7522-4D9B-7C2F36F61F41}"/>
              </a:ext>
            </a:extLst>
          </p:cNvPr>
          <p:cNvGrpSpPr/>
          <p:nvPr/>
        </p:nvGrpSpPr>
        <p:grpSpPr>
          <a:xfrm>
            <a:off x="5029979" y="5910598"/>
            <a:ext cx="616320" cy="237240"/>
            <a:chOff x="5029979" y="5910598"/>
            <a:chExt cx="61632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FD2939-A9D5-E483-3213-594F06CD5F5A}"/>
                    </a:ext>
                  </a:extLst>
                </p14:cNvPr>
                <p14:cNvContentPartPr/>
                <p14:nvPr/>
              </p14:nvContentPartPr>
              <p14:xfrm>
                <a:off x="5029979" y="5910598"/>
                <a:ext cx="7920" cy="19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FD2939-A9D5-E483-3213-594F06CD5F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2419" y="5903038"/>
                  <a:ext cx="23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47180F-9F9A-8917-238D-93F856098E3B}"/>
                    </a:ext>
                  </a:extLst>
                </p14:cNvPr>
                <p14:cNvContentPartPr/>
                <p14:nvPr/>
              </p14:nvContentPartPr>
              <p14:xfrm>
                <a:off x="5127539" y="5951278"/>
                <a:ext cx="54000" cy="12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47180F-9F9A-8917-238D-93F856098E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9979" y="5943718"/>
                  <a:ext cx="691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69B3DA5-2160-7010-7163-0BC56DA3412E}"/>
                    </a:ext>
                  </a:extLst>
                </p14:cNvPr>
                <p14:cNvContentPartPr/>
                <p14:nvPr/>
              </p14:nvContentPartPr>
              <p14:xfrm>
                <a:off x="5147339" y="5932558"/>
                <a:ext cx="103320" cy="25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69B3DA5-2160-7010-7163-0BC56DA341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39779" y="5924998"/>
                  <a:ext cx="118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6D6C95-EE78-961D-7B40-322EC09904C1}"/>
                    </a:ext>
                  </a:extLst>
                </p14:cNvPr>
                <p14:cNvContentPartPr/>
                <p14:nvPr/>
              </p14:nvContentPartPr>
              <p14:xfrm>
                <a:off x="5269019" y="5934718"/>
                <a:ext cx="82440" cy="113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6D6C95-EE78-961D-7B40-322EC09904C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61459" y="5927158"/>
                  <a:ext cx="975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B7D22E-1C8E-9B00-B01A-EA7DFCFF2FD1}"/>
                    </a:ext>
                  </a:extLst>
                </p14:cNvPr>
                <p14:cNvContentPartPr/>
                <p14:nvPr/>
              </p14:nvContentPartPr>
              <p14:xfrm>
                <a:off x="5409419" y="5958838"/>
                <a:ext cx="68400" cy="11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B7D22E-1C8E-9B00-B01A-EA7DFCFF2F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1859" y="5951278"/>
                  <a:ext cx="83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84CEDB-5366-FD5C-E656-94A2E57966EA}"/>
                    </a:ext>
                  </a:extLst>
                </p14:cNvPr>
                <p14:cNvContentPartPr/>
                <p14:nvPr/>
              </p14:nvContentPartPr>
              <p14:xfrm>
                <a:off x="5386379" y="5952358"/>
                <a:ext cx="92520" cy="130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84CEDB-5366-FD5C-E656-94A2E57966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78819" y="5944798"/>
                  <a:ext cx="107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728251-5AF1-8B44-E486-8AF62249BC90}"/>
                    </a:ext>
                  </a:extLst>
                </p14:cNvPr>
                <p14:cNvContentPartPr/>
                <p14:nvPr/>
              </p14:nvContentPartPr>
              <p14:xfrm>
                <a:off x="5512739" y="5945878"/>
                <a:ext cx="133560" cy="11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2728251-5AF1-8B44-E486-8AF62249BC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05179" y="5938318"/>
                  <a:ext cx="148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797D28-B7EE-8E04-ADA7-8DEE707CB77B}"/>
                    </a:ext>
                  </a:extLst>
                </p14:cNvPr>
                <p14:cNvContentPartPr/>
                <p14:nvPr/>
              </p14:nvContentPartPr>
              <p14:xfrm>
                <a:off x="5597339" y="5956318"/>
                <a:ext cx="15120" cy="191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797D28-B7EE-8E04-ADA7-8DEE707CB77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89779" y="5948758"/>
                  <a:ext cx="30240" cy="2066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itle 294">
            <a:extLst>
              <a:ext uri="{FF2B5EF4-FFF2-40B4-BE49-F238E27FC236}">
                <a16:creationId xmlns:a16="http://schemas.microsoft.com/office/drawing/2014/main" id="{42AE604B-1B2F-4DDE-9B7C-A9B32FD8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LDA</a:t>
            </a:r>
            <a:r>
              <a:rPr lang="en-IN" spc="-95" dirty="0"/>
              <a:t> </a:t>
            </a:r>
            <a:r>
              <a:rPr lang="en-IN" dirty="0"/>
              <a:t>-</a:t>
            </a:r>
            <a:r>
              <a:rPr lang="en-IN" spc="-85" dirty="0"/>
              <a:t> </a:t>
            </a:r>
            <a:r>
              <a:rPr lang="en-IN" spc="-10" dirty="0"/>
              <a:t>Projection</a:t>
            </a:r>
            <a:endParaRPr lang="en-IN" dirty="0"/>
          </a:p>
        </p:txBody>
      </p:sp>
      <p:sp>
        <p:nvSpPr>
          <p:cNvPr id="60" name="object 60"/>
          <p:cNvSpPr txBox="1"/>
          <p:nvPr/>
        </p:nvSpPr>
        <p:spPr>
          <a:xfrm>
            <a:off x="8931660" y="5242649"/>
            <a:ext cx="1270635" cy="3225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285"/>
              </a:spcBef>
              <a:tabLst>
                <a:tab pos="411480" algn="l"/>
                <a:tab pos="803275" algn="l"/>
                <a:tab pos="1195070" algn="l"/>
              </a:tabLst>
            </a:pPr>
            <a:r>
              <a:rPr sz="850" b="1" spc="-50" dirty="0">
                <a:latin typeface="Arial" panose="020B0604020202020204"/>
                <a:cs typeface="Arial" panose="020B0604020202020204"/>
              </a:rPr>
              <a:t>1</a:t>
            </a:r>
            <a:r>
              <a:rPr sz="850" b="1" dirty="0">
                <a:latin typeface="Arial" panose="020B0604020202020204"/>
                <a:cs typeface="Arial" panose="020B0604020202020204"/>
              </a:rPr>
              <a:t>	</a:t>
            </a:r>
            <a:r>
              <a:rPr sz="850" b="1" spc="-50" dirty="0">
                <a:latin typeface="Arial" panose="020B0604020202020204"/>
                <a:cs typeface="Arial" panose="020B0604020202020204"/>
              </a:rPr>
              <a:t>2</a:t>
            </a:r>
            <a:r>
              <a:rPr sz="850" b="1" dirty="0">
                <a:latin typeface="Arial" panose="020B0604020202020204"/>
                <a:cs typeface="Arial" panose="020B0604020202020204"/>
              </a:rPr>
              <a:t>	</a:t>
            </a:r>
            <a:r>
              <a:rPr sz="850" b="1" spc="-50" dirty="0">
                <a:latin typeface="Arial" panose="020B0604020202020204"/>
                <a:cs typeface="Arial" panose="020B0604020202020204"/>
              </a:rPr>
              <a:t>3</a:t>
            </a:r>
            <a:r>
              <a:rPr sz="850" b="1" dirty="0">
                <a:latin typeface="Arial" panose="020B0604020202020204"/>
                <a:cs typeface="Arial" panose="020B0604020202020204"/>
              </a:rPr>
              <a:t>	</a:t>
            </a:r>
            <a:r>
              <a:rPr sz="850" b="1" spc="-50" dirty="0">
                <a:latin typeface="Arial" panose="020B0604020202020204"/>
                <a:cs typeface="Arial" panose="020B0604020202020204"/>
              </a:rPr>
              <a:t>4</a:t>
            </a:r>
            <a:endParaRPr sz="8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850" b="1" spc="15" dirty="0">
                <a:latin typeface="Garamond Bold"/>
                <a:cs typeface="Garamond Bold"/>
              </a:rPr>
              <a:t>y</a:t>
            </a:r>
            <a:endParaRPr sz="850">
              <a:latin typeface="Garamond Bold"/>
              <a:cs typeface="Garamond Bold"/>
            </a:endParaRPr>
          </a:p>
        </p:txBody>
      </p: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50D55F8-8211-4509-8FBE-9E1D10398BDF}"/>
              </a:ext>
            </a:extLst>
          </p:cNvPr>
          <p:cNvGrpSpPr/>
          <p:nvPr/>
        </p:nvGrpSpPr>
        <p:grpSpPr>
          <a:xfrm>
            <a:off x="7026772" y="1508815"/>
            <a:ext cx="4045294" cy="3900250"/>
            <a:chOff x="6546714" y="1155803"/>
            <a:chExt cx="4525352" cy="4253262"/>
          </a:xfrm>
        </p:grpSpPr>
        <p:grpSp>
          <p:nvGrpSpPr>
            <p:cNvPr id="3" name="object 3"/>
            <p:cNvGrpSpPr/>
            <p:nvPr/>
          </p:nvGrpSpPr>
          <p:grpSpPr>
            <a:xfrm>
              <a:off x="7026126" y="1364046"/>
              <a:ext cx="3927475" cy="3925570"/>
              <a:chOff x="4900506" y="1042667"/>
              <a:chExt cx="3927475" cy="3925570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4901141" y="4960559"/>
                <a:ext cx="39122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912234">
                    <a:moveTo>
                      <a:pt x="0" y="0"/>
                    </a:moveTo>
                    <a:lnTo>
                      <a:pt x="3912169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8816818" y="4964057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3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4901141" y="1043302"/>
                <a:ext cx="0" cy="3917315"/>
              </a:xfrm>
              <a:custGeom>
                <a:avLst/>
                <a:gdLst/>
                <a:ahLst/>
                <a:cxnLst/>
                <a:rect l="l" t="t" r="r" b="b"/>
                <a:pathLst>
                  <a:path h="3917315">
                    <a:moveTo>
                      <a:pt x="0" y="39172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4904640" y="104680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4901141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4904640" y="492206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" name="object 10"/>
            <p:cNvSpPr txBox="1"/>
            <p:nvPr/>
          </p:nvSpPr>
          <p:spPr>
            <a:xfrm>
              <a:off x="6951164" y="5262380"/>
              <a:ext cx="120650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850" b="1" spc="-50" dirty="0">
                  <a:latin typeface="Arial" panose="020B0604020202020204"/>
                  <a:cs typeface="Arial" panose="020B0604020202020204"/>
                </a:rPr>
                <a:t>4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1" name="object 11"/>
            <p:cNvGrpSpPr/>
            <p:nvPr/>
          </p:nvGrpSpPr>
          <p:grpSpPr>
            <a:xfrm>
              <a:off x="7411121" y="5239314"/>
              <a:ext cx="15240" cy="43815"/>
              <a:chOff x="5285501" y="4917935"/>
              <a:chExt cx="15240" cy="43815"/>
            </a:xfrm>
          </p:grpSpPr>
          <p:sp>
            <p:nvSpPr>
              <p:cNvPr id="12" name="object 12"/>
              <p:cNvSpPr/>
              <p:nvPr/>
            </p:nvSpPr>
            <p:spPr>
              <a:xfrm>
                <a:off x="5286136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5289642" y="492206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3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4" name="object 14"/>
            <p:cNvSpPr txBox="1"/>
            <p:nvPr/>
          </p:nvSpPr>
          <p:spPr>
            <a:xfrm>
              <a:off x="7336182" y="5262380"/>
              <a:ext cx="120650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850" b="1" spc="-50" dirty="0">
                  <a:latin typeface="Arial" panose="020B0604020202020204"/>
                  <a:cs typeface="Arial" panose="020B0604020202020204"/>
                </a:rPr>
                <a:t>3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15" name="object 15"/>
            <p:cNvGrpSpPr/>
            <p:nvPr/>
          </p:nvGrpSpPr>
          <p:grpSpPr>
            <a:xfrm>
              <a:off x="7803119" y="5239314"/>
              <a:ext cx="407034" cy="43815"/>
              <a:chOff x="5677499" y="4917935"/>
              <a:chExt cx="407034" cy="438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5678134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5681641" y="492206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31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6069889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6073395" y="492206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3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0" name="object 20"/>
            <p:cNvSpPr txBox="1"/>
            <p:nvPr/>
          </p:nvSpPr>
          <p:spPr>
            <a:xfrm>
              <a:off x="7727936" y="5262380"/>
              <a:ext cx="51244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404495" algn="l"/>
                </a:tabLst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850" b="1" spc="-50" dirty="0">
                  <a:latin typeface="Arial" panose="020B0604020202020204"/>
                  <a:cs typeface="Arial" panose="020B0604020202020204"/>
                </a:rPr>
                <a:t>2</a:t>
              </a:r>
              <a:r>
                <a:rPr sz="85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850" b="1" spc="-2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850" b="1" spc="-50" dirty="0">
                  <a:latin typeface="Arial" panose="020B0604020202020204"/>
                  <a:cs typeface="Arial" panose="020B0604020202020204"/>
                </a:rPr>
                <a:t>1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1" name="object 21"/>
            <p:cNvGrpSpPr/>
            <p:nvPr/>
          </p:nvGrpSpPr>
          <p:grpSpPr>
            <a:xfrm>
              <a:off x="8586873" y="5239314"/>
              <a:ext cx="15240" cy="43815"/>
              <a:chOff x="6461253" y="4917935"/>
              <a:chExt cx="15240" cy="43815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6461888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6465394" y="492206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31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" name="object 24"/>
            <p:cNvSpPr txBox="1"/>
            <p:nvPr/>
          </p:nvSpPr>
          <p:spPr>
            <a:xfrm>
              <a:off x="8546837" y="5262380"/>
              <a:ext cx="8826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0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5" name="object 25"/>
            <p:cNvGrpSpPr/>
            <p:nvPr/>
          </p:nvGrpSpPr>
          <p:grpSpPr>
            <a:xfrm>
              <a:off x="8978872" y="5239314"/>
              <a:ext cx="1582420" cy="43815"/>
              <a:chOff x="6853252" y="4917935"/>
              <a:chExt cx="1582420" cy="4381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6853887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6857312" y="492206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3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7245641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7249148" y="492206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31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7637640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7641065" y="492206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3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8029558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8033064" y="492206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3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8421394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8424900" y="492206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4">
                    <a:moveTo>
                      <a:pt x="0" y="0"/>
                    </a:moveTo>
                    <a:lnTo>
                      <a:pt x="6931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6" name="object 36"/>
            <p:cNvSpPr txBox="1"/>
            <p:nvPr/>
          </p:nvSpPr>
          <p:spPr>
            <a:xfrm>
              <a:off x="10506343" y="5262380"/>
              <a:ext cx="8826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37" name="object 37"/>
            <p:cNvGrpSpPr/>
            <p:nvPr/>
          </p:nvGrpSpPr>
          <p:grpSpPr>
            <a:xfrm>
              <a:off x="10938296" y="5239314"/>
              <a:ext cx="15240" cy="43815"/>
              <a:chOff x="8812676" y="4917935"/>
              <a:chExt cx="15240" cy="43815"/>
            </a:xfrm>
          </p:grpSpPr>
          <p:sp>
            <p:nvSpPr>
              <p:cNvPr id="38" name="object 38"/>
              <p:cNvSpPr/>
              <p:nvPr/>
            </p:nvSpPr>
            <p:spPr>
              <a:xfrm>
                <a:off x="8813311" y="4918570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198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9" name="object 39"/>
              <p:cNvSpPr/>
              <p:nvPr/>
            </p:nvSpPr>
            <p:spPr>
              <a:xfrm>
                <a:off x="8816818" y="492206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13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0" name="object 40"/>
            <p:cNvSpPr txBox="1"/>
            <p:nvPr/>
          </p:nvSpPr>
          <p:spPr>
            <a:xfrm>
              <a:off x="10898342" y="5262380"/>
              <a:ext cx="8826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6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41" name="object 41"/>
            <p:cNvGrpSpPr/>
            <p:nvPr/>
          </p:nvGrpSpPr>
          <p:grpSpPr>
            <a:xfrm>
              <a:off x="7026126" y="5281303"/>
              <a:ext cx="50165" cy="8255"/>
              <a:chOff x="4900506" y="4959924"/>
              <a:chExt cx="50165" cy="8255"/>
            </a:xfrm>
          </p:grpSpPr>
          <p:sp>
            <p:nvSpPr>
              <p:cNvPr id="42" name="object 42"/>
              <p:cNvSpPr/>
              <p:nvPr/>
            </p:nvSpPr>
            <p:spPr>
              <a:xfrm>
                <a:off x="4901141" y="4960559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60">
                    <a:moveTo>
                      <a:pt x="0" y="0"/>
                    </a:moveTo>
                    <a:lnTo>
                      <a:pt x="3514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4939787" y="4964057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4" name="object 44"/>
            <p:cNvSpPr txBox="1"/>
            <p:nvPr/>
          </p:nvSpPr>
          <p:spPr>
            <a:xfrm>
              <a:off x="6923209" y="5178411"/>
              <a:ext cx="8826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15" dirty="0">
                  <a:latin typeface="Arial" panose="020B0604020202020204"/>
                  <a:cs typeface="Arial" panose="020B0604020202020204"/>
                </a:rPr>
                <a:t>0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45" name="object 45"/>
            <p:cNvGrpSpPr/>
            <p:nvPr/>
          </p:nvGrpSpPr>
          <p:grpSpPr>
            <a:xfrm>
              <a:off x="7026126" y="1364046"/>
              <a:ext cx="50165" cy="3364865"/>
              <a:chOff x="4900506" y="1042667"/>
              <a:chExt cx="50165" cy="3364865"/>
            </a:xfrm>
          </p:grpSpPr>
          <p:sp>
            <p:nvSpPr>
              <p:cNvPr id="46" name="object 46"/>
              <p:cNvSpPr/>
              <p:nvPr/>
            </p:nvSpPr>
            <p:spPr>
              <a:xfrm>
                <a:off x="4901141" y="4399947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60">
                    <a:moveTo>
                      <a:pt x="0" y="0"/>
                    </a:moveTo>
                    <a:lnTo>
                      <a:pt x="3514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4939787" y="4403453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4901141" y="3839310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60">
                    <a:moveTo>
                      <a:pt x="0" y="0"/>
                    </a:moveTo>
                    <a:lnTo>
                      <a:pt x="3514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4939787" y="3842816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4901141" y="3278673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60">
                    <a:moveTo>
                      <a:pt x="0" y="0"/>
                    </a:moveTo>
                    <a:lnTo>
                      <a:pt x="3514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51"/>
              <p:cNvSpPr/>
              <p:nvPr/>
            </p:nvSpPr>
            <p:spPr>
              <a:xfrm>
                <a:off x="4939787" y="3282180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4901141" y="2718036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60">
                    <a:moveTo>
                      <a:pt x="0" y="0"/>
                    </a:moveTo>
                    <a:lnTo>
                      <a:pt x="3514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4939787" y="2721543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4901141" y="2157400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60">
                    <a:moveTo>
                      <a:pt x="0" y="0"/>
                    </a:moveTo>
                    <a:lnTo>
                      <a:pt x="3514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4939787" y="2160906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4901141" y="1596763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60">
                    <a:moveTo>
                      <a:pt x="0" y="0"/>
                    </a:moveTo>
                    <a:lnTo>
                      <a:pt x="3514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4939787" y="160026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4901141" y="1043302"/>
                <a:ext cx="355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35560">
                    <a:moveTo>
                      <a:pt x="0" y="0"/>
                    </a:moveTo>
                    <a:lnTo>
                      <a:pt x="3514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4939787" y="1046809"/>
                <a:ext cx="6985" cy="0"/>
              </a:xfrm>
              <a:custGeom>
                <a:avLst/>
                <a:gdLst/>
                <a:ahLst/>
                <a:cxnLst/>
                <a:rect l="l" t="t" r="r" b="b"/>
                <a:pathLst>
                  <a:path w="6985">
                    <a:moveTo>
                      <a:pt x="0" y="0"/>
                    </a:moveTo>
                    <a:lnTo>
                      <a:pt x="6988" y="0"/>
                    </a:lnTo>
                  </a:path>
                </a:pathLst>
              </a:custGeom>
              <a:ln w="699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1" name="object 61"/>
            <p:cNvSpPr txBox="1"/>
            <p:nvPr/>
          </p:nvSpPr>
          <p:spPr>
            <a:xfrm>
              <a:off x="6769255" y="4617807"/>
              <a:ext cx="24193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0.05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2" name="object 62"/>
            <p:cNvSpPr txBox="1"/>
            <p:nvPr/>
          </p:nvSpPr>
          <p:spPr>
            <a:xfrm>
              <a:off x="6832153" y="4057170"/>
              <a:ext cx="17843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0.1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3" name="object 63"/>
            <p:cNvSpPr txBox="1"/>
            <p:nvPr/>
          </p:nvSpPr>
          <p:spPr>
            <a:xfrm>
              <a:off x="6769255" y="3496533"/>
              <a:ext cx="24193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0.15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4" name="object 64"/>
            <p:cNvSpPr txBox="1"/>
            <p:nvPr/>
          </p:nvSpPr>
          <p:spPr>
            <a:xfrm>
              <a:off x="6832153" y="2935896"/>
              <a:ext cx="17843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0.2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5" name="object 65"/>
            <p:cNvSpPr txBox="1"/>
            <p:nvPr/>
          </p:nvSpPr>
          <p:spPr>
            <a:xfrm>
              <a:off x="6769255" y="2375260"/>
              <a:ext cx="24193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0.25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6" name="object 66"/>
            <p:cNvSpPr txBox="1"/>
            <p:nvPr/>
          </p:nvSpPr>
          <p:spPr>
            <a:xfrm>
              <a:off x="6832153" y="1814622"/>
              <a:ext cx="17843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5" dirty="0">
                  <a:latin typeface="Arial" panose="020B0604020202020204"/>
                  <a:cs typeface="Arial" panose="020B0604020202020204"/>
                </a:rPr>
                <a:t>0.3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7" name="object 67"/>
            <p:cNvSpPr txBox="1"/>
            <p:nvPr/>
          </p:nvSpPr>
          <p:spPr>
            <a:xfrm>
              <a:off x="6769255" y="1260999"/>
              <a:ext cx="241935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-20" dirty="0">
                  <a:latin typeface="Arial" panose="020B0604020202020204"/>
                  <a:cs typeface="Arial" panose="020B0604020202020204"/>
                </a:rPr>
                <a:t>0.35</a:t>
              </a:r>
              <a:endParaRPr sz="8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6546714" y="3134414"/>
              <a:ext cx="205505" cy="508803"/>
            </a:xfrm>
            <a:prstGeom prst="rect">
              <a:avLst/>
            </a:prstGeom>
          </p:spPr>
          <p:txBody>
            <a:bodyPr vert="vert270" wrap="square" lIns="0" tIns="1270" rIns="0" bIns="0" rtlCol="0">
              <a:spAutoFit/>
            </a:bodyPr>
            <a:lstStyle/>
            <a:p>
              <a:pPr marL="12700">
                <a:lnSpc>
                  <a:spcPts val="830"/>
                </a:lnSpc>
                <a:spcBef>
                  <a:spcPts val="10"/>
                </a:spcBef>
              </a:pPr>
              <a:r>
                <a:rPr sz="850" b="1" dirty="0">
                  <a:latin typeface="Garamond Bold"/>
                  <a:cs typeface="Garamond Bold"/>
                </a:rPr>
                <a:t>p(y|w</a:t>
              </a:r>
              <a:r>
                <a:rPr sz="850" b="1" spc="120" dirty="0">
                  <a:latin typeface="Garamond Bold"/>
                  <a:cs typeface="Garamond Bold"/>
                </a:rPr>
                <a:t> </a:t>
              </a:r>
              <a:r>
                <a:rPr sz="850" b="1" spc="-50" dirty="0">
                  <a:latin typeface="Garamond Bold"/>
                  <a:cs typeface="Garamond Bold"/>
                </a:rPr>
                <a:t>)</a:t>
              </a:r>
              <a:endParaRPr sz="850" dirty="0">
                <a:latin typeface="Garamond Bold"/>
                <a:cs typeface="Garamond Bold"/>
              </a:endParaRPr>
            </a:p>
            <a:p>
              <a:pPr marR="48895" algn="r">
                <a:lnSpc>
                  <a:spcPts val="590"/>
                </a:lnSpc>
              </a:pPr>
              <a:r>
                <a:rPr sz="650" b="1" dirty="0">
                  <a:latin typeface="Garamond Bold"/>
                  <a:cs typeface="Garamond Bold"/>
                </a:rPr>
                <a:t>i</a:t>
              </a:r>
              <a:endParaRPr sz="650" dirty="0">
                <a:latin typeface="Garamond Bold"/>
                <a:cs typeface="Garamond Bold"/>
              </a:endParaRPr>
            </a:p>
          </p:txBody>
        </p:sp>
        <p:sp>
          <p:nvSpPr>
            <p:cNvPr id="69" name="object 69"/>
            <p:cNvSpPr txBox="1"/>
            <p:nvPr/>
          </p:nvSpPr>
          <p:spPr>
            <a:xfrm>
              <a:off x="6867096" y="1155803"/>
              <a:ext cx="4204970" cy="14668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850" b="1" spc="20" dirty="0">
                  <a:latin typeface="Garamond Bold"/>
                  <a:cs typeface="Garamond Bold"/>
                </a:rPr>
                <a:t>Classes</a:t>
              </a:r>
              <a:r>
                <a:rPr sz="850" b="1" spc="25" dirty="0">
                  <a:latin typeface="Garamond Bold"/>
                  <a:cs typeface="Garamond Bold"/>
                </a:rPr>
                <a:t> </a:t>
              </a:r>
              <a:r>
                <a:rPr sz="850" b="1" spc="30" dirty="0">
                  <a:latin typeface="Garamond Bold"/>
                  <a:cs typeface="Garamond Bold"/>
                </a:rPr>
                <a:t>PDF</a:t>
              </a:r>
              <a:r>
                <a:rPr sz="850" b="1" spc="15" dirty="0">
                  <a:latin typeface="Garamond Bold"/>
                  <a:cs typeface="Garamond Bold"/>
                </a:rPr>
                <a:t> </a:t>
              </a:r>
              <a:r>
                <a:rPr sz="850" b="1" spc="25" dirty="0">
                  <a:latin typeface="Garamond Bold"/>
                  <a:cs typeface="Garamond Bold"/>
                </a:rPr>
                <a:t>:</a:t>
              </a:r>
              <a:r>
                <a:rPr sz="850" b="1" spc="-5" dirty="0">
                  <a:latin typeface="Garamond Bold"/>
                  <a:cs typeface="Garamond Bold"/>
                </a:rPr>
                <a:t> </a:t>
              </a:r>
              <a:r>
                <a:rPr sz="850" b="1" spc="10" dirty="0">
                  <a:latin typeface="Garamond Bold"/>
                  <a:cs typeface="Garamond Bold"/>
                </a:rPr>
                <a:t>using</a:t>
              </a:r>
              <a:r>
                <a:rPr sz="850" b="1" spc="20" dirty="0">
                  <a:latin typeface="Garamond Bold"/>
                  <a:cs typeface="Garamond Bold"/>
                </a:rPr>
                <a:t> </a:t>
              </a:r>
              <a:r>
                <a:rPr sz="850" b="1" spc="10" dirty="0">
                  <a:latin typeface="Garamond Bold"/>
                  <a:cs typeface="Garamond Bold"/>
                </a:rPr>
                <a:t>the</a:t>
              </a:r>
              <a:r>
                <a:rPr sz="850" b="1" spc="30" dirty="0">
                  <a:latin typeface="Garamond Bold"/>
                  <a:cs typeface="Garamond Bold"/>
                </a:rPr>
                <a:t> </a:t>
              </a:r>
              <a:r>
                <a:rPr sz="850" b="1" spc="20" dirty="0">
                  <a:latin typeface="Garamond Bold"/>
                  <a:cs typeface="Garamond Bold"/>
                </a:rPr>
                <a:t>LDA</a:t>
              </a:r>
              <a:r>
                <a:rPr sz="850" b="1" spc="35" dirty="0">
                  <a:latin typeface="Garamond Bold"/>
                  <a:cs typeface="Garamond Bold"/>
                </a:rPr>
                <a:t> </a:t>
              </a:r>
              <a:r>
                <a:rPr sz="850" b="1" spc="10" dirty="0">
                  <a:latin typeface="Garamond Bold"/>
                  <a:cs typeface="Garamond Bold"/>
                </a:rPr>
                <a:t>projection vector</a:t>
              </a:r>
              <a:r>
                <a:rPr sz="850" b="1" spc="30" dirty="0">
                  <a:latin typeface="Garamond Bold"/>
                  <a:cs typeface="Garamond Bold"/>
                </a:rPr>
                <a:t> </a:t>
              </a:r>
              <a:r>
                <a:rPr sz="850" b="1" spc="-5" dirty="0">
                  <a:latin typeface="Garamond Bold"/>
                  <a:cs typeface="Garamond Bold"/>
                </a:rPr>
                <a:t>with</a:t>
              </a:r>
              <a:r>
                <a:rPr lang="en-US" sz="850" b="1" spc="-5" dirty="0">
                  <a:latin typeface="Garamond Bold"/>
                  <a:cs typeface="Garamond Bold"/>
                </a:rPr>
                <a:t> the smallest eigen value</a:t>
              </a:r>
              <a:endParaRPr sz="850" dirty="0">
                <a:latin typeface="Garamond Bold"/>
                <a:cs typeface="Garamond Bold"/>
              </a:endParaRPr>
            </a:p>
          </p:txBody>
        </p:sp>
        <p:grpSp>
          <p:nvGrpSpPr>
            <p:cNvPr id="70" name="object 70"/>
            <p:cNvGrpSpPr/>
            <p:nvPr/>
          </p:nvGrpSpPr>
          <p:grpSpPr>
            <a:xfrm>
              <a:off x="7362793" y="1525866"/>
              <a:ext cx="3261360" cy="3805554"/>
              <a:chOff x="5237173" y="1204487"/>
              <a:chExt cx="3261360" cy="3805554"/>
            </a:xfrm>
          </p:grpSpPr>
          <p:sp>
            <p:nvSpPr>
              <p:cNvPr id="71" name="object 71"/>
              <p:cNvSpPr/>
              <p:nvPr/>
            </p:nvSpPr>
            <p:spPr>
              <a:xfrm>
                <a:off x="6160973" y="4918570"/>
                <a:ext cx="1595755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1595754" h="91439">
                    <a:moveTo>
                      <a:pt x="91008" y="41998"/>
                    </a:moveTo>
                    <a:lnTo>
                      <a:pt x="88239" y="23622"/>
                    </a:lnTo>
                    <a:lnTo>
                      <a:pt x="79552" y="10502"/>
                    </a:lnTo>
                    <a:lnTo>
                      <a:pt x="64312" y="2628"/>
                    </a:lnTo>
                    <a:lnTo>
                      <a:pt x="41910" y="0"/>
                    </a:lnTo>
                    <a:lnTo>
                      <a:pt x="23558" y="3619"/>
                    </a:lnTo>
                    <a:lnTo>
                      <a:pt x="10464" y="13131"/>
                    </a:lnTo>
                    <a:lnTo>
                      <a:pt x="2616" y="26581"/>
                    </a:lnTo>
                    <a:lnTo>
                      <a:pt x="0" y="41998"/>
                    </a:lnTo>
                    <a:lnTo>
                      <a:pt x="3606" y="61569"/>
                    </a:lnTo>
                    <a:lnTo>
                      <a:pt x="13093" y="77152"/>
                    </a:lnTo>
                    <a:lnTo>
                      <a:pt x="26517" y="87452"/>
                    </a:lnTo>
                    <a:lnTo>
                      <a:pt x="41910" y="91173"/>
                    </a:lnTo>
                    <a:lnTo>
                      <a:pt x="61379" y="88442"/>
                    </a:lnTo>
                    <a:lnTo>
                      <a:pt x="76949" y="79781"/>
                    </a:lnTo>
                    <a:lnTo>
                      <a:pt x="87274" y="64528"/>
                    </a:lnTo>
                    <a:lnTo>
                      <a:pt x="91008" y="41998"/>
                    </a:lnTo>
                    <a:close/>
                  </a:path>
                  <a:path w="1595754" h="91439">
                    <a:moveTo>
                      <a:pt x="727811" y="41998"/>
                    </a:moveTo>
                    <a:lnTo>
                      <a:pt x="725081" y="23622"/>
                    </a:lnTo>
                    <a:lnTo>
                      <a:pt x="716470" y="10502"/>
                    </a:lnTo>
                    <a:lnTo>
                      <a:pt x="701281" y="2628"/>
                    </a:lnTo>
                    <a:lnTo>
                      <a:pt x="678878" y="0"/>
                    </a:lnTo>
                    <a:lnTo>
                      <a:pt x="660425" y="3619"/>
                    </a:lnTo>
                    <a:lnTo>
                      <a:pt x="647255" y="13131"/>
                    </a:lnTo>
                    <a:lnTo>
                      <a:pt x="639356" y="26581"/>
                    </a:lnTo>
                    <a:lnTo>
                      <a:pt x="636727" y="41998"/>
                    </a:lnTo>
                    <a:lnTo>
                      <a:pt x="640334" y="61569"/>
                    </a:lnTo>
                    <a:lnTo>
                      <a:pt x="649884" y="77152"/>
                    </a:lnTo>
                    <a:lnTo>
                      <a:pt x="663384" y="87452"/>
                    </a:lnTo>
                    <a:lnTo>
                      <a:pt x="678878" y="91173"/>
                    </a:lnTo>
                    <a:lnTo>
                      <a:pt x="698322" y="88442"/>
                    </a:lnTo>
                    <a:lnTo>
                      <a:pt x="713841" y="79781"/>
                    </a:lnTo>
                    <a:lnTo>
                      <a:pt x="724103" y="64528"/>
                    </a:lnTo>
                    <a:lnTo>
                      <a:pt x="727811" y="41998"/>
                    </a:lnTo>
                    <a:close/>
                  </a:path>
                  <a:path w="1595754" h="91439">
                    <a:moveTo>
                      <a:pt x="860818" y="41998"/>
                    </a:moveTo>
                    <a:lnTo>
                      <a:pt x="858088" y="23622"/>
                    </a:lnTo>
                    <a:lnTo>
                      <a:pt x="849452" y="10502"/>
                    </a:lnTo>
                    <a:lnTo>
                      <a:pt x="834224" y="2628"/>
                    </a:lnTo>
                    <a:lnTo>
                      <a:pt x="811720" y="0"/>
                    </a:lnTo>
                    <a:lnTo>
                      <a:pt x="793356" y="3619"/>
                    </a:lnTo>
                    <a:lnTo>
                      <a:pt x="780237" y="13131"/>
                    </a:lnTo>
                    <a:lnTo>
                      <a:pt x="772350" y="26581"/>
                    </a:lnTo>
                    <a:lnTo>
                      <a:pt x="769721" y="41998"/>
                    </a:lnTo>
                    <a:lnTo>
                      <a:pt x="773328" y="61569"/>
                    </a:lnTo>
                    <a:lnTo>
                      <a:pt x="782840" y="77152"/>
                    </a:lnTo>
                    <a:lnTo>
                      <a:pt x="796290" y="87452"/>
                    </a:lnTo>
                    <a:lnTo>
                      <a:pt x="811720" y="91173"/>
                    </a:lnTo>
                    <a:lnTo>
                      <a:pt x="831265" y="88442"/>
                    </a:lnTo>
                    <a:lnTo>
                      <a:pt x="846823" y="79781"/>
                    </a:lnTo>
                    <a:lnTo>
                      <a:pt x="857097" y="64528"/>
                    </a:lnTo>
                    <a:lnTo>
                      <a:pt x="860818" y="41998"/>
                    </a:lnTo>
                    <a:close/>
                  </a:path>
                  <a:path w="1595754" h="91439">
                    <a:moveTo>
                      <a:pt x="1182687" y="41998"/>
                    </a:moveTo>
                    <a:lnTo>
                      <a:pt x="1179957" y="23622"/>
                    </a:lnTo>
                    <a:lnTo>
                      <a:pt x="1171333" y="10502"/>
                    </a:lnTo>
                    <a:lnTo>
                      <a:pt x="1156157" y="2628"/>
                    </a:lnTo>
                    <a:lnTo>
                      <a:pt x="1133754" y="0"/>
                    </a:lnTo>
                    <a:lnTo>
                      <a:pt x="1115314" y="3619"/>
                    </a:lnTo>
                    <a:lnTo>
                      <a:pt x="1102169" y="13131"/>
                    </a:lnTo>
                    <a:lnTo>
                      <a:pt x="1094295" y="26581"/>
                    </a:lnTo>
                    <a:lnTo>
                      <a:pt x="1091679" y="41998"/>
                    </a:lnTo>
                    <a:lnTo>
                      <a:pt x="1095286" y="61569"/>
                    </a:lnTo>
                    <a:lnTo>
                      <a:pt x="1104798" y="77152"/>
                    </a:lnTo>
                    <a:lnTo>
                      <a:pt x="1118273" y="87452"/>
                    </a:lnTo>
                    <a:lnTo>
                      <a:pt x="1133754" y="91173"/>
                    </a:lnTo>
                    <a:lnTo>
                      <a:pt x="1153198" y="88442"/>
                    </a:lnTo>
                    <a:lnTo>
                      <a:pt x="1168704" y="79781"/>
                    </a:lnTo>
                    <a:lnTo>
                      <a:pt x="1178966" y="64528"/>
                    </a:lnTo>
                    <a:lnTo>
                      <a:pt x="1182687" y="41998"/>
                    </a:lnTo>
                    <a:close/>
                  </a:path>
                  <a:path w="1595754" h="91439">
                    <a:moveTo>
                      <a:pt x="1595640" y="41998"/>
                    </a:moveTo>
                    <a:lnTo>
                      <a:pt x="1592910" y="23622"/>
                    </a:lnTo>
                    <a:lnTo>
                      <a:pt x="1584274" y="10502"/>
                    </a:lnTo>
                    <a:lnTo>
                      <a:pt x="1569046" y="2628"/>
                    </a:lnTo>
                    <a:lnTo>
                      <a:pt x="1546542" y="0"/>
                    </a:lnTo>
                    <a:lnTo>
                      <a:pt x="1528191" y="3619"/>
                    </a:lnTo>
                    <a:lnTo>
                      <a:pt x="1515059" y="13131"/>
                    </a:lnTo>
                    <a:lnTo>
                      <a:pt x="1507185" y="26581"/>
                    </a:lnTo>
                    <a:lnTo>
                      <a:pt x="1504556" y="41998"/>
                    </a:lnTo>
                    <a:lnTo>
                      <a:pt x="1508163" y="61569"/>
                    </a:lnTo>
                    <a:lnTo>
                      <a:pt x="1517688" y="77152"/>
                    </a:lnTo>
                    <a:lnTo>
                      <a:pt x="1531150" y="87452"/>
                    </a:lnTo>
                    <a:lnTo>
                      <a:pt x="1546542" y="91173"/>
                    </a:lnTo>
                    <a:lnTo>
                      <a:pt x="1566087" y="88442"/>
                    </a:lnTo>
                    <a:lnTo>
                      <a:pt x="1581645" y="79781"/>
                    </a:lnTo>
                    <a:lnTo>
                      <a:pt x="1591919" y="64528"/>
                    </a:lnTo>
                    <a:lnTo>
                      <a:pt x="1595640" y="41998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72"/>
              <p:cNvSpPr/>
              <p:nvPr/>
            </p:nvSpPr>
            <p:spPr>
              <a:xfrm>
                <a:off x="6160977" y="4918570"/>
                <a:ext cx="1588770" cy="84455"/>
              </a:xfrm>
              <a:custGeom>
                <a:avLst/>
                <a:gdLst/>
                <a:ahLst/>
                <a:cxnLst/>
                <a:rect l="l" t="t" r="r" b="b"/>
                <a:pathLst>
                  <a:path w="1588770" h="84454">
                    <a:moveTo>
                      <a:pt x="0" y="41988"/>
                    </a:moveTo>
                    <a:lnTo>
                      <a:pt x="3602" y="57521"/>
                    </a:lnTo>
                    <a:lnTo>
                      <a:pt x="13098" y="71028"/>
                    </a:lnTo>
                    <a:lnTo>
                      <a:pt x="26524" y="80562"/>
                    </a:lnTo>
                    <a:lnTo>
                      <a:pt x="41915" y="84172"/>
                    </a:lnTo>
                    <a:lnTo>
                      <a:pt x="57344" y="81546"/>
                    </a:lnTo>
                    <a:lnTo>
                      <a:pt x="70854" y="73652"/>
                    </a:lnTo>
                    <a:lnTo>
                      <a:pt x="80435" y="60472"/>
                    </a:lnTo>
                    <a:lnTo>
                      <a:pt x="84075" y="41988"/>
                    </a:lnTo>
                    <a:lnTo>
                      <a:pt x="81421" y="23617"/>
                    </a:lnTo>
                    <a:lnTo>
                      <a:pt x="73484" y="10496"/>
                    </a:lnTo>
                    <a:lnTo>
                      <a:pt x="60303" y="2623"/>
                    </a:lnTo>
                    <a:lnTo>
                      <a:pt x="41915" y="0"/>
                    </a:lnTo>
                    <a:lnTo>
                      <a:pt x="23565" y="3607"/>
                    </a:lnTo>
                    <a:lnTo>
                      <a:pt x="10468" y="13119"/>
                    </a:lnTo>
                    <a:lnTo>
                      <a:pt x="2615" y="26569"/>
                    </a:lnTo>
                    <a:lnTo>
                      <a:pt x="0" y="41988"/>
                    </a:lnTo>
                    <a:close/>
                  </a:path>
                  <a:path w="1588770" h="84454">
                    <a:moveTo>
                      <a:pt x="1091676" y="41988"/>
                    </a:moveTo>
                    <a:lnTo>
                      <a:pt x="1095281" y="57521"/>
                    </a:lnTo>
                    <a:lnTo>
                      <a:pt x="1104795" y="71028"/>
                    </a:lnTo>
                    <a:lnTo>
                      <a:pt x="1118270" y="80562"/>
                    </a:lnTo>
                    <a:lnTo>
                      <a:pt x="1133755" y="84172"/>
                    </a:lnTo>
                    <a:lnTo>
                      <a:pt x="1149146" y="81546"/>
                    </a:lnTo>
                    <a:lnTo>
                      <a:pt x="1162572" y="73652"/>
                    </a:lnTo>
                    <a:lnTo>
                      <a:pt x="1172068" y="60472"/>
                    </a:lnTo>
                    <a:lnTo>
                      <a:pt x="1175670" y="41988"/>
                    </a:lnTo>
                    <a:lnTo>
                      <a:pt x="1173054" y="23617"/>
                    </a:lnTo>
                    <a:lnTo>
                      <a:pt x="1165202" y="10496"/>
                    </a:lnTo>
                    <a:lnTo>
                      <a:pt x="1152104" y="2623"/>
                    </a:lnTo>
                    <a:lnTo>
                      <a:pt x="1133755" y="0"/>
                    </a:lnTo>
                    <a:lnTo>
                      <a:pt x="1115311" y="3607"/>
                    </a:lnTo>
                    <a:lnTo>
                      <a:pt x="1102165" y="13119"/>
                    </a:lnTo>
                    <a:lnTo>
                      <a:pt x="1094295" y="26569"/>
                    </a:lnTo>
                    <a:lnTo>
                      <a:pt x="1091676" y="41988"/>
                    </a:lnTo>
                    <a:close/>
                  </a:path>
                  <a:path w="1588770" h="84454">
                    <a:moveTo>
                      <a:pt x="769727" y="41988"/>
                    </a:moveTo>
                    <a:lnTo>
                      <a:pt x="773330" y="57521"/>
                    </a:lnTo>
                    <a:lnTo>
                      <a:pt x="782835" y="71028"/>
                    </a:lnTo>
                    <a:lnTo>
                      <a:pt x="796286" y="80562"/>
                    </a:lnTo>
                    <a:lnTo>
                      <a:pt x="811724" y="84172"/>
                    </a:lnTo>
                    <a:lnTo>
                      <a:pt x="827209" y="81546"/>
                    </a:lnTo>
                    <a:lnTo>
                      <a:pt x="840683" y="73652"/>
                    </a:lnTo>
                    <a:lnTo>
                      <a:pt x="850198" y="60472"/>
                    </a:lnTo>
                    <a:lnTo>
                      <a:pt x="853802" y="41988"/>
                    </a:lnTo>
                    <a:lnTo>
                      <a:pt x="851184" y="23617"/>
                    </a:lnTo>
                    <a:lnTo>
                      <a:pt x="843313" y="10496"/>
                    </a:lnTo>
                    <a:lnTo>
                      <a:pt x="830167" y="2623"/>
                    </a:lnTo>
                    <a:lnTo>
                      <a:pt x="811724" y="0"/>
                    </a:lnTo>
                    <a:lnTo>
                      <a:pt x="793361" y="3607"/>
                    </a:lnTo>
                    <a:lnTo>
                      <a:pt x="780236" y="13119"/>
                    </a:lnTo>
                    <a:lnTo>
                      <a:pt x="772355" y="26569"/>
                    </a:lnTo>
                    <a:lnTo>
                      <a:pt x="769727" y="41988"/>
                    </a:lnTo>
                    <a:close/>
                  </a:path>
                  <a:path w="1588770" h="84454">
                    <a:moveTo>
                      <a:pt x="1504552" y="41988"/>
                    </a:moveTo>
                    <a:lnTo>
                      <a:pt x="1508166" y="57521"/>
                    </a:lnTo>
                    <a:lnTo>
                      <a:pt x="1517691" y="71028"/>
                    </a:lnTo>
                    <a:lnTo>
                      <a:pt x="1531145" y="80562"/>
                    </a:lnTo>
                    <a:lnTo>
                      <a:pt x="1546549" y="84172"/>
                    </a:lnTo>
                    <a:lnTo>
                      <a:pt x="1562034" y="81546"/>
                    </a:lnTo>
                    <a:lnTo>
                      <a:pt x="1575508" y="73652"/>
                    </a:lnTo>
                    <a:lnTo>
                      <a:pt x="1585022" y="60472"/>
                    </a:lnTo>
                    <a:lnTo>
                      <a:pt x="1588627" y="41988"/>
                    </a:lnTo>
                    <a:lnTo>
                      <a:pt x="1586009" y="23617"/>
                    </a:lnTo>
                    <a:lnTo>
                      <a:pt x="1578138" y="10496"/>
                    </a:lnTo>
                    <a:lnTo>
                      <a:pt x="1564992" y="2623"/>
                    </a:lnTo>
                    <a:lnTo>
                      <a:pt x="1546549" y="0"/>
                    </a:lnTo>
                    <a:lnTo>
                      <a:pt x="1528186" y="3607"/>
                    </a:lnTo>
                    <a:lnTo>
                      <a:pt x="1515061" y="13119"/>
                    </a:lnTo>
                    <a:lnTo>
                      <a:pt x="1507180" y="26569"/>
                    </a:lnTo>
                    <a:lnTo>
                      <a:pt x="1504552" y="41988"/>
                    </a:lnTo>
                    <a:close/>
                  </a:path>
                  <a:path w="1588770" h="84454">
                    <a:moveTo>
                      <a:pt x="636723" y="41988"/>
                    </a:moveTo>
                    <a:lnTo>
                      <a:pt x="640340" y="57521"/>
                    </a:lnTo>
                    <a:lnTo>
                      <a:pt x="649882" y="71028"/>
                    </a:lnTo>
                    <a:lnTo>
                      <a:pt x="663385" y="80562"/>
                    </a:lnTo>
                    <a:lnTo>
                      <a:pt x="678883" y="84172"/>
                    </a:lnTo>
                    <a:lnTo>
                      <a:pt x="694274" y="81546"/>
                    </a:lnTo>
                    <a:lnTo>
                      <a:pt x="707700" y="73652"/>
                    </a:lnTo>
                    <a:lnTo>
                      <a:pt x="717196" y="60472"/>
                    </a:lnTo>
                    <a:lnTo>
                      <a:pt x="720798" y="41988"/>
                    </a:lnTo>
                    <a:lnTo>
                      <a:pt x="718182" y="23617"/>
                    </a:lnTo>
                    <a:lnTo>
                      <a:pt x="710330" y="10496"/>
                    </a:lnTo>
                    <a:lnTo>
                      <a:pt x="697232" y="2623"/>
                    </a:lnTo>
                    <a:lnTo>
                      <a:pt x="678883" y="0"/>
                    </a:lnTo>
                    <a:lnTo>
                      <a:pt x="660426" y="3607"/>
                    </a:lnTo>
                    <a:lnTo>
                      <a:pt x="647252" y="13119"/>
                    </a:lnTo>
                    <a:lnTo>
                      <a:pt x="639354" y="26569"/>
                    </a:lnTo>
                    <a:lnTo>
                      <a:pt x="636723" y="41988"/>
                    </a:lnTo>
                    <a:close/>
                  </a:path>
                </a:pathLst>
              </a:custGeom>
              <a:ln w="13978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5251151" y="1218465"/>
                <a:ext cx="2484755" cy="3735704"/>
              </a:xfrm>
              <a:custGeom>
                <a:avLst/>
                <a:gdLst/>
                <a:ahLst/>
                <a:cxnLst/>
                <a:rect l="l" t="t" r="r" b="b"/>
                <a:pathLst>
                  <a:path w="2484754" h="3735704">
                    <a:moveTo>
                      <a:pt x="0" y="3735088"/>
                    </a:moveTo>
                    <a:lnTo>
                      <a:pt x="21039" y="3735088"/>
                    </a:lnTo>
                    <a:lnTo>
                      <a:pt x="41996" y="3735088"/>
                    </a:lnTo>
                    <a:lnTo>
                      <a:pt x="62954" y="3735088"/>
                    </a:lnTo>
                    <a:lnTo>
                      <a:pt x="83912" y="3735088"/>
                    </a:lnTo>
                    <a:lnTo>
                      <a:pt x="97857" y="3728091"/>
                    </a:lnTo>
                    <a:lnTo>
                      <a:pt x="119059" y="3728091"/>
                    </a:lnTo>
                    <a:lnTo>
                      <a:pt x="140017" y="3728091"/>
                    </a:lnTo>
                    <a:lnTo>
                      <a:pt x="160974" y="3728091"/>
                    </a:lnTo>
                    <a:lnTo>
                      <a:pt x="181932" y="3728091"/>
                    </a:lnTo>
                    <a:lnTo>
                      <a:pt x="195958" y="3721095"/>
                    </a:lnTo>
                    <a:lnTo>
                      <a:pt x="216916" y="3721095"/>
                    </a:lnTo>
                    <a:lnTo>
                      <a:pt x="237874" y="3721095"/>
                    </a:lnTo>
                    <a:lnTo>
                      <a:pt x="258994" y="3714098"/>
                    </a:lnTo>
                    <a:lnTo>
                      <a:pt x="273021" y="3714098"/>
                    </a:lnTo>
                    <a:lnTo>
                      <a:pt x="293978" y="3707101"/>
                    </a:lnTo>
                    <a:lnTo>
                      <a:pt x="314936" y="3707101"/>
                    </a:lnTo>
                    <a:lnTo>
                      <a:pt x="335894" y="3700104"/>
                    </a:lnTo>
                    <a:lnTo>
                      <a:pt x="356852" y="3693108"/>
                    </a:lnTo>
                    <a:lnTo>
                      <a:pt x="370878" y="3693108"/>
                    </a:lnTo>
                    <a:lnTo>
                      <a:pt x="391835" y="3686103"/>
                    </a:lnTo>
                    <a:lnTo>
                      <a:pt x="412956" y="3679106"/>
                    </a:lnTo>
                    <a:lnTo>
                      <a:pt x="433914" y="3672109"/>
                    </a:lnTo>
                    <a:lnTo>
                      <a:pt x="454953" y="3658116"/>
                    </a:lnTo>
                    <a:lnTo>
                      <a:pt x="468898" y="3651119"/>
                    </a:lnTo>
                    <a:lnTo>
                      <a:pt x="489856" y="3637117"/>
                    </a:lnTo>
                    <a:lnTo>
                      <a:pt x="510813" y="3630121"/>
                    </a:lnTo>
                    <a:lnTo>
                      <a:pt x="531771" y="3616127"/>
                    </a:lnTo>
                    <a:lnTo>
                      <a:pt x="552973" y="3601930"/>
                    </a:lnTo>
                    <a:lnTo>
                      <a:pt x="566918" y="3587936"/>
                    </a:lnTo>
                    <a:lnTo>
                      <a:pt x="587876" y="3566938"/>
                    </a:lnTo>
                    <a:lnTo>
                      <a:pt x="608915" y="3552944"/>
                    </a:lnTo>
                    <a:lnTo>
                      <a:pt x="629873" y="3531954"/>
                    </a:lnTo>
                    <a:lnTo>
                      <a:pt x="650830" y="3510956"/>
                    </a:lnTo>
                    <a:lnTo>
                      <a:pt x="664775" y="3482969"/>
                    </a:lnTo>
                    <a:lnTo>
                      <a:pt x="685733" y="3461775"/>
                    </a:lnTo>
                    <a:lnTo>
                      <a:pt x="706935" y="3433788"/>
                    </a:lnTo>
                    <a:lnTo>
                      <a:pt x="727893" y="3398804"/>
                    </a:lnTo>
                    <a:lnTo>
                      <a:pt x="748851" y="3370833"/>
                    </a:lnTo>
                    <a:lnTo>
                      <a:pt x="762795" y="3335849"/>
                    </a:lnTo>
                    <a:lnTo>
                      <a:pt x="783834" y="3300621"/>
                    </a:lnTo>
                    <a:lnTo>
                      <a:pt x="804792" y="3258624"/>
                    </a:lnTo>
                    <a:lnTo>
                      <a:pt x="825750" y="3216627"/>
                    </a:lnTo>
                    <a:lnTo>
                      <a:pt x="846871" y="3174468"/>
                    </a:lnTo>
                    <a:lnTo>
                      <a:pt x="860897" y="3125458"/>
                    </a:lnTo>
                    <a:lnTo>
                      <a:pt x="881855" y="3076448"/>
                    </a:lnTo>
                    <a:lnTo>
                      <a:pt x="902812" y="3020343"/>
                    </a:lnTo>
                    <a:lnTo>
                      <a:pt x="923770" y="2964321"/>
                    </a:lnTo>
                    <a:lnTo>
                      <a:pt x="944728" y="2908298"/>
                    </a:lnTo>
                    <a:lnTo>
                      <a:pt x="958754" y="2845180"/>
                    </a:lnTo>
                    <a:lnTo>
                      <a:pt x="979712" y="2782144"/>
                    </a:lnTo>
                    <a:lnTo>
                      <a:pt x="1000832" y="2712014"/>
                    </a:lnTo>
                    <a:lnTo>
                      <a:pt x="1021790" y="2642046"/>
                    </a:lnTo>
                    <a:lnTo>
                      <a:pt x="1035816" y="2571834"/>
                    </a:lnTo>
                    <a:lnTo>
                      <a:pt x="1056774" y="2494854"/>
                    </a:lnTo>
                    <a:lnTo>
                      <a:pt x="1077732" y="2417710"/>
                    </a:lnTo>
                    <a:lnTo>
                      <a:pt x="1098689" y="2333472"/>
                    </a:lnTo>
                    <a:lnTo>
                      <a:pt x="1119647" y="2249560"/>
                    </a:lnTo>
                    <a:lnTo>
                      <a:pt x="1133673" y="2165321"/>
                    </a:lnTo>
                    <a:lnTo>
                      <a:pt x="1154794" y="2074396"/>
                    </a:lnTo>
                    <a:lnTo>
                      <a:pt x="1175752" y="1990240"/>
                    </a:lnTo>
                    <a:lnTo>
                      <a:pt x="1196710" y="1899070"/>
                    </a:lnTo>
                    <a:lnTo>
                      <a:pt x="1217749" y="1808063"/>
                    </a:lnTo>
                    <a:lnTo>
                      <a:pt x="1231694" y="1709880"/>
                    </a:lnTo>
                    <a:lnTo>
                      <a:pt x="1252651" y="1618711"/>
                    </a:lnTo>
                    <a:lnTo>
                      <a:pt x="1273609" y="1520773"/>
                    </a:lnTo>
                    <a:lnTo>
                      <a:pt x="1294811" y="1429603"/>
                    </a:lnTo>
                    <a:lnTo>
                      <a:pt x="1315769" y="1331420"/>
                    </a:lnTo>
                    <a:lnTo>
                      <a:pt x="1329714" y="1240413"/>
                    </a:lnTo>
                    <a:lnTo>
                      <a:pt x="1350671" y="1142231"/>
                    </a:lnTo>
                    <a:lnTo>
                      <a:pt x="1371629" y="1051061"/>
                    </a:lnTo>
                    <a:lnTo>
                      <a:pt x="1392668" y="960136"/>
                    </a:lnTo>
                    <a:lnTo>
                      <a:pt x="1413626" y="875979"/>
                    </a:lnTo>
                    <a:lnTo>
                      <a:pt x="1427571" y="791741"/>
                    </a:lnTo>
                    <a:lnTo>
                      <a:pt x="1448773" y="707829"/>
                    </a:lnTo>
                    <a:lnTo>
                      <a:pt x="1469731" y="623591"/>
                    </a:lnTo>
                    <a:lnTo>
                      <a:pt x="1490688" y="546610"/>
                    </a:lnTo>
                    <a:lnTo>
                      <a:pt x="1511646" y="476480"/>
                    </a:lnTo>
                    <a:lnTo>
                      <a:pt x="1525591" y="406512"/>
                    </a:lnTo>
                    <a:lnTo>
                      <a:pt x="1546549" y="343313"/>
                    </a:lnTo>
                    <a:lnTo>
                      <a:pt x="1567588" y="280277"/>
                    </a:lnTo>
                    <a:lnTo>
                      <a:pt x="1588709" y="224091"/>
                    </a:lnTo>
                    <a:lnTo>
                      <a:pt x="1609666" y="175163"/>
                    </a:lnTo>
                    <a:lnTo>
                      <a:pt x="1623693" y="133166"/>
                    </a:lnTo>
                    <a:lnTo>
                      <a:pt x="1644650" y="97938"/>
                    </a:lnTo>
                    <a:lnTo>
                      <a:pt x="1665608" y="62954"/>
                    </a:lnTo>
                    <a:lnTo>
                      <a:pt x="1686566" y="41996"/>
                    </a:lnTo>
                    <a:lnTo>
                      <a:pt x="1707523" y="20957"/>
                    </a:lnTo>
                    <a:lnTo>
                      <a:pt x="1721550" y="7013"/>
                    </a:lnTo>
                    <a:lnTo>
                      <a:pt x="1742670" y="0"/>
                    </a:lnTo>
                    <a:lnTo>
                      <a:pt x="1763628" y="0"/>
                    </a:lnTo>
                    <a:lnTo>
                      <a:pt x="1784586" y="7013"/>
                    </a:lnTo>
                    <a:lnTo>
                      <a:pt x="1798612" y="20957"/>
                    </a:lnTo>
                    <a:lnTo>
                      <a:pt x="1819570" y="41996"/>
                    </a:lnTo>
                    <a:lnTo>
                      <a:pt x="1840527" y="69967"/>
                    </a:lnTo>
                    <a:lnTo>
                      <a:pt x="1861485" y="97938"/>
                    </a:lnTo>
                    <a:lnTo>
                      <a:pt x="1882687" y="140179"/>
                    </a:lnTo>
                    <a:lnTo>
                      <a:pt x="1896632" y="182176"/>
                    </a:lnTo>
                    <a:lnTo>
                      <a:pt x="1917590" y="231104"/>
                    </a:lnTo>
                    <a:lnTo>
                      <a:pt x="1938548" y="287290"/>
                    </a:lnTo>
                    <a:lnTo>
                      <a:pt x="1959505" y="350326"/>
                    </a:lnTo>
                    <a:lnTo>
                      <a:pt x="1980463" y="413444"/>
                    </a:lnTo>
                    <a:lnTo>
                      <a:pt x="1994489" y="483493"/>
                    </a:lnTo>
                    <a:lnTo>
                      <a:pt x="2015447" y="560636"/>
                    </a:lnTo>
                    <a:lnTo>
                      <a:pt x="2036649" y="637617"/>
                    </a:lnTo>
                    <a:lnTo>
                      <a:pt x="2057607" y="714760"/>
                    </a:lnTo>
                    <a:lnTo>
                      <a:pt x="2078565" y="798754"/>
                    </a:lnTo>
                    <a:lnTo>
                      <a:pt x="2092509" y="889924"/>
                    </a:lnTo>
                    <a:lnTo>
                      <a:pt x="2113467" y="974080"/>
                    </a:lnTo>
                    <a:lnTo>
                      <a:pt x="2134425" y="1065087"/>
                    </a:lnTo>
                    <a:lnTo>
                      <a:pt x="2155464" y="1156257"/>
                    </a:lnTo>
                    <a:lnTo>
                      <a:pt x="2176422" y="1254440"/>
                    </a:lnTo>
                    <a:lnTo>
                      <a:pt x="2190529" y="1345365"/>
                    </a:lnTo>
                    <a:lnTo>
                      <a:pt x="2211569" y="1443547"/>
                    </a:lnTo>
                    <a:lnTo>
                      <a:pt x="2232526" y="1534717"/>
                    </a:lnTo>
                    <a:lnTo>
                      <a:pt x="2253484" y="1632737"/>
                    </a:lnTo>
                    <a:lnTo>
                      <a:pt x="2274442" y="1723907"/>
                    </a:lnTo>
                    <a:lnTo>
                      <a:pt x="2288386" y="1815076"/>
                    </a:lnTo>
                    <a:lnTo>
                      <a:pt x="2309344" y="1913014"/>
                    </a:lnTo>
                    <a:lnTo>
                      <a:pt x="2330547" y="1997171"/>
                    </a:lnTo>
                    <a:lnTo>
                      <a:pt x="2351504" y="2088341"/>
                    </a:lnTo>
                    <a:lnTo>
                      <a:pt x="2372462" y="2179348"/>
                    </a:lnTo>
                    <a:lnTo>
                      <a:pt x="2386488" y="2263504"/>
                    </a:lnTo>
                    <a:lnTo>
                      <a:pt x="2407446" y="2347742"/>
                    </a:lnTo>
                    <a:lnTo>
                      <a:pt x="2428404" y="2424641"/>
                    </a:lnTo>
                    <a:lnTo>
                      <a:pt x="2449361" y="2501867"/>
                    </a:lnTo>
                    <a:lnTo>
                      <a:pt x="2470319" y="2578847"/>
                    </a:lnTo>
                    <a:lnTo>
                      <a:pt x="2484508" y="2655991"/>
                    </a:lnTo>
                  </a:path>
                </a:pathLst>
              </a:custGeom>
              <a:ln w="27956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4"/>
              <p:cNvSpPr/>
              <p:nvPr/>
            </p:nvSpPr>
            <p:spPr>
              <a:xfrm>
                <a:off x="7735660" y="3874457"/>
                <a:ext cx="749300" cy="1058545"/>
              </a:xfrm>
              <a:custGeom>
                <a:avLst/>
                <a:gdLst/>
                <a:ahLst/>
                <a:cxnLst/>
                <a:rect l="l" t="t" r="r" b="b"/>
                <a:pathLst>
                  <a:path w="749300" h="1058545">
                    <a:moveTo>
                      <a:pt x="0" y="0"/>
                    </a:moveTo>
                    <a:lnTo>
                      <a:pt x="20957" y="69967"/>
                    </a:lnTo>
                    <a:lnTo>
                      <a:pt x="41915" y="133166"/>
                    </a:lnTo>
                    <a:lnTo>
                      <a:pt x="62873" y="196202"/>
                    </a:lnTo>
                    <a:lnTo>
                      <a:pt x="76899" y="259319"/>
                    </a:lnTo>
                    <a:lnTo>
                      <a:pt x="97857" y="315342"/>
                    </a:lnTo>
                    <a:lnTo>
                      <a:pt x="118814" y="371284"/>
                    </a:lnTo>
                    <a:lnTo>
                      <a:pt x="139935" y="427470"/>
                    </a:lnTo>
                    <a:lnTo>
                      <a:pt x="160974" y="476480"/>
                    </a:lnTo>
                    <a:lnTo>
                      <a:pt x="174919" y="525489"/>
                    </a:lnTo>
                    <a:lnTo>
                      <a:pt x="195877" y="567649"/>
                    </a:lnTo>
                    <a:lnTo>
                      <a:pt x="216834" y="609646"/>
                    </a:lnTo>
                    <a:lnTo>
                      <a:pt x="237792" y="644630"/>
                    </a:lnTo>
                    <a:lnTo>
                      <a:pt x="258750" y="686790"/>
                    </a:lnTo>
                    <a:lnTo>
                      <a:pt x="272776" y="721773"/>
                    </a:lnTo>
                    <a:lnTo>
                      <a:pt x="293897" y="749826"/>
                    </a:lnTo>
                    <a:lnTo>
                      <a:pt x="314936" y="777796"/>
                    </a:lnTo>
                    <a:lnTo>
                      <a:pt x="335894" y="805783"/>
                    </a:lnTo>
                    <a:lnTo>
                      <a:pt x="356852" y="833974"/>
                    </a:lnTo>
                    <a:lnTo>
                      <a:pt x="370796" y="854964"/>
                    </a:lnTo>
                    <a:lnTo>
                      <a:pt x="391754" y="875963"/>
                    </a:lnTo>
                    <a:lnTo>
                      <a:pt x="412712" y="896953"/>
                    </a:lnTo>
                    <a:lnTo>
                      <a:pt x="433669" y="917951"/>
                    </a:lnTo>
                    <a:lnTo>
                      <a:pt x="454872" y="931945"/>
                    </a:lnTo>
                    <a:lnTo>
                      <a:pt x="468816" y="945938"/>
                    </a:lnTo>
                    <a:lnTo>
                      <a:pt x="489856" y="960136"/>
                    </a:lnTo>
                    <a:lnTo>
                      <a:pt x="510813" y="974129"/>
                    </a:lnTo>
                    <a:lnTo>
                      <a:pt x="531771" y="988131"/>
                    </a:lnTo>
                    <a:lnTo>
                      <a:pt x="552729" y="995128"/>
                    </a:lnTo>
                    <a:lnTo>
                      <a:pt x="566673" y="1002124"/>
                    </a:lnTo>
                    <a:lnTo>
                      <a:pt x="587876" y="1016118"/>
                    </a:lnTo>
                    <a:lnTo>
                      <a:pt x="608833" y="1023115"/>
                    </a:lnTo>
                    <a:lnTo>
                      <a:pt x="629791" y="1030111"/>
                    </a:lnTo>
                    <a:lnTo>
                      <a:pt x="650749" y="1037116"/>
                    </a:lnTo>
                    <a:lnTo>
                      <a:pt x="664775" y="1037116"/>
                    </a:lnTo>
                    <a:lnTo>
                      <a:pt x="685733" y="1044113"/>
                    </a:lnTo>
                    <a:lnTo>
                      <a:pt x="706690" y="1051110"/>
                    </a:lnTo>
                    <a:lnTo>
                      <a:pt x="727648" y="1051110"/>
                    </a:lnTo>
                    <a:lnTo>
                      <a:pt x="748769" y="1058107"/>
                    </a:lnTo>
                  </a:path>
                </a:pathLst>
              </a:custGeom>
              <a:ln w="27956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5992990" y="4918570"/>
                <a:ext cx="1728470" cy="91440"/>
              </a:xfrm>
              <a:custGeom>
                <a:avLst/>
                <a:gdLst/>
                <a:ahLst/>
                <a:cxnLst/>
                <a:rect l="l" t="t" r="r" b="b"/>
                <a:pathLst>
                  <a:path w="1728470" h="91439">
                    <a:moveTo>
                      <a:pt x="90843" y="41998"/>
                    </a:moveTo>
                    <a:lnTo>
                      <a:pt x="88112" y="23622"/>
                    </a:lnTo>
                    <a:lnTo>
                      <a:pt x="79502" y="10502"/>
                    </a:lnTo>
                    <a:lnTo>
                      <a:pt x="64350" y="2628"/>
                    </a:lnTo>
                    <a:lnTo>
                      <a:pt x="41986" y="0"/>
                    </a:lnTo>
                    <a:lnTo>
                      <a:pt x="23634" y="3619"/>
                    </a:lnTo>
                    <a:lnTo>
                      <a:pt x="10502" y="13131"/>
                    </a:lnTo>
                    <a:lnTo>
                      <a:pt x="2616" y="26581"/>
                    </a:lnTo>
                    <a:lnTo>
                      <a:pt x="0" y="41998"/>
                    </a:lnTo>
                    <a:lnTo>
                      <a:pt x="3594" y="61569"/>
                    </a:lnTo>
                    <a:lnTo>
                      <a:pt x="13106" y="77152"/>
                    </a:lnTo>
                    <a:lnTo>
                      <a:pt x="26555" y="87452"/>
                    </a:lnTo>
                    <a:lnTo>
                      <a:pt x="41986" y="91173"/>
                    </a:lnTo>
                    <a:lnTo>
                      <a:pt x="61391" y="88442"/>
                    </a:lnTo>
                    <a:lnTo>
                      <a:pt x="76873" y="79781"/>
                    </a:lnTo>
                    <a:lnTo>
                      <a:pt x="87122" y="64528"/>
                    </a:lnTo>
                    <a:lnTo>
                      <a:pt x="90843" y="41998"/>
                    </a:lnTo>
                    <a:close/>
                  </a:path>
                  <a:path w="1728470" h="91439">
                    <a:moveTo>
                      <a:pt x="825741" y="41998"/>
                    </a:moveTo>
                    <a:lnTo>
                      <a:pt x="823010" y="23622"/>
                    </a:lnTo>
                    <a:lnTo>
                      <a:pt x="814362" y="10502"/>
                    </a:lnTo>
                    <a:lnTo>
                      <a:pt x="799185" y="2628"/>
                    </a:lnTo>
                    <a:lnTo>
                      <a:pt x="776820" y="0"/>
                    </a:lnTo>
                    <a:lnTo>
                      <a:pt x="758456" y="3619"/>
                    </a:lnTo>
                    <a:lnTo>
                      <a:pt x="745324" y="13131"/>
                    </a:lnTo>
                    <a:lnTo>
                      <a:pt x="737450" y="26581"/>
                    </a:lnTo>
                    <a:lnTo>
                      <a:pt x="734822" y="41998"/>
                    </a:lnTo>
                    <a:lnTo>
                      <a:pt x="738428" y="61569"/>
                    </a:lnTo>
                    <a:lnTo>
                      <a:pt x="747953" y="77152"/>
                    </a:lnTo>
                    <a:lnTo>
                      <a:pt x="761415" y="87452"/>
                    </a:lnTo>
                    <a:lnTo>
                      <a:pt x="776820" y="91173"/>
                    </a:lnTo>
                    <a:lnTo>
                      <a:pt x="796226" y="88442"/>
                    </a:lnTo>
                    <a:lnTo>
                      <a:pt x="811733" y="79781"/>
                    </a:lnTo>
                    <a:lnTo>
                      <a:pt x="822020" y="64528"/>
                    </a:lnTo>
                    <a:lnTo>
                      <a:pt x="825741" y="41998"/>
                    </a:lnTo>
                    <a:close/>
                  </a:path>
                  <a:path w="1728470" h="91439">
                    <a:moveTo>
                      <a:pt x="958672" y="41998"/>
                    </a:moveTo>
                    <a:lnTo>
                      <a:pt x="955941" y="23622"/>
                    </a:lnTo>
                    <a:lnTo>
                      <a:pt x="947331" y="10502"/>
                    </a:lnTo>
                    <a:lnTo>
                      <a:pt x="932180" y="2628"/>
                    </a:lnTo>
                    <a:lnTo>
                      <a:pt x="909815" y="0"/>
                    </a:lnTo>
                    <a:lnTo>
                      <a:pt x="891463" y="3619"/>
                    </a:lnTo>
                    <a:lnTo>
                      <a:pt x="878332" y="13131"/>
                    </a:lnTo>
                    <a:lnTo>
                      <a:pt x="870445" y="26581"/>
                    </a:lnTo>
                    <a:lnTo>
                      <a:pt x="867829" y="41998"/>
                    </a:lnTo>
                    <a:lnTo>
                      <a:pt x="871423" y="61569"/>
                    </a:lnTo>
                    <a:lnTo>
                      <a:pt x="880935" y="77152"/>
                    </a:lnTo>
                    <a:lnTo>
                      <a:pt x="894384" y="87452"/>
                    </a:lnTo>
                    <a:lnTo>
                      <a:pt x="909815" y="91173"/>
                    </a:lnTo>
                    <a:lnTo>
                      <a:pt x="929220" y="88442"/>
                    </a:lnTo>
                    <a:lnTo>
                      <a:pt x="944702" y="79781"/>
                    </a:lnTo>
                    <a:lnTo>
                      <a:pt x="954951" y="64528"/>
                    </a:lnTo>
                    <a:lnTo>
                      <a:pt x="958672" y="41998"/>
                    </a:lnTo>
                    <a:close/>
                  </a:path>
                  <a:path w="1728470" h="91439">
                    <a:moveTo>
                      <a:pt x="1728470" y="41998"/>
                    </a:moveTo>
                    <a:lnTo>
                      <a:pt x="1725752" y="23622"/>
                    </a:lnTo>
                    <a:lnTo>
                      <a:pt x="1717128" y="10502"/>
                    </a:lnTo>
                    <a:lnTo>
                      <a:pt x="1701952" y="2628"/>
                    </a:lnTo>
                    <a:lnTo>
                      <a:pt x="1679549" y="0"/>
                    </a:lnTo>
                    <a:lnTo>
                      <a:pt x="1666506" y="2578"/>
                    </a:lnTo>
                    <a:lnTo>
                      <a:pt x="1644650" y="0"/>
                    </a:lnTo>
                    <a:lnTo>
                      <a:pt x="1626285" y="3619"/>
                    </a:lnTo>
                    <a:lnTo>
                      <a:pt x="1613154" y="13131"/>
                    </a:lnTo>
                    <a:lnTo>
                      <a:pt x="1605280" y="26581"/>
                    </a:lnTo>
                    <a:lnTo>
                      <a:pt x="1602651" y="41998"/>
                    </a:lnTo>
                    <a:lnTo>
                      <a:pt x="1606257" y="61569"/>
                    </a:lnTo>
                    <a:lnTo>
                      <a:pt x="1615782" y="77152"/>
                    </a:lnTo>
                    <a:lnTo>
                      <a:pt x="1629244" y="87452"/>
                    </a:lnTo>
                    <a:lnTo>
                      <a:pt x="1644650" y="91173"/>
                    </a:lnTo>
                    <a:lnTo>
                      <a:pt x="1664055" y="88442"/>
                    </a:lnTo>
                    <a:lnTo>
                      <a:pt x="1665312" y="87744"/>
                    </a:lnTo>
                    <a:lnTo>
                      <a:pt x="1679549" y="91173"/>
                    </a:lnTo>
                    <a:lnTo>
                      <a:pt x="1698993" y="88442"/>
                    </a:lnTo>
                    <a:lnTo>
                      <a:pt x="1714500" y="79781"/>
                    </a:lnTo>
                    <a:lnTo>
                      <a:pt x="1724761" y="64528"/>
                    </a:lnTo>
                    <a:lnTo>
                      <a:pt x="1728470" y="41998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5992989" y="4918570"/>
                <a:ext cx="1721485" cy="84455"/>
              </a:xfrm>
              <a:custGeom>
                <a:avLst/>
                <a:gdLst/>
                <a:ahLst/>
                <a:cxnLst/>
                <a:rect l="l" t="t" r="r" b="b"/>
                <a:pathLst>
                  <a:path w="1721484" h="84454">
                    <a:moveTo>
                      <a:pt x="1602653" y="41988"/>
                    </a:moveTo>
                    <a:lnTo>
                      <a:pt x="1606268" y="57521"/>
                    </a:lnTo>
                    <a:lnTo>
                      <a:pt x="1615793" y="71028"/>
                    </a:lnTo>
                    <a:lnTo>
                      <a:pt x="1629247" y="80562"/>
                    </a:lnTo>
                    <a:lnTo>
                      <a:pt x="1644650" y="84172"/>
                    </a:lnTo>
                    <a:lnTo>
                      <a:pt x="1660041" y="81546"/>
                    </a:lnTo>
                    <a:lnTo>
                      <a:pt x="1673467" y="73652"/>
                    </a:lnTo>
                    <a:lnTo>
                      <a:pt x="1682964" y="60472"/>
                    </a:lnTo>
                    <a:lnTo>
                      <a:pt x="1686566" y="41988"/>
                    </a:lnTo>
                    <a:lnTo>
                      <a:pt x="1683938" y="23617"/>
                    </a:lnTo>
                    <a:lnTo>
                      <a:pt x="1676066" y="10496"/>
                    </a:lnTo>
                    <a:lnTo>
                      <a:pt x="1662965" y="2623"/>
                    </a:lnTo>
                    <a:lnTo>
                      <a:pt x="1644650" y="0"/>
                    </a:lnTo>
                    <a:lnTo>
                      <a:pt x="1626288" y="3607"/>
                    </a:lnTo>
                    <a:lnTo>
                      <a:pt x="1613163" y="13119"/>
                    </a:lnTo>
                    <a:lnTo>
                      <a:pt x="1605282" y="26569"/>
                    </a:lnTo>
                    <a:lnTo>
                      <a:pt x="1602653" y="41988"/>
                    </a:lnTo>
                    <a:close/>
                  </a:path>
                  <a:path w="1721484" h="84454">
                    <a:moveTo>
                      <a:pt x="1637637" y="41988"/>
                    </a:moveTo>
                    <a:lnTo>
                      <a:pt x="1641239" y="57521"/>
                    </a:lnTo>
                    <a:lnTo>
                      <a:pt x="1650736" y="71028"/>
                    </a:lnTo>
                    <a:lnTo>
                      <a:pt x="1664162" y="80562"/>
                    </a:lnTo>
                    <a:lnTo>
                      <a:pt x="1679553" y="84172"/>
                    </a:lnTo>
                    <a:lnTo>
                      <a:pt x="1694943" y="81546"/>
                    </a:lnTo>
                    <a:lnTo>
                      <a:pt x="1708369" y="73652"/>
                    </a:lnTo>
                    <a:lnTo>
                      <a:pt x="1717866" y="60472"/>
                    </a:lnTo>
                    <a:lnTo>
                      <a:pt x="1721468" y="41988"/>
                    </a:lnTo>
                    <a:lnTo>
                      <a:pt x="1718852" y="23617"/>
                    </a:lnTo>
                    <a:lnTo>
                      <a:pt x="1710999" y="10496"/>
                    </a:lnTo>
                    <a:lnTo>
                      <a:pt x="1697902" y="2623"/>
                    </a:lnTo>
                    <a:lnTo>
                      <a:pt x="1679553" y="0"/>
                    </a:lnTo>
                    <a:lnTo>
                      <a:pt x="1661203" y="3607"/>
                    </a:lnTo>
                    <a:lnTo>
                      <a:pt x="1648106" y="13119"/>
                    </a:lnTo>
                    <a:lnTo>
                      <a:pt x="1640253" y="26569"/>
                    </a:lnTo>
                    <a:lnTo>
                      <a:pt x="1637637" y="41988"/>
                    </a:lnTo>
                    <a:close/>
                  </a:path>
                  <a:path w="1721484" h="84454">
                    <a:moveTo>
                      <a:pt x="0" y="41988"/>
                    </a:moveTo>
                    <a:lnTo>
                      <a:pt x="3603" y="57521"/>
                    </a:lnTo>
                    <a:lnTo>
                      <a:pt x="13108" y="71028"/>
                    </a:lnTo>
                    <a:lnTo>
                      <a:pt x="26559" y="80562"/>
                    </a:lnTo>
                    <a:lnTo>
                      <a:pt x="41996" y="84172"/>
                    </a:lnTo>
                    <a:lnTo>
                      <a:pt x="57387" y="81546"/>
                    </a:lnTo>
                    <a:lnTo>
                      <a:pt x="70813" y="73652"/>
                    </a:lnTo>
                    <a:lnTo>
                      <a:pt x="80310" y="60472"/>
                    </a:lnTo>
                    <a:lnTo>
                      <a:pt x="83912" y="41988"/>
                    </a:lnTo>
                    <a:lnTo>
                      <a:pt x="81285" y="23617"/>
                    </a:lnTo>
                    <a:lnTo>
                      <a:pt x="73413" y="10496"/>
                    </a:lnTo>
                    <a:lnTo>
                      <a:pt x="60312" y="2623"/>
                    </a:lnTo>
                    <a:lnTo>
                      <a:pt x="41996" y="0"/>
                    </a:lnTo>
                    <a:lnTo>
                      <a:pt x="23634" y="3607"/>
                    </a:lnTo>
                    <a:lnTo>
                      <a:pt x="10509" y="13119"/>
                    </a:lnTo>
                    <a:lnTo>
                      <a:pt x="2628" y="26569"/>
                    </a:lnTo>
                    <a:lnTo>
                      <a:pt x="0" y="41988"/>
                    </a:lnTo>
                    <a:close/>
                  </a:path>
                  <a:path w="1721484" h="84454">
                    <a:moveTo>
                      <a:pt x="867828" y="41988"/>
                    </a:moveTo>
                    <a:lnTo>
                      <a:pt x="871432" y="57521"/>
                    </a:lnTo>
                    <a:lnTo>
                      <a:pt x="880937" y="71028"/>
                    </a:lnTo>
                    <a:lnTo>
                      <a:pt x="894387" y="80562"/>
                    </a:lnTo>
                    <a:lnTo>
                      <a:pt x="909825" y="84172"/>
                    </a:lnTo>
                    <a:lnTo>
                      <a:pt x="925216" y="81546"/>
                    </a:lnTo>
                    <a:lnTo>
                      <a:pt x="938642" y="73652"/>
                    </a:lnTo>
                    <a:lnTo>
                      <a:pt x="948139" y="60472"/>
                    </a:lnTo>
                    <a:lnTo>
                      <a:pt x="951741" y="41988"/>
                    </a:lnTo>
                    <a:lnTo>
                      <a:pt x="949113" y="23617"/>
                    </a:lnTo>
                    <a:lnTo>
                      <a:pt x="941242" y="10496"/>
                    </a:lnTo>
                    <a:lnTo>
                      <a:pt x="928140" y="2623"/>
                    </a:lnTo>
                    <a:lnTo>
                      <a:pt x="909825" y="0"/>
                    </a:lnTo>
                    <a:lnTo>
                      <a:pt x="891463" y="3607"/>
                    </a:lnTo>
                    <a:lnTo>
                      <a:pt x="878338" y="13119"/>
                    </a:lnTo>
                    <a:lnTo>
                      <a:pt x="870457" y="26569"/>
                    </a:lnTo>
                    <a:lnTo>
                      <a:pt x="867828" y="41988"/>
                    </a:lnTo>
                    <a:close/>
                  </a:path>
                  <a:path w="1721484" h="84454">
                    <a:moveTo>
                      <a:pt x="734824" y="41988"/>
                    </a:moveTo>
                    <a:lnTo>
                      <a:pt x="738439" y="57521"/>
                    </a:lnTo>
                    <a:lnTo>
                      <a:pt x="747964" y="71028"/>
                    </a:lnTo>
                    <a:lnTo>
                      <a:pt x="761418" y="80562"/>
                    </a:lnTo>
                    <a:lnTo>
                      <a:pt x="776821" y="84172"/>
                    </a:lnTo>
                    <a:lnTo>
                      <a:pt x="792212" y="81546"/>
                    </a:lnTo>
                    <a:lnTo>
                      <a:pt x="805638" y="73652"/>
                    </a:lnTo>
                    <a:lnTo>
                      <a:pt x="815135" y="60472"/>
                    </a:lnTo>
                    <a:lnTo>
                      <a:pt x="818737" y="41988"/>
                    </a:lnTo>
                    <a:lnTo>
                      <a:pt x="816109" y="23617"/>
                    </a:lnTo>
                    <a:lnTo>
                      <a:pt x="808238" y="10496"/>
                    </a:lnTo>
                    <a:lnTo>
                      <a:pt x="795136" y="2623"/>
                    </a:lnTo>
                    <a:lnTo>
                      <a:pt x="776821" y="0"/>
                    </a:lnTo>
                    <a:lnTo>
                      <a:pt x="758459" y="3607"/>
                    </a:lnTo>
                    <a:lnTo>
                      <a:pt x="745334" y="13119"/>
                    </a:lnTo>
                    <a:lnTo>
                      <a:pt x="737453" y="26569"/>
                    </a:lnTo>
                    <a:lnTo>
                      <a:pt x="734824" y="41988"/>
                    </a:lnTo>
                    <a:close/>
                  </a:path>
                </a:pathLst>
              </a:custGeom>
              <a:ln w="13978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5251151" y="1568792"/>
                <a:ext cx="3233420" cy="3378200"/>
              </a:xfrm>
              <a:custGeom>
                <a:avLst/>
                <a:gdLst/>
                <a:ahLst/>
                <a:cxnLst/>
                <a:rect l="l" t="t" r="r" b="b"/>
                <a:pathLst>
                  <a:path w="3233420" h="3378200">
                    <a:moveTo>
                      <a:pt x="0" y="3377765"/>
                    </a:moveTo>
                    <a:lnTo>
                      <a:pt x="21039" y="3377765"/>
                    </a:lnTo>
                    <a:lnTo>
                      <a:pt x="41996" y="3377765"/>
                    </a:lnTo>
                    <a:lnTo>
                      <a:pt x="62954" y="3370768"/>
                    </a:lnTo>
                    <a:lnTo>
                      <a:pt x="83912" y="3370768"/>
                    </a:lnTo>
                    <a:lnTo>
                      <a:pt x="97857" y="3370768"/>
                    </a:lnTo>
                    <a:lnTo>
                      <a:pt x="119059" y="3363771"/>
                    </a:lnTo>
                    <a:lnTo>
                      <a:pt x="140017" y="3363771"/>
                    </a:lnTo>
                    <a:lnTo>
                      <a:pt x="160974" y="3356774"/>
                    </a:lnTo>
                    <a:lnTo>
                      <a:pt x="181932" y="3356774"/>
                    </a:lnTo>
                    <a:lnTo>
                      <a:pt x="195958" y="3349778"/>
                    </a:lnTo>
                    <a:lnTo>
                      <a:pt x="216916" y="3349778"/>
                    </a:lnTo>
                    <a:lnTo>
                      <a:pt x="237874" y="3342781"/>
                    </a:lnTo>
                    <a:lnTo>
                      <a:pt x="258994" y="3335776"/>
                    </a:lnTo>
                    <a:lnTo>
                      <a:pt x="273021" y="3328779"/>
                    </a:lnTo>
                    <a:lnTo>
                      <a:pt x="293978" y="3328779"/>
                    </a:lnTo>
                    <a:lnTo>
                      <a:pt x="314936" y="3321783"/>
                    </a:lnTo>
                    <a:lnTo>
                      <a:pt x="335894" y="3307789"/>
                    </a:lnTo>
                    <a:lnTo>
                      <a:pt x="356852" y="3300792"/>
                    </a:lnTo>
                    <a:lnTo>
                      <a:pt x="370878" y="3293796"/>
                    </a:lnTo>
                    <a:lnTo>
                      <a:pt x="391835" y="3279794"/>
                    </a:lnTo>
                    <a:lnTo>
                      <a:pt x="412956" y="3272797"/>
                    </a:lnTo>
                    <a:lnTo>
                      <a:pt x="433914" y="3258804"/>
                    </a:lnTo>
                    <a:lnTo>
                      <a:pt x="454953" y="3244606"/>
                    </a:lnTo>
                    <a:lnTo>
                      <a:pt x="468898" y="3230613"/>
                    </a:lnTo>
                    <a:lnTo>
                      <a:pt x="489856" y="3216611"/>
                    </a:lnTo>
                    <a:lnTo>
                      <a:pt x="510813" y="3202618"/>
                    </a:lnTo>
                    <a:lnTo>
                      <a:pt x="531771" y="3181627"/>
                    </a:lnTo>
                    <a:lnTo>
                      <a:pt x="552973" y="3167626"/>
                    </a:lnTo>
                    <a:lnTo>
                      <a:pt x="566918" y="3146636"/>
                    </a:lnTo>
                    <a:lnTo>
                      <a:pt x="587876" y="3118640"/>
                    </a:lnTo>
                    <a:lnTo>
                      <a:pt x="608915" y="3097487"/>
                    </a:lnTo>
                    <a:lnTo>
                      <a:pt x="629873" y="3069435"/>
                    </a:lnTo>
                    <a:lnTo>
                      <a:pt x="650830" y="3048477"/>
                    </a:lnTo>
                    <a:lnTo>
                      <a:pt x="664775" y="3020507"/>
                    </a:lnTo>
                    <a:lnTo>
                      <a:pt x="685733" y="2985523"/>
                    </a:lnTo>
                    <a:lnTo>
                      <a:pt x="706935" y="2957307"/>
                    </a:lnTo>
                    <a:lnTo>
                      <a:pt x="727893" y="2922324"/>
                    </a:lnTo>
                    <a:lnTo>
                      <a:pt x="748851" y="2880327"/>
                    </a:lnTo>
                    <a:lnTo>
                      <a:pt x="762795" y="2845343"/>
                    </a:lnTo>
                    <a:lnTo>
                      <a:pt x="783834" y="2803102"/>
                    </a:lnTo>
                    <a:lnTo>
                      <a:pt x="804792" y="2761187"/>
                    </a:lnTo>
                    <a:lnTo>
                      <a:pt x="825750" y="2719190"/>
                    </a:lnTo>
                    <a:lnTo>
                      <a:pt x="846871" y="2670017"/>
                    </a:lnTo>
                    <a:lnTo>
                      <a:pt x="860897" y="2621007"/>
                    </a:lnTo>
                    <a:lnTo>
                      <a:pt x="881855" y="2571997"/>
                    </a:lnTo>
                    <a:lnTo>
                      <a:pt x="902812" y="2515811"/>
                    </a:lnTo>
                    <a:lnTo>
                      <a:pt x="923770" y="2459870"/>
                    </a:lnTo>
                    <a:lnTo>
                      <a:pt x="944728" y="2403684"/>
                    </a:lnTo>
                    <a:lnTo>
                      <a:pt x="958754" y="2340648"/>
                    </a:lnTo>
                    <a:lnTo>
                      <a:pt x="979712" y="2284706"/>
                    </a:lnTo>
                    <a:lnTo>
                      <a:pt x="1000832" y="2221507"/>
                    </a:lnTo>
                    <a:lnTo>
                      <a:pt x="1021790" y="2151540"/>
                    </a:lnTo>
                    <a:lnTo>
                      <a:pt x="1035816" y="2088341"/>
                    </a:lnTo>
                    <a:lnTo>
                      <a:pt x="1056774" y="2018373"/>
                    </a:lnTo>
                    <a:lnTo>
                      <a:pt x="1077732" y="1948161"/>
                    </a:lnTo>
                    <a:lnTo>
                      <a:pt x="1098689" y="1871181"/>
                    </a:lnTo>
                    <a:lnTo>
                      <a:pt x="1119647" y="1801050"/>
                    </a:lnTo>
                    <a:lnTo>
                      <a:pt x="1133673" y="1724070"/>
                    </a:lnTo>
                    <a:lnTo>
                      <a:pt x="1154794" y="1646845"/>
                    </a:lnTo>
                    <a:lnTo>
                      <a:pt x="1175752" y="1569701"/>
                    </a:lnTo>
                    <a:lnTo>
                      <a:pt x="1196710" y="1492720"/>
                    </a:lnTo>
                    <a:lnTo>
                      <a:pt x="1217749" y="1415577"/>
                    </a:lnTo>
                    <a:lnTo>
                      <a:pt x="1231694" y="1338596"/>
                    </a:lnTo>
                    <a:lnTo>
                      <a:pt x="1252651" y="1261371"/>
                    </a:lnTo>
                    <a:lnTo>
                      <a:pt x="1273609" y="1184391"/>
                    </a:lnTo>
                    <a:lnTo>
                      <a:pt x="1294811" y="1107247"/>
                    </a:lnTo>
                    <a:lnTo>
                      <a:pt x="1315769" y="1030266"/>
                    </a:lnTo>
                    <a:lnTo>
                      <a:pt x="1329714" y="953123"/>
                    </a:lnTo>
                    <a:lnTo>
                      <a:pt x="1350671" y="876142"/>
                    </a:lnTo>
                    <a:lnTo>
                      <a:pt x="1371629" y="805930"/>
                    </a:lnTo>
                    <a:lnTo>
                      <a:pt x="1392668" y="735963"/>
                    </a:lnTo>
                    <a:lnTo>
                      <a:pt x="1413626" y="665751"/>
                    </a:lnTo>
                    <a:lnTo>
                      <a:pt x="1427571" y="595783"/>
                    </a:lnTo>
                    <a:lnTo>
                      <a:pt x="1448773" y="532584"/>
                    </a:lnTo>
                    <a:lnTo>
                      <a:pt x="1469731" y="469630"/>
                    </a:lnTo>
                    <a:lnTo>
                      <a:pt x="1490688" y="413444"/>
                    </a:lnTo>
                    <a:lnTo>
                      <a:pt x="1511646" y="357502"/>
                    </a:lnTo>
                    <a:lnTo>
                      <a:pt x="1525591" y="301316"/>
                    </a:lnTo>
                    <a:lnTo>
                      <a:pt x="1546549" y="252306"/>
                    </a:lnTo>
                    <a:lnTo>
                      <a:pt x="1567588" y="210310"/>
                    </a:lnTo>
                    <a:lnTo>
                      <a:pt x="1588709" y="168150"/>
                    </a:lnTo>
                    <a:lnTo>
                      <a:pt x="1609666" y="133166"/>
                    </a:lnTo>
                    <a:lnTo>
                      <a:pt x="1623693" y="98101"/>
                    </a:lnTo>
                    <a:lnTo>
                      <a:pt x="1644650" y="70130"/>
                    </a:lnTo>
                    <a:lnTo>
                      <a:pt x="1665608" y="49172"/>
                    </a:lnTo>
                    <a:lnTo>
                      <a:pt x="1686566" y="27970"/>
                    </a:lnTo>
                    <a:lnTo>
                      <a:pt x="1707523" y="13944"/>
                    </a:lnTo>
                    <a:lnTo>
                      <a:pt x="1721550" y="6931"/>
                    </a:lnTo>
                    <a:lnTo>
                      <a:pt x="1742670" y="0"/>
                    </a:lnTo>
                    <a:lnTo>
                      <a:pt x="1763628" y="0"/>
                    </a:lnTo>
                    <a:lnTo>
                      <a:pt x="1819570" y="27970"/>
                    </a:lnTo>
                    <a:lnTo>
                      <a:pt x="1861485" y="77143"/>
                    </a:lnTo>
                    <a:lnTo>
                      <a:pt x="1882687" y="105114"/>
                    </a:lnTo>
                    <a:lnTo>
                      <a:pt x="1896632" y="140098"/>
                    </a:lnTo>
                    <a:lnTo>
                      <a:pt x="1917590" y="175326"/>
                    </a:lnTo>
                    <a:lnTo>
                      <a:pt x="1938548" y="217323"/>
                    </a:lnTo>
                    <a:lnTo>
                      <a:pt x="1959505" y="259319"/>
                    </a:lnTo>
                    <a:lnTo>
                      <a:pt x="1980463" y="308248"/>
                    </a:lnTo>
                    <a:lnTo>
                      <a:pt x="1994489" y="364434"/>
                    </a:lnTo>
                    <a:lnTo>
                      <a:pt x="2015447" y="420457"/>
                    </a:lnTo>
                    <a:lnTo>
                      <a:pt x="2036649" y="476643"/>
                    </a:lnTo>
                    <a:lnTo>
                      <a:pt x="2057607" y="539597"/>
                    </a:lnTo>
                    <a:lnTo>
                      <a:pt x="2078565" y="609809"/>
                    </a:lnTo>
                    <a:lnTo>
                      <a:pt x="2092509" y="672764"/>
                    </a:lnTo>
                    <a:lnTo>
                      <a:pt x="2113467" y="742976"/>
                    </a:lnTo>
                    <a:lnTo>
                      <a:pt x="2134425" y="812943"/>
                    </a:lnTo>
                    <a:lnTo>
                      <a:pt x="2155464" y="890087"/>
                    </a:lnTo>
                    <a:lnTo>
                      <a:pt x="2176422" y="967067"/>
                    </a:lnTo>
                    <a:lnTo>
                      <a:pt x="2190529" y="1037279"/>
                    </a:lnTo>
                    <a:lnTo>
                      <a:pt x="2211569" y="1114260"/>
                    </a:lnTo>
                    <a:lnTo>
                      <a:pt x="2232526" y="1191404"/>
                    </a:lnTo>
                    <a:lnTo>
                      <a:pt x="2253484" y="1268384"/>
                    </a:lnTo>
                    <a:lnTo>
                      <a:pt x="2274442" y="1352541"/>
                    </a:lnTo>
                    <a:lnTo>
                      <a:pt x="2288386" y="1429521"/>
                    </a:lnTo>
                    <a:lnTo>
                      <a:pt x="2309344" y="1506746"/>
                    </a:lnTo>
                    <a:lnTo>
                      <a:pt x="2330547" y="1583890"/>
                    </a:lnTo>
                    <a:lnTo>
                      <a:pt x="2351504" y="1660871"/>
                    </a:lnTo>
                    <a:lnTo>
                      <a:pt x="2372462" y="1738014"/>
                    </a:lnTo>
                    <a:lnTo>
                      <a:pt x="2386488" y="1808063"/>
                    </a:lnTo>
                    <a:lnTo>
                      <a:pt x="2407446" y="1885207"/>
                    </a:lnTo>
                    <a:lnTo>
                      <a:pt x="2428404" y="1955174"/>
                    </a:lnTo>
                    <a:lnTo>
                      <a:pt x="2449361" y="2025386"/>
                    </a:lnTo>
                    <a:lnTo>
                      <a:pt x="2470319" y="2095354"/>
                    </a:lnTo>
                    <a:lnTo>
                      <a:pt x="2484508" y="2158553"/>
                    </a:lnTo>
                  </a:path>
                  <a:path w="3233420" h="3378200">
                    <a:moveTo>
                      <a:pt x="2484508" y="2158553"/>
                    </a:moveTo>
                    <a:lnTo>
                      <a:pt x="2505466" y="2228520"/>
                    </a:lnTo>
                    <a:lnTo>
                      <a:pt x="2526424" y="2291720"/>
                    </a:lnTo>
                    <a:lnTo>
                      <a:pt x="2547381" y="2354674"/>
                    </a:lnTo>
                    <a:lnTo>
                      <a:pt x="2561408" y="2410615"/>
                    </a:lnTo>
                    <a:lnTo>
                      <a:pt x="2582365" y="2466801"/>
                    </a:lnTo>
                    <a:lnTo>
                      <a:pt x="2603323" y="2522824"/>
                    </a:lnTo>
                    <a:lnTo>
                      <a:pt x="2624444" y="2579010"/>
                    </a:lnTo>
                    <a:lnTo>
                      <a:pt x="2645483" y="2628020"/>
                    </a:lnTo>
                    <a:lnTo>
                      <a:pt x="2659428" y="2676948"/>
                    </a:lnTo>
                    <a:lnTo>
                      <a:pt x="2680386" y="2726121"/>
                    </a:lnTo>
                    <a:lnTo>
                      <a:pt x="2701343" y="2768118"/>
                    </a:lnTo>
                    <a:lnTo>
                      <a:pt x="2722301" y="2810115"/>
                    </a:lnTo>
                    <a:lnTo>
                      <a:pt x="2743259" y="2852356"/>
                    </a:lnTo>
                    <a:lnTo>
                      <a:pt x="2757285" y="2887340"/>
                    </a:lnTo>
                    <a:lnTo>
                      <a:pt x="2778406" y="2922324"/>
                    </a:lnTo>
                    <a:lnTo>
                      <a:pt x="2799445" y="2957307"/>
                    </a:lnTo>
                    <a:lnTo>
                      <a:pt x="2820403" y="2992454"/>
                    </a:lnTo>
                    <a:lnTo>
                      <a:pt x="2841360" y="3020507"/>
                    </a:lnTo>
                    <a:lnTo>
                      <a:pt x="2855305" y="3048477"/>
                    </a:lnTo>
                    <a:lnTo>
                      <a:pt x="2876263" y="3076448"/>
                    </a:lnTo>
                    <a:lnTo>
                      <a:pt x="2897220" y="3104451"/>
                    </a:lnTo>
                    <a:lnTo>
                      <a:pt x="2918178" y="3125645"/>
                    </a:lnTo>
                    <a:lnTo>
                      <a:pt x="2939380" y="3146636"/>
                    </a:lnTo>
                    <a:lnTo>
                      <a:pt x="2953325" y="3167626"/>
                    </a:lnTo>
                    <a:lnTo>
                      <a:pt x="2974364" y="3188624"/>
                    </a:lnTo>
                    <a:lnTo>
                      <a:pt x="2995322" y="3202618"/>
                    </a:lnTo>
                    <a:lnTo>
                      <a:pt x="3016280" y="3216611"/>
                    </a:lnTo>
                    <a:lnTo>
                      <a:pt x="3037238" y="3237610"/>
                    </a:lnTo>
                    <a:lnTo>
                      <a:pt x="3051182" y="3251603"/>
                    </a:lnTo>
                    <a:lnTo>
                      <a:pt x="3072385" y="3258804"/>
                    </a:lnTo>
                    <a:lnTo>
                      <a:pt x="3093342" y="3272797"/>
                    </a:lnTo>
                    <a:lnTo>
                      <a:pt x="3114300" y="3286791"/>
                    </a:lnTo>
                    <a:lnTo>
                      <a:pt x="3135258" y="3293796"/>
                    </a:lnTo>
                    <a:lnTo>
                      <a:pt x="3149284" y="3300792"/>
                    </a:lnTo>
                    <a:lnTo>
                      <a:pt x="3170242" y="3314786"/>
                    </a:lnTo>
                    <a:lnTo>
                      <a:pt x="3191199" y="3321783"/>
                    </a:lnTo>
                    <a:lnTo>
                      <a:pt x="3212157" y="3328779"/>
                    </a:lnTo>
                    <a:lnTo>
                      <a:pt x="3233278" y="3335776"/>
                    </a:lnTo>
                  </a:path>
                </a:pathLst>
              </a:custGeom>
              <a:ln w="27956">
                <a:solidFill>
                  <a:srgbClr val="0000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7035028A-D4DF-4165-A0DB-37FE0A53AD59}"/>
              </a:ext>
            </a:extLst>
          </p:cNvPr>
          <p:cNvGrpSpPr/>
          <p:nvPr/>
        </p:nvGrpSpPr>
        <p:grpSpPr>
          <a:xfrm>
            <a:off x="1661658" y="1295400"/>
            <a:ext cx="4267427" cy="4995989"/>
            <a:chOff x="1661658" y="1571714"/>
            <a:chExt cx="4267427" cy="4995989"/>
          </a:xfrm>
        </p:grpSpPr>
        <p:grpSp>
          <p:nvGrpSpPr>
            <p:cNvPr id="78" name="object 78"/>
            <p:cNvGrpSpPr/>
            <p:nvPr/>
          </p:nvGrpSpPr>
          <p:grpSpPr>
            <a:xfrm>
              <a:off x="2065967" y="2586559"/>
              <a:ext cx="3801745" cy="3672840"/>
              <a:chOff x="550950" y="2695407"/>
              <a:chExt cx="3801745" cy="3672840"/>
            </a:xfrm>
          </p:grpSpPr>
          <p:sp>
            <p:nvSpPr>
              <p:cNvPr id="79" name="object 79"/>
              <p:cNvSpPr/>
              <p:nvPr/>
            </p:nvSpPr>
            <p:spPr>
              <a:xfrm>
                <a:off x="551585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555129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0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551006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82"/>
              <p:cNvSpPr/>
              <p:nvPr/>
            </p:nvSpPr>
            <p:spPr>
              <a:xfrm>
                <a:off x="555129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0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3"/>
              <p:cNvSpPr/>
              <p:nvPr/>
            </p:nvSpPr>
            <p:spPr>
              <a:xfrm>
                <a:off x="771472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4"/>
              <p:cNvSpPr/>
              <p:nvPr/>
            </p:nvSpPr>
            <p:spPr>
              <a:xfrm>
                <a:off x="775024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5" name="object 85"/>
              <p:cNvSpPr/>
              <p:nvPr/>
            </p:nvSpPr>
            <p:spPr>
              <a:xfrm>
                <a:off x="770893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775024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991144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88"/>
              <p:cNvSpPr/>
              <p:nvPr/>
            </p:nvSpPr>
            <p:spPr>
              <a:xfrm>
                <a:off x="994696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270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9" name="object 89"/>
              <p:cNvSpPr/>
              <p:nvPr/>
            </p:nvSpPr>
            <p:spPr>
              <a:xfrm>
                <a:off x="990565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994696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270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91"/>
              <p:cNvSpPr/>
              <p:nvPr/>
            </p:nvSpPr>
            <p:spPr>
              <a:xfrm>
                <a:off x="1218168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92"/>
              <p:cNvSpPr/>
              <p:nvPr/>
            </p:nvSpPr>
            <p:spPr>
              <a:xfrm>
                <a:off x="1221721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3"/>
              <p:cNvSpPr/>
              <p:nvPr/>
            </p:nvSpPr>
            <p:spPr>
              <a:xfrm>
                <a:off x="1217590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4"/>
              <p:cNvSpPr/>
              <p:nvPr/>
            </p:nvSpPr>
            <p:spPr>
              <a:xfrm>
                <a:off x="1221721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5" name="object 95"/>
              <p:cNvSpPr/>
              <p:nvPr/>
            </p:nvSpPr>
            <p:spPr>
              <a:xfrm>
                <a:off x="1438088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96"/>
              <p:cNvSpPr/>
              <p:nvPr/>
            </p:nvSpPr>
            <p:spPr>
              <a:xfrm>
                <a:off x="1441558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97"/>
              <p:cNvSpPr/>
              <p:nvPr/>
            </p:nvSpPr>
            <p:spPr>
              <a:xfrm>
                <a:off x="1437510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98"/>
              <p:cNvSpPr/>
              <p:nvPr/>
            </p:nvSpPr>
            <p:spPr>
              <a:xfrm>
                <a:off x="1441558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99"/>
              <p:cNvSpPr/>
              <p:nvPr/>
            </p:nvSpPr>
            <p:spPr>
              <a:xfrm>
                <a:off x="1664865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100"/>
              <p:cNvSpPr/>
              <p:nvPr/>
            </p:nvSpPr>
            <p:spPr>
              <a:xfrm>
                <a:off x="1668335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101"/>
              <p:cNvSpPr/>
              <p:nvPr/>
            </p:nvSpPr>
            <p:spPr>
              <a:xfrm>
                <a:off x="1664287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102"/>
              <p:cNvSpPr/>
              <p:nvPr/>
            </p:nvSpPr>
            <p:spPr>
              <a:xfrm>
                <a:off x="1668335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103"/>
              <p:cNvSpPr/>
              <p:nvPr/>
            </p:nvSpPr>
            <p:spPr>
              <a:xfrm>
                <a:off x="1884702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4" name="object 104"/>
              <p:cNvSpPr/>
              <p:nvPr/>
            </p:nvSpPr>
            <p:spPr>
              <a:xfrm>
                <a:off x="1888255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1884124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6"/>
              <p:cNvSpPr/>
              <p:nvPr/>
            </p:nvSpPr>
            <p:spPr>
              <a:xfrm>
                <a:off x="1888255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7" name="object 107"/>
              <p:cNvSpPr/>
              <p:nvPr/>
            </p:nvSpPr>
            <p:spPr>
              <a:xfrm>
                <a:off x="2104374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8"/>
              <p:cNvSpPr/>
              <p:nvPr/>
            </p:nvSpPr>
            <p:spPr>
              <a:xfrm>
                <a:off x="2107927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9"/>
              <p:cNvSpPr/>
              <p:nvPr/>
            </p:nvSpPr>
            <p:spPr>
              <a:xfrm>
                <a:off x="2103796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" name="object 110"/>
              <p:cNvSpPr/>
              <p:nvPr/>
            </p:nvSpPr>
            <p:spPr>
              <a:xfrm>
                <a:off x="2107927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11"/>
              <p:cNvSpPr/>
              <p:nvPr/>
            </p:nvSpPr>
            <p:spPr>
              <a:xfrm>
                <a:off x="2331399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112"/>
              <p:cNvSpPr/>
              <p:nvPr/>
            </p:nvSpPr>
            <p:spPr>
              <a:xfrm>
                <a:off x="2334951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113"/>
              <p:cNvSpPr/>
              <p:nvPr/>
            </p:nvSpPr>
            <p:spPr>
              <a:xfrm>
                <a:off x="2330821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14"/>
              <p:cNvSpPr/>
              <p:nvPr/>
            </p:nvSpPr>
            <p:spPr>
              <a:xfrm>
                <a:off x="2334951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115"/>
              <p:cNvSpPr/>
              <p:nvPr/>
            </p:nvSpPr>
            <p:spPr>
              <a:xfrm>
                <a:off x="2551071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6" name="object 116"/>
              <p:cNvSpPr/>
              <p:nvPr/>
            </p:nvSpPr>
            <p:spPr>
              <a:xfrm>
                <a:off x="2554624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7"/>
              <p:cNvSpPr/>
              <p:nvPr/>
            </p:nvSpPr>
            <p:spPr>
              <a:xfrm>
                <a:off x="2550493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8"/>
              <p:cNvSpPr/>
              <p:nvPr/>
            </p:nvSpPr>
            <p:spPr>
              <a:xfrm>
                <a:off x="2554624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9"/>
              <p:cNvSpPr/>
              <p:nvPr/>
            </p:nvSpPr>
            <p:spPr>
              <a:xfrm>
                <a:off x="2778096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20"/>
              <p:cNvSpPr/>
              <p:nvPr/>
            </p:nvSpPr>
            <p:spPr>
              <a:xfrm>
                <a:off x="2781566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121"/>
              <p:cNvSpPr/>
              <p:nvPr/>
            </p:nvSpPr>
            <p:spPr>
              <a:xfrm>
                <a:off x="2777517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2781566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23"/>
              <p:cNvSpPr/>
              <p:nvPr/>
            </p:nvSpPr>
            <p:spPr>
              <a:xfrm>
                <a:off x="2997933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4" name="object 124"/>
              <p:cNvSpPr/>
              <p:nvPr/>
            </p:nvSpPr>
            <p:spPr>
              <a:xfrm>
                <a:off x="3001486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125"/>
              <p:cNvSpPr/>
              <p:nvPr/>
            </p:nvSpPr>
            <p:spPr>
              <a:xfrm>
                <a:off x="2997355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126"/>
              <p:cNvSpPr/>
              <p:nvPr/>
            </p:nvSpPr>
            <p:spPr>
              <a:xfrm>
                <a:off x="3001486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7" name="object 127"/>
              <p:cNvSpPr/>
              <p:nvPr/>
            </p:nvSpPr>
            <p:spPr>
              <a:xfrm>
                <a:off x="3217688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128"/>
              <p:cNvSpPr/>
              <p:nvPr/>
            </p:nvSpPr>
            <p:spPr>
              <a:xfrm>
                <a:off x="3221158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9"/>
              <p:cNvSpPr/>
              <p:nvPr/>
            </p:nvSpPr>
            <p:spPr>
              <a:xfrm>
                <a:off x="3217109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0" name="object 130"/>
              <p:cNvSpPr/>
              <p:nvPr/>
            </p:nvSpPr>
            <p:spPr>
              <a:xfrm>
                <a:off x="3221158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131"/>
              <p:cNvSpPr/>
              <p:nvPr/>
            </p:nvSpPr>
            <p:spPr>
              <a:xfrm>
                <a:off x="3444630" y="3484189"/>
                <a:ext cx="0" cy="2876550"/>
              </a:xfrm>
              <a:custGeom>
                <a:avLst/>
                <a:gdLst/>
                <a:ahLst/>
                <a:cxnLst/>
                <a:rect l="l" t="t" r="r" b="b"/>
                <a:pathLst>
                  <a:path h="2876550">
                    <a:moveTo>
                      <a:pt x="0" y="0"/>
                    </a:moveTo>
                    <a:lnTo>
                      <a:pt x="0" y="2876409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2" name="object 132"/>
              <p:cNvSpPr/>
              <p:nvPr/>
            </p:nvSpPr>
            <p:spPr>
              <a:xfrm>
                <a:off x="3664302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3" name="object 133"/>
              <p:cNvSpPr/>
              <p:nvPr/>
            </p:nvSpPr>
            <p:spPr>
              <a:xfrm>
                <a:off x="3667854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34"/>
              <p:cNvSpPr/>
              <p:nvPr/>
            </p:nvSpPr>
            <p:spPr>
              <a:xfrm>
                <a:off x="3663724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135"/>
              <p:cNvSpPr/>
              <p:nvPr/>
            </p:nvSpPr>
            <p:spPr>
              <a:xfrm>
                <a:off x="3667854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136"/>
              <p:cNvSpPr/>
              <p:nvPr/>
            </p:nvSpPr>
            <p:spPr>
              <a:xfrm>
                <a:off x="3891326" y="3484189"/>
                <a:ext cx="447040" cy="2876550"/>
              </a:xfrm>
              <a:custGeom>
                <a:avLst/>
                <a:gdLst/>
                <a:ahLst/>
                <a:cxnLst/>
                <a:rect l="l" t="t" r="r" b="b"/>
                <a:pathLst>
                  <a:path w="447039" h="2876550">
                    <a:moveTo>
                      <a:pt x="0" y="362268"/>
                    </a:moveTo>
                    <a:lnTo>
                      <a:pt x="0" y="2876409"/>
                    </a:lnTo>
                  </a:path>
                  <a:path w="447039" h="2876550">
                    <a:moveTo>
                      <a:pt x="219672" y="1100936"/>
                    </a:moveTo>
                    <a:lnTo>
                      <a:pt x="219672" y="2876409"/>
                    </a:lnTo>
                  </a:path>
                  <a:path w="447039" h="2876550">
                    <a:moveTo>
                      <a:pt x="446614" y="0"/>
                    </a:moveTo>
                    <a:lnTo>
                      <a:pt x="446614" y="2876409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7" name="object 137"/>
              <p:cNvSpPr/>
              <p:nvPr/>
            </p:nvSpPr>
            <p:spPr>
              <a:xfrm>
                <a:off x="551585" y="6360599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138"/>
              <p:cNvSpPr/>
              <p:nvPr/>
            </p:nvSpPr>
            <p:spPr>
              <a:xfrm>
                <a:off x="4341493" y="636414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9" name="object 139"/>
              <p:cNvSpPr/>
              <p:nvPr/>
            </p:nvSpPr>
            <p:spPr>
              <a:xfrm>
                <a:off x="4337362" y="6360021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140"/>
              <p:cNvSpPr/>
              <p:nvPr/>
            </p:nvSpPr>
            <p:spPr>
              <a:xfrm>
                <a:off x="4341493" y="636414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1" name="object 141"/>
              <p:cNvSpPr/>
              <p:nvPr/>
            </p:nvSpPr>
            <p:spPr>
              <a:xfrm>
                <a:off x="551585" y="5991249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2" name="object 142"/>
              <p:cNvSpPr/>
              <p:nvPr/>
            </p:nvSpPr>
            <p:spPr>
              <a:xfrm>
                <a:off x="4341493" y="5994802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3" name="object 143"/>
              <p:cNvSpPr/>
              <p:nvPr/>
            </p:nvSpPr>
            <p:spPr>
              <a:xfrm>
                <a:off x="4337362" y="5990670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144"/>
              <p:cNvSpPr/>
              <p:nvPr/>
            </p:nvSpPr>
            <p:spPr>
              <a:xfrm>
                <a:off x="4341493" y="5994802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5" name="object 145"/>
              <p:cNvSpPr/>
              <p:nvPr/>
            </p:nvSpPr>
            <p:spPr>
              <a:xfrm>
                <a:off x="551585" y="5622122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6" name="object 146"/>
              <p:cNvSpPr/>
              <p:nvPr/>
            </p:nvSpPr>
            <p:spPr>
              <a:xfrm>
                <a:off x="4341493" y="5625675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147"/>
              <p:cNvSpPr/>
              <p:nvPr/>
            </p:nvSpPr>
            <p:spPr>
              <a:xfrm>
                <a:off x="4337362" y="5621543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148"/>
              <p:cNvSpPr/>
              <p:nvPr/>
            </p:nvSpPr>
            <p:spPr>
              <a:xfrm>
                <a:off x="4341493" y="5625675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149"/>
              <p:cNvSpPr/>
              <p:nvPr/>
            </p:nvSpPr>
            <p:spPr>
              <a:xfrm>
                <a:off x="551585" y="5259853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150"/>
              <p:cNvSpPr/>
              <p:nvPr/>
            </p:nvSpPr>
            <p:spPr>
              <a:xfrm>
                <a:off x="4341493" y="526340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151"/>
              <p:cNvSpPr/>
              <p:nvPr/>
            </p:nvSpPr>
            <p:spPr>
              <a:xfrm>
                <a:off x="4337362" y="525927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2" name="object 152"/>
              <p:cNvSpPr/>
              <p:nvPr/>
            </p:nvSpPr>
            <p:spPr>
              <a:xfrm>
                <a:off x="4341493" y="526340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153"/>
              <p:cNvSpPr/>
              <p:nvPr/>
            </p:nvSpPr>
            <p:spPr>
              <a:xfrm>
                <a:off x="551585" y="4890478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154"/>
              <p:cNvSpPr/>
              <p:nvPr/>
            </p:nvSpPr>
            <p:spPr>
              <a:xfrm>
                <a:off x="4341493" y="4894031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155"/>
              <p:cNvSpPr/>
              <p:nvPr/>
            </p:nvSpPr>
            <p:spPr>
              <a:xfrm>
                <a:off x="4337362" y="4889899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156"/>
              <p:cNvSpPr/>
              <p:nvPr/>
            </p:nvSpPr>
            <p:spPr>
              <a:xfrm>
                <a:off x="4341493" y="4894031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157"/>
              <p:cNvSpPr/>
              <p:nvPr/>
            </p:nvSpPr>
            <p:spPr>
              <a:xfrm>
                <a:off x="551585" y="4528209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502752" y="0"/>
                    </a:lnTo>
                  </a:path>
                  <a:path w="3786504">
                    <a:moveTo>
                      <a:pt x="3616247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8" name="object 158"/>
              <p:cNvSpPr/>
              <p:nvPr/>
            </p:nvSpPr>
            <p:spPr>
              <a:xfrm>
                <a:off x="4341493" y="4531762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159"/>
              <p:cNvSpPr/>
              <p:nvPr/>
            </p:nvSpPr>
            <p:spPr>
              <a:xfrm>
                <a:off x="4337362" y="4527631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0" name="object 160"/>
              <p:cNvSpPr/>
              <p:nvPr/>
            </p:nvSpPr>
            <p:spPr>
              <a:xfrm>
                <a:off x="4341493" y="4531762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1" name="object 161"/>
              <p:cNvSpPr/>
              <p:nvPr/>
            </p:nvSpPr>
            <p:spPr>
              <a:xfrm>
                <a:off x="4110999" y="2752793"/>
                <a:ext cx="0" cy="1718945"/>
              </a:xfrm>
              <a:custGeom>
                <a:avLst/>
                <a:gdLst/>
                <a:ahLst/>
                <a:cxnLst/>
                <a:rect l="l" t="t" r="r" b="b"/>
                <a:pathLst>
                  <a:path h="1718945">
                    <a:moveTo>
                      <a:pt x="0" y="0"/>
                    </a:moveTo>
                    <a:lnTo>
                      <a:pt x="0" y="1718749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2" name="object 162"/>
              <p:cNvSpPr/>
              <p:nvPr/>
            </p:nvSpPr>
            <p:spPr>
              <a:xfrm>
                <a:off x="551585" y="4159082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3" name="object 163"/>
              <p:cNvSpPr/>
              <p:nvPr/>
            </p:nvSpPr>
            <p:spPr>
              <a:xfrm>
                <a:off x="4341493" y="4162635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164"/>
              <p:cNvSpPr/>
              <p:nvPr/>
            </p:nvSpPr>
            <p:spPr>
              <a:xfrm>
                <a:off x="4337362" y="4158503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5" name="object 165"/>
              <p:cNvSpPr/>
              <p:nvPr/>
            </p:nvSpPr>
            <p:spPr>
              <a:xfrm>
                <a:off x="4341493" y="4162635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166"/>
              <p:cNvSpPr/>
              <p:nvPr/>
            </p:nvSpPr>
            <p:spPr>
              <a:xfrm>
                <a:off x="551585" y="3789707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283080" y="0"/>
                    </a:lnTo>
                  </a:path>
                  <a:path w="3786504">
                    <a:moveTo>
                      <a:pt x="3396373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7" name="object 167"/>
              <p:cNvSpPr/>
              <p:nvPr/>
            </p:nvSpPr>
            <p:spPr>
              <a:xfrm>
                <a:off x="4341493" y="3793260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8" name="object 168"/>
              <p:cNvSpPr/>
              <p:nvPr/>
            </p:nvSpPr>
            <p:spPr>
              <a:xfrm>
                <a:off x="4337362" y="3789128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70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169"/>
              <p:cNvSpPr/>
              <p:nvPr/>
            </p:nvSpPr>
            <p:spPr>
              <a:xfrm>
                <a:off x="4341493" y="3793260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0" name="object 170"/>
              <p:cNvSpPr/>
              <p:nvPr/>
            </p:nvSpPr>
            <p:spPr>
              <a:xfrm>
                <a:off x="551585" y="3427438"/>
                <a:ext cx="28365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836545">
                    <a:moveTo>
                      <a:pt x="0" y="0"/>
                    </a:moveTo>
                    <a:lnTo>
                      <a:pt x="2836218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1" name="object 171"/>
              <p:cNvSpPr/>
              <p:nvPr/>
            </p:nvSpPr>
            <p:spPr>
              <a:xfrm>
                <a:off x="3891326" y="2696042"/>
                <a:ext cx="0" cy="1037590"/>
              </a:xfrm>
              <a:custGeom>
                <a:avLst/>
                <a:gdLst/>
                <a:ahLst/>
                <a:cxnLst/>
                <a:rect l="l" t="t" r="r" b="b"/>
                <a:pathLst>
                  <a:path h="1037589">
                    <a:moveTo>
                      <a:pt x="0" y="0"/>
                    </a:moveTo>
                    <a:lnTo>
                      <a:pt x="0" y="1037035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172"/>
              <p:cNvSpPr/>
              <p:nvPr/>
            </p:nvSpPr>
            <p:spPr>
              <a:xfrm>
                <a:off x="3894879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3" name="object 173"/>
              <p:cNvSpPr/>
              <p:nvPr/>
            </p:nvSpPr>
            <p:spPr>
              <a:xfrm>
                <a:off x="3890748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4" name="object 174"/>
              <p:cNvSpPr/>
              <p:nvPr/>
            </p:nvSpPr>
            <p:spPr>
              <a:xfrm>
                <a:off x="3894879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175"/>
              <p:cNvSpPr/>
              <p:nvPr/>
            </p:nvSpPr>
            <p:spPr>
              <a:xfrm>
                <a:off x="3501298" y="3427438"/>
                <a:ext cx="7804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780414">
                    <a:moveTo>
                      <a:pt x="0" y="0"/>
                    </a:moveTo>
                    <a:lnTo>
                      <a:pt x="780063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176"/>
              <p:cNvSpPr/>
              <p:nvPr/>
            </p:nvSpPr>
            <p:spPr>
              <a:xfrm>
                <a:off x="3444630" y="2696042"/>
                <a:ext cx="0" cy="675005"/>
              </a:xfrm>
              <a:custGeom>
                <a:avLst/>
                <a:gdLst/>
                <a:ahLst/>
                <a:cxnLst/>
                <a:rect l="l" t="t" r="r" b="b"/>
                <a:pathLst>
                  <a:path h="675004">
                    <a:moveTo>
                      <a:pt x="0" y="0"/>
                    </a:moveTo>
                    <a:lnTo>
                      <a:pt x="0" y="674767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7" name="object 177"/>
              <p:cNvSpPr/>
              <p:nvPr/>
            </p:nvSpPr>
            <p:spPr>
              <a:xfrm>
                <a:off x="3448182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178"/>
              <p:cNvSpPr/>
              <p:nvPr/>
            </p:nvSpPr>
            <p:spPr>
              <a:xfrm>
                <a:off x="3444052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9" name="object 179"/>
              <p:cNvSpPr/>
              <p:nvPr/>
            </p:nvSpPr>
            <p:spPr>
              <a:xfrm>
                <a:off x="3448182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180"/>
              <p:cNvSpPr/>
              <p:nvPr/>
            </p:nvSpPr>
            <p:spPr>
              <a:xfrm>
                <a:off x="4337941" y="2696042"/>
                <a:ext cx="0" cy="675005"/>
              </a:xfrm>
              <a:custGeom>
                <a:avLst/>
                <a:gdLst/>
                <a:ahLst/>
                <a:cxnLst/>
                <a:rect l="l" t="t" r="r" b="b"/>
                <a:pathLst>
                  <a:path h="675004">
                    <a:moveTo>
                      <a:pt x="0" y="0"/>
                    </a:moveTo>
                    <a:lnTo>
                      <a:pt x="0" y="674767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1" name="object 181"/>
              <p:cNvSpPr/>
              <p:nvPr/>
            </p:nvSpPr>
            <p:spPr>
              <a:xfrm>
                <a:off x="4341493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182"/>
              <p:cNvSpPr/>
              <p:nvPr/>
            </p:nvSpPr>
            <p:spPr>
              <a:xfrm>
                <a:off x="4337362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3" name="object 183"/>
              <p:cNvSpPr/>
              <p:nvPr/>
            </p:nvSpPr>
            <p:spPr>
              <a:xfrm>
                <a:off x="4341493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4" name="object 184"/>
              <p:cNvSpPr/>
              <p:nvPr/>
            </p:nvSpPr>
            <p:spPr>
              <a:xfrm>
                <a:off x="551585" y="3058146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5" name="object 185"/>
              <p:cNvSpPr/>
              <p:nvPr/>
            </p:nvSpPr>
            <p:spPr>
              <a:xfrm>
                <a:off x="4341493" y="306169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6" name="object 186"/>
              <p:cNvSpPr/>
              <p:nvPr/>
            </p:nvSpPr>
            <p:spPr>
              <a:xfrm>
                <a:off x="4337362" y="3057567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7" name="object 187"/>
              <p:cNvSpPr/>
              <p:nvPr/>
            </p:nvSpPr>
            <p:spPr>
              <a:xfrm>
                <a:off x="4341493" y="306169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8" name="object 188"/>
              <p:cNvSpPr/>
              <p:nvPr/>
            </p:nvSpPr>
            <p:spPr>
              <a:xfrm>
                <a:off x="551585" y="2696042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502752" y="0"/>
                    </a:lnTo>
                  </a:path>
                  <a:path w="3786504">
                    <a:moveTo>
                      <a:pt x="3616247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  <a:prstDash val="sysDot"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9" name="object 189"/>
              <p:cNvSpPr/>
              <p:nvPr/>
            </p:nvSpPr>
            <p:spPr>
              <a:xfrm>
                <a:off x="4341493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" name="object 190"/>
              <p:cNvSpPr/>
              <p:nvPr/>
            </p:nvSpPr>
            <p:spPr>
              <a:xfrm>
                <a:off x="4337362" y="2695464"/>
                <a:ext cx="1270" cy="1270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1269">
                    <a:moveTo>
                      <a:pt x="0" y="578"/>
                    </a:moveTo>
                    <a:lnTo>
                      <a:pt x="169" y="169"/>
                    </a:lnTo>
                    <a:lnTo>
                      <a:pt x="578" y="0"/>
                    </a:lnTo>
                    <a:lnTo>
                      <a:pt x="987" y="169"/>
                    </a:lnTo>
                    <a:lnTo>
                      <a:pt x="1156" y="578"/>
                    </a:lnTo>
                    <a:lnTo>
                      <a:pt x="987" y="987"/>
                    </a:lnTo>
                    <a:lnTo>
                      <a:pt x="578" y="1156"/>
                    </a:lnTo>
                    <a:lnTo>
                      <a:pt x="169" y="987"/>
                    </a:lnTo>
                    <a:lnTo>
                      <a:pt x="0" y="57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1" name="object 191"/>
              <p:cNvSpPr/>
              <p:nvPr/>
            </p:nvSpPr>
            <p:spPr>
              <a:xfrm>
                <a:off x="4341493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2" name="object 192"/>
              <p:cNvSpPr/>
              <p:nvPr/>
            </p:nvSpPr>
            <p:spPr>
              <a:xfrm>
                <a:off x="551585" y="6360599"/>
                <a:ext cx="3786504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86504">
                    <a:moveTo>
                      <a:pt x="0" y="0"/>
                    </a:moveTo>
                    <a:lnTo>
                      <a:pt x="378635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3" name="object 193"/>
              <p:cNvSpPr/>
              <p:nvPr/>
            </p:nvSpPr>
            <p:spPr>
              <a:xfrm>
                <a:off x="4341493" y="636414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4" name="object 194"/>
              <p:cNvSpPr/>
              <p:nvPr/>
            </p:nvSpPr>
            <p:spPr>
              <a:xfrm>
                <a:off x="551585" y="2696042"/>
                <a:ext cx="0" cy="3664585"/>
              </a:xfrm>
              <a:custGeom>
                <a:avLst/>
                <a:gdLst/>
                <a:ahLst/>
                <a:cxnLst/>
                <a:rect l="l" t="t" r="r" b="b"/>
                <a:pathLst>
                  <a:path h="3664585">
                    <a:moveTo>
                      <a:pt x="0" y="366455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5" name="object 195"/>
              <p:cNvSpPr/>
              <p:nvPr/>
            </p:nvSpPr>
            <p:spPr>
              <a:xfrm>
                <a:off x="555129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0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6" name="object 196"/>
              <p:cNvSpPr/>
              <p:nvPr/>
            </p:nvSpPr>
            <p:spPr>
              <a:xfrm>
                <a:off x="551585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7" name="object 197"/>
              <p:cNvSpPr/>
              <p:nvPr/>
            </p:nvSpPr>
            <p:spPr>
              <a:xfrm>
                <a:off x="555129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0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8" name="object 198"/>
              <p:cNvSpPr/>
              <p:nvPr/>
            </p:nvSpPr>
            <p:spPr>
              <a:xfrm>
                <a:off x="771472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9" name="object 199"/>
              <p:cNvSpPr/>
              <p:nvPr/>
            </p:nvSpPr>
            <p:spPr>
              <a:xfrm>
                <a:off x="775024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0" name="object 200"/>
              <p:cNvSpPr/>
              <p:nvPr/>
            </p:nvSpPr>
            <p:spPr>
              <a:xfrm>
                <a:off x="991144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1" name="object 201"/>
              <p:cNvSpPr/>
              <p:nvPr/>
            </p:nvSpPr>
            <p:spPr>
              <a:xfrm>
                <a:off x="994696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270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2" name="object 202"/>
              <p:cNvSpPr/>
              <p:nvPr/>
            </p:nvSpPr>
            <p:spPr>
              <a:xfrm>
                <a:off x="1218168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3" name="object 203"/>
              <p:cNvSpPr/>
              <p:nvPr/>
            </p:nvSpPr>
            <p:spPr>
              <a:xfrm>
                <a:off x="1221721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4" name="object 204"/>
              <p:cNvSpPr/>
              <p:nvPr/>
            </p:nvSpPr>
            <p:spPr>
              <a:xfrm>
                <a:off x="1438088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205"/>
              <p:cNvSpPr/>
              <p:nvPr/>
            </p:nvSpPr>
            <p:spPr>
              <a:xfrm>
                <a:off x="1441558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6" name="object 206"/>
              <p:cNvSpPr/>
              <p:nvPr/>
            </p:nvSpPr>
            <p:spPr>
              <a:xfrm>
                <a:off x="1664865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7" name="object 207"/>
              <p:cNvSpPr/>
              <p:nvPr/>
            </p:nvSpPr>
            <p:spPr>
              <a:xfrm>
                <a:off x="1668335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8" name="object 208"/>
              <p:cNvSpPr/>
              <p:nvPr/>
            </p:nvSpPr>
            <p:spPr>
              <a:xfrm>
                <a:off x="1884702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9" name="object 209"/>
              <p:cNvSpPr/>
              <p:nvPr/>
            </p:nvSpPr>
            <p:spPr>
              <a:xfrm>
                <a:off x="1888255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0" name="object 210"/>
              <p:cNvSpPr/>
              <p:nvPr/>
            </p:nvSpPr>
            <p:spPr>
              <a:xfrm>
                <a:off x="2104374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1" name="object 211"/>
              <p:cNvSpPr/>
              <p:nvPr/>
            </p:nvSpPr>
            <p:spPr>
              <a:xfrm>
                <a:off x="2107927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2" name="object 212"/>
              <p:cNvSpPr/>
              <p:nvPr/>
            </p:nvSpPr>
            <p:spPr>
              <a:xfrm>
                <a:off x="2331399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3" name="object 213"/>
              <p:cNvSpPr/>
              <p:nvPr/>
            </p:nvSpPr>
            <p:spPr>
              <a:xfrm>
                <a:off x="2334951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4" name="object 214"/>
              <p:cNvSpPr/>
              <p:nvPr/>
            </p:nvSpPr>
            <p:spPr>
              <a:xfrm>
                <a:off x="2551071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5" name="object 215"/>
              <p:cNvSpPr/>
              <p:nvPr/>
            </p:nvSpPr>
            <p:spPr>
              <a:xfrm>
                <a:off x="2554624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6" name="object 216"/>
              <p:cNvSpPr/>
              <p:nvPr/>
            </p:nvSpPr>
            <p:spPr>
              <a:xfrm>
                <a:off x="2778096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7" name="object 217"/>
              <p:cNvSpPr/>
              <p:nvPr/>
            </p:nvSpPr>
            <p:spPr>
              <a:xfrm>
                <a:off x="2781566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8" name="object 218"/>
              <p:cNvSpPr/>
              <p:nvPr/>
            </p:nvSpPr>
            <p:spPr>
              <a:xfrm>
                <a:off x="2997933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9" name="object 219"/>
              <p:cNvSpPr/>
              <p:nvPr/>
            </p:nvSpPr>
            <p:spPr>
              <a:xfrm>
                <a:off x="3001486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0" name="object 220"/>
              <p:cNvSpPr/>
              <p:nvPr/>
            </p:nvSpPr>
            <p:spPr>
              <a:xfrm>
                <a:off x="3217688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1" name="object 221"/>
              <p:cNvSpPr/>
              <p:nvPr/>
            </p:nvSpPr>
            <p:spPr>
              <a:xfrm>
                <a:off x="3221158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19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2" name="object 222"/>
              <p:cNvSpPr/>
              <p:nvPr/>
            </p:nvSpPr>
            <p:spPr>
              <a:xfrm>
                <a:off x="3444630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3" name="object 223"/>
              <p:cNvSpPr/>
              <p:nvPr/>
            </p:nvSpPr>
            <p:spPr>
              <a:xfrm>
                <a:off x="3448182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4" name="object 224"/>
              <p:cNvSpPr/>
              <p:nvPr/>
            </p:nvSpPr>
            <p:spPr>
              <a:xfrm>
                <a:off x="3664302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5" name="object 225"/>
              <p:cNvSpPr/>
              <p:nvPr/>
            </p:nvSpPr>
            <p:spPr>
              <a:xfrm>
                <a:off x="3667854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6" name="object 226"/>
              <p:cNvSpPr/>
              <p:nvPr/>
            </p:nvSpPr>
            <p:spPr>
              <a:xfrm>
                <a:off x="3891326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7" name="object 227"/>
              <p:cNvSpPr/>
              <p:nvPr/>
            </p:nvSpPr>
            <p:spPr>
              <a:xfrm>
                <a:off x="3894879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8" name="object 228"/>
              <p:cNvSpPr/>
              <p:nvPr/>
            </p:nvSpPr>
            <p:spPr>
              <a:xfrm>
                <a:off x="4110999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9" name="object 229"/>
              <p:cNvSpPr/>
              <p:nvPr/>
            </p:nvSpPr>
            <p:spPr>
              <a:xfrm>
                <a:off x="4114551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22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0" name="object 230"/>
              <p:cNvSpPr/>
              <p:nvPr/>
            </p:nvSpPr>
            <p:spPr>
              <a:xfrm>
                <a:off x="4337941" y="6318051"/>
                <a:ext cx="0" cy="42545"/>
              </a:xfrm>
              <a:custGeom>
                <a:avLst/>
                <a:gdLst/>
                <a:ahLst/>
                <a:cxnLst/>
                <a:rect l="l" t="t" r="r" b="b"/>
                <a:pathLst>
                  <a:path h="42545">
                    <a:moveTo>
                      <a:pt x="0" y="4254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1" name="object 231"/>
              <p:cNvSpPr/>
              <p:nvPr/>
            </p:nvSpPr>
            <p:spPr>
              <a:xfrm>
                <a:off x="4341493" y="6321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104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2" name="object 232"/>
            <p:cNvSpPr txBox="1"/>
            <p:nvPr/>
          </p:nvSpPr>
          <p:spPr>
            <a:xfrm>
              <a:off x="1990181" y="6232110"/>
              <a:ext cx="3938904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678815" algn="l"/>
                  <a:tab pos="1125855" algn="l"/>
                  <a:tab pos="1600835" algn="l"/>
                  <a:tab pos="1827530" algn="l"/>
                  <a:tab pos="2046605" algn="l"/>
                  <a:tab pos="2273935" algn="l"/>
                  <a:tab pos="2493645" algn="l"/>
                  <a:tab pos="2713990" algn="l"/>
                  <a:tab pos="2940685" algn="l"/>
                  <a:tab pos="3160395" algn="l"/>
                  <a:tab pos="3387725" algn="l"/>
                  <a:tab pos="3607435" algn="l"/>
                  <a:tab pos="3798570" algn="l"/>
                </a:tabLst>
              </a:pPr>
              <a:r>
                <a:rPr sz="900" b="1" spc="-3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7</a:t>
              </a:r>
              <a:r>
                <a:rPr sz="900" b="1" spc="229" dirty="0">
                  <a:latin typeface="Arial" panose="020B0604020202020204"/>
                  <a:cs typeface="Arial" panose="020B0604020202020204"/>
                </a:rPr>
                <a:t>  </a:t>
              </a:r>
              <a:r>
                <a:rPr sz="900" b="1" spc="-3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6</a:t>
              </a:r>
              <a:r>
                <a:rPr sz="900" b="1" spc="225" dirty="0">
                  <a:latin typeface="Arial" panose="020B0604020202020204"/>
                  <a:cs typeface="Arial" panose="020B0604020202020204"/>
                </a:rPr>
                <a:t>  </a:t>
              </a:r>
              <a:r>
                <a:rPr sz="900" b="1" spc="-3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5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3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4</a:t>
              </a:r>
              <a:r>
                <a:rPr sz="900" b="1" spc="225" dirty="0">
                  <a:latin typeface="Arial" panose="020B0604020202020204"/>
                  <a:cs typeface="Arial" panose="020B0604020202020204"/>
                </a:rPr>
                <a:t>  </a:t>
              </a:r>
              <a:r>
                <a:rPr sz="900" b="1" spc="-3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3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3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2</a:t>
              </a:r>
              <a:r>
                <a:rPr sz="900" b="1" spc="225" dirty="0">
                  <a:latin typeface="Arial" panose="020B0604020202020204"/>
                  <a:cs typeface="Arial" panose="020B0604020202020204"/>
                </a:rPr>
                <a:t>  </a:t>
              </a:r>
              <a:r>
                <a:rPr sz="900" b="1" spc="-30" dirty="0">
                  <a:latin typeface="Arial" panose="020B0604020202020204"/>
                  <a:cs typeface="Arial" panose="020B0604020202020204"/>
                </a:rPr>
                <a:t>-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1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0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1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2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3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4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5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6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7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8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50" dirty="0">
                  <a:latin typeface="Arial" panose="020B0604020202020204"/>
                  <a:cs typeface="Arial" panose="020B0604020202020204"/>
                </a:rPr>
                <a:t>9</a:t>
              </a:r>
              <a:r>
                <a:rPr sz="900" b="1" dirty="0">
                  <a:latin typeface="Arial" panose="020B0604020202020204"/>
                  <a:cs typeface="Arial" panose="020B0604020202020204"/>
                </a:rPr>
                <a:t>	</a:t>
              </a:r>
              <a:r>
                <a:rPr sz="900" b="1" spc="-25" dirty="0">
                  <a:latin typeface="Arial" panose="020B0604020202020204"/>
                  <a:cs typeface="Arial" panose="020B0604020202020204"/>
                </a:rPr>
                <a:t>10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33" name="object 233"/>
            <p:cNvGrpSpPr/>
            <p:nvPr/>
          </p:nvGrpSpPr>
          <p:grpSpPr>
            <a:xfrm>
              <a:off x="2065967" y="6251116"/>
              <a:ext cx="50800" cy="8255"/>
              <a:chOff x="550950" y="6359964"/>
              <a:chExt cx="50800" cy="8255"/>
            </a:xfrm>
          </p:grpSpPr>
          <p:sp>
            <p:nvSpPr>
              <p:cNvPr id="234" name="object 234"/>
              <p:cNvSpPr/>
              <p:nvPr/>
            </p:nvSpPr>
            <p:spPr>
              <a:xfrm>
                <a:off x="551585" y="6360599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5" name="object 235"/>
              <p:cNvSpPr/>
              <p:nvPr/>
            </p:nvSpPr>
            <p:spPr>
              <a:xfrm>
                <a:off x="590727" y="6364144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36" name="object 236"/>
            <p:cNvSpPr txBox="1"/>
            <p:nvPr/>
          </p:nvSpPr>
          <p:spPr>
            <a:xfrm>
              <a:off x="1961861" y="6146815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0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37" name="object 237"/>
            <p:cNvGrpSpPr/>
            <p:nvPr/>
          </p:nvGrpSpPr>
          <p:grpSpPr>
            <a:xfrm>
              <a:off x="2065967" y="5881766"/>
              <a:ext cx="50800" cy="8255"/>
              <a:chOff x="550950" y="5990614"/>
              <a:chExt cx="50800" cy="8255"/>
            </a:xfrm>
          </p:grpSpPr>
          <p:sp>
            <p:nvSpPr>
              <p:cNvPr id="238" name="object 238"/>
              <p:cNvSpPr/>
              <p:nvPr/>
            </p:nvSpPr>
            <p:spPr>
              <a:xfrm>
                <a:off x="551585" y="5991249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9" name="object 239"/>
              <p:cNvSpPr/>
              <p:nvPr/>
            </p:nvSpPr>
            <p:spPr>
              <a:xfrm>
                <a:off x="590727" y="5994802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0" name="object 240"/>
            <p:cNvSpPr txBox="1"/>
            <p:nvPr/>
          </p:nvSpPr>
          <p:spPr>
            <a:xfrm>
              <a:off x="1961861" y="5777671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1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41" name="object 241"/>
            <p:cNvGrpSpPr/>
            <p:nvPr/>
          </p:nvGrpSpPr>
          <p:grpSpPr>
            <a:xfrm>
              <a:off x="2065967" y="5512639"/>
              <a:ext cx="50800" cy="8255"/>
              <a:chOff x="550950" y="5621487"/>
              <a:chExt cx="50800" cy="8255"/>
            </a:xfrm>
          </p:grpSpPr>
          <p:sp>
            <p:nvSpPr>
              <p:cNvPr id="242" name="object 242"/>
              <p:cNvSpPr/>
              <p:nvPr/>
            </p:nvSpPr>
            <p:spPr>
              <a:xfrm>
                <a:off x="551585" y="5622122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3" name="object 243"/>
              <p:cNvSpPr/>
              <p:nvPr/>
            </p:nvSpPr>
            <p:spPr>
              <a:xfrm>
                <a:off x="590727" y="5625675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4" name="object 244"/>
            <p:cNvSpPr txBox="1"/>
            <p:nvPr/>
          </p:nvSpPr>
          <p:spPr>
            <a:xfrm>
              <a:off x="1961861" y="5408296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2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45" name="object 245"/>
            <p:cNvGrpSpPr/>
            <p:nvPr/>
          </p:nvGrpSpPr>
          <p:grpSpPr>
            <a:xfrm>
              <a:off x="2065967" y="5150370"/>
              <a:ext cx="50800" cy="8255"/>
              <a:chOff x="550950" y="5259218"/>
              <a:chExt cx="50800" cy="8255"/>
            </a:xfrm>
          </p:grpSpPr>
          <p:sp>
            <p:nvSpPr>
              <p:cNvPr id="246" name="object 246"/>
              <p:cNvSpPr/>
              <p:nvPr/>
            </p:nvSpPr>
            <p:spPr>
              <a:xfrm>
                <a:off x="551585" y="5259853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7" name="object 247"/>
              <p:cNvSpPr/>
              <p:nvPr/>
            </p:nvSpPr>
            <p:spPr>
              <a:xfrm>
                <a:off x="590727" y="526340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48" name="object 248"/>
            <p:cNvSpPr txBox="1"/>
            <p:nvPr/>
          </p:nvSpPr>
          <p:spPr>
            <a:xfrm>
              <a:off x="1961861" y="5046027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3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49" name="object 249"/>
            <p:cNvGrpSpPr/>
            <p:nvPr/>
          </p:nvGrpSpPr>
          <p:grpSpPr>
            <a:xfrm>
              <a:off x="2065967" y="4780995"/>
              <a:ext cx="50800" cy="8255"/>
              <a:chOff x="550950" y="4889843"/>
              <a:chExt cx="50800" cy="8255"/>
            </a:xfrm>
          </p:grpSpPr>
          <p:sp>
            <p:nvSpPr>
              <p:cNvPr id="250" name="object 250"/>
              <p:cNvSpPr/>
              <p:nvPr/>
            </p:nvSpPr>
            <p:spPr>
              <a:xfrm>
                <a:off x="551585" y="4890478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1" name="object 251"/>
              <p:cNvSpPr/>
              <p:nvPr/>
            </p:nvSpPr>
            <p:spPr>
              <a:xfrm>
                <a:off x="590727" y="4894031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2" name="object 252"/>
            <p:cNvSpPr txBox="1"/>
            <p:nvPr/>
          </p:nvSpPr>
          <p:spPr>
            <a:xfrm>
              <a:off x="1961861" y="4676735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4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53" name="object 253"/>
            <p:cNvGrpSpPr/>
            <p:nvPr/>
          </p:nvGrpSpPr>
          <p:grpSpPr>
            <a:xfrm>
              <a:off x="2065967" y="4418726"/>
              <a:ext cx="50800" cy="8255"/>
              <a:chOff x="550950" y="4527574"/>
              <a:chExt cx="50800" cy="8255"/>
            </a:xfrm>
          </p:grpSpPr>
          <p:sp>
            <p:nvSpPr>
              <p:cNvPr id="254" name="object 254"/>
              <p:cNvSpPr/>
              <p:nvPr/>
            </p:nvSpPr>
            <p:spPr>
              <a:xfrm>
                <a:off x="551585" y="4528209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5" name="object 255"/>
              <p:cNvSpPr/>
              <p:nvPr/>
            </p:nvSpPr>
            <p:spPr>
              <a:xfrm>
                <a:off x="590727" y="4531762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56" name="object 256"/>
            <p:cNvSpPr txBox="1"/>
            <p:nvPr/>
          </p:nvSpPr>
          <p:spPr>
            <a:xfrm>
              <a:off x="1961861" y="4314631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5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57" name="object 257"/>
            <p:cNvGrpSpPr/>
            <p:nvPr/>
          </p:nvGrpSpPr>
          <p:grpSpPr>
            <a:xfrm>
              <a:off x="2065967" y="4049599"/>
              <a:ext cx="50800" cy="8255"/>
              <a:chOff x="550950" y="4158447"/>
              <a:chExt cx="50800" cy="8255"/>
            </a:xfrm>
          </p:grpSpPr>
          <p:sp>
            <p:nvSpPr>
              <p:cNvPr id="258" name="object 258"/>
              <p:cNvSpPr/>
              <p:nvPr/>
            </p:nvSpPr>
            <p:spPr>
              <a:xfrm>
                <a:off x="551585" y="4159082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9" name="object 259"/>
              <p:cNvSpPr/>
              <p:nvPr/>
            </p:nvSpPr>
            <p:spPr>
              <a:xfrm>
                <a:off x="590727" y="4162635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0" name="object 260"/>
            <p:cNvSpPr txBox="1"/>
            <p:nvPr/>
          </p:nvSpPr>
          <p:spPr>
            <a:xfrm>
              <a:off x="1961861" y="3945256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6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61" name="object 261"/>
            <p:cNvGrpSpPr/>
            <p:nvPr/>
          </p:nvGrpSpPr>
          <p:grpSpPr>
            <a:xfrm>
              <a:off x="2065967" y="3680224"/>
              <a:ext cx="50800" cy="8255"/>
              <a:chOff x="550950" y="3789072"/>
              <a:chExt cx="50800" cy="8255"/>
            </a:xfrm>
          </p:grpSpPr>
          <p:sp>
            <p:nvSpPr>
              <p:cNvPr id="262" name="object 262"/>
              <p:cNvSpPr/>
              <p:nvPr/>
            </p:nvSpPr>
            <p:spPr>
              <a:xfrm>
                <a:off x="551585" y="3789707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3" name="object 263"/>
              <p:cNvSpPr/>
              <p:nvPr/>
            </p:nvSpPr>
            <p:spPr>
              <a:xfrm>
                <a:off x="590727" y="3793260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4" name="object 264"/>
            <p:cNvSpPr txBox="1"/>
            <p:nvPr/>
          </p:nvSpPr>
          <p:spPr>
            <a:xfrm>
              <a:off x="1961861" y="3575964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7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65" name="object 265"/>
            <p:cNvGrpSpPr/>
            <p:nvPr/>
          </p:nvGrpSpPr>
          <p:grpSpPr>
            <a:xfrm>
              <a:off x="2065967" y="3317955"/>
              <a:ext cx="50800" cy="8255"/>
              <a:chOff x="550950" y="3426803"/>
              <a:chExt cx="50800" cy="8255"/>
            </a:xfrm>
          </p:grpSpPr>
          <p:sp>
            <p:nvSpPr>
              <p:cNvPr id="266" name="object 266"/>
              <p:cNvSpPr/>
              <p:nvPr/>
            </p:nvSpPr>
            <p:spPr>
              <a:xfrm>
                <a:off x="551585" y="3427438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7" name="object 267"/>
              <p:cNvSpPr/>
              <p:nvPr/>
            </p:nvSpPr>
            <p:spPr>
              <a:xfrm>
                <a:off x="590727" y="3430991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68" name="object 268"/>
            <p:cNvSpPr txBox="1"/>
            <p:nvPr/>
          </p:nvSpPr>
          <p:spPr>
            <a:xfrm>
              <a:off x="1961861" y="3213695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8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69" name="object 269"/>
            <p:cNvGrpSpPr/>
            <p:nvPr/>
          </p:nvGrpSpPr>
          <p:grpSpPr>
            <a:xfrm>
              <a:off x="2065967" y="2948663"/>
              <a:ext cx="50800" cy="8255"/>
              <a:chOff x="550950" y="3057511"/>
              <a:chExt cx="50800" cy="8255"/>
            </a:xfrm>
          </p:grpSpPr>
          <p:sp>
            <p:nvSpPr>
              <p:cNvPr id="270" name="object 270"/>
              <p:cNvSpPr/>
              <p:nvPr/>
            </p:nvSpPr>
            <p:spPr>
              <a:xfrm>
                <a:off x="551585" y="305814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1" name="object 271"/>
              <p:cNvSpPr/>
              <p:nvPr/>
            </p:nvSpPr>
            <p:spPr>
              <a:xfrm>
                <a:off x="590727" y="3061699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2" name="object 272"/>
            <p:cNvSpPr txBox="1"/>
            <p:nvPr/>
          </p:nvSpPr>
          <p:spPr>
            <a:xfrm>
              <a:off x="1961861" y="2844320"/>
              <a:ext cx="8890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9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grpSp>
          <p:nvGrpSpPr>
            <p:cNvPr id="273" name="object 273"/>
            <p:cNvGrpSpPr/>
            <p:nvPr/>
          </p:nvGrpSpPr>
          <p:grpSpPr>
            <a:xfrm>
              <a:off x="2065967" y="2586559"/>
              <a:ext cx="50800" cy="8255"/>
              <a:chOff x="550950" y="2695407"/>
              <a:chExt cx="50800" cy="8255"/>
            </a:xfrm>
          </p:grpSpPr>
          <p:sp>
            <p:nvSpPr>
              <p:cNvPr id="274" name="object 274"/>
              <p:cNvSpPr/>
              <p:nvPr/>
            </p:nvSpPr>
            <p:spPr>
              <a:xfrm>
                <a:off x="551585" y="2696042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5">
                    <a:moveTo>
                      <a:pt x="0" y="0"/>
                    </a:moveTo>
                    <a:lnTo>
                      <a:pt x="35606" y="0"/>
                    </a:lnTo>
                  </a:path>
                </a:pathLst>
              </a:custGeom>
              <a:ln w="3175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5" name="object 275"/>
              <p:cNvSpPr/>
              <p:nvPr/>
            </p:nvSpPr>
            <p:spPr>
              <a:xfrm>
                <a:off x="590727" y="2699596"/>
                <a:ext cx="76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7620">
                    <a:moveTo>
                      <a:pt x="0" y="0"/>
                    </a:moveTo>
                    <a:lnTo>
                      <a:pt x="7088" y="0"/>
                    </a:lnTo>
                  </a:path>
                </a:pathLst>
              </a:custGeom>
              <a:ln w="7091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6" name="object 276"/>
            <p:cNvSpPr txBox="1"/>
            <p:nvPr/>
          </p:nvSpPr>
          <p:spPr>
            <a:xfrm>
              <a:off x="1897934" y="2482299"/>
              <a:ext cx="153035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spc="-25" dirty="0">
                  <a:latin typeface="Arial" panose="020B0604020202020204"/>
                  <a:cs typeface="Arial" panose="020B0604020202020204"/>
                </a:rPr>
                <a:t>10</a:t>
              </a:r>
              <a:endParaRPr sz="90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7" name="object 277"/>
            <p:cNvSpPr txBox="1"/>
            <p:nvPr/>
          </p:nvSpPr>
          <p:spPr>
            <a:xfrm>
              <a:off x="3883285" y="6367043"/>
              <a:ext cx="137160" cy="2006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ts val="890"/>
                </a:lnSpc>
                <a:spcBef>
                  <a:spcPts val="90"/>
                </a:spcBef>
              </a:pPr>
              <a:r>
                <a:rPr sz="900" b="1" spc="-5" dirty="0">
                  <a:latin typeface="Arial" panose="020B0604020202020204"/>
                  <a:cs typeface="Arial" panose="020B0604020202020204"/>
                </a:rPr>
                <a:t>x</a:t>
              </a:r>
              <a:endParaRPr sz="900">
                <a:latin typeface="Arial" panose="020B0604020202020204"/>
                <a:cs typeface="Arial" panose="020B0604020202020204"/>
              </a:endParaRPr>
            </a:p>
            <a:p>
              <a:pPr marL="76200">
                <a:lnSpc>
                  <a:spcPts val="590"/>
                </a:lnSpc>
              </a:pPr>
              <a:r>
                <a:rPr sz="650" b="1" spc="10" dirty="0">
                  <a:latin typeface="Arial" panose="020B0604020202020204"/>
                  <a:cs typeface="Arial" panose="020B0604020202020204"/>
                </a:rPr>
                <a:t>1</a:t>
              </a:r>
              <a:endParaRPr sz="6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8" name="object 278"/>
            <p:cNvSpPr txBox="1"/>
            <p:nvPr/>
          </p:nvSpPr>
          <p:spPr>
            <a:xfrm>
              <a:off x="1661658" y="4359284"/>
              <a:ext cx="174625" cy="13716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ts val="775"/>
                </a:lnSpc>
              </a:pPr>
              <a:r>
                <a:rPr sz="900" b="1" dirty="0">
                  <a:latin typeface="Arial" panose="020B0604020202020204"/>
                  <a:cs typeface="Arial" panose="020B0604020202020204"/>
                </a:rPr>
                <a:t>x</a:t>
              </a:r>
              <a:endParaRPr sz="900">
                <a:latin typeface="Arial" panose="020B0604020202020204"/>
                <a:cs typeface="Arial" panose="020B0604020202020204"/>
              </a:endParaRPr>
            </a:p>
            <a:p>
              <a:pPr marL="76200">
                <a:lnSpc>
                  <a:spcPts val="590"/>
                </a:lnSpc>
              </a:pPr>
              <a:r>
                <a:rPr sz="650" b="1" dirty="0">
                  <a:latin typeface="Arial" panose="020B0604020202020204"/>
                  <a:cs typeface="Arial" panose="020B0604020202020204"/>
                </a:rPr>
                <a:t>2</a:t>
              </a:r>
              <a:endParaRPr sz="650">
                <a:latin typeface="Arial" panose="020B0604020202020204"/>
                <a:cs typeface="Arial" panose="020B0604020202020204"/>
              </a:endParaRPr>
            </a:p>
          </p:txBody>
        </p:sp>
        <p:sp>
          <p:nvSpPr>
            <p:cNvPr id="279" name="object 279"/>
            <p:cNvSpPr txBox="1"/>
            <p:nvPr/>
          </p:nvSpPr>
          <p:spPr>
            <a:xfrm>
              <a:off x="2415638" y="2375701"/>
              <a:ext cx="3064510" cy="14986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900" b="1" dirty="0">
                  <a:latin typeface="Garamond Bold"/>
                  <a:cs typeface="Garamond Bold"/>
                </a:rPr>
                <a:t>LDA</a:t>
              </a:r>
              <a:r>
                <a:rPr sz="900" b="1" spc="10" dirty="0">
                  <a:latin typeface="Garamond Bold"/>
                  <a:cs typeface="Garamond Bold"/>
                </a:rPr>
                <a:t> </a:t>
              </a:r>
              <a:r>
                <a:rPr sz="900" b="1" dirty="0">
                  <a:latin typeface="Garamond Bold"/>
                  <a:cs typeface="Garamond Bold"/>
                </a:rPr>
                <a:t>projection</a:t>
              </a:r>
              <a:r>
                <a:rPr sz="900" b="1" spc="-5" dirty="0">
                  <a:latin typeface="Garamond Bold"/>
                  <a:cs typeface="Garamond Bold"/>
                </a:rPr>
                <a:t> </a:t>
              </a:r>
              <a:r>
                <a:rPr sz="900" b="1" dirty="0">
                  <a:latin typeface="Garamond Bold"/>
                  <a:cs typeface="Garamond Bold"/>
                </a:rPr>
                <a:t>vector</a:t>
              </a:r>
              <a:r>
                <a:rPr sz="900" b="1" spc="10" dirty="0">
                  <a:latin typeface="Garamond Bold"/>
                  <a:cs typeface="Garamond Bold"/>
                </a:rPr>
                <a:t> </a:t>
              </a:r>
              <a:r>
                <a:rPr sz="900" b="1" spc="-10" dirty="0">
                  <a:latin typeface="Garamond Bold"/>
                  <a:cs typeface="Garamond Bold"/>
                </a:rPr>
                <a:t>with </a:t>
              </a:r>
              <a:r>
                <a:rPr sz="900" b="1" dirty="0">
                  <a:latin typeface="Garamond Bold"/>
                  <a:cs typeface="Garamond Bold"/>
                </a:rPr>
                <a:t>the</a:t>
              </a:r>
              <a:r>
                <a:rPr sz="900" b="1" spc="10" dirty="0">
                  <a:latin typeface="Garamond Bold"/>
                  <a:cs typeface="Garamond Bold"/>
                </a:rPr>
                <a:t> </a:t>
              </a:r>
              <a:r>
                <a:rPr lang="en-US" sz="900" b="1" spc="10" dirty="0">
                  <a:latin typeface="Garamond Bold"/>
                  <a:cs typeface="Garamond Bold"/>
                </a:rPr>
                <a:t>smallest  eigen value</a:t>
              </a:r>
              <a:endParaRPr sz="900" dirty="0">
                <a:latin typeface="Garamond Bold"/>
                <a:cs typeface="Garamond Bold"/>
              </a:endParaRPr>
            </a:p>
          </p:txBody>
        </p:sp>
        <p:pic>
          <p:nvPicPr>
            <p:cNvPr id="281" name="object 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6123" y="5456357"/>
              <a:ext cx="113488" cy="113584"/>
            </a:xfrm>
            <a:prstGeom prst="rect">
              <a:avLst/>
            </a:prstGeom>
          </p:spPr>
        </p:pic>
        <p:pic>
          <p:nvPicPr>
            <p:cNvPr id="282" name="object 2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9426" y="4724961"/>
              <a:ext cx="113488" cy="113336"/>
            </a:xfrm>
            <a:prstGeom prst="rect">
              <a:avLst/>
            </a:prstGeom>
          </p:spPr>
        </p:pic>
        <p:pic>
          <p:nvPicPr>
            <p:cNvPr id="283" name="object 28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9426" y="5094337"/>
              <a:ext cx="113488" cy="113336"/>
            </a:xfrm>
            <a:prstGeom prst="rect">
              <a:avLst/>
            </a:prstGeom>
          </p:spPr>
        </p:pic>
        <p:pic>
          <p:nvPicPr>
            <p:cNvPr id="284" name="object 28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36451" y="3993318"/>
              <a:ext cx="113240" cy="113584"/>
            </a:xfrm>
            <a:prstGeom prst="rect">
              <a:avLst/>
            </a:prstGeom>
          </p:spPr>
        </p:pic>
        <p:pic>
          <p:nvPicPr>
            <p:cNvPr id="285" name="object 2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6123" y="4724961"/>
              <a:ext cx="113488" cy="113336"/>
            </a:xfrm>
            <a:prstGeom prst="rect">
              <a:avLst/>
            </a:prstGeom>
          </p:spPr>
        </p:pic>
        <p:sp>
          <p:nvSpPr>
            <p:cNvPr id="286" name="object 286"/>
            <p:cNvSpPr/>
            <p:nvPr/>
          </p:nvSpPr>
          <p:spPr>
            <a:xfrm>
              <a:off x="4931145" y="2558688"/>
              <a:ext cx="950594" cy="1889760"/>
            </a:xfrm>
            <a:custGeom>
              <a:avLst/>
              <a:gdLst/>
              <a:ahLst/>
              <a:cxnLst/>
              <a:rect l="l" t="t" r="r" b="b"/>
              <a:pathLst>
                <a:path w="950595" h="1889760">
                  <a:moveTo>
                    <a:pt x="666534" y="56932"/>
                  </a:moveTo>
                  <a:lnTo>
                    <a:pt x="723379" y="56932"/>
                  </a:lnTo>
                  <a:lnTo>
                    <a:pt x="723379" y="0"/>
                  </a:lnTo>
                  <a:lnTo>
                    <a:pt x="666534" y="0"/>
                  </a:lnTo>
                  <a:lnTo>
                    <a:pt x="666534" y="56932"/>
                  </a:lnTo>
                  <a:close/>
                </a:path>
                <a:path w="950595" h="1889760">
                  <a:moveTo>
                    <a:pt x="0" y="788328"/>
                  </a:moveTo>
                  <a:lnTo>
                    <a:pt x="56845" y="788328"/>
                  </a:lnTo>
                  <a:lnTo>
                    <a:pt x="56845" y="731598"/>
                  </a:lnTo>
                  <a:lnTo>
                    <a:pt x="0" y="731598"/>
                  </a:lnTo>
                  <a:lnTo>
                    <a:pt x="0" y="788328"/>
                  </a:lnTo>
                  <a:close/>
                </a:path>
                <a:path w="950595" h="1889760">
                  <a:moveTo>
                    <a:pt x="666534" y="1889264"/>
                  </a:moveTo>
                  <a:lnTo>
                    <a:pt x="723379" y="1889264"/>
                  </a:lnTo>
                  <a:lnTo>
                    <a:pt x="723379" y="1832332"/>
                  </a:lnTo>
                  <a:lnTo>
                    <a:pt x="666534" y="1832332"/>
                  </a:lnTo>
                  <a:lnTo>
                    <a:pt x="666534" y="1889264"/>
                  </a:lnTo>
                  <a:close/>
                </a:path>
                <a:path w="950595" h="1889760">
                  <a:moveTo>
                    <a:pt x="446861" y="1150597"/>
                  </a:moveTo>
                  <a:lnTo>
                    <a:pt x="503504" y="1150597"/>
                  </a:lnTo>
                  <a:lnTo>
                    <a:pt x="503504" y="1093866"/>
                  </a:lnTo>
                  <a:lnTo>
                    <a:pt x="446861" y="1093866"/>
                  </a:lnTo>
                  <a:lnTo>
                    <a:pt x="446861" y="1150597"/>
                  </a:lnTo>
                  <a:close/>
                </a:path>
                <a:path w="950595" h="1889760">
                  <a:moveTo>
                    <a:pt x="893558" y="788328"/>
                  </a:moveTo>
                  <a:lnTo>
                    <a:pt x="950201" y="788328"/>
                  </a:lnTo>
                  <a:lnTo>
                    <a:pt x="950201" y="731598"/>
                  </a:lnTo>
                  <a:lnTo>
                    <a:pt x="893558" y="731598"/>
                  </a:lnTo>
                  <a:lnTo>
                    <a:pt x="893558" y="788328"/>
                  </a:lnTo>
                  <a:close/>
                </a:path>
              </a:pathLst>
            </a:custGeom>
            <a:ln w="5664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287"/>
            <p:cNvSpPr/>
            <p:nvPr/>
          </p:nvSpPr>
          <p:spPr>
            <a:xfrm>
              <a:off x="2066602" y="2601407"/>
              <a:ext cx="1553210" cy="3650615"/>
            </a:xfrm>
            <a:custGeom>
              <a:avLst/>
              <a:gdLst/>
              <a:ahLst/>
              <a:cxnLst/>
              <a:rect l="l" t="t" r="r" b="b"/>
              <a:pathLst>
                <a:path w="1553210" h="3650615">
                  <a:moveTo>
                    <a:pt x="1552789" y="3650343"/>
                  </a:moveTo>
                  <a:lnTo>
                    <a:pt x="1425150" y="3345018"/>
                  </a:lnTo>
                  <a:lnTo>
                    <a:pt x="1297510" y="3046807"/>
                  </a:lnTo>
                  <a:lnTo>
                    <a:pt x="1170119" y="2748332"/>
                  </a:lnTo>
                  <a:lnTo>
                    <a:pt x="1042397" y="2450105"/>
                  </a:lnTo>
                  <a:lnTo>
                    <a:pt x="914757" y="2151878"/>
                  </a:lnTo>
                  <a:lnTo>
                    <a:pt x="787118" y="1846545"/>
                  </a:lnTo>
                  <a:lnTo>
                    <a:pt x="659478" y="1548070"/>
                  </a:lnTo>
                  <a:lnTo>
                    <a:pt x="531839" y="1249843"/>
                  </a:lnTo>
                  <a:lnTo>
                    <a:pt x="404199" y="951616"/>
                  </a:lnTo>
                  <a:lnTo>
                    <a:pt x="276560" y="653389"/>
                  </a:lnTo>
                  <a:lnTo>
                    <a:pt x="148896" y="347890"/>
                  </a:lnTo>
                  <a:lnTo>
                    <a:pt x="14366" y="49663"/>
                  </a:lnTo>
                  <a:lnTo>
                    <a:pt x="0" y="0"/>
                  </a:lnTo>
                </a:path>
              </a:pathLst>
            </a:custGeom>
            <a:ln w="28322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288"/>
            <p:cNvSpPr/>
            <p:nvPr/>
          </p:nvSpPr>
          <p:spPr>
            <a:xfrm>
              <a:off x="2562438" y="2204585"/>
              <a:ext cx="673693" cy="1573174"/>
            </a:xfrm>
            <a:custGeom>
              <a:avLst/>
              <a:gdLst/>
              <a:ahLst/>
              <a:cxnLst/>
              <a:rect l="l" t="t" r="r" b="b"/>
              <a:pathLst>
                <a:path w="795019" h="1910714">
                  <a:moveTo>
                    <a:pt x="768113" y="0"/>
                  </a:moveTo>
                  <a:lnTo>
                    <a:pt x="36246" y="1829666"/>
                  </a:lnTo>
                  <a:lnTo>
                    <a:pt x="28264" y="1775969"/>
                  </a:lnTo>
                  <a:lnTo>
                    <a:pt x="20996" y="1770581"/>
                  </a:lnTo>
                  <a:lnTo>
                    <a:pt x="5386" y="1772902"/>
                  </a:lnTo>
                  <a:lnTo>
                    <a:pt x="0" y="1780170"/>
                  </a:lnTo>
                  <a:lnTo>
                    <a:pt x="19353" y="1910367"/>
                  </a:lnTo>
                  <a:lnTo>
                    <a:pt x="123159" y="1829433"/>
                  </a:lnTo>
                  <a:lnTo>
                    <a:pt x="124271" y="1820456"/>
                  </a:lnTo>
                  <a:lnTo>
                    <a:pt x="114567" y="1808010"/>
                  </a:lnTo>
                  <a:lnTo>
                    <a:pt x="105589" y="1806898"/>
                  </a:lnTo>
                  <a:lnTo>
                    <a:pt x="62777" y="1840278"/>
                  </a:lnTo>
                  <a:lnTo>
                    <a:pt x="794643" y="10612"/>
                  </a:lnTo>
                  <a:lnTo>
                    <a:pt x="7681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289"/>
            <p:cNvSpPr/>
            <p:nvPr/>
          </p:nvSpPr>
          <p:spPr>
            <a:xfrm>
              <a:off x="2048417" y="1571714"/>
              <a:ext cx="3880668" cy="638086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5" y="6351"/>
                  </a:lnTo>
                  <a:lnTo>
                    <a:pt x="177803" y="0"/>
                  </a:lnTo>
                  <a:lnTo>
                    <a:pt x="2412997" y="0"/>
                  </a:lnTo>
                  <a:lnTo>
                    <a:pt x="2460264" y="6351"/>
                  </a:lnTo>
                  <a:lnTo>
                    <a:pt x="2502737" y="24275"/>
                  </a:lnTo>
                  <a:lnTo>
                    <a:pt x="2538722" y="52077"/>
                  </a:lnTo>
                  <a:lnTo>
                    <a:pt x="2566524" y="88062"/>
                  </a:lnTo>
                  <a:lnTo>
                    <a:pt x="2584448" y="130536"/>
                  </a:lnTo>
                  <a:lnTo>
                    <a:pt x="2590800" y="177803"/>
                  </a:lnTo>
                  <a:lnTo>
                    <a:pt x="2590800" y="888996"/>
                  </a:lnTo>
                  <a:lnTo>
                    <a:pt x="2584448" y="936263"/>
                  </a:lnTo>
                  <a:lnTo>
                    <a:pt x="2566524" y="978737"/>
                  </a:lnTo>
                  <a:lnTo>
                    <a:pt x="2538722" y="1014722"/>
                  </a:lnTo>
                  <a:lnTo>
                    <a:pt x="2502737" y="1042524"/>
                  </a:lnTo>
                  <a:lnTo>
                    <a:pt x="2460264" y="1060448"/>
                  </a:lnTo>
                  <a:lnTo>
                    <a:pt x="2412997" y="1066800"/>
                  </a:lnTo>
                  <a:lnTo>
                    <a:pt x="177803" y="1066800"/>
                  </a:lnTo>
                  <a:lnTo>
                    <a:pt x="130535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7"/>
                  </a:lnTo>
                  <a:lnTo>
                    <a:pt x="6351" y="936263"/>
                  </a:lnTo>
                  <a:lnTo>
                    <a:pt x="0" y="888996"/>
                  </a:lnTo>
                  <a:lnTo>
                    <a:pt x="0" y="17780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290"/>
            <p:cNvSpPr txBox="1"/>
            <p:nvPr/>
          </p:nvSpPr>
          <p:spPr>
            <a:xfrm>
              <a:off x="2331798" y="1595516"/>
              <a:ext cx="3427988" cy="568104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47625" marR="5080" indent="-34925" algn="just">
                <a:lnSpc>
                  <a:spcPct val="100000"/>
                </a:lnSpc>
                <a:spcBef>
                  <a:spcPts val="110"/>
                </a:spcBef>
              </a:pPr>
              <a:r>
                <a:rPr sz="1800" dirty="0">
                  <a:latin typeface="Garamond" panose="02020404030301010803"/>
                  <a:cs typeface="Garamond" panose="02020404030301010803"/>
                </a:rPr>
                <a:t>The</a:t>
              </a:r>
              <a:r>
                <a:rPr sz="1800" spc="-1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projection</a:t>
              </a:r>
              <a:r>
                <a:rPr sz="1800" spc="-1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spc="-10" dirty="0">
                  <a:latin typeface="Garamond" panose="02020404030301010803"/>
                  <a:cs typeface="Garamond" panose="02020404030301010803"/>
                </a:rPr>
                <a:t>vector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corresponding</a:t>
              </a:r>
              <a:r>
                <a:rPr sz="1800" spc="-1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dirty="0">
                  <a:latin typeface="Garamond" panose="02020404030301010803"/>
                  <a:cs typeface="Garamond" panose="02020404030301010803"/>
                </a:rPr>
                <a:t>to</a:t>
              </a:r>
              <a:r>
                <a:rPr sz="1800" spc="-1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800" spc="-25" dirty="0">
                  <a:latin typeface="Garamond" panose="02020404030301010803"/>
                  <a:cs typeface="Garamond" panose="02020404030301010803"/>
                </a:rPr>
                <a:t>the </a:t>
              </a:r>
              <a:r>
                <a:rPr sz="1800" b="1" dirty="0">
                  <a:solidFill>
                    <a:srgbClr val="FF0000"/>
                  </a:solidFill>
                  <a:latin typeface="Garamond Bold"/>
                  <a:cs typeface="Garamond Bold"/>
                </a:rPr>
                <a:t>smallest </a:t>
              </a:r>
              <a:r>
                <a:rPr lang="en-US" sz="1800" dirty="0">
                  <a:latin typeface="Garamond" panose="02020404030301010803"/>
                  <a:cs typeface="Garamond" panose="02020404030301010803"/>
                </a:rPr>
                <a:t>eigenvalue</a:t>
              </a:r>
              <a:endParaRPr sz="1800" dirty="0">
                <a:latin typeface="Garamond" panose="02020404030301010803"/>
                <a:cs typeface="Garamond" panose="02020404030301010803"/>
              </a:endParaRPr>
            </a:p>
          </p:txBody>
        </p:sp>
      </p:grpSp>
      <p:grpSp>
        <p:nvGrpSpPr>
          <p:cNvPr id="291" name="object 291"/>
          <p:cNvGrpSpPr/>
          <p:nvPr/>
        </p:nvGrpSpPr>
        <p:grpSpPr>
          <a:xfrm>
            <a:off x="7751720" y="5490279"/>
            <a:ext cx="2616200" cy="1092200"/>
            <a:chOff x="5626100" y="5168900"/>
            <a:chExt cx="2616200" cy="1092200"/>
          </a:xfrm>
        </p:grpSpPr>
        <p:sp>
          <p:nvSpPr>
            <p:cNvPr id="292" name="object 292"/>
            <p:cNvSpPr/>
            <p:nvPr/>
          </p:nvSpPr>
          <p:spPr>
            <a:xfrm>
              <a:off x="5638800" y="5181600"/>
              <a:ext cx="2590800" cy="1066800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2412997" y="0"/>
                  </a:moveTo>
                  <a:lnTo>
                    <a:pt x="177802" y="0"/>
                  </a:lnTo>
                  <a:lnTo>
                    <a:pt x="130535" y="6351"/>
                  </a:lnTo>
                  <a:lnTo>
                    <a:pt x="88062" y="24275"/>
                  </a:lnTo>
                  <a:lnTo>
                    <a:pt x="52077" y="52077"/>
                  </a:lnTo>
                  <a:lnTo>
                    <a:pt x="24275" y="88062"/>
                  </a:lnTo>
                  <a:lnTo>
                    <a:pt x="6351" y="130536"/>
                  </a:lnTo>
                  <a:lnTo>
                    <a:pt x="0" y="177803"/>
                  </a:lnTo>
                  <a:lnTo>
                    <a:pt x="0" y="888996"/>
                  </a:lnTo>
                  <a:lnTo>
                    <a:pt x="6351" y="936263"/>
                  </a:lnTo>
                  <a:lnTo>
                    <a:pt x="24275" y="978737"/>
                  </a:lnTo>
                  <a:lnTo>
                    <a:pt x="52077" y="1014722"/>
                  </a:lnTo>
                  <a:lnTo>
                    <a:pt x="88062" y="1042524"/>
                  </a:lnTo>
                  <a:lnTo>
                    <a:pt x="130535" y="1060448"/>
                  </a:lnTo>
                  <a:lnTo>
                    <a:pt x="177802" y="1066800"/>
                  </a:lnTo>
                  <a:lnTo>
                    <a:pt x="2412997" y="1066800"/>
                  </a:lnTo>
                  <a:lnTo>
                    <a:pt x="2460264" y="1060448"/>
                  </a:lnTo>
                  <a:lnTo>
                    <a:pt x="2502737" y="1042524"/>
                  </a:lnTo>
                  <a:lnTo>
                    <a:pt x="2538722" y="1014722"/>
                  </a:lnTo>
                  <a:lnTo>
                    <a:pt x="2566524" y="978737"/>
                  </a:lnTo>
                  <a:lnTo>
                    <a:pt x="2584448" y="936263"/>
                  </a:lnTo>
                  <a:lnTo>
                    <a:pt x="2590800" y="888996"/>
                  </a:lnTo>
                  <a:lnTo>
                    <a:pt x="2590800" y="177803"/>
                  </a:lnTo>
                  <a:lnTo>
                    <a:pt x="2584448" y="130536"/>
                  </a:lnTo>
                  <a:lnTo>
                    <a:pt x="2566524" y="88062"/>
                  </a:lnTo>
                  <a:lnTo>
                    <a:pt x="2538722" y="52077"/>
                  </a:lnTo>
                  <a:lnTo>
                    <a:pt x="2502737" y="24275"/>
                  </a:lnTo>
                  <a:lnTo>
                    <a:pt x="2460264" y="6351"/>
                  </a:lnTo>
                  <a:lnTo>
                    <a:pt x="24129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293"/>
            <p:cNvSpPr/>
            <p:nvPr/>
          </p:nvSpPr>
          <p:spPr>
            <a:xfrm>
              <a:off x="5638800" y="5181600"/>
              <a:ext cx="2590800" cy="1066800"/>
            </a:xfrm>
            <a:custGeom>
              <a:avLst/>
              <a:gdLst/>
              <a:ahLst/>
              <a:cxnLst/>
              <a:rect l="l" t="t" r="r" b="b"/>
              <a:pathLst>
                <a:path w="2590800" h="1066800">
                  <a:moveTo>
                    <a:pt x="0" y="177803"/>
                  </a:moveTo>
                  <a:lnTo>
                    <a:pt x="6351" y="130536"/>
                  </a:lnTo>
                  <a:lnTo>
                    <a:pt x="24275" y="88062"/>
                  </a:lnTo>
                  <a:lnTo>
                    <a:pt x="52077" y="52077"/>
                  </a:lnTo>
                  <a:lnTo>
                    <a:pt x="88062" y="24275"/>
                  </a:lnTo>
                  <a:lnTo>
                    <a:pt x="130535" y="6351"/>
                  </a:lnTo>
                  <a:lnTo>
                    <a:pt x="177803" y="0"/>
                  </a:lnTo>
                  <a:lnTo>
                    <a:pt x="2412997" y="0"/>
                  </a:lnTo>
                  <a:lnTo>
                    <a:pt x="2460264" y="6351"/>
                  </a:lnTo>
                  <a:lnTo>
                    <a:pt x="2502737" y="24275"/>
                  </a:lnTo>
                  <a:lnTo>
                    <a:pt x="2538722" y="52077"/>
                  </a:lnTo>
                  <a:lnTo>
                    <a:pt x="2566524" y="88062"/>
                  </a:lnTo>
                  <a:lnTo>
                    <a:pt x="2584448" y="130536"/>
                  </a:lnTo>
                  <a:lnTo>
                    <a:pt x="2590800" y="177803"/>
                  </a:lnTo>
                  <a:lnTo>
                    <a:pt x="2590800" y="888996"/>
                  </a:lnTo>
                  <a:lnTo>
                    <a:pt x="2584448" y="936263"/>
                  </a:lnTo>
                  <a:lnTo>
                    <a:pt x="2566524" y="978737"/>
                  </a:lnTo>
                  <a:lnTo>
                    <a:pt x="2538722" y="1014722"/>
                  </a:lnTo>
                  <a:lnTo>
                    <a:pt x="2502737" y="1042524"/>
                  </a:lnTo>
                  <a:lnTo>
                    <a:pt x="2460264" y="1060448"/>
                  </a:lnTo>
                  <a:lnTo>
                    <a:pt x="2412997" y="1066800"/>
                  </a:lnTo>
                  <a:lnTo>
                    <a:pt x="177803" y="1066800"/>
                  </a:lnTo>
                  <a:lnTo>
                    <a:pt x="130535" y="1060448"/>
                  </a:lnTo>
                  <a:lnTo>
                    <a:pt x="88062" y="1042524"/>
                  </a:lnTo>
                  <a:lnTo>
                    <a:pt x="52077" y="1014722"/>
                  </a:lnTo>
                  <a:lnTo>
                    <a:pt x="24275" y="978737"/>
                  </a:lnTo>
                  <a:lnTo>
                    <a:pt x="6351" y="936263"/>
                  </a:lnTo>
                  <a:lnTo>
                    <a:pt x="0" y="888996"/>
                  </a:lnTo>
                  <a:lnTo>
                    <a:pt x="0" y="17780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4" name="object 294"/>
          <p:cNvSpPr txBox="1"/>
          <p:nvPr/>
        </p:nvSpPr>
        <p:spPr>
          <a:xfrm>
            <a:off x="7927710" y="5595244"/>
            <a:ext cx="2265045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Garamond" panose="02020404030301010803"/>
                <a:cs typeface="Garamond" panose="02020404030301010803"/>
              </a:rPr>
              <a:t>Using</a:t>
            </a:r>
            <a:r>
              <a:rPr sz="18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this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vector</a:t>
            </a:r>
            <a:r>
              <a:rPr sz="18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leads</a:t>
            </a:r>
            <a:r>
              <a:rPr sz="18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spc="-25" dirty="0">
                <a:latin typeface="Garamond" panose="02020404030301010803"/>
                <a:cs typeface="Garamond" panose="02020404030301010803"/>
              </a:rPr>
              <a:t>to </a:t>
            </a:r>
            <a:r>
              <a:rPr sz="1800" b="1" dirty="0">
                <a:solidFill>
                  <a:srgbClr val="FF0000"/>
                </a:solidFill>
                <a:latin typeface="Garamond Bold"/>
                <a:cs typeface="Garamond Bold"/>
              </a:rPr>
              <a:t>bad</a:t>
            </a:r>
            <a:r>
              <a:rPr sz="1800" b="1" spc="10" dirty="0">
                <a:solidFill>
                  <a:srgbClr val="FF0000"/>
                </a:solidFill>
                <a:latin typeface="Garamond Bold"/>
                <a:cs typeface="Garamond Bold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Garamond Bold"/>
                <a:cs typeface="Garamond Bold"/>
              </a:rPr>
              <a:t>separability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between</a:t>
            </a:r>
            <a:r>
              <a:rPr sz="1800" spc="-50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1800" spc="-35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dirty="0">
                <a:latin typeface="Garamond" panose="02020404030301010803"/>
                <a:cs typeface="Garamond" panose="02020404030301010803"/>
              </a:rPr>
              <a:t>two</a:t>
            </a:r>
            <a:r>
              <a:rPr sz="1800" spc="-35" dirty="0">
                <a:latin typeface="Garamond" panose="02020404030301010803"/>
                <a:cs typeface="Garamond" panose="02020404030301010803"/>
              </a:rPr>
              <a:t> </a:t>
            </a:r>
            <a:r>
              <a:rPr sz="1800" spc="-10" dirty="0">
                <a:latin typeface="Garamond" panose="02020404030301010803"/>
                <a:cs typeface="Garamond" panose="02020404030301010803"/>
              </a:rPr>
              <a:t>classes</a:t>
            </a:r>
            <a:endParaRPr sz="1800" dirty="0">
              <a:latin typeface="Garamond" panose="02020404030301010803"/>
              <a:cs typeface="Garamond" panose="02020404030301010803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31943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8820" algn="l"/>
              </a:tabLst>
            </a:pPr>
            <a:r>
              <a:rPr dirty="0"/>
              <a:t>LDA</a:t>
            </a:r>
            <a:r>
              <a:rPr spc="-160" dirty="0"/>
              <a:t> </a:t>
            </a:r>
            <a:r>
              <a:rPr spc="-50" dirty="0"/>
              <a:t>…</a:t>
            </a:r>
            <a:r>
              <a:rPr spc="-10" dirty="0"/>
              <a:t>C-Classes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407035" y="1447800"/>
                <a:ext cx="11377930" cy="211763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683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/>
                  <a:buChar char="•"/>
                  <a:tabLst>
                    <a:tab pos="367665" algn="l"/>
                    <a:tab pos="368300" algn="l"/>
                  </a:tabLst>
                </a:pPr>
                <a:r>
                  <a:rPr spc="-55" dirty="0"/>
                  <a:t>Now,</a:t>
                </a:r>
                <a:r>
                  <a:rPr spc="-40" dirty="0"/>
                  <a:t> </a:t>
                </a:r>
                <a:r>
                  <a:rPr dirty="0"/>
                  <a:t>we</a:t>
                </a:r>
                <a:r>
                  <a:rPr spc="-30" dirty="0"/>
                  <a:t> </a:t>
                </a:r>
                <a:r>
                  <a:rPr dirty="0"/>
                  <a:t>have</a:t>
                </a:r>
                <a:r>
                  <a:rPr spc="-30" dirty="0"/>
                  <a:t> </a:t>
                </a:r>
                <a:r>
                  <a:rPr i="1" dirty="0">
                    <a:latin typeface="Garamond Italic"/>
                    <a:cs typeface="Garamond Italic"/>
                  </a:rPr>
                  <a:t>C</a:t>
                </a:r>
                <a:r>
                  <a:rPr dirty="0"/>
                  <a:t>-classes</a:t>
                </a:r>
                <a:r>
                  <a:rPr spc="-35" dirty="0"/>
                  <a:t> </a:t>
                </a:r>
                <a:r>
                  <a:rPr dirty="0"/>
                  <a:t>instead</a:t>
                </a:r>
                <a:r>
                  <a:rPr spc="-35" dirty="0"/>
                  <a:t> </a:t>
                </a:r>
                <a:r>
                  <a:rPr dirty="0"/>
                  <a:t>of</a:t>
                </a:r>
                <a:r>
                  <a:rPr spc="265" dirty="0"/>
                  <a:t> </a:t>
                </a:r>
                <a:r>
                  <a:rPr dirty="0"/>
                  <a:t>just</a:t>
                </a:r>
                <a:r>
                  <a:rPr spc="-30" dirty="0"/>
                  <a:t> </a:t>
                </a:r>
                <a:r>
                  <a:rPr spc="-20" dirty="0"/>
                  <a:t>two.</a:t>
                </a:r>
              </a:p>
              <a:p>
                <a:pPr marL="368300" marR="17780" indent="-342900">
                  <a:lnSpc>
                    <a:spcPts val="2870"/>
                  </a:lnSpc>
                  <a:spcBef>
                    <a:spcPts val="1890"/>
                  </a:spcBef>
                  <a:buFont typeface="Arial" panose="020B0604020202020204"/>
                  <a:buChar char="•"/>
                  <a:tabLst>
                    <a:tab pos="367665" algn="l"/>
                    <a:tab pos="368300" algn="l"/>
                  </a:tabLst>
                </a:pPr>
                <a:r>
                  <a:rPr dirty="0"/>
                  <a:t>We</a:t>
                </a:r>
                <a:r>
                  <a:rPr spc="114" dirty="0"/>
                  <a:t> </a:t>
                </a:r>
                <a:r>
                  <a:rPr dirty="0"/>
                  <a:t>are</a:t>
                </a:r>
                <a:r>
                  <a:rPr spc="125" dirty="0"/>
                  <a:t> </a:t>
                </a:r>
                <a:r>
                  <a:rPr dirty="0"/>
                  <a:t>now</a:t>
                </a:r>
                <a:r>
                  <a:rPr spc="130" dirty="0"/>
                  <a:t> </a:t>
                </a:r>
                <a:r>
                  <a:rPr dirty="0"/>
                  <a:t>seeking</a:t>
                </a:r>
                <a:r>
                  <a:rPr spc="125" dirty="0"/>
                  <a:t> </a:t>
                </a:r>
                <a:r>
                  <a:rPr dirty="0"/>
                  <a:t>(</a:t>
                </a:r>
                <a:r>
                  <a:rPr i="1" dirty="0">
                    <a:latin typeface="Garamond Italic"/>
                    <a:cs typeface="Garamond Italic"/>
                  </a:rPr>
                  <a:t>C-1</a:t>
                </a:r>
                <a:r>
                  <a:rPr dirty="0"/>
                  <a:t>)</a:t>
                </a:r>
                <a:r>
                  <a:rPr spc="125" dirty="0"/>
                  <a:t> </a:t>
                </a:r>
                <a:r>
                  <a:rPr dirty="0"/>
                  <a:t>projections</a:t>
                </a:r>
                <a:r>
                  <a:rPr spc="130" dirty="0"/>
                  <a:t> </a:t>
                </a:r>
                <a:r>
                  <a:rPr dirty="0"/>
                  <a:t>[</a:t>
                </a:r>
                <a:r>
                  <a:rPr sz="2400" b="1" dirty="0">
                    <a:latin typeface="Garamond Bold"/>
                    <a:cs typeface="Garamond Bold"/>
                  </a:rPr>
                  <a:t>y</a:t>
                </a:r>
                <a:r>
                  <a:rPr sz="2400" b="1" baseline="-19000" dirty="0">
                    <a:latin typeface="Garamond Bold"/>
                    <a:cs typeface="Garamond Bold"/>
                  </a:rPr>
                  <a:t>1</a:t>
                </a:r>
                <a:r>
                  <a:rPr sz="2400" b="1" dirty="0">
                    <a:latin typeface="Garamond Bold"/>
                    <a:cs typeface="Garamond Bold"/>
                  </a:rPr>
                  <a:t>,</a:t>
                </a:r>
                <a:r>
                  <a:rPr sz="2400" b="1" spc="125" dirty="0">
                    <a:latin typeface="Garamond Bold"/>
                    <a:cs typeface="Garamond Bold"/>
                  </a:rPr>
                  <a:t> </a:t>
                </a:r>
                <a:r>
                  <a:rPr sz="2400" b="1" dirty="0">
                    <a:latin typeface="Garamond Bold"/>
                    <a:cs typeface="Garamond Bold"/>
                  </a:rPr>
                  <a:t>y</a:t>
                </a:r>
                <a:r>
                  <a:rPr sz="2400" b="1" baseline="-19000" dirty="0">
                    <a:latin typeface="Garamond Bold"/>
                    <a:cs typeface="Garamond Bold"/>
                  </a:rPr>
                  <a:t>2</a:t>
                </a:r>
                <a:r>
                  <a:rPr sz="2400" b="1" dirty="0">
                    <a:latin typeface="Garamond Bold"/>
                    <a:cs typeface="Garamond Bold"/>
                  </a:rPr>
                  <a:t>,</a:t>
                </a:r>
                <a:r>
                  <a:rPr sz="2400" b="1" spc="125" dirty="0">
                    <a:latin typeface="Garamond Bold"/>
                    <a:cs typeface="Garamond Bold"/>
                  </a:rPr>
                  <a:t> </a:t>
                </a:r>
                <a:r>
                  <a:rPr sz="2400" b="1" dirty="0">
                    <a:latin typeface="Garamond Bold"/>
                    <a:cs typeface="Garamond Bold"/>
                  </a:rPr>
                  <a:t>…,</a:t>
                </a:r>
                <a:r>
                  <a:rPr sz="2400" b="1" spc="130" dirty="0">
                    <a:latin typeface="Garamond Bold"/>
                    <a:cs typeface="Garamond Bold"/>
                  </a:rPr>
                  <a:t> </a:t>
                </a:r>
                <a:r>
                  <a:rPr sz="2400" b="1" dirty="0">
                    <a:latin typeface="Garamond Bold"/>
                    <a:cs typeface="Garamond Bold"/>
                  </a:rPr>
                  <a:t>y</a:t>
                </a:r>
                <a:r>
                  <a:rPr sz="2400" b="1" baseline="-25000" dirty="0">
                    <a:latin typeface="Garamond Bold"/>
                    <a:cs typeface="Garamond Bold"/>
                  </a:rPr>
                  <a:t>C-1</a:t>
                </a:r>
                <a:r>
                  <a:rPr sz="2400" dirty="0"/>
                  <a:t>]</a:t>
                </a:r>
                <a:r>
                  <a:rPr sz="2400" spc="125" dirty="0"/>
                  <a:t> </a:t>
                </a:r>
                <a:r>
                  <a:rPr sz="2400" dirty="0"/>
                  <a:t>by</a:t>
                </a:r>
                <a:r>
                  <a:rPr sz="2400" spc="130" dirty="0"/>
                  <a:t> </a:t>
                </a:r>
                <a:r>
                  <a:rPr sz="2400" spc="-10" dirty="0"/>
                  <a:t>means </a:t>
                </a:r>
                <a:r>
                  <a:rPr sz="2400" dirty="0"/>
                  <a:t>of</a:t>
                </a:r>
                <a:r>
                  <a:rPr sz="2400" spc="285" dirty="0"/>
                  <a:t> </a:t>
                </a:r>
                <a:r>
                  <a:rPr sz="2400" dirty="0"/>
                  <a:t>(</a:t>
                </a:r>
                <a:r>
                  <a:rPr sz="2400" i="1" dirty="0">
                    <a:latin typeface="Garamond Italic"/>
                    <a:cs typeface="Garamond Italic"/>
                  </a:rPr>
                  <a:t>C-1</a:t>
                </a:r>
                <a:r>
                  <a:rPr sz="2400" dirty="0"/>
                  <a:t>)</a:t>
                </a:r>
                <a:r>
                  <a:rPr sz="2400" spc="-10" dirty="0"/>
                  <a:t> </a:t>
                </a:r>
                <a:r>
                  <a:rPr sz="2400" dirty="0"/>
                  <a:t>projection</a:t>
                </a:r>
                <a:r>
                  <a:rPr sz="2400" spc="-15" dirty="0"/>
                  <a:t> </a:t>
                </a:r>
                <a:r>
                  <a:rPr sz="2400" dirty="0"/>
                  <a:t>vectors</a:t>
                </a:r>
                <a:r>
                  <a:rPr sz="2400" spc="-15" dirty="0"/>
                  <a:t> </a:t>
                </a:r>
                <a14:m>
                  <m:oMath xmlns:m="http://schemas.openxmlformats.org/officeDocument/2006/math">
                    <m:r>
                      <a:rPr lang="en-IN" sz="2400" b="1" i="1" spc="-25" dirty="0" smtClean="0">
                        <a:latin typeface="Cambria Math" panose="02040503050406030204" pitchFamily="18" charset="0"/>
                        <a:cs typeface="Garamond Bold"/>
                      </a:rPr>
                      <m:t>𝒘</m:t>
                    </m:r>
                  </m:oMath>
                </a14:m>
                <a:r>
                  <a:rPr sz="2400" b="1" spc="-37" baseline="-19000" dirty="0">
                    <a:latin typeface="Garamond Bold"/>
                    <a:cs typeface="Garamond Bold"/>
                  </a:rPr>
                  <a:t>i</a:t>
                </a:r>
                <a:r>
                  <a:rPr sz="2400" spc="-25" dirty="0"/>
                  <a:t>.</a:t>
                </a:r>
                <a:endParaRPr sz="2400" dirty="0">
                  <a:latin typeface="Garamond Bold"/>
                  <a:cs typeface="Garamond Bold"/>
                </a:endParaRPr>
              </a:p>
              <a:p>
                <a:pPr marL="368300" marR="17780" indent="-342900">
                  <a:lnSpc>
                    <a:spcPts val="2870"/>
                  </a:lnSpc>
                  <a:spcBef>
                    <a:spcPts val="1790"/>
                  </a:spcBef>
                  <a:buFont typeface="Arial" panose="020B0604020202020204"/>
                  <a:buChar char="•"/>
                  <a:tabLst>
                    <a:tab pos="367665" algn="l"/>
                    <a:tab pos="368300" algn="l"/>
                    <a:tab pos="1296035" algn="l"/>
                    <a:tab pos="1727835" algn="l"/>
                    <a:tab pos="2912110" algn="l"/>
                    <a:tab pos="3340100" algn="l"/>
                    <a:tab pos="4286885" algn="l"/>
                    <a:tab pos="4906645" algn="l"/>
                    <a:tab pos="5179695" algn="l"/>
                    <a:tab pos="6536055" algn="l"/>
                    <a:tab pos="7444740" algn="l"/>
                    <a:tab pos="7867015" algn="l"/>
                  </a:tabLst>
                </a:pP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cs typeface="Garamond Bold"/>
                      </a:rPr>
                      <m:t>𝑤</m:t>
                    </m:r>
                    <m:r>
                      <a:rPr lang="en-IN" sz="2400" b="0" i="1" baseline="-19000" dirty="0">
                        <a:latin typeface="Cambria Math" panose="02040503050406030204" pitchFamily="18" charset="0"/>
                        <a:cs typeface="Garamond Bold"/>
                      </a:rPr>
                      <m:t>𝑖</m:t>
                    </m:r>
                  </m:oMath>
                </a14:m>
                <a:r>
                  <a:rPr sz="2400" spc="555" baseline="-19000" dirty="0">
                    <a:latin typeface="Garamond Bold"/>
                    <a:cs typeface="Garamond Bold"/>
                  </a:rPr>
                  <a:t> </a:t>
                </a:r>
                <a:r>
                  <a:rPr sz="2400" spc="-25" dirty="0"/>
                  <a:t>can</a:t>
                </a:r>
                <a:r>
                  <a:rPr sz="2400" dirty="0"/>
                  <a:t>	</a:t>
                </a:r>
                <a:r>
                  <a:rPr sz="2400" spc="-25" dirty="0"/>
                  <a:t>be</a:t>
                </a:r>
                <a:r>
                  <a:rPr sz="2400" dirty="0"/>
                  <a:t>	</a:t>
                </a:r>
                <a:r>
                  <a:rPr sz="2400" spc="-10" dirty="0"/>
                  <a:t>arranged</a:t>
                </a:r>
                <a:r>
                  <a:rPr sz="2400" dirty="0"/>
                  <a:t>	</a:t>
                </a:r>
                <a:r>
                  <a:rPr sz="2400" spc="-25" dirty="0"/>
                  <a:t>by</a:t>
                </a:r>
                <a:r>
                  <a:rPr sz="2400" dirty="0"/>
                  <a:t>	</a:t>
                </a:r>
                <a:r>
                  <a:rPr sz="2400" i="1" spc="-10" dirty="0">
                    <a:latin typeface="Garamond Italic"/>
                    <a:cs typeface="Garamond Italic"/>
                  </a:rPr>
                  <a:t>columns</a:t>
                </a:r>
                <a:r>
                  <a:rPr sz="2400" i="1" dirty="0">
                    <a:latin typeface="Garamond Italic"/>
                    <a:cs typeface="Garamond Italic"/>
                  </a:rPr>
                  <a:t>	</a:t>
                </a:r>
                <a:r>
                  <a:rPr sz="2400" spc="-20" dirty="0"/>
                  <a:t>into</a:t>
                </a:r>
                <a:r>
                  <a:rPr sz="2400" dirty="0"/>
                  <a:t>	</a:t>
                </a:r>
                <a:r>
                  <a:rPr sz="2400" spc="-50" dirty="0"/>
                  <a:t>a</a:t>
                </a:r>
                <a:r>
                  <a:rPr sz="2400" dirty="0"/>
                  <a:t>	</a:t>
                </a:r>
                <a:r>
                  <a:rPr sz="2400" spc="-10" dirty="0"/>
                  <a:t>projection</a:t>
                </a:r>
                <a:r>
                  <a:rPr sz="2400" dirty="0"/>
                  <a:t>	</a:t>
                </a:r>
                <a:r>
                  <a:rPr sz="2400" spc="-10" dirty="0"/>
                  <a:t>matrix</a:t>
                </a:r>
                <a:r>
                  <a:rPr sz="2400" dirty="0"/>
                  <a:t>	</a:t>
                </a:r>
                <a:r>
                  <a:rPr sz="2400" b="1" spc="-50" dirty="0">
                    <a:latin typeface="Garamond Bold"/>
                    <a:cs typeface="Garamond Bold"/>
                  </a:rPr>
                  <a:t>W</a:t>
                </a:r>
                <a:r>
                  <a:rPr sz="2400" b="1" dirty="0">
                    <a:latin typeface="Garamond Bold"/>
                    <a:cs typeface="Garamond Bold"/>
                  </a:rPr>
                  <a:t>	</a:t>
                </a:r>
                <a:r>
                  <a:rPr sz="2400" spc="-50" dirty="0"/>
                  <a:t>= </a:t>
                </a:r>
                <a:r>
                  <a:rPr sz="2400" spc="-10" dirty="0"/>
                  <a:t>[</a:t>
                </a:r>
                <a:r>
                  <a:rPr sz="2400" b="1" spc="-10" dirty="0">
                    <a:latin typeface="Garamond Bold"/>
                    <a:cs typeface="Garamond Bold"/>
                  </a:rPr>
                  <a:t>w</a:t>
                </a:r>
                <a:r>
                  <a:rPr sz="2400" b="1" spc="-15" baseline="-19000" dirty="0">
                    <a:latin typeface="Garamond Bold"/>
                    <a:cs typeface="Garamond Bold"/>
                  </a:rPr>
                  <a:t>1</a:t>
                </a:r>
                <a:r>
                  <a:rPr sz="2400" b="1" spc="-10" dirty="0">
                    <a:latin typeface="Garamond Bold"/>
                    <a:cs typeface="Garamond Bold"/>
                  </a:rPr>
                  <a:t>|w</a:t>
                </a:r>
                <a:r>
                  <a:rPr sz="2400" b="1" spc="-15" baseline="-19000" dirty="0">
                    <a:latin typeface="Garamond Bold"/>
                    <a:cs typeface="Garamond Bold"/>
                  </a:rPr>
                  <a:t>2</a:t>
                </a:r>
                <a:r>
                  <a:rPr sz="2400" spc="-10" dirty="0"/>
                  <a:t>|…|</a:t>
                </a:r>
                <a:r>
                  <a:rPr sz="2400" b="1" spc="-10" dirty="0">
                    <a:latin typeface="Garamond Bold"/>
                    <a:cs typeface="Garamond Bold"/>
                  </a:rPr>
                  <a:t>w</a:t>
                </a:r>
                <a:r>
                  <a:rPr sz="2400" b="1" spc="-15" baseline="-19000" dirty="0">
                    <a:latin typeface="Garamond Bold"/>
                    <a:cs typeface="Garamond Bold"/>
                  </a:rPr>
                  <a:t>C-</a:t>
                </a:r>
                <a:r>
                  <a:rPr sz="2400" b="1" baseline="-19000" dirty="0">
                    <a:latin typeface="Garamond Bold"/>
                    <a:cs typeface="Garamond Bold"/>
                  </a:rPr>
                  <a:t>1</a:t>
                </a:r>
                <a:r>
                  <a:rPr sz="2400" dirty="0"/>
                  <a:t>]</a:t>
                </a:r>
                <a:r>
                  <a:rPr sz="2400" spc="15" dirty="0"/>
                  <a:t> </a:t>
                </a:r>
                <a:r>
                  <a:rPr sz="2400" dirty="0"/>
                  <a:t>such</a:t>
                </a:r>
                <a:r>
                  <a:rPr sz="2400" spc="30" dirty="0"/>
                  <a:t> </a:t>
                </a:r>
                <a:r>
                  <a:rPr sz="2400" spc="-10" dirty="0"/>
                  <a:t>that:</a:t>
                </a:r>
                <a:endParaRPr sz="2400" dirty="0">
                  <a:latin typeface="Garamond Bold"/>
                  <a:cs typeface="Garamond Bold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07035" y="1447800"/>
                <a:ext cx="11377930" cy="2117631"/>
              </a:xfrm>
              <a:prstGeom prst="rect">
                <a:avLst/>
              </a:prstGeom>
              <a:blipFill>
                <a:blip r:embed="rId2"/>
                <a:stretch>
                  <a:fillRect l="-1233" t="-6052" r="-1233" b="-66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Content Placeholder 21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52600" y="3810000"/>
            <a:ext cx="6237605" cy="21869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50AB5F-EB7B-4466-B67A-F5892AC3D681}"/>
                  </a:ext>
                </a:extLst>
              </p14:cNvPr>
              <p14:cNvContentPartPr/>
              <p14:nvPr/>
            </p14:nvContentPartPr>
            <p14:xfrm>
              <a:off x="3975120" y="1612800"/>
              <a:ext cx="1714680" cy="1302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50AB5F-EB7B-4466-B67A-F5892AC3D6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7480" y="73080"/>
                <a:ext cx="6261120" cy="28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D42F12C2-BBD9-5F7C-8416-53B8053062BE}"/>
                  </a:ext>
                </a:extLst>
              </p14:cNvPr>
              <p14:cNvContentPartPr/>
              <p14:nvPr/>
            </p14:nvContentPartPr>
            <p14:xfrm>
              <a:off x="9892139" y="4248118"/>
              <a:ext cx="10080" cy="18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D42F12C2-BBD9-5F7C-8416-53B8053062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4579" y="4240558"/>
                <a:ext cx="252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5D83C87-397E-5F02-BF31-70F078FD96F5}"/>
                  </a:ext>
                </a:extLst>
              </p14:cNvPr>
              <p14:cNvContentPartPr/>
              <p14:nvPr/>
            </p14:nvContentPartPr>
            <p14:xfrm>
              <a:off x="9943619" y="4363318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5D83C87-397E-5F02-BF31-70F078FD96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6059" y="4356118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0EEA34-135C-479C-822C-9E87629F8656}"/>
                  </a:ext>
                </a:extLst>
              </p14:cNvPr>
              <p14:cNvContentPartPr/>
              <p14:nvPr/>
            </p14:nvContentPartPr>
            <p14:xfrm>
              <a:off x="2108160" y="982080"/>
              <a:ext cx="9932400" cy="4764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0EEA34-135C-479C-822C-9E87629F86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98800" y="972720"/>
                <a:ext cx="9951120" cy="478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dirty="0"/>
              <a:t>LDA</a:t>
            </a:r>
            <a:r>
              <a:rPr spc="-165" dirty="0"/>
              <a:t> </a:t>
            </a:r>
            <a:r>
              <a:rPr spc="-50" dirty="0"/>
              <a:t>–</a:t>
            </a:r>
            <a:r>
              <a:rPr dirty="0"/>
              <a:t>	</a:t>
            </a:r>
            <a:r>
              <a:rPr spc="-10" dirty="0"/>
              <a:t>C-Classes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607820"/>
            <a:ext cx="441388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1221740" algn="l"/>
                <a:tab pos="1758950" algn="l"/>
                <a:tab pos="2364740" algn="l"/>
                <a:tab pos="3311525" algn="l"/>
                <a:tab pos="4028440" algn="l"/>
              </a:tabLst>
            </a:pPr>
            <a:endParaRPr sz="24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6855" y="1447800"/>
            <a:ext cx="6574790" cy="225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830" algn="l">
              <a:lnSpc>
                <a:spcPts val="2425"/>
              </a:lnSpc>
              <a:spcBef>
                <a:spcPts val="100"/>
              </a:spcBef>
            </a:pPr>
            <a:r>
              <a:rPr lang="en-US" sz="2400" i="1" spc="-10" dirty="0">
                <a:latin typeface="Garamond Italic"/>
                <a:cs typeface="Garamond Italic"/>
              </a:rPr>
              <a:t> </a:t>
            </a:r>
            <a:r>
              <a:rPr sz="2400" spc="-10" dirty="0">
                <a:latin typeface="Garamond" panose="02020404030301010803"/>
                <a:cs typeface="Garamond" panose="02020404030301010803"/>
                <a:sym typeface="+mn-ea"/>
              </a:rPr>
              <a:t>Recall</a:t>
            </a:r>
            <a:r>
              <a:rPr lang="en-US" sz="2400" spc="-10" dirty="0">
                <a:latin typeface="Garamond" panose="02020404030301010803"/>
                <a:cs typeface="Garamond" panose="02020404030301010803"/>
                <a:sym typeface="+mn-ea"/>
              </a:rPr>
              <a:t>   </a:t>
            </a:r>
            <a:r>
              <a:rPr sz="2400" spc="-25" dirty="0">
                <a:latin typeface="Garamond" panose="02020404030301010803"/>
                <a:cs typeface="Garamond" panose="02020404030301010803"/>
                <a:sym typeface="+mn-ea"/>
              </a:rPr>
              <a:t>the</a:t>
            </a:r>
            <a:r>
              <a:rPr lang="en-US" sz="2400" spc="-25" dirty="0">
                <a:latin typeface="Garamond" panose="02020404030301010803"/>
                <a:cs typeface="Garamond" panose="02020404030301010803"/>
                <a:sym typeface="+mn-ea"/>
              </a:rPr>
              <a:t> </a:t>
            </a:r>
            <a:r>
              <a:rPr sz="2400" spc="-25" dirty="0">
                <a:latin typeface="Garamond" panose="02020404030301010803"/>
                <a:cs typeface="Garamond" panose="02020404030301010803"/>
                <a:sym typeface="+mn-ea"/>
              </a:rPr>
              <a:t>two</a:t>
            </a:r>
            <a:r>
              <a:rPr lang="en-US" sz="2400" spc="-25" dirty="0">
                <a:latin typeface="Garamond" panose="02020404030301010803"/>
                <a:cs typeface="Garamond" panose="02020404030301010803"/>
                <a:sym typeface="+mn-ea"/>
              </a:rPr>
              <a:t> </a:t>
            </a:r>
            <a:r>
              <a:rPr sz="2400" spc="-10" dirty="0">
                <a:latin typeface="Garamond" panose="02020404030301010803"/>
                <a:cs typeface="Garamond" panose="02020404030301010803"/>
                <a:sym typeface="+mn-ea"/>
              </a:rPr>
              <a:t>classes</a:t>
            </a:r>
            <a:r>
              <a:rPr lang="en-US" sz="2400" spc="-10" dirty="0">
                <a:latin typeface="Garamond" panose="02020404030301010803"/>
                <a:cs typeface="Garamond" panose="02020404030301010803"/>
                <a:sym typeface="+mn-ea"/>
              </a:rPr>
              <a:t> </a:t>
            </a:r>
            <a:r>
              <a:rPr sz="2400" spc="-10" dirty="0">
                <a:latin typeface="Garamond" panose="02020404030301010803"/>
                <a:cs typeface="Garamond" panose="02020404030301010803"/>
                <a:sym typeface="+mn-ea"/>
              </a:rPr>
              <a:t>case,</a:t>
            </a:r>
            <a:r>
              <a:rPr lang="en-US" sz="2400" spc="-10" dirty="0">
                <a:latin typeface="Garamond" panose="02020404030301010803"/>
                <a:cs typeface="Garamond" panose="02020404030301010803"/>
                <a:sym typeface="+mn-ea"/>
              </a:rPr>
              <a:t> </a:t>
            </a:r>
            <a:r>
              <a:rPr sz="2400" spc="-25" dirty="0">
                <a:latin typeface="Garamond" panose="02020404030301010803"/>
                <a:cs typeface="Garamond" panose="02020404030301010803"/>
                <a:sym typeface="+mn-ea"/>
              </a:rPr>
              <a:t>the</a:t>
            </a:r>
            <a:r>
              <a:rPr lang="en-US" sz="2400" spc="-25" dirty="0">
                <a:latin typeface="Garamond" panose="02020404030301010803"/>
                <a:cs typeface="Garamond" panose="02020404030301010803"/>
                <a:sym typeface="+mn-ea"/>
              </a:rPr>
              <a:t>  </a:t>
            </a:r>
            <a:r>
              <a:rPr sz="2400" i="1" spc="-10" dirty="0">
                <a:latin typeface="Garamond Italic"/>
                <a:cs typeface="Garamond Italic"/>
              </a:rPr>
              <a:t>within-</a:t>
            </a:r>
            <a:r>
              <a:rPr sz="2400" i="1" dirty="0">
                <a:latin typeface="Garamond Italic"/>
                <a:cs typeface="Garamond Italic"/>
              </a:rPr>
              <a:t>class</a:t>
            </a:r>
            <a:r>
              <a:rPr sz="2400" i="1" spc="-10" dirty="0">
                <a:latin typeface="Garamond Italic"/>
                <a:cs typeface="Garamond Italic"/>
              </a:rPr>
              <a:t> </a:t>
            </a:r>
            <a:r>
              <a:rPr sz="2400" i="1" dirty="0">
                <a:latin typeface="Garamond Italic"/>
                <a:cs typeface="Garamond Italic"/>
              </a:rPr>
              <a:t>scatter</a:t>
            </a:r>
            <a:r>
              <a:rPr sz="2400" i="1" spc="-5" dirty="0">
                <a:latin typeface="Garamond Italic"/>
                <a:cs typeface="Garamond Italic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was</a:t>
            </a:r>
            <a:r>
              <a:rPr sz="24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computed</a:t>
            </a:r>
            <a:r>
              <a:rPr sz="24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spc="-25" dirty="0">
                <a:latin typeface="Garamond" panose="02020404030301010803"/>
                <a:cs typeface="Garamond" panose="02020404030301010803"/>
              </a:rPr>
              <a:t>as:</a:t>
            </a:r>
            <a:endParaRPr sz="2400" dirty="0">
              <a:latin typeface="Garamond" panose="02020404030301010803"/>
              <a:cs typeface="Garamond" panose="02020404030301010803"/>
            </a:endParaRPr>
          </a:p>
          <a:p>
            <a:pPr marR="43180" algn="r">
              <a:lnSpc>
                <a:spcPts val="1705"/>
              </a:lnSpc>
            </a:pPr>
            <a:endParaRPr sz="1800" dirty="0">
              <a:latin typeface="Garamond Bold"/>
              <a:cs typeface="Garamond Bold"/>
            </a:endParaRPr>
          </a:p>
          <a:p>
            <a:pPr marL="212090" algn="ctr">
              <a:lnSpc>
                <a:spcPct val="100000"/>
              </a:lnSpc>
              <a:spcBef>
                <a:spcPts val="30"/>
              </a:spcBef>
            </a:pPr>
            <a:r>
              <a:rPr sz="2900" i="1" spc="5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550" i="1" spc="75" baseline="-25000" dirty="0">
                <a:latin typeface="Times New Roman" panose="02020603050405020304"/>
                <a:cs typeface="Times New Roman" panose="02020603050405020304"/>
              </a:rPr>
              <a:t>w</a:t>
            </a:r>
            <a:r>
              <a:rPr sz="2550" i="1" spc="630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dirty="0">
                <a:latin typeface="Symbol" panose="05050102010706020507"/>
                <a:cs typeface="Symbol" panose="05050102010706020507"/>
              </a:rPr>
              <a:t></a:t>
            </a:r>
            <a:r>
              <a:rPr sz="290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550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550" spc="240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dirty="0">
                <a:latin typeface="Symbol" panose="05050102010706020507"/>
                <a:cs typeface="Symbol" panose="05050102010706020507"/>
              </a:rPr>
              <a:t></a:t>
            </a:r>
            <a:r>
              <a:rPr sz="2900" spc="-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900" i="1" spc="-3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550" spc="-52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2550" baseline="-25000" dirty="0">
              <a:latin typeface="Times New Roman" panose="02020603050405020304"/>
              <a:cs typeface="Times New Roman" panose="02020603050405020304"/>
            </a:endParaRPr>
          </a:p>
          <a:p>
            <a:pPr marL="381000" indent="-342900">
              <a:lnSpc>
                <a:spcPts val="2875"/>
              </a:lnSpc>
              <a:spcBef>
                <a:spcPts val="1660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sz="2400" dirty="0">
                <a:latin typeface="Garamond" panose="02020404030301010803"/>
                <a:cs typeface="Garamond" panose="02020404030301010803"/>
              </a:rPr>
              <a:t>This</a:t>
            </a:r>
            <a:r>
              <a:rPr sz="2400" spc="22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can</a:t>
            </a:r>
            <a:r>
              <a:rPr sz="2400" spc="23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be</a:t>
            </a:r>
            <a:r>
              <a:rPr sz="2400" spc="24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generalized</a:t>
            </a:r>
            <a:r>
              <a:rPr sz="2400" spc="24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in</a:t>
            </a:r>
            <a:r>
              <a:rPr sz="2400" spc="23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400" spc="24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i="1" spc="-25" dirty="0">
                <a:latin typeface="Garamond Italic"/>
                <a:cs typeface="Garamond Italic"/>
              </a:rPr>
              <a:t>C-</a:t>
            </a:r>
            <a:r>
              <a:rPr lang="en-US" sz="2400" i="1" spc="-25" dirty="0">
                <a:latin typeface="Garamond Italic"/>
                <a:cs typeface="Garamond Italic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classes</a:t>
            </a:r>
            <a:r>
              <a:rPr sz="24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dirty="0">
                <a:latin typeface="Garamond" panose="02020404030301010803"/>
                <a:cs typeface="Garamond" panose="02020404030301010803"/>
              </a:rPr>
              <a:t>case</a:t>
            </a:r>
            <a:r>
              <a:rPr sz="24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400" spc="-25" dirty="0">
                <a:latin typeface="Garamond" panose="02020404030301010803"/>
                <a:cs typeface="Garamond" panose="02020404030301010803"/>
              </a:rPr>
              <a:t>as</a:t>
            </a:r>
            <a:r>
              <a:rPr lang="en-US" sz="2400" spc="-25" dirty="0">
                <a:latin typeface="Garamond" panose="02020404030301010803"/>
                <a:cs typeface="Garamond" panose="02020404030301010803"/>
              </a:rPr>
              <a:t>:</a:t>
            </a:r>
            <a:endParaRPr lang="en-US" sz="2400" spc="-25" baseline="-24000" dirty="0">
              <a:latin typeface="Garamond" panose="02020404030301010803"/>
              <a:cs typeface="Garamond" panose="02020404030301010803"/>
            </a:endParaRPr>
          </a:p>
          <a:p>
            <a:pPr marL="381000">
              <a:lnSpc>
                <a:spcPts val="2875"/>
              </a:lnSpc>
            </a:pPr>
            <a:endParaRPr lang="en-US" sz="2400" spc="-25" baseline="-24000" dirty="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7236460" y="1852930"/>
            <a:ext cx="4269740" cy="4103370"/>
            <a:chOff x="11156" y="2198"/>
            <a:chExt cx="6724" cy="6462"/>
          </a:xfrm>
        </p:grpSpPr>
        <p:sp>
          <p:nvSpPr>
            <p:cNvPr id="17" name="object 17"/>
            <p:cNvSpPr txBox="1"/>
            <p:nvPr/>
          </p:nvSpPr>
          <p:spPr>
            <a:xfrm>
              <a:off x="16524" y="8204"/>
              <a:ext cx="396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5" dirty="0">
                  <a:latin typeface="Garamond Bold"/>
                  <a:cs typeface="Garamond Bold"/>
                </a:rPr>
                <a:t>x</a:t>
              </a:r>
              <a:r>
                <a:rPr sz="1800" b="1" spc="-37" baseline="-21000" dirty="0">
                  <a:latin typeface="Garamond Bold"/>
                  <a:cs typeface="Garamond Bold"/>
                </a:rPr>
                <a:t>1</a:t>
              </a:r>
              <a:endParaRPr sz="1800" baseline="-21000">
                <a:latin typeface="Garamond Bold"/>
                <a:cs typeface="Garamond Bold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11156" y="2198"/>
              <a:ext cx="6724" cy="6289"/>
              <a:chOff x="10916" y="2198"/>
              <a:chExt cx="6724" cy="6289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11420" y="4202"/>
                <a:ext cx="207" cy="4081"/>
              </a:xfrm>
              <a:custGeom>
                <a:avLst/>
                <a:gdLst/>
                <a:ahLst/>
                <a:cxnLst/>
                <a:rect l="l" t="t" r="r" b="b"/>
                <a:pathLst>
                  <a:path w="131445" h="2591435">
                    <a:moveTo>
                      <a:pt x="64961" y="0"/>
                    </a:moveTo>
                    <a:lnTo>
                      <a:pt x="1554" y="108546"/>
                    </a:lnTo>
                    <a:lnTo>
                      <a:pt x="951" y="110370"/>
                    </a:lnTo>
                    <a:lnTo>
                      <a:pt x="713" y="112212"/>
                    </a:lnTo>
                    <a:lnTo>
                      <a:pt x="0" y="117734"/>
                    </a:lnTo>
                    <a:lnTo>
                      <a:pt x="2569" y="123402"/>
                    </a:lnTo>
                    <a:lnTo>
                      <a:pt x="14493" y="130366"/>
                    </a:lnTo>
                    <a:lnTo>
                      <a:pt x="23242" y="128070"/>
                    </a:lnTo>
                    <a:lnTo>
                      <a:pt x="50624" y="81196"/>
                    </a:lnTo>
                    <a:lnTo>
                      <a:pt x="49086" y="2590857"/>
                    </a:lnTo>
                    <a:lnTo>
                      <a:pt x="77661" y="2590874"/>
                    </a:lnTo>
                    <a:lnTo>
                      <a:pt x="79199" y="81212"/>
                    </a:lnTo>
                    <a:lnTo>
                      <a:pt x="106525" y="128121"/>
                    </a:lnTo>
                    <a:lnTo>
                      <a:pt x="115271" y="130428"/>
                    </a:lnTo>
                    <a:lnTo>
                      <a:pt x="128908" y="122485"/>
                    </a:lnTo>
                    <a:lnTo>
                      <a:pt x="131216" y="113738"/>
                    </a:lnTo>
                    <a:lnTo>
                      <a:pt x="6496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 txBox="1"/>
              <p:nvPr/>
            </p:nvSpPr>
            <p:spPr>
              <a:xfrm>
                <a:off x="10916" y="3997"/>
                <a:ext cx="461" cy="3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1200" b="1" dirty="0">
                    <a:latin typeface="Garamond Bold"/>
                    <a:cs typeface="Garamond Bold"/>
                  </a:rPr>
                  <a:t>X</a:t>
                </a:r>
                <a:r>
                  <a:rPr sz="1200" b="1" baseline="-25000" dirty="0">
                    <a:latin typeface="Garamond Bold"/>
                    <a:cs typeface="Garamond Bold"/>
                  </a:rPr>
                  <a:t>2</a:t>
                </a:r>
              </a:p>
            </p:txBody>
          </p:sp>
          <p:grpSp>
            <p:nvGrpSpPr>
              <p:cNvPr id="20" name="object 20"/>
              <p:cNvGrpSpPr/>
              <p:nvPr/>
            </p:nvGrpSpPr>
            <p:grpSpPr>
              <a:xfrm>
                <a:off x="12640" y="4273"/>
                <a:ext cx="3640" cy="3040"/>
                <a:chOff x="5969000" y="2408767"/>
                <a:chExt cx="2311400" cy="1930400"/>
              </a:xfrm>
            </p:grpSpPr>
            <p:pic>
              <p:nvPicPr>
                <p:cNvPr id="21" name="object 21"/>
                <p:cNvPicPr/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6273800" y="2408767"/>
                  <a:ext cx="254000" cy="254000"/>
                </a:xfrm>
                <a:prstGeom prst="rect">
                  <a:avLst/>
                </a:prstGeom>
              </p:spPr>
            </p:pic>
            <p:pic>
              <p:nvPicPr>
                <p:cNvPr id="22" name="object 22"/>
                <p:cNvPicPr/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8026400" y="3551767"/>
                  <a:ext cx="254000" cy="254000"/>
                </a:xfrm>
                <a:prstGeom prst="rect">
                  <a:avLst/>
                </a:prstGeom>
              </p:spPr>
            </p:pic>
            <p:pic>
              <p:nvPicPr>
                <p:cNvPr id="23" name="object 23"/>
                <p:cNvPicPr/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5969000" y="4085167"/>
                  <a:ext cx="254000" cy="254000"/>
                </a:xfrm>
                <a:prstGeom prst="rect">
                  <a:avLst/>
                </a:prstGeom>
              </p:spPr>
            </p:pic>
          </p:grpSp>
          <p:sp>
            <p:nvSpPr>
              <p:cNvPr id="24" name="object 24"/>
              <p:cNvSpPr txBox="1"/>
              <p:nvPr/>
            </p:nvSpPr>
            <p:spPr>
              <a:xfrm>
                <a:off x="13044" y="3764"/>
                <a:ext cx="408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25" dirty="0">
                    <a:latin typeface="Garamond Bold"/>
                    <a:cs typeface="Garamond Bold"/>
                  </a:rPr>
                  <a:t>µ</a:t>
                </a:r>
                <a:r>
                  <a:rPr sz="1800" b="1" spc="-37" baseline="-21000" dirty="0">
                    <a:latin typeface="Garamond Bold"/>
                    <a:cs typeface="Garamond Bold"/>
                  </a:rPr>
                  <a:t>1</a:t>
                </a:r>
                <a:endParaRPr sz="1800" baseline="-21000">
                  <a:latin typeface="Garamond Bold"/>
                  <a:cs typeface="Garamond Bold"/>
                </a:endParaRPr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12324" y="6644"/>
                <a:ext cx="425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25" dirty="0">
                    <a:latin typeface="Garamond Bold"/>
                    <a:cs typeface="Garamond Bold"/>
                  </a:rPr>
                  <a:t>µ</a:t>
                </a:r>
                <a:r>
                  <a:rPr sz="1800" b="1" spc="-37" baseline="-21000" dirty="0">
                    <a:latin typeface="Garamond Bold"/>
                    <a:cs typeface="Garamond Bold"/>
                  </a:rPr>
                  <a:t>2</a:t>
                </a:r>
                <a:endParaRPr sz="1800" baseline="-21000">
                  <a:latin typeface="Garamond Bold"/>
                  <a:cs typeface="Garamond Bold"/>
                </a:endParaRPr>
              </a:p>
            </p:txBody>
          </p:sp>
          <p:sp>
            <p:nvSpPr>
              <p:cNvPr id="26" name="object 26"/>
              <p:cNvSpPr txBox="1"/>
              <p:nvPr/>
            </p:nvSpPr>
            <p:spPr>
              <a:xfrm>
                <a:off x="16284" y="5924"/>
                <a:ext cx="425" cy="4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800" b="1" spc="-25" dirty="0">
                    <a:latin typeface="Garamond Bold"/>
                    <a:cs typeface="Garamond Bold"/>
                  </a:rPr>
                  <a:t>µ</a:t>
                </a:r>
                <a:r>
                  <a:rPr sz="1800" b="1" spc="-37" baseline="-21000" dirty="0">
                    <a:latin typeface="Garamond Bold"/>
                    <a:cs typeface="Garamond Bold"/>
                  </a:rPr>
                  <a:t>3</a:t>
                </a:r>
                <a:endParaRPr sz="1800" baseline="-21000">
                  <a:latin typeface="Garamond Bold"/>
                  <a:cs typeface="Garamond Bold"/>
                </a:endParaRPr>
              </a:p>
            </p:txBody>
          </p:sp>
          <p:grpSp>
            <p:nvGrpSpPr>
              <p:cNvPr id="27" name="object 27"/>
              <p:cNvGrpSpPr/>
              <p:nvPr/>
            </p:nvGrpSpPr>
            <p:grpSpPr>
              <a:xfrm>
                <a:off x="11280" y="2627"/>
                <a:ext cx="6361" cy="5860"/>
                <a:chOff x="5105400" y="1363134"/>
                <a:chExt cx="4039235" cy="3721100"/>
              </a:xfrm>
            </p:grpSpPr>
            <p:pic>
              <p:nvPicPr>
                <p:cNvPr id="28" name="object 28"/>
                <p:cNvPicPr/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5105400" y="4555066"/>
                  <a:ext cx="2078567" cy="529166"/>
                </a:xfrm>
                <a:prstGeom prst="rect">
                  <a:avLst/>
                </a:prstGeom>
              </p:spPr>
            </p:pic>
            <p:sp>
              <p:nvSpPr>
                <p:cNvPr id="29" name="object 29"/>
                <p:cNvSpPr/>
                <p:nvPr/>
              </p:nvSpPr>
              <p:spPr>
                <a:xfrm>
                  <a:off x="5365750" y="4686300"/>
                  <a:ext cx="1579880" cy="2057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9879" h="205739">
                      <a:moveTo>
                        <a:pt x="188546" y="15240"/>
                      </a:moveTo>
                      <a:lnTo>
                        <a:pt x="0" y="114299"/>
                      </a:lnTo>
                      <a:lnTo>
                        <a:pt x="192375" y="205701"/>
                      </a:lnTo>
                      <a:lnTo>
                        <a:pt x="129896" y="130742"/>
                      </a:lnTo>
                      <a:lnTo>
                        <a:pt x="1062166" y="112003"/>
                      </a:lnTo>
                      <a:lnTo>
                        <a:pt x="114278" y="112003"/>
                      </a:lnTo>
                      <a:lnTo>
                        <a:pt x="1062292" y="112001"/>
                      </a:lnTo>
                      <a:lnTo>
                        <a:pt x="1471783" y="103770"/>
                      </a:lnTo>
                      <a:lnTo>
                        <a:pt x="1544895" y="103770"/>
                      </a:lnTo>
                      <a:lnTo>
                        <a:pt x="1563107" y="92650"/>
                      </a:lnTo>
                      <a:lnTo>
                        <a:pt x="129131" y="92650"/>
                      </a:lnTo>
                      <a:lnTo>
                        <a:pt x="188546" y="15240"/>
                      </a:lnTo>
                      <a:close/>
                    </a:path>
                    <a:path w="1579879" h="205739">
                      <a:moveTo>
                        <a:pt x="1544895" y="103770"/>
                      </a:moveTo>
                      <a:lnTo>
                        <a:pt x="1471783" y="103770"/>
                      </a:lnTo>
                      <a:lnTo>
                        <a:pt x="1418987" y="136007"/>
                      </a:lnTo>
                      <a:lnTo>
                        <a:pt x="1413438" y="141149"/>
                      </a:lnTo>
                      <a:lnTo>
                        <a:pt x="1410397" y="147789"/>
                      </a:lnTo>
                      <a:lnTo>
                        <a:pt x="1410068" y="155084"/>
                      </a:lnTo>
                      <a:lnTo>
                        <a:pt x="1412655" y="162193"/>
                      </a:lnTo>
                      <a:lnTo>
                        <a:pt x="1417797" y="167742"/>
                      </a:lnTo>
                      <a:lnTo>
                        <a:pt x="1424437" y="170782"/>
                      </a:lnTo>
                      <a:lnTo>
                        <a:pt x="1431733" y="171111"/>
                      </a:lnTo>
                      <a:lnTo>
                        <a:pt x="1438842" y="168524"/>
                      </a:lnTo>
                      <a:lnTo>
                        <a:pt x="1544895" y="103770"/>
                      </a:lnTo>
                      <a:close/>
                    </a:path>
                    <a:path w="1579879" h="205739">
                      <a:moveTo>
                        <a:pt x="1428293" y="0"/>
                      </a:moveTo>
                      <a:lnTo>
                        <a:pt x="1421017" y="621"/>
                      </a:lnTo>
                      <a:lnTo>
                        <a:pt x="1414504" y="3926"/>
                      </a:lnTo>
                      <a:lnTo>
                        <a:pt x="1409589" y="9677"/>
                      </a:lnTo>
                      <a:lnTo>
                        <a:pt x="1407291" y="16884"/>
                      </a:lnTo>
                      <a:lnTo>
                        <a:pt x="1407912" y="24160"/>
                      </a:lnTo>
                      <a:lnTo>
                        <a:pt x="1411217" y="30673"/>
                      </a:lnTo>
                      <a:lnTo>
                        <a:pt x="1416968" y="35587"/>
                      </a:lnTo>
                      <a:lnTo>
                        <a:pt x="1471018" y="65677"/>
                      </a:lnTo>
                      <a:lnTo>
                        <a:pt x="129131" y="92650"/>
                      </a:lnTo>
                      <a:lnTo>
                        <a:pt x="1563107" y="92650"/>
                      </a:lnTo>
                      <a:lnTo>
                        <a:pt x="1579651" y="82548"/>
                      </a:lnTo>
                      <a:lnTo>
                        <a:pt x="1435501" y="2298"/>
                      </a:lnTo>
                      <a:lnTo>
                        <a:pt x="1428293" y="0"/>
                      </a:lnTo>
                      <a:close/>
                    </a:path>
                  </a:pathLst>
                </a:custGeom>
                <a:solidFill>
                  <a:srgbClr val="9BBB59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0" name="object 30"/>
                <p:cNvSpPr/>
                <p:nvPr/>
              </p:nvSpPr>
              <p:spPr>
                <a:xfrm>
                  <a:off x="5644617" y="1961664"/>
                  <a:ext cx="1550670" cy="10775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0670" h="1077595">
                      <a:moveTo>
                        <a:pt x="20971" y="92562"/>
                      </a:moveTo>
                      <a:lnTo>
                        <a:pt x="55541" y="52775"/>
                      </a:lnTo>
                      <a:lnTo>
                        <a:pt x="104487" y="24234"/>
                      </a:lnTo>
                      <a:lnTo>
                        <a:pt x="166366" y="6716"/>
                      </a:lnTo>
                      <a:lnTo>
                        <a:pt x="239735" y="0"/>
                      </a:lnTo>
                      <a:lnTo>
                        <a:pt x="280277" y="622"/>
                      </a:lnTo>
                      <a:lnTo>
                        <a:pt x="323151" y="3860"/>
                      </a:lnTo>
                      <a:lnTo>
                        <a:pt x="368176" y="9687"/>
                      </a:lnTo>
                      <a:lnTo>
                        <a:pt x="415171" y="18076"/>
                      </a:lnTo>
                      <a:lnTo>
                        <a:pt x="463957" y="28997"/>
                      </a:lnTo>
                      <a:lnTo>
                        <a:pt x="514352" y="42423"/>
                      </a:lnTo>
                      <a:lnTo>
                        <a:pt x="566177" y="58326"/>
                      </a:lnTo>
                      <a:lnTo>
                        <a:pt x="619252" y="76679"/>
                      </a:lnTo>
                      <a:lnTo>
                        <a:pt x="673395" y="97453"/>
                      </a:lnTo>
                      <a:lnTo>
                        <a:pt x="728426" y="120621"/>
                      </a:lnTo>
                      <a:lnTo>
                        <a:pt x="784165" y="146154"/>
                      </a:lnTo>
                      <a:lnTo>
                        <a:pt x="840432" y="174026"/>
                      </a:lnTo>
                      <a:lnTo>
                        <a:pt x="897047" y="204207"/>
                      </a:lnTo>
                      <a:lnTo>
                        <a:pt x="953828" y="236671"/>
                      </a:lnTo>
                      <a:lnTo>
                        <a:pt x="1009629" y="270791"/>
                      </a:lnTo>
                      <a:lnTo>
                        <a:pt x="1063351" y="305864"/>
                      </a:lnTo>
                      <a:lnTo>
                        <a:pt x="1114880" y="341746"/>
                      </a:lnTo>
                      <a:lnTo>
                        <a:pt x="1164107" y="378292"/>
                      </a:lnTo>
                      <a:lnTo>
                        <a:pt x="1210919" y="415356"/>
                      </a:lnTo>
                      <a:lnTo>
                        <a:pt x="1255206" y="452796"/>
                      </a:lnTo>
                      <a:lnTo>
                        <a:pt x="1296856" y="490465"/>
                      </a:lnTo>
                      <a:lnTo>
                        <a:pt x="1335758" y="528220"/>
                      </a:lnTo>
                      <a:lnTo>
                        <a:pt x="1371800" y="565915"/>
                      </a:lnTo>
                      <a:lnTo>
                        <a:pt x="1404872" y="603406"/>
                      </a:lnTo>
                      <a:lnTo>
                        <a:pt x="1434861" y="640548"/>
                      </a:lnTo>
                      <a:lnTo>
                        <a:pt x="1461657" y="677197"/>
                      </a:lnTo>
                      <a:lnTo>
                        <a:pt x="1485148" y="713209"/>
                      </a:lnTo>
                      <a:lnTo>
                        <a:pt x="1505224" y="748437"/>
                      </a:lnTo>
                      <a:lnTo>
                        <a:pt x="1534681" y="815968"/>
                      </a:lnTo>
                      <a:lnTo>
                        <a:pt x="1549139" y="878632"/>
                      </a:lnTo>
                      <a:lnTo>
                        <a:pt x="1550464" y="907778"/>
                      </a:lnTo>
                      <a:lnTo>
                        <a:pt x="1547706" y="935273"/>
                      </a:lnTo>
                      <a:lnTo>
                        <a:pt x="1529492" y="984734"/>
                      </a:lnTo>
                      <a:lnTo>
                        <a:pt x="1494923" y="1024522"/>
                      </a:lnTo>
                      <a:lnTo>
                        <a:pt x="1445977" y="1053062"/>
                      </a:lnTo>
                      <a:lnTo>
                        <a:pt x="1384098" y="1070580"/>
                      </a:lnTo>
                      <a:lnTo>
                        <a:pt x="1310729" y="1077297"/>
                      </a:lnTo>
                      <a:lnTo>
                        <a:pt x="1270187" y="1076675"/>
                      </a:lnTo>
                      <a:lnTo>
                        <a:pt x="1227313" y="1073436"/>
                      </a:lnTo>
                      <a:lnTo>
                        <a:pt x="1182288" y="1067609"/>
                      </a:lnTo>
                      <a:lnTo>
                        <a:pt x="1135293" y="1059221"/>
                      </a:lnTo>
                      <a:lnTo>
                        <a:pt x="1086507" y="1048300"/>
                      </a:lnTo>
                      <a:lnTo>
                        <a:pt x="1036111" y="1034874"/>
                      </a:lnTo>
                      <a:lnTo>
                        <a:pt x="984286" y="1018970"/>
                      </a:lnTo>
                      <a:lnTo>
                        <a:pt x="931212" y="1000618"/>
                      </a:lnTo>
                      <a:lnTo>
                        <a:pt x="877069" y="979844"/>
                      </a:lnTo>
                      <a:lnTo>
                        <a:pt x="822038" y="956676"/>
                      </a:lnTo>
                      <a:lnTo>
                        <a:pt x="766298" y="931142"/>
                      </a:lnTo>
                      <a:lnTo>
                        <a:pt x="710031" y="903271"/>
                      </a:lnTo>
                      <a:lnTo>
                        <a:pt x="653417" y="873089"/>
                      </a:lnTo>
                      <a:lnTo>
                        <a:pt x="596636" y="840626"/>
                      </a:lnTo>
                      <a:lnTo>
                        <a:pt x="540834" y="806505"/>
                      </a:lnTo>
                      <a:lnTo>
                        <a:pt x="487113" y="771432"/>
                      </a:lnTo>
                      <a:lnTo>
                        <a:pt x="435584" y="735550"/>
                      </a:lnTo>
                      <a:lnTo>
                        <a:pt x="386357" y="699005"/>
                      </a:lnTo>
                      <a:lnTo>
                        <a:pt x="339545" y="661940"/>
                      </a:lnTo>
                      <a:lnTo>
                        <a:pt x="295258" y="624501"/>
                      </a:lnTo>
                      <a:lnTo>
                        <a:pt x="253608" y="586831"/>
                      </a:lnTo>
                      <a:lnTo>
                        <a:pt x="214706" y="549077"/>
                      </a:lnTo>
                      <a:lnTo>
                        <a:pt x="178664" y="511382"/>
                      </a:lnTo>
                      <a:lnTo>
                        <a:pt x="145592" y="473891"/>
                      </a:lnTo>
                      <a:lnTo>
                        <a:pt x="115603" y="436748"/>
                      </a:lnTo>
                      <a:lnTo>
                        <a:pt x="88807" y="400099"/>
                      </a:lnTo>
                      <a:lnTo>
                        <a:pt x="65315" y="364088"/>
                      </a:lnTo>
                      <a:lnTo>
                        <a:pt x="45240" y="328859"/>
                      </a:lnTo>
                      <a:lnTo>
                        <a:pt x="15783" y="261329"/>
                      </a:lnTo>
                      <a:lnTo>
                        <a:pt x="1325" y="198664"/>
                      </a:lnTo>
                      <a:lnTo>
                        <a:pt x="0" y="169518"/>
                      </a:lnTo>
                      <a:lnTo>
                        <a:pt x="2758" y="142023"/>
                      </a:lnTo>
                      <a:lnTo>
                        <a:pt x="9711" y="116323"/>
                      </a:lnTo>
                      <a:lnTo>
                        <a:pt x="20971" y="92562"/>
                      </a:lnTo>
                      <a:close/>
                    </a:path>
                  </a:pathLst>
                </a:custGeom>
                <a:ln w="2540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1" name="object 31"/>
                <p:cNvPicPr/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5672667" y="1363134"/>
                  <a:ext cx="2032000" cy="1464732"/>
                </a:xfrm>
                <a:prstGeom prst="rect">
                  <a:avLst/>
                </a:prstGeom>
              </p:spPr>
            </p:pic>
            <p:sp>
              <p:nvSpPr>
                <p:cNvPr id="32" name="object 32"/>
                <p:cNvSpPr/>
                <p:nvPr/>
              </p:nvSpPr>
              <p:spPr>
                <a:xfrm>
                  <a:off x="5932487" y="1600199"/>
                  <a:ext cx="1535430" cy="965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429" h="965835">
                      <a:moveTo>
                        <a:pt x="1371560" y="921688"/>
                      </a:moveTo>
                      <a:lnTo>
                        <a:pt x="1364100" y="922938"/>
                      </a:lnTo>
                      <a:lnTo>
                        <a:pt x="1357912" y="926817"/>
                      </a:lnTo>
                      <a:lnTo>
                        <a:pt x="1353630" y="932734"/>
                      </a:lnTo>
                      <a:lnTo>
                        <a:pt x="1351888" y="940095"/>
                      </a:lnTo>
                      <a:lnTo>
                        <a:pt x="1353138" y="947556"/>
                      </a:lnTo>
                      <a:lnTo>
                        <a:pt x="1357017" y="953743"/>
                      </a:lnTo>
                      <a:lnTo>
                        <a:pt x="1362934" y="958025"/>
                      </a:lnTo>
                      <a:lnTo>
                        <a:pt x="1370295" y="959768"/>
                      </a:lnTo>
                      <a:lnTo>
                        <a:pt x="1535187" y="965246"/>
                      </a:lnTo>
                      <a:lnTo>
                        <a:pt x="1513504" y="923743"/>
                      </a:lnTo>
                      <a:lnTo>
                        <a:pt x="1433388" y="923743"/>
                      </a:lnTo>
                      <a:lnTo>
                        <a:pt x="1371560" y="921688"/>
                      </a:lnTo>
                      <a:close/>
                    </a:path>
                    <a:path w="1535429" h="965835">
                      <a:moveTo>
                        <a:pt x="171104" y="85078"/>
                      </a:moveTo>
                      <a:lnTo>
                        <a:pt x="99524" y="85078"/>
                      </a:lnTo>
                      <a:lnTo>
                        <a:pt x="1433388" y="923743"/>
                      </a:lnTo>
                      <a:lnTo>
                        <a:pt x="1513504" y="923743"/>
                      </a:lnTo>
                      <a:lnTo>
                        <a:pt x="1496653" y="891489"/>
                      </a:lnTo>
                      <a:lnTo>
                        <a:pt x="1453667" y="891489"/>
                      </a:lnTo>
                      <a:lnTo>
                        <a:pt x="171104" y="85078"/>
                      </a:lnTo>
                      <a:close/>
                    </a:path>
                    <a:path w="1535429" h="965835">
                      <a:moveTo>
                        <a:pt x="1440352" y="808846"/>
                      </a:moveTo>
                      <a:lnTo>
                        <a:pt x="1433087" y="810953"/>
                      </a:lnTo>
                      <a:lnTo>
                        <a:pt x="1427207" y="815713"/>
                      </a:lnTo>
                      <a:lnTo>
                        <a:pt x="1423730" y="822136"/>
                      </a:lnTo>
                      <a:lnTo>
                        <a:pt x="1422915" y="829393"/>
                      </a:lnTo>
                      <a:lnTo>
                        <a:pt x="1425022" y="836659"/>
                      </a:lnTo>
                      <a:lnTo>
                        <a:pt x="1453667" y="891489"/>
                      </a:lnTo>
                      <a:lnTo>
                        <a:pt x="1496653" y="891489"/>
                      </a:lnTo>
                      <a:lnTo>
                        <a:pt x="1458791" y="819017"/>
                      </a:lnTo>
                      <a:lnTo>
                        <a:pt x="1454031" y="813138"/>
                      </a:lnTo>
                      <a:lnTo>
                        <a:pt x="1447609" y="809661"/>
                      </a:lnTo>
                      <a:lnTo>
                        <a:pt x="1440352" y="808846"/>
                      </a:lnTo>
                      <a:close/>
                    </a:path>
                    <a:path w="1535429" h="965835">
                      <a:moveTo>
                        <a:pt x="0" y="0"/>
                      </a:moveTo>
                      <a:lnTo>
                        <a:pt x="110572" y="182035"/>
                      </a:lnTo>
                      <a:lnTo>
                        <a:pt x="99524" y="85078"/>
                      </a:lnTo>
                      <a:lnTo>
                        <a:pt x="171104" y="85078"/>
                      </a:lnTo>
                      <a:lnTo>
                        <a:pt x="119805" y="52824"/>
                      </a:lnTo>
                      <a:lnTo>
                        <a:pt x="211971" y="207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504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3" name="object 33"/>
                <p:cNvSpPr/>
                <p:nvPr/>
              </p:nvSpPr>
              <p:spPr>
                <a:xfrm>
                  <a:off x="6477001" y="1752599"/>
                  <a:ext cx="612140" cy="556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2140" h="556260">
                      <a:moveTo>
                        <a:pt x="168291" y="0"/>
                      </a:moveTo>
                      <a:lnTo>
                        <a:pt x="0" y="328761"/>
                      </a:lnTo>
                      <a:lnTo>
                        <a:pt x="443837" y="555961"/>
                      </a:lnTo>
                      <a:lnTo>
                        <a:pt x="612129" y="227200"/>
                      </a:lnTo>
                      <a:lnTo>
                        <a:pt x="1682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4" name="object 34"/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6625842" y="1911545"/>
                  <a:ext cx="240447" cy="287851"/>
                </a:xfrm>
                <a:prstGeom prst="rect">
                  <a:avLst/>
                </a:prstGeom>
              </p:spPr>
            </p:pic>
            <p:pic>
              <p:nvPicPr>
                <p:cNvPr id="35" name="object 35"/>
                <p:cNvPicPr/>
                <p:nvPr/>
              </p:nvPicPr>
              <p:blipFill>
                <a:blip r:embed="rId8" cstate="print"/>
                <a:stretch>
                  <a:fillRect/>
                </a:stretch>
              </p:blipFill>
              <p:spPr>
                <a:xfrm>
                  <a:off x="7598832" y="3340099"/>
                  <a:ext cx="1545167" cy="1439332"/>
                </a:xfrm>
                <a:prstGeom prst="rect">
                  <a:avLst/>
                </a:prstGeom>
              </p:spPr>
            </p:pic>
            <p:sp>
              <p:nvSpPr>
                <p:cNvPr id="36" name="object 36"/>
                <p:cNvSpPr/>
                <p:nvPr/>
              </p:nvSpPr>
              <p:spPr>
                <a:xfrm>
                  <a:off x="7859712" y="3552772"/>
                  <a:ext cx="1284605" cy="943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604" h="943610">
                      <a:moveTo>
                        <a:pt x="97181" y="753504"/>
                      </a:moveTo>
                      <a:lnTo>
                        <a:pt x="0" y="943027"/>
                      </a:lnTo>
                      <a:lnTo>
                        <a:pt x="209927" y="907058"/>
                      </a:lnTo>
                      <a:lnTo>
                        <a:pt x="115691" y="881715"/>
                      </a:lnTo>
                      <a:lnTo>
                        <a:pt x="124319" y="875380"/>
                      </a:lnTo>
                      <a:lnTo>
                        <a:pt x="92133" y="875376"/>
                      </a:lnTo>
                      <a:lnTo>
                        <a:pt x="124324" y="875376"/>
                      </a:lnTo>
                      <a:lnTo>
                        <a:pt x="157517" y="851005"/>
                      </a:lnTo>
                      <a:lnTo>
                        <a:pt x="93143" y="851005"/>
                      </a:lnTo>
                      <a:lnTo>
                        <a:pt x="97181" y="753504"/>
                      </a:lnTo>
                      <a:close/>
                    </a:path>
                    <a:path w="1284604" h="943610">
                      <a:moveTo>
                        <a:pt x="1263217" y="48723"/>
                      </a:moveTo>
                      <a:lnTo>
                        <a:pt x="1185810" y="48723"/>
                      </a:lnTo>
                      <a:lnTo>
                        <a:pt x="93143" y="851005"/>
                      </a:lnTo>
                      <a:lnTo>
                        <a:pt x="157517" y="851005"/>
                      </a:lnTo>
                      <a:lnTo>
                        <a:pt x="1208360" y="79434"/>
                      </a:lnTo>
                      <a:lnTo>
                        <a:pt x="1249892" y="79434"/>
                      </a:lnTo>
                      <a:lnTo>
                        <a:pt x="1263217" y="48723"/>
                      </a:lnTo>
                      <a:close/>
                    </a:path>
                    <a:path w="1284604" h="943610">
                      <a:moveTo>
                        <a:pt x="1249892" y="79434"/>
                      </a:moveTo>
                      <a:lnTo>
                        <a:pt x="1208360" y="79434"/>
                      </a:lnTo>
                      <a:lnTo>
                        <a:pt x="1183736" y="136184"/>
                      </a:lnTo>
                      <a:lnTo>
                        <a:pt x="1182158" y="143582"/>
                      </a:lnTo>
                      <a:lnTo>
                        <a:pt x="1183493" y="150762"/>
                      </a:lnTo>
                      <a:lnTo>
                        <a:pt x="1187423" y="156917"/>
                      </a:lnTo>
                      <a:lnTo>
                        <a:pt x="1193629" y="161243"/>
                      </a:lnTo>
                      <a:lnTo>
                        <a:pt x="1201028" y="162820"/>
                      </a:lnTo>
                      <a:lnTo>
                        <a:pt x="1208208" y="161486"/>
                      </a:lnTo>
                      <a:lnTo>
                        <a:pt x="1214363" y="157556"/>
                      </a:lnTo>
                      <a:lnTo>
                        <a:pt x="1218688" y="151349"/>
                      </a:lnTo>
                      <a:lnTo>
                        <a:pt x="1249892" y="79434"/>
                      </a:lnTo>
                      <a:close/>
                    </a:path>
                    <a:path w="1284604" h="943610">
                      <a:moveTo>
                        <a:pt x="1284358" y="0"/>
                      </a:moveTo>
                      <a:lnTo>
                        <a:pt x="1120288" y="17334"/>
                      </a:lnTo>
                      <a:lnTo>
                        <a:pt x="1103346" y="38280"/>
                      </a:lnTo>
                      <a:lnTo>
                        <a:pt x="1105614" y="45497"/>
                      </a:lnTo>
                      <a:lnTo>
                        <a:pt x="1110310" y="51090"/>
                      </a:lnTo>
                      <a:lnTo>
                        <a:pt x="1116761" y="54514"/>
                      </a:lnTo>
                      <a:lnTo>
                        <a:pt x="1124292" y="55223"/>
                      </a:lnTo>
                      <a:lnTo>
                        <a:pt x="1185810" y="48723"/>
                      </a:lnTo>
                      <a:lnTo>
                        <a:pt x="1263217" y="48723"/>
                      </a:lnTo>
                      <a:lnTo>
                        <a:pt x="1284358" y="0"/>
                      </a:lnTo>
                      <a:close/>
                    </a:path>
                  </a:pathLst>
                </a:custGeom>
                <a:solidFill>
                  <a:srgbClr val="4F81BD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37" name="object 37"/>
                <p:cNvSpPr/>
                <p:nvPr/>
              </p:nvSpPr>
              <p:spPr>
                <a:xfrm>
                  <a:off x="8229600" y="3733799"/>
                  <a:ext cx="608965" cy="54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965" h="547370">
                      <a:moveTo>
                        <a:pt x="450561" y="0"/>
                      </a:moveTo>
                      <a:lnTo>
                        <a:pt x="0" y="213556"/>
                      </a:lnTo>
                      <a:lnTo>
                        <a:pt x="158186" y="547297"/>
                      </a:lnTo>
                      <a:lnTo>
                        <a:pt x="608747" y="333742"/>
                      </a:lnTo>
                      <a:lnTo>
                        <a:pt x="45056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pic>
              <p:nvPicPr>
                <p:cNvPr id="38" name="object 38"/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8383177" y="3972059"/>
                  <a:ext cx="314882" cy="155906"/>
                </a:xfrm>
                <a:prstGeom prst="rect">
                  <a:avLst/>
                </a:prstGeom>
              </p:spPr>
            </p:pic>
            <p:sp>
              <p:nvSpPr>
                <p:cNvPr id="39" name="object 39"/>
                <p:cNvSpPr/>
                <p:nvPr/>
              </p:nvSpPr>
              <p:spPr>
                <a:xfrm>
                  <a:off x="7531971" y="3095814"/>
                  <a:ext cx="1287780" cy="105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779" h="1054100">
                      <a:moveTo>
                        <a:pt x="34200" y="970907"/>
                      </a:moveTo>
                      <a:lnTo>
                        <a:pt x="18611" y="944811"/>
                      </a:lnTo>
                      <a:lnTo>
                        <a:pt x="7795" y="916121"/>
                      </a:lnTo>
                      <a:lnTo>
                        <a:pt x="1632" y="885058"/>
                      </a:lnTo>
                      <a:lnTo>
                        <a:pt x="0" y="851837"/>
                      </a:lnTo>
                      <a:lnTo>
                        <a:pt x="2778" y="816680"/>
                      </a:lnTo>
                      <a:lnTo>
                        <a:pt x="21082" y="741424"/>
                      </a:lnTo>
                      <a:lnTo>
                        <a:pt x="36366" y="701763"/>
                      </a:lnTo>
                      <a:lnTo>
                        <a:pt x="55577" y="661038"/>
                      </a:lnTo>
                      <a:lnTo>
                        <a:pt x="78594" y="619467"/>
                      </a:lnTo>
                      <a:lnTo>
                        <a:pt x="105296" y="577268"/>
                      </a:lnTo>
                      <a:lnTo>
                        <a:pt x="135561" y="534661"/>
                      </a:lnTo>
                      <a:lnTo>
                        <a:pt x="169270" y="491863"/>
                      </a:lnTo>
                      <a:lnTo>
                        <a:pt x="206301" y="449093"/>
                      </a:lnTo>
                      <a:lnTo>
                        <a:pt x="246533" y="406569"/>
                      </a:lnTo>
                      <a:lnTo>
                        <a:pt x="289845" y="364510"/>
                      </a:lnTo>
                      <a:lnTo>
                        <a:pt x="336117" y="323134"/>
                      </a:lnTo>
                      <a:lnTo>
                        <a:pt x="385227" y="282659"/>
                      </a:lnTo>
                      <a:lnTo>
                        <a:pt x="437054" y="243304"/>
                      </a:lnTo>
                      <a:lnTo>
                        <a:pt x="490399" y="206031"/>
                      </a:lnTo>
                      <a:lnTo>
                        <a:pt x="543976" y="171688"/>
                      </a:lnTo>
                      <a:lnTo>
                        <a:pt x="597542" y="140322"/>
                      </a:lnTo>
                      <a:lnTo>
                        <a:pt x="650851" y="111983"/>
                      </a:lnTo>
                      <a:lnTo>
                        <a:pt x="703658" y="86719"/>
                      </a:lnTo>
                      <a:lnTo>
                        <a:pt x="755718" y="64577"/>
                      </a:lnTo>
                      <a:lnTo>
                        <a:pt x="806787" y="45606"/>
                      </a:lnTo>
                      <a:lnTo>
                        <a:pt x="856620" y="29854"/>
                      </a:lnTo>
                      <a:lnTo>
                        <a:pt x="904971" y="17369"/>
                      </a:lnTo>
                      <a:lnTo>
                        <a:pt x="951595" y="8200"/>
                      </a:lnTo>
                      <a:lnTo>
                        <a:pt x="996248" y="2394"/>
                      </a:lnTo>
                      <a:lnTo>
                        <a:pt x="1038685" y="0"/>
                      </a:lnTo>
                      <a:lnTo>
                        <a:pt x="1078660" y="1065"/>
                      </a:lnTo>
                      <a:lnTo>
                        <a:pt x="1150246" y="13768"/>
                      </a:lnTo>
                      <a:lnTo>
                        <a:pt x="1209048" y="40889"/>
                      </a:lnTo>
                      <a:lnTo>
                        <a:pt x="1253106" y="82813"/>
                      </a:lnTo>
                      <a:lnTo>
                        <a:pt x="1279511" y="137599"/>
                      </a:lnTo>
                      <a:lnTo>
                        <a:pt x="1287306" y="201883"/>
                      </a:lnTo>
                      <a:lnTo>
                        <a:pt x="1284528" y="237041"/>
                      </a:lnTo>
                      <a:lnTo>
                        <a:pt x="1266224" y="312296"/>
                      </a:lnTo>
                      <a:lnTo>
                        <a:pt x="1250940" y="351957"/>
                      </a:lnTo>
                      <a:lnTo>
                        <a:pt x="1231729" y="392682"/>
                      </a:lnTo>
                      <a:lnTo>
                        <a:pt x="1208712" y="434253"/>
                      </a:lnTo>
                      <a:lnTo>
                        <a:pt x="1182010" y="476452"/>
                      </a:lnTo>
                      <a:lnTo>
                        <a:pt x="1151745" y="519059"/>
                      </a:lnTo>
                      <a:lnTo>
                        <a:pt x="1118036" y="561857"/>
                      </a:lnTo>
                      <a:lnTo>
                        <a:pt x="1081005" y="604627"/>
                      </a:lnTo>
                      <a:lnTo>
                        <a:pt x="1040773" y="647151"/>
                      </a:lnTo>
                      <a:lnTo>
                        <a:pt x="997461" y="689210"/>
                      </a:lnTo>
                      <a:lnTo>
                        <a:pt x="951189" y="730586"/>
                      </a:lnTo>
                      <a:lnTo>
                        <a:pt x="902079" y="771061"/>
                      </a:lnTo>
                      <a:lnTo>
                        <a:pt x="850252" y="810416"/>
                      </a:lnTo>
                      <a:lnTo>
                        <a:pt x="796907" y="847689"/>
                      </a:lnTo>
                      <a:lnTo>
                        <a:pt x="743330" y="882033"/>
                      </a:lnTo>
                      <a:lnTo>
                        <a:pt x="689764" y="913398"/>
                      </a:lnTo>
                      <a:lnTo>
                        <a:pt x="636455" y="941737"/>
                      </a:lnTo>
                      <a:lnTo>
                        <a:pt x="583648" y="967001"/>
                      </a:lnTo>
                      <a:lnTo>
                        <a:pt x="531588" y="989143"/>
                      </a:lnTo>
                      <a:lnTo>
                        <a:pt x="480519" y="1008114"/>
                      </a:lnTo>
                      <a:lnTo>
                        <a:pt x="430686" y="1023866"/>
                      </a:lnTo>
                      <a:lnTo>
                        <a:pt x="382335" y="1036351"/>
                      </a:lnTo>
                      <a:lnTo>
                        <a:pt x="335711" y="1045520"/>
                      </a:lnTo>
                      <a:lnTo>
                        <a:pt x="291058" y="1051326"/>
                      </a:lnTo>
                      <a:lnTo>
                        <a:pt x="248621" y="1053721"/>
                      </a:lnTo>
                      <a:lnTo>
                        <a:pt x="208646" y="1052655"/>
                      </a:lnTo>
                      <a:lnTo>
                        <a:pt x="137059" y="1039952"/>
                      </a:lnTo>
                      <a:lnTo>
                        <a:pt x="78257" y="1012831"/>
                      </a:lnTo>
                      <a:lnTo>
                        <a:pt x="34200" y="970907"/>
                      </a:lnTo>
                      <a:close/>
                    </a:path>
                  </a:pathLst>
                </a:custGeom>
                <a:ln w="25400">
                  <a:solidFill>
                    <a:srgbClr val="0070C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0" name="object 40"/>
                <p:cNvSpPr/>
                <p:nvPr/>
              </p:nvSpPr>
              <p:spPr>
                <a:xfrm>
                  <a:off x="5867400" y="4583667"/>
                  <a:ext cx="499109" cy="369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110" h="369570">
                      <a:moveTo>
                        <a:pt x="498609" y="0"/>
                      </a:moveTo>
                      <a:lnTo>
                        <a:pt x="0" y="0"/>
                      </a:lnTo>
                      <a:lnTo>
                        <a:pt x="0" y="369332"/>
                      </a:lnTo>
                      <a:lnTo>
                        <a:pt x="498609" y="369332"/>
                      </a:lnTo>
                      <a:lnTo>
                        <a:pt x="49860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1" name="object 41"/>
              <p:cNvSpPr txBox="1"/>
              <p:nvPr/>
            </p:nvSpPr>
            <p:spPr>
              <a:xfrm>
                <a:off x="12564" y="7810"/>
                <a:ext cx="585" cy="4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2700" b="1" spc="-37" baseline="14000" dirty="0">
                    <a:latin typeface="Garamond Bold"/>
                    <a:cs typeface="Garamond Bold"/>
                  </a:rPr>
                  <a:t>S</a:t>
                </a:r>
                <a:r>
                  <a:rPr sz="1200" b="1" spc="-25" dirty="0">
                    <a:latin typeface="Garamond Bold"/>
                    <a:cs typeface="Garamond Bold"/>
                  </a:rPr>
                  <a:t>w2</a:t>
                </a:r>
                <a:endParaRPr sz="1200">
                  <a:latin typeface="Garamond Bold"/>
                  <a:cs typeface="Garamond Bold"/>
                </a:endParaRPr>
              </a:p>
            </p:txBody>
          </p:sp>
          <p:grpSp>
            <p:nvGrpSpPr>
              <p:cNvPr id="42" name="object 42"/>
              <p:cNvGrpSpPr/>
              <p:nvPr/>
            </p:nvGrpSpPr>
            <p:grpSpPr>
              <a:xfrm>
                <a:off x="11520" y="6241"/>
                <a:ext cx="5160" cy="2155"/>
                <a:chOff x="5257793" y="3657954"/>
                <a:chExt cx="3276600" cy="1368425"/>
              </a:xfrm>
            </p:grpSpPr>
            <p:sp>
              <p:nvSpPr>
                <p:cNvPr id="43" name="object 43"/>
                <p:cNvSpPr/>
                <p:nvPr/>
              </p:nvSpPr>
              <p:spPr>
                <a:xfrm>
                  <a:off x="5365411" y="3670654"/>
                  <a:ext cx="1522095" cy="10077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095" h="1007745">
                      <a:moveTo>
                        <a:pt x="313" y="552434"/>
                      </a:moveTo>
                      <a:lnTo>
                        <a:pt x="3807" y="477811"/>
                      </a:lnTo>
                      <a:lnTo>
                        <a:pt x="23224" y="405555"/>
                      </a:lnTo>
                      <a:lnTo>
                        <a:pt x="38551" y="370582"/>
                      </a:lnTo>
                      <a:lnTo>
                        <a:pt x="57437" y="336519"/>
                      </a:lnTo>
                      <a:lnTo>
                        <a:pt x="79739" y="303475"/>
                      </a:lnTo>
                      <a:lnTo>
                        <a:pt x="105319" y="271554"/>
                      </a:lnTo>
                      <a:lnTo>
                        <a:pt x="134034" y="240864"/>
                      </a:lnTo>
                      <a:lnTo>
                        <a:pt x="165743" y="211511"/>
                      </a:lnTo>
                      <a:lnTo>
                        <a:pt x="200307" y="183601"/>
                      </a:lnTo>
                      <a:lnTo>
                        <a:pt x="237584" y="157240"/>
                      </a:lnTo>
                      <a:lnTo>
                        <a:pt x="277434" y="132535"/>
                      </a:lnTo>
                      <a:lnTo>
                        <a:pt x="319715" y="109593"/>
                      </a:lnTo>
                      <a:lnTo>
                        <a:pt x="364287" y="88519"/>
                      </a:lnTo>
                      <a:lnTo>
                        <a:pt x="411008" y="69421"/>
                      </a:lnTo>
                      <a:lnTo>
                        <a:pt x="459739" y="52404"/>
                      </a:lnTo>
                      <a:lnTo>
                        <a:pt x="510339" y="37574"/>
                      </a:lnTo>
                      <a:lnTo>
                        <a:pt x="562665" y="25039"/>
                      </a:lnTo>
                      <a:lnTo>
                        <a:pt x="616579" y="14905"/>
                      </a:lnTo>
                      <a:lnTo>
                        <a:pt x="671938" y="7277"/>
                      </a:lnTo>
                      <a:lnTo>
                        <a:pt x="728602" y="2263"/>
                      </a:lnTo>
                      <a:lnTo>
                        <a:pt x="785443" y="0"/>
                      </a:lnTo>
                      <a:lnTo>
                        <a:pt x="841323" y="495"/>
                      </a:lnTo>
                      <a:lnTo>
                        <a:pt x="896089" y="3661"/>
                      </a:lnTo>
                      <a:lnTo>
                        <a:pt x="949588" y="9411"/>
                      </a:lnTo>
                      <a:lnTo>
                        <a:pt x="1001667" y="17656"/>
                      </a:lnTo>
                      <a:lnTo>
                        <a:pt x="1052172" y="28311"/>
                      </a:lnTo>
                      <a:lnTo>
                        <a:pt x="1100950" y="41286"/>
                      </a:lnTo>
                      <a:lnTo>
                        <a:pt x="1147848" y="56495"/>
                      </a:lnTo>
                      <a:lnTo>
                        <a:pt x="1192713" y="73850"/>
                      </a:lnTo>
                      <a:lnTo>
                        <a:pt x="1235391" y="93263"/>
                      </a:lnTo>
                      <a:lnTo>
                        <a:pt x="1275730" y="114647"/>
                      </a:lnTo>
                      <a:lnTo>
                        <a:pt x="1313575" y="137914"/>
                      </a:lnTo>
                      <a:lnTo>
                        <a:pt x="1348774" y="162978"/>
                      </a:lnTo>
                      <a:lnTo>
                        <a:pt x="1381173" y="189749"/>
                      </a:lnTo>
                      <a:lnTo>
                        <a:pt x="1410619" y="218142"/>
                      </a:lnTo>
                      <a:lnTo>
                        <a:pt x="1436960" y="248068"/>
                      </a:lnTo>
                      <a:lnTo>
                        <a:pt x="1460040" y="279439"/>
                      </a:lnTo>
                      <a:lnTo>
                        <a:pt x="1479709" y="312169"/>
                      </a:lnTo>
                      <a:lnTo>
                        <a:pt x="1508194" y="381353"/>
                      </a:lnTo>
                      <a:lnTo>
                        <a:pt x="1521190" y="454919"/>
                      </a:lnTo>
                      <a:lnTo>
                        <a:pt x="1521504" y="492474"/>
                      </a:lnTo>
                      <a:lnTo>
                        <a:pt x="1517696" y="529543"/>
                      </a:lnTo>
                      <a:lnTo>
                        <a:pt x="1498279" y="601799"/>
                      </a:lnTo>
                      <a:lnTo>
                        <a:pt x="1482952" y="636772"/>
                      </a:lnTo>
                      <a:lnTo>
                        <a:pt x="1464066" y="670834"/>
                      </a:lnTo>
                      <a:lnTo>
                        <a:pt x="1441764" y="703879"/>
                      </a:lnTo>
                      <a:lnTo>
                        <a:pt x="1416184" y="735800"/>
                      </a:lnTo>
                      <a:lnTo>
                        <a:pt x="1387470" y="766490"/>
                      </a:lnTo>
                      <a:lnTo>
                        <a:pt x="1355760" y="795843"/>
                      </a:lnTo>
                      <a:lnTo>
                        <a:pt x="1321196" y="823753"/>
                      </a:lnTo>
                      <a:lnTo>
                        <a:pt x="1283919" y="850114"/>
                      </a:lnTo>
                      <a:lnTo>
                        <a:pt x="1244069" y="874819"/>
                      </a:lnTo>
                      <a:lnTo>
                        <a:pt x="1201788" y="897761"/>
                      </a:lnTo>
                      <a:lnTo>
                        <a:pt x="1157216" y="918835"/>
                      </a:lnTo>
                      <a:lnTo>
                        <a:pt x="1110495" y="937933"/>
                      </a:lnTo>
                      <a:lnTo>
                        <a:pt x="1061764" y="954950"/>
                      </a:lnTo>
                      <a:lnTo>
                        <a:pt x="1011165" y="969780"/>
                      </a:lnTo>
                      <a:lnTo>
                        <a:pt x="958838" y="982315"/>
                      </a:lnTo>
                      <a:lnTo>
                        <a:pt x="904924" y="992449"/>
                      </a:lnTo>
                      <a:lnTo>
                        <a:pt x="849565" y="1000077"/>
                      </a:lnTo>
                      <a:lnTo>
                        <a:pt x="792901" y="1005091"/>
                      </a:lnTo>
                      <a:lnTo>
                        <a:pt x="736060" y="1007354"/>
                      </a:lnTo>
                      <a:lnTo>
                        <a:pt x="680180" y="1006859"/>
                      </a:lnTo>
                      <a:lnTo>
                        <a:pt x="625414" y="1003693"/>
                      </a:lnTo>
                      <a:lnTo>
                        <a:pt x="571915" y="997943"/>
                      </a:lnTo>
                      <a:lnTo>
                        <a:pt x="519836" y="989697"/>
                      </a:lnTo>
                      <a:lnTo>
                        <a:pt x="469331" y="979043"/>
                      </a:lnTo>
                      <a:lnTo>
                        <a:pt x="420553" y="966068"/>
                      </a:lnTo>
                      <a:lnTo>
                        <a:pt x="373655" y="950859"/>
                      </a:lnTo>
                      <a:lnTo>
                        <a:pt x="328790" y="933504"/>
                      </a:lnTo>
                      <a:lnTo>
                        <a:pt x="286112" y="914091"/>
                      </a:lnTo>
                      <a:lnTo>
                        <a:pt x="245773" y="892707"/>
                      </a:lnTo>
                      <a:lnTo>
                        <a:pt x="207928" y="869439"/>
                      </a:lnTo>
                      <a:lnTo>
                        <a:pt x="172729" y="844376"/>
                      </a:lnTo>
                      <a:lnTo>
                        <a:pt x="140330" y="817604"/>
                      </a:lnTo>
                      <a:lnTo>
                        <a:pt x="110884" y="789212"/>
                      </a:lnTo>
                      <a:lnTo>
                        <a:pt x="84544" y="759286"/>
                      </a:lnTo>
                      <a:lnTo>
                        <a:pt x="61463" y="727915"/>
                      </a:lnTo>
                      <a:lnTo>
                        <a:pt x="41794" y="695185"/>
                      </a:lnTo>
                      <a:lnTo>
                        <a:pt x="13309" y="626001"/>
                      </a:lnTo>
                      <a:lnTo>
                        <a:pt x="313" y="552434"/>
                      </a:lnTo>
                      <a:close/>
                    </a:path>
                  </a:pathLst>
                </a:custGeom>
                <a:ln w="25399">
                  <a:solidFill>
                    <a:srgbClr val="77933C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44" name="object 44"/>
                <p:cNvSpPr/>
                <p:nvPr/>
              </p:nvSpPr>
              <p:spPr>
                <a:xfrm>
                  <a:off x="5257793" y="4883081"/>
                  <a:ext cx="3276600" cy="14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600" h="142875">
                      <a:moveTo>
                        <a:pt x="12" y="55631"/>
                      </a:moveTo>
                      <a:lnTo>
                        <a:pt x="0" y="84206"/>
                      </a:lnTo>
                      <a:lnTo>
                        <a:pt x="3179443" y="85746"/>
                      </a:lnTo>
                      <a:lnTo>
                        <a:pt x="3133697" y="142875"/>
                      </a:lnTo>
                      <a:lnTo>
                        <a:pt x="3276606" y="71506"/>
                      </a:lnTo>
                      <a:lnTo>
                        <a:pt x="3190877" y="71469"/>
                      </a:lnTo>
                      <a:lnTo>
                        <a:pt x="3276515" y="71460"/>
                      </a:lnTo>
                      <a:lnTo>
                        <a:pt x="3247971" y="57171"/>
                      </a:lnTo>
                      <a:lnTo>
                        <a:pt x="3179457" y="57171"/>
                      </a:lnTo>
                      <a:lnTo>
                        <a:pt x="12" y="55631"/>
                      </a:lnTo>
                      <a:close/>
                    </a:path>
                    <a:path w="3276600" h="142875">
                      <a:moveTo>
                        <a:pt x="3276515" y="71460"/>
                      </a:moveTo>
                      <a:lnTo>
                        <a:pt x="3190877" y="71460"/>
                      </a:lnTo>
                      <a:lnTo>
                        <a:pt x="3276532" y="71469"/>
                      </a:lnTo>
                      <a:close/>
                    </a:path>
                    <a:path w="3276600" h="142875">
                      <a:moveTo>
                        <a:pt x="3133765" y="0"/>
                      </a:moveTo>
                      <a:lnTo>
                        <a:pt x="3179457" y="57171"/>
                      </a:lnTo>
                      <a:lnTo>
                        <a:pt x="3247971" y="57171"/>
                      </a:lnTo>
                      <a:lnTo>
                        <a:pt x="313376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sp>
            <p:nvSpPr>
              <p:cNvPr id="45" name="object 45"/>
              <p:cNvSpPr txBox="1"/>
              <p:nvPr/>
            </p:nvSpPr>
            <p:spPr>
              <a:xfrm>
                <a:off x="13684" y="2198"/>
                <a:ext cx="3663" cy="798"/>
              </a:xfrm>
              <a:prstGeom prst="rect">
                <a:avLst/>
              </a:prstGeom>
            </p:spPr>
            <p:txBody>
              <a:bodyPr vert="horz" wrap="square" lIns="0" tIns="10795" rIns="0" bIns="0" rtlCol="0">
                <a:spAutoFit/>
              </a:bodyPr>
              <a:lstStyle/>
              <a:p>
                <a:pPr marL="12700" marR="5080">
                  <a:lnSpc>
                    <a:spcPct val="101000"/>
                  </a:lnSpc>
                  <a:spcBef>
                    <a:spcPts val="85"/>
                  </a:spcBef>
                </a:pPr>
                <a:r>
                  <a:rPr sz="1600" dirty="0">
                    <a:latin typeface="Garamond" panose="02020404030301010803"/>
                    <a:cs typeface="Garamond" panose="02020404030301010803"/>
                  </a:rPr>
                  <a:t>Example</a:t>
                </a:r>
                <a:r>
                  <a:rPr sz="1600" spc="-5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1600" dirty="0">
                    <a:latin typeface="Garamond" panose="02020404030301010803"/>
                    <a:cs typeface="Garamond" panose="02020404030301010803"/>
                  </a:rPr>
                  <a:t>of</a:t>
                </a:r>
                <a:r>
                  <a:rPr sz="1600" spc="21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1600" spc="-20" dirty="0">
                    <a:latin typeface="Garamond" panose="02020404030301010803"/>
                    <a:cs typeface="Garamond" panose="02020404030301010803"/>
                  </a:rPr>
                  <a:t>two-</a:t>
                </a:r>
                <a:r>
                  <a:rPr sz="1600" spc="-10" dirty="0">
                    <a:latin typeface="Garamond" panose="02020404030301010803"/>
                    <a:cs typeface="Garamond" panose="02020404030301010803"/>
                  </a:rPr>
                  <a:t>dimensional </a:t>
                </a:r>
                <a:r>
                  <a:rPr sz="1600" dirty="0">
                    <a:latin typeface="Garamond" panose="02020404030301010803"/>
                    <a:cs typeface="Garamond" panose="02020404030301010803"/>
                  </a:rPr>
                  <a:t>features</a:t>
                </a:r>
                <a:r>
                  <a:rPr sz="1600" spc="-1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1600" i="1" dirty="0">
                    <a:latin typeface="Garamond Italic"/>
                    <a:cs typeface="Garamond Italic"/>
                  </a:rPr>
                  <a:t>(m</a:t>
                </a:r>
                <a:r>
                  <a:rPr sz="1600" i="1" spc="-10" dirty="0">
                    <a:latin typeface="Garamond Italic"/>
                    <a:cs typeface="Garamond Italic"/>
                  </a:rPr>
                  <a:t> </a:t>
                </a:r>
                <a:r>
                  <a:rPr sz="1600" i="1" dirty="0">
                    <a:latin typeface="Garamond Italic"/>
                    <a:cs typeface="Garamond Italic"/>
                  </a:rPr>
                  <a:t>=</a:t>
                </a:r>
                <a:r>
                  <a:rPr sz="1600" i="1" spc="-10" dirty="0">
                    <a:latin typeface="Garamond Italic"/>
                    <a:cs typeface="Garamond Italic"/>
                  </a:rPr>
                  <a:t> </a:t>
                </a:r>
                <a:r>
                  <a:rPr sz="1600" i="1" dirty="0">
                    <a:latin typeface="Garamond Italic"/>
                    <a:cs typeface="Garamond Italic"/>
                  </a:rPr>
                  <a:t>2),</a:t>
                </a:r>
                <a:r>
                  <a:rPr sz="1600" i="1" spc="-10" dirty="0">
                    <a:latin typeface="Garamond Italic"/>
                    <a:cs typeface="Garamond Italic"/>
                  </a:rPr>
                  <a:t> </a:t>
                </a:r>
                <a:r>
                  <a:rPr sz="1600" dirty="0">
                    <a:latin typeface="Garamond" panose="02020404030301010803"/>
                    <a:cs typeface="Garamond" panose="02020404030301010803"/>
                  </a:rPr>
                  <a:t>with</a:t>
                </a:r>
                <a:r>
                  <a:rPr sz="1600" spc="-1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1600" spc="-20" dirty="0">
                    <a:latin typeface="Garamond" panose="02020404030301010803"/>
                    <a:cs typeface="Garamond" panose="02020404030301010803"/>
                  </a:rPr>
                  <a:t>three</a:t>
                </a:r>
                <a:endParaRPr sz="1600">
                  <a:latin typeface="Garamond" panose="02020404030301010803"/>
                  <a:cs typeface="Garamond" panose="02020404030301010803"/>
                </a:endParaRPr>
              </a:p>
            </p:txBody>
          </p:sp>
          <p:sp>
            <p:nvSpPr>
              <p:cNvPr id="46" name="object 46"/>
              <p:cNvSpPr txBox="1"/>
              <p:nvPr/>
            </p:nvSpPr>
            <p:spPr>
              <a:xfrm>
                <a:off x="13684" y="2964"/>
                <a:ext cx="1733" cy="40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1600" dirty="0">
                    <a:latin typeface="Garamond" panose="02020404030301010803"/>
                    <a:cs typeface="Garamond" panose="02020404030301010803"/>
                  </a:rPr>
                  <a:t>classes</a:t>
                </a:r>
                <a:r>
                  <a:rPr sz="1600" spc="-10" dirty="0">
                    <a:latin typeface="Garamond" panose="02020404030301010803"/>
                    <a:cs typeface="Garamond" panose="02020404030301010803"/>
                  </a:rPr>
                  <a:t> </a:t>
                </a:r>
                <a:r>
                  <a:rPr sz="1600" i="1" dirty="0">
                    <a:latin typeface="Garamond Italic"/>
                    <a:cs typeface="Garamond Italic"/>
                  </a:rPr>
                  <a:t>C</a:t>
                </a:r>
                <a:r>
                  <a:rPr sz="1600" i="1" spc="-5" dirty="0">
                    <a:latin typeface="Garamond Italic"/>
                    <a:cs typeface="Garamond Italic"/>
                  </a:rPr>
                  <a:t> </a:t>
                </a:r>
                <a:r>
                  <a:rPr sz="1600" i="1" dirty="0">
                    <a:latin typeface="Garamond Italic"/>
                    <a:cs typeface="Garamond Italic"/>
                  </a:rPr>
                  <a:t>=</a:t>
                </a:r>
                <a:r>
                  <a:rPr sz="1600" i="1" spc="-10" dirty="0">
                    <a:latin typeface="Garamond Italic"/>
                    <a:cs typeface="Garamond Italic"/>
                  </a:rPr>
                  <a:t> </a:t>
                </a:r>
                <a:r>
                  <a:rPr sz="1600" i="1" spc="-25" dirty="0">
                    <a:latin typeface="Garamond Italic"/>
                    <a:cs typeface="Garamond Italic"/>
                  </a:rPr>
                  <a:t>3.</a:t>
                </a:r>
                <a:endParaRPr sz="1600">
                  <a:latin typeface="Garamond Italic"/>
                  <a:cs typeface="Garamond Italic"/>
                </a:endParaRPr>
              </a:p>
            </p:txBody>
          </p:sp>
        </p:grpSp>
      </p:grpSp>
      <p:pic>
        <p:nvPicPr>
          <p:cNvPr id="54" name="Content Placeholder 53"/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1295400" y="3657600"/>
            <a:ext cx="3459480" cy="130302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1600" y="5105400"/>
            <a:ext cx="5135880" cy="8686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2FF86F-AB0D-46FB-980F-1CC1BAA8C102}"/>
                  </a:ext>
                </a:extLst>
              </p14:cNvPr>
              <p14:cNvContentPartPr/>
              <p14:nvPr/>
            </p14:nvContentPartPr>
            <p14:xfrm>
              <a:off x="8102520" y="2825640"/>
              <a:ext cx="1384560" cy="1365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2FF86F-AB0D-46FB-980F-1CC1BAA8C1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23080" y="2816280"/>
                <a:ext cx="2673360" cy="252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8F499D-8F33-FDCE-AE8B-5723B18C7946}"/>
                  </a:ext>
                </a:extLst>
              </p14:cNvPr>
              <p14:cNvContentPartPr/>
              <p14:nvPr/>
            </p14:nvContentPartPr>
            <p14:xfrm>
              <a:off x="999000" y="507960"/>
              <a:ext cx="8365320" cy="5978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8F499D-8F33-FDCE-AE8B-5723B18C79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9640" y="498600"/>
                <a:ext cx="8384040" cy="599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9420" algn="l"/>
              </a:tabLst>
            </a:pPr>
            <a:r>
              <a:rPr dirty="0"/>
              <a:t>LDA</a:t>
            </a:r>
            <a:r>
              <a:rPr spc="-165" dirty="0"/>
              <a:t> </a:t>
            </a:r>
            <a:r>
              <a:rPr spc="-50" dirty="0"/>
              <a:t>–</a:t>
            </a:r>
            <a:r>
              <a:rPr dirty="0"/>
              <a:t>	</a:t>
            </a:r>
            <a:r>
              <a:rPr spc="-10" dirty="0"/>
              <a:t>C-Classes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305" y="1612265"/>
            <a:ext cx="749109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Recall</a:t>
            </a:r>
            <a:r>
              <a:rPr sz="2000" spc="3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34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two</a:t>
            </a:r>
            <a:r>
              <a:rPr sz="2000" spc="34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classes</a:t>
            </a:r>
            <a:r>
              <a:rPr sz="2000" spc="33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case,</a:t>
            </a:r>
            <a:r>
              <a:rPr sz="2000" spc="33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34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i="1" spc="-10" dirty="0">
                <a:latin typeface="Garamond Italic"/>
                <a:cs typeface="Garamond Italic"/>
              </a:rPr>
              <a:t>between- </a:t>
            </a:r>
            <a:r>
              <a:rPr sz="2000" i="1" dirty="0">
                <a:latin typeface="Garamond Italic"/>
                <a:cs typeface="Garamond Italic"/>
              </a:rPr>
              <a:t>class</a:t>
            </a:r>
            <a:r>
              <a:rPr sz="2000" i="1" spc="-15" dirty="0">
                <a:latin typeface="Garamond Italic"/>
                <a:cs typeface="Garamond Italic"/>
              </a:rPr>
              <a:t> </a:t>
            </a:r>
            <a:r>
              <a:rPr sz="2000" i="1" dirty="0">
                <a:latin typeface="Garamond Italic"/>
                <a:cs typeface="Garamond Italic"/>
              </a:rPr>
              <a:t>scatter</a:t>
            </a:r>
            <a:r>
              <a:rPr sz="2000" i="1" spc="-15" dirty="0">
                <a:latin typeface="Garamond Italic"/>
                <a:cs typeface="Garamond Italic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was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computed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as: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500" y="2725420"/>
            <a:ext cx="731393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56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For</a:t>
            </a:r>
            <a:r>
              <a:rPr sz="2000" spc="2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i="1" dirty="0">
                <a:latin typeface="Garamond Italic"/>
                <a:cs typeface="Garamond Italic"/>
              </a:rPr>
              <a:t>C</a:t>
            </a:r>
            <a:r>
              <a:rPr sz="2000" dirty="0">
                <a:latin typeface="Garamond" panose="02020404030301010803"/>
                <a:cs typeface="Garamond" panose="02020404030301010803"/>
              </a:rPr>
              <a:t>-classes</a:t>
            </a:r>
            <a:r>
              <a:rPr sz="2000" spc="2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case,</a:t>
            </a:r>
            <a:r>
              <a:rPr sz="2000" spc="2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spc="2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will</a:t>
            </a:r>
            <a:r>
              <a:rPr sz="2000" spc="27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measure</a:t>
            </a:r>
            <a:r>
              <a:rPr sz="2000" u="sng" spc="275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the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between-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class</a:t>
            </a:r>
            <a:r>
              <a:rPr sz="2000" u="sng" spc="130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scatter</a:t>
            </a:r>
            <a:r>
              <a:rPr sz="2000" u="sng" spc="140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with</a:t>
            </a:r>
            <a:r>
              <a:rPr sz="2000" u="sng" spc="145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respect</a:t>
            </a:r>
            <a:r>
              <a:rPr sz="2000" u="sng" spc="145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to</a:t>
            </a:r>
            <a:r>
              <a:rPr sz="2000" u="sng" spc="145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 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the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mean</a:t>
            </a:r>
            <a:r>
              <a:rPr sz="2000" u="sng" spc="-5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of</a:t>
            </a:r>
            <a:r>
              <a:rPr sz="2000" u="sng" spc="254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Garamond" panose="02020404030301010803"/>
                <a:cs typeface="Garamond" panose="02020404030301010803"/>
              </a:rPr>
              <a:t>all classes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as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follows: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1143000" y="1982470"/>
            <a:ext cx="3148965" cy="553085"/>
            <a:chOff x="4639" y="3623"/>
            <a:chExt cx="4959" cy="871"/>
          </a:xfrm>
        </p:grpSpPr>
        <p:sp>
          <p:nvSpPr>
            <p:cNvPr id="20" name="object 20"/>
            <p:cNvSpPr txBox="1"/>
            <p:nvPr/>
          </p:nvSpPr>
          <p:spPr>
            <a:xfrm>
              <a:off x="9272" y="3732"/>
              <a:ext cx="201" cy="374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450" i="1" spc="-5" dirty="0">
                  <a:latin typeface="Times New Roman" panose="02020603050405020304"/>
                  <a:cs typeface="Times New Roman" panose="02020603050405020304"/>
                </a:rPr>
                <a:t>T</a:t>
              </a:r>
              <a:endParaRPr sz="14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6272" y="4120"/>
              <a:ext cx="2811" cy="374"/>
            </a:xfrm>
            <a:prstGeom prst="rect">
              <a:avLst/>
            </a:prstGeom>
          </p:spPr>
          <p:txBody>
            <a:bodyPr vert="horz" wrap="square" lIns="0" tIns="1460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  <a:tabLst>
                  <a:tab pos="598805" algn="l"/>
                  <a:tab pos="1092835" algn="l"/>
                  <a:tab pos="1679575" algn="l"/>
                </a:tabLst>
              </a:pPr>
              <a:r>
                <a:rPr sz="1450" spc="-50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145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450" spc="-50" dirty="0">
                  <a:latin typeface="Times New Roman" panose="02020603050405020304"/>
                  <a:cs typeface="Times New Roman" panose="02020603050405020304"/>
                </a:rPr>
                <a:t>2</a:t>
              </a:r>
              <a:r>
                <a:rPr sz="145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450" spc="-50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145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450" spc="-50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14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4639" y="3623"/>
              <a:ext cx="4959" cy="799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76200">
                <a:lnSpc>
                  <a:spcPct val="100000"/>
                </a:lnSpc>
                <a:spcBef>
                  <a:spcPts val="120"/>
                </a:spcBef>
                <a:tabLst>
                  <a:tab pos="1151255" algn="l"/>
                  <a:tab pos="1712595" algn="l"/>
                  <a:tab pos="2232025" algn="l"/>
                  <a:tab pos="2793365" algn="l"/>
                </a:tabLst>
              </a:pPr>
              <a:r>
                <a:rPr sz="2400" i="1" spc="6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000" i="1" spc="89" baseline="-25000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2000" i="1" spc="727" baseline="-25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400" spc="-114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200" spc="-25" dirty="0">
                  <a:latin typeface="Symbol" panose="05050102010706020507"/>
                  <a:cs typeface="Symbol" panose="05050102010706020507"/>
                </a:rPr>
                <a:t></a:t>
              </a:r>
              <a:r>
                <a:rPr sz="2400" i="1" spc="-25" dirty="0">
                  <a:latin typeface="Symbol" panose="05050102010706020507"/>
                  <a:cs typeface="Symbol" panose="05050102010706020507"/>
                </a:rPr>
                <a:t>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400" spc="-2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400" spc="-17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0" dirty="0">
                  <a:latin typeface="Symbol" panose="05050102010706020507"/>
                  <a:cs typeface="Symbol" panose="05050102010706020507"/>
                </a:rPr>
                <a:t>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200" spc="-315" dirty="0">
                  <a:latin typeface="Symbol" panose="05050102010706020507"/>
                  <a:cs typeface="Symbol" panose="05050102010706020507"/>
                </a:rPr>
                <a:t></a:t>
              </a:r>
              <a:r>
                <a:rPr sz="2400" i="1" spc="-315" dirty="0">
                  <a:latin typeface="Symbol" panose="05050102010706020507"/>
                  <a:cs typeface="Symbol" panose="05050102010706020507"/>
                </a:rPr>
                <a:t>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400" spc="-20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400" spc="-17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0" dirty="0">
                  <a:latin typeface="Symbol" panose="05050102010706020507"/>
                  <a:cs typeface="Symbol" panose="05050102010706020507"/>
                </a:rPr>
                <a:t></a:t>
              </a:r>
              <a:r>
                <a:rPr sz="240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3200" spc="-505" dirty="0">
                  <a:latin typeface="Symbol" panose="05050102010706020507"/>
                  <a:cs typeface="Symbol" panose="05050102010706020507"/>
                </a:rPr>
                <a:t>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7772400" y="2058670"/>
            <a:ext cx="4213860" cy="4102735"/>
            <a:chOff x="10164" y="1718"/>
            <a:chExt cx="6636" cy="6461"/>
          </a:xfrm>
        </p:grpSpPr>
        <p:sp>
          <p:nvSpPr>
            <p:cNvPr id="23" name="object 23"/>
            <p:cNvSpPr/>
            <p:nvPr/>
          </p:nvSpPr>
          <p:spPr>
            <a:xfrm>
              <a:off x="10580" y="3722"/>
              <a:ext cx="207" cy="4081"/>
            </a:xfrm>
            <a:custGeom>
              <a:avLst/>
              <a:gdLst/>
              <a:ahLst/>
              <a:cxnLst/>
              <a:rect l="l" t="t" r="r" b="b"/>
              <a:pathLst>
                <a:path w="131445" h="2591435">
                  <a:moveTo>
                    <a:pt x="64961" y="0"/>
                  </a:moveTo>
                  <a:lnTo>
                    <a:pt x="1554" y="108546"/>
                  </a:lnTo>
                  <a:lnTo>
                    <a:pt x="951" y="110370"/>
                  </a:lnTo>
                  <a:lnTo>
                    <a:pt x="713" y="112212"/>
                  </a:lnTo>
                  <a:lnTo>
                    <a:pt x="0" y="117734"/>
                  </a:lnTo>
                  <a:lnTo>
                    <a:pt x="2569" y="123402"/>
                  </a:lnTo>
                  <a:lnTo>
                    <a:pt x="14493" y="130366"/>
                  </a:lnTo>
                  <a:lnTo>
                    <a:pt x="23242" y="128070"/>
                  </a:lnTo>
                  <a:lnTo>
                    <a:pt x="50624" y="81196"/>
                  </a:lnTo>
                  <a:lnTo>
                    <a:pt x="49086" y="2590857"/>
                  </a:lnTo>
                  <a:lnTo>
                    <a:pt x="77661" y="2590874"/>
                  </a:lnTo>
                  <a:lnTo>
                    <a:pt x="79199" y="81212"/>
                  </a:lnTo>
                  <a:lnTo>
                    <a:pt x="106525" y="128121"/>
                  </a:lnTo>
                  <a:lnTo>
                    <a:pt x="115271" y="130428"/>
                  </a:lnTo>
                  <a:lnTo>
                    <a:pt x="128908" y="122485"/>
                  </a:lnTo>
                  <a:lnTo>
                    <a:pt x="131216" y="113738"/>
                  </a:lnTo>
                  <a:lnTo>
                    <a:pt x="649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5684" y="7723"/>
              <a:ext cx="396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5" dirty="0">
                  <a:latin typeface="Garamond Bold"/>
                  <a:cs typeface="Garamond Bold"/>
                </a:rPr>
                <a:t>x</a:t>
              </a:r>
              <a:r>
                <a:rPr sz="1800" b="1" spc="-37" baseline="-21000" dirty="0">
                  <a:latin typeface="Garamond Bold"/>
                  <a:cs typeface="Garamond Bold"/>
                </a:rPr>
                <a:t>1</a:t>
              </a:r>
              <a:endParaRPr sz="1800" baseline="-21000">
                <a:latin typeface="Garamond Bold"/>
                <a:cs typeface="Garamond Bold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0164" y="3505"/>
              <a:ext cx="413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5" dirty="0">
                  <a:latin typeface="Garamond Bold"/>
                  <a:cs typeface="Garamond Bold"/>
                </a:rPr>
                <a:t>x</a:t>
              </a:r>
              <a:r>
                <a:rPr sz="1800" b="1" spc="-37" baseline="-21000" dirty="0">
                  <a:latin typeface="Garamond Bold"/>
                  <a:cs typeface="Garamond Bold"/>
                </a:rPr>
                <a:t>2</a:t>
              </a:r>
              <a:endParaRPr sz="1800" baseline="-21000">
                <a:latin typeface="Garamond Bold"/>
                <a:cs typeface="Garamond Bold"/>
              </a:endParaRPr>
            </a:p>
          </p:txBody>
        </p:sp>
        <p:grpSp>
          <p:nvGrpSpPr>
            <p:cNvPr id="26" name="object 26"/>
            <p:cNvGrpSpPr/>
            <p:nvPr/>
          </p:nvGrpSpPr>
          <p:grpSpPr>
            <a:xfrm>
              <a:off x="11800" y="3793"/>
              <a:ext cx="3640" cy="3040"/>
              <a:chOff x="5969000" y="2408767"/>
              <a:chExt cx="2311400" cy="1930400"/>
            </a:xfrm>
          </p:grpSpPr>
          <p:pic>
            <p:nvPicPr>
              <p:cNvPr id="27" name="object 27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273800" y="2408767"/>
                <a:ext cx="254000" cy="254000"/>
              </a:xfrm>
              <a:prstGeom prst="rect">
                <a:avLst/>
              </a:prstGeom>
            </p:spPr>
          </p:pic>
          <p:pic>
            <p:nvPicPr>
              <p:cNvPr id="28" name="object 28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026400" y="3551767"/>
                <a:ext cx="254000" cy="254000"/>
              </a:xfrm>
              <a:prstGeom prst="rect">
                <a:avLst/>
              </a:prstGeom>
            </p:spPr>
          </p:pic>
          <p:pic>
            <p:nvPicPr>
              <p:cNvPr id="29" name="object 2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969000" y="4085167"/>
                <a:ext cx="254000" cy="254000"/>
              </a:xfrm>
              <a:prstGeom prst="rect">
                <a:avLst/>
              </a:prstGeom>
            </p:spPr>
          </p:pic>
        </p:grpSp>
        <p:sp>
          <p:nvSpPr>
            <p:cNvPr id="30" name="object 30"/>
            <p:cNvSpPr txBox="1"/>
            <p:nvPr/>
          </p:nvSpPr>
          <p:spPr>
            <a:xfrm>
              <a:off x="12244" y="3283"/>
              <a:ext cx="233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Garamond Bold"/>
                  <a:cs typeface="Garamond Bold"/>
                </a:rPr>
                <a:t>µ</a:t>
              </a:r>
              <a:endParaRPr sz="1800">
                <a:latin typeface="Garamond Bold"/>
                <a:cs typeface="Garamond Bold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2436" y="3489"/>
              <a:ext cx="136" cy="31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b="1" dirty="0">
                  <a:latin typeface="Garamond Bold"/>
                  <a:cs typeface="Garamond Bold"/>
                </a:rPr>
                <a:t>1</a:t>
              </a:r>
              <a:endParaRPr sz="1200">
                <a:latin typeface="Garamond Bold"/>
                <a:cs typeface="Garamond Bold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1484" y="6163"/>
              <a:ext cx="425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5" dirty="0">
                  <a:latin typeface="Garamond Bold"/>
                  <a:cs typeface="Garamond Bold"/>
                </a:rPr>
                <a:t>µ</a:t>
              </a:r>
              <a:r>
                <a:rPr sz="1800" b="1" spc="-37" baseline="-21000" dirty="0">
                  <a:latin typeface="Garamond Bold"/>
                  <a:cs typeface="Garamond Bold"/>
                </a:rPr>
                <a:t>2</a:t>
              </a:r>
              <a:endParaRPr sz="1800" baseline="-21000">
                <a:latin typeface="Garamond Bold"/>
                <a:cs typeface="Garamond Bold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15444" y="5443"/>
              <a:ext cx="425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1800" b="1" spc="-25" dirty="0">
                  <a:latin typeface="Garamond Bold"/>
                  <a:cs typeface="Garamond Bold"/>
                </a:rPr>
                <a:t>µ</a:t>
              </a:r>
              <a:r>
                <a:rPr sz="1800" b="1" spc="-37" baseline="-21000" dirty="0">
                  <a:latin typeface="Garamond Bold"/>
                  <a:cs typeface="Garamond Bold"/>
                </a:rPr>
                <a:t>3</a:t>
              </a:r>
              <a:endParaRPr sz="1800" baseline="-21000">
                <a:latin typeface="Garamond Bold"/>
                <a:cs typeface="Garamond Bold"/>
              </a:endParaRPr>
            </a:p>
          </p:txBody>
        </p:sp>
        <p:grpSp>
          <p:nvGrpSpPr>
            <p:cNvPr id="34" name="object 34"/>
            <p:cNvGrpSpPr/>
            <p:nvPr/>
          </p:nvGrpSpPr>
          <p:grpSpPr>
            <a:xfrm>
              <a:off x="10440" y="2147"/>
              <a:ext cx="6361" cy="5860"/>
              <a:chOff x="5105400" y="1363134"/>
              <a:chExt cx="4039235" cy="3721100"/>
            </a:xfrm>
          </p:grpSpPr>
          <p:pic>
            <p:nvPicPr>
              <p:cNvPr id="35" name="object 3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105400" y="4555066"/>
                <a:ext cx="2078567" cy="529166"/>
              </a:xfrm>
              <a:prstGeom prst="rect">
                <a:avLst/>
              </a:prstGeom>
            </p:spPr>
          </p:pic>
          <p:sp>
            <p:nvSpPr>
              <p:cNvPr id="36" name="object 36"/>
              <p:cNvSpPr/>
              <p:nvPr/>
            </p:nvSpPr>
            <p:spPr>
              <a:xfrm>
                <a:off x="5365750" y="4686300"/>
                <a:ext cx="1579880" cy="205740"/>
              </a:xfrm>
              <a:custGeom>
                <a:avLst/>
                <a:gdLst/>
                <a:ahLst/>
                <a:cxnLst/>
                <a:rect l="l" t="t" r="r" b="b"/>
                <a:pathLst>
                  <a:path w="1579879" h="205739">
                    <a:moveTo>
                      <a:pt x="188546" y="15240"/>
                    </a:moveTo>
                    <a:lnTo>
                      <a:pt x="0" y="114299"/>
                    </a:lnTo>
                    <a:lnTo>
                      <a:pt x="192375" y="205701"/>
                    </a:lnTo>
                    <a:lnTo>
                      <a:pt x="129896" y="130742"/>
                    </a:lnTo>
                    <a:lnTo>
                      <a:pt x="1062166" y="112003"/>
                    </a:lnTo>
                    <a:lnTo>
                      <a:pt x="114278" y="112003"/>
                    </a:lnTo>
                    <a:lnTo>
                      <a:pt x="1062292" y="112001"/>
                    </a:lnTo>
                    <a:lnTo>
                      <a:pt x="1471783" y="103770"/>
                    </a:lnTo>
                    <a:lnTo>
                      <a:pt x="1544895" y="103770"/>
                    </a:lnTo>
                    <a:lnTo>
                      <a:pt x="1563107" y="92650"/>
                    </a:lnTo>
                    <a:lnTo>
                      <a:pt x="129131" y="92650"/>
                    </a:lnTo>
                    <a:lnTo>
                      <a:pt x="188546" y="15240"/>
                    </a:lnTo>
                    <a:close/>
                  </a:path>
                  <a:path w="1579879" h="205739">
                    <a:moveTo>
                      <a:pt x="1544895" y="103770"/>
                    </a:moveTo>
                    <a:lnTo>
                      <a:pt x="1471783" y="103770"/>
                    </a:lnTo>
                    <a:lnTo>
                      <a:pt x="1418987" y="136007"/>
                    </a:lnTo>
                    <a:lnTo>
                      <a:pt x="1413438" y="141149"/>
                    </a:lnTo>
                    <a:lnTo>
                      <a:pt x="1410397" y="147789"/>
                    </a:lnTo>
                    <a:lnTo>
                      <a:pt x="1410068" y="155084"/>
                    </a:lnTo>
                    <a:lnTo>
                      <a:pt x="1412655" y="162193"/>
                    </a:lnTo>
                    <a:lnTo>
                      <a:pt x="1417797" y="167742"/>
                    </a:lnTo>
                    <a:lnTo>
                      <a:pt x="1424437" y="170782"/>
                    </a:lnTo>
                    <a:lnTo>
                      <a:pt x="1431733" y="171111"/>
                    </a:lnTo>
                    <a:lnTo>
                      <a:pt x="1438842" y="168524"/>
                    </a:lnTo>
                    <a:lnTo>
                      <a:pt x="1544895" y="103770"/>
                    </a:lnTo>
                    <a:close/>
                  </a:path>
                  <a:path w="1579879" h="205739">
                    <a:moveTo>
                      <a:pt x="1428293" y="0"/>
                    </a:moveTo>
                    <a:lnTo>
                      <a:pt x="1421017" y="621"/>
                    </a:lnTo>
                    <a:lnTo>
                      <a:pt x="1414504" y="3926"/>
                    </a:lnTo>
                    <a:lnTo>
                      <a:pt x="1409589" y="9677"/>
                    </a:lnTo>
                    <a:lnTo>
                      <a:pt x="1407291" y="16884"/>
                    </a:lnTo>
                    <a:lnTo>
                      <a:pt x="1407912" y="24160"/>
                    </a:lnTo>
                    <a:lnTo>
                      <a:pt x="1411217" y="30673"/>
                    </a:lnTo>
                    <a:lnTo>
                      <a:pt x="1416968" y="35587"/>
                    </a:lnTo>
                    <a:lnTo>
                      <a:pt x="1471018" y="65677"/>
                    </a:lnTo>
                    <a:lnTo>
                      <a:pt x="129131" y="92650"/>
                    </a:lnTo>
                    <a:lnTo>
                      <a:pt x="1563107" y="92650"/>
                    </a:lnTo>
                    <a:lnTo>
                      <a:pt x="1579651" y="82548"/>
                    </a:lnTo>
                    <a:lnTo>
                      <a:pt x="1435501" y="2298"/>
                    </a:lnTo>
                    <a:lnTo>
                      <a:pt x="1428293" y="0"/>
                    </a:lnTo>
                    <a:close/>
                  </a:path>
                </a:pathLst>
              </a:custGeom>
              <a:solidFill>
                <a:srgbClr val="9BBB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5867400" y="4583112"/>
                <a:ext cx="498475" cy="370205"/>
              </a:xfrm>
              <a:custGeom>
                <a:avLst/>
                <a:gdLst/>
                <a:ahLst/>
                <a:cxnLst/>
                <a:rect l="l" t="t" r="r" b="b"/>
                <a:pathLst>
                  <a:path w="498475" h="370204">
                    <a:moveTo>
                      <a:pt x="498475" y="0"/>
                    </a:moveTo>
                    <a:lnTo>
                      <a:pt x="0" y="0"/>
                    </a:lnTo>
                    <a:lnTo>
                      <a:pt x="0" y="369887"/>
                    </a:lnTo>
                    <a:lnTo>
                      <a:pt x="498475" y="369887"/>
                    </a:lnTo>
                    <a:lnTo>
                      <a:pt x="49847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8" name="object 38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672667" y="1363134"/>
                <a:ext cx="2032000" cy="1464732"/>
              </a:xfrm>
              <a:prstGeom prst="rect">
                <a:avLst/>
              </a:prstGeom>
            </p:spPr>
          </p:pic>
          <p:sp>
            <p:nvSpPr>
              <p:cNvPr id="39" name="object 39"/>
              <p:cNvSpPr/>
              <p:nvPr/>
            </p:nvSpPr>
            <p:spPr>
              <a:xfrm>
                <a:off x="5932487" y="1600199"/>
                <a:ext cx="1535430" cy="965835"/>
              </a:xfrm>
              <a:custGeom>
                <a:avLst/>
                <a:gdLst/>
                <a:ahLst/>
                <a:cxnLst/>
                <a:rect l="l" t="t" r="r" b="b"/>
                <a:pathLst>
                  <a:path w="1535429" h="965835">
                    <a:moveTo>
                      <a:pt x="1371560" y="921688"/>
                    </a:moveTo>
                    <a:lnTo>
                      <a:pt x="1364100" y="922938"/>
                    </a:lnTo>
                    <a:lnTo>
                      <a:pt x="1357912" y="926817"/>
                    </a:lnTo>
                    <a:lnTo>
                      <a:pt x="1353630" y="932734"/>
                    </a:lnTo>
                    <a:lnTo>
                      <a:pt x="1351888" y="940095"/>
                    </a:lnTo>
                    <a:lnTo>
                      <a:pt x="1353138" y="947556"/>
                    </a:lnTo>
                    <a:lnTo>
                      <a:pt x="1357017" y="953743"/>
                    </a:lnTo>
                    <a:lnTo>
                      <a:pt x="1362934" y="958025"/>
                    </a:lnTo>
                    <a:lnTo>
                      <a:pt x="1370295" y="959768"/>
                    </a:lnTo>
                    <a:lnTo>
                      <a:pt x="1535187" y="965246"/>
                    </a:lnTo>
                    <a:lnTo>
                      <a:pt x="1513504" y="923743"/>
                    </a:lnTo>
                    <a:lnTo>
                      <a:pt x="1433388" y="923743"/>
                    </a:lnTo>
                    <a:lnTo>
                      <a:pt x="1371560" y="921688"/>
                    </a:lnTo>
                    <a:close/>
                  </a:path>
                  <a:path w="1535429" h="965835">
                    <a:moveTo>
                      <a:pt x="171104" y="85078"/>
                    </a:moveTo>
                    <a:lnTo>
                      <a:pt x="99524" y="85078"/>
                    </a:lnTo>
                    <a:lnTo>
                      <a:pt x="1433388" y="923743"/>
                    </a:lnTo>
                    <a:lnTo>
                      <a:pt x="1513504" y="923743"/>
                    </a:lnTo>
                    <a:lnTo>
                      <a:pt x="1496653" y="891489"/>
                    </a:lnTo>
                    <a:lnTo>
                      <a:pt x="1453667" y="891489"/>
                    </a:lnTo>
                    <a:lnTo>
                      <a:pt x="171104" y="85078"/>
                    </a:lnTo>
                    <a:close/>
                  </a:path>
                  <a:path w="1535429" h="965835">
                    <a:moveTo>
                      <a:pt x="1440352" y="808846"/>
                    </a:moveTo>
                    <a:lnTo>
                      <a:pt x="1433087" y="810953"/>
                    </a:lnTo>
                    <a:lnTo>
                      <a:pt x="1427207" y="815713"/>
                    </a:lnTo>
                    <a:lnTo>
                      <a:pt x="1423730" y="822136"/>
                    </a:lnTo>
                    <a:lnTo>
                      <a:pt x="1422915" y="829393"/>
                    </a:lnTo>
                    <a:lnTo>
                      <a:pt x="1425022" y="836659"/>
                    </a:lnTo>
                    <a:lnTo>
                      <a:pt x="1453667" y="891489"/>
                    </a:lnTo>
                    <a:lnTo>
                      <a:pt x="1496653" y="891489"/>
                    </a:lnTo>
                    <a:lnTo>
                      <a:pt x="1458791" y="819017"/>
                    </a:lnTo>
                    <a:lnTo>
                      <a:pt x="1454031" y="813138"/>
                    </a:lnTo>
                    <a:lnTo>
                      <a:pt x="1447609" y="809661"/>
                    </a:lnTo>
                    <a:lnTo>
                      <a:pt x="1440352" y="808846"/>
                    </a:lnTo>
                    <a:close/>
                  </a:path>
                  <a:path w="1535429" h="965835">
                    <a:moveTo>
                      <a:pt x="0" y="0"/>
                    </a:moveTo>
                    <a:lnTo>
                      <a:pt x="110572" y="182035"/>
                    </a:lnTo>
                    <a:lnTo>
                      <a:pt x="99524" y="85078"/>
                    </a:lnTo>
                    <a:lnTo>
                      <a:pt x="171104" y="85078"/>
                    </a:lnTo>
                    <a:lnTo>
                      <a:pt x="119805" y="52824"/>
                    </a:lnTo>
                    <a:lnTo>
                      <a:pt x="211971" y="207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504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6477617" y="1752922"/>
                <a:ext cx="612140" cy="554990"/>
              </a:xfrm>
              <a:custGeom>
                <a:avLst/>
                <a:gdLst/>
                <a:ahLst/>
                <a:cxnLst/>
                <a:rect l="l" t="t" r="r" b="b"/>
                <a:pathLst>
                  <a:path w="612140" h="554989">
                    <a:moveTo>
                      <a:pt x="167821" y="0"/>
                    </a:moveTo>
                    <a:lnTo>
                      <a:pt x="0" y="327842"/>
                    </a:lnTo>
                    <a:lnTo>
                      <a:pt x="443717" y="554981"/>
                    </a:lnTo>
                    <a:lnTo>
                      <a:pt x="611540" y="227138"/>
                    </a:lnTo>
                    <a:lnTo>
                      <a:pt x="16782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1" name="object 41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625990" y="1911867"/>
                <a:ext cx="240446" cy="287852"/>
              </a:xfrm>
              <a:prstGeom prst="rect">
                <a:avLst/>
              </a:prstGeom>
            </p:spPr>
          </p:pic>
          <p:pic>
            <p:nvPicPr>
              <p:cNvPr id="42" name="object 42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598832" y="3340099"/>
                <a:ext cx="1545167" cy="1439332"/>
              </a:xfrm>
              <a:prstGeom prst="rect">
                <a:avLst/>
              </a:prstGeom>
            </p:spPr>
          </p:pic>
          <p:sp>
            <p:nvSpPr>
              <p:cNvPr id="43" name="object 43"/>
              <p:cNvSpPr/>
              <p:nvPr/>
            </p:nvSpPr>
            <p:spPr>
              <a:xfrm>
                <a:off x="7859712" y="3552772"/>
                <a:ext cx="1284605" cy="943610"/>
              </a:xfrm>
              <a:custGeom>
                <a:avLst/>
                <a:gdLst/>
                <a:ahLst/>
                <a:cxnLst/>
                <a:rect l="l" t="t" r="r" b="b"/>
                <a:pathLst>
                  <a:path w="1284604" h="943610">
                    <a:moveTo>
                      <a:pt x="97181" y="753504"/>
                    </a:moveTo>
                    <a:lnTo>
                      <a:pt x="0" y="943027"/>
                    </a:lnTo>
                    <a:lnTo>
                      <a:pt x="209927" y="907058"/>
                    </a:lnTo>
                    <a:lnTo>
                      <a:pt x="115691" y="881715"/>
                    </a:lnTo>
                    <a:lnTo>
                      <a:pt x="124319" y="875380"/>
                    </a:lnTo>
                    <a:lnTo>
                      <a:pt x="92133" y="875376"/>
                    </a:lnTo>
                    <a:lnTo>
                      <a:pt x="124324" y="875376"/>
                    </a:lnTo>
                    <a:lnTo>
                      <a:pt x="157517" y="851005"/>
                    </a:lnTo>
                    <a:lnTo>
                      <a:pt x="93143" y="851005"/>
                    </a:lnTo>
                    <a:lnTo>
                      <a:pt x="97181" y="753504"/>
                    </a:lnTo>
                    <a:close/>
                  </a:path>
                  <a:path w="1284604" h="943610">
                    <a:moveTo>
                      <a:pt x="1263217" y="48723"/>
                    </a:moveTo>
                    <a:lnTo>
                      <a:pt x="1185810" y="48723"/>
                    </a:lnTo>
                    <a:lnTo>
                      <a:pt x="93143" y="851005"/>
                    </a:lnTo>
                    <a:lnTo>
                      <a:pt x="157517" y="851005"/>
                    </a:lnTo>
                    <a:lnTo>
                      <a:pt x="1208360" y="79434"/>
                    </a:lnTo>
                    <a:lnTo>
                      <a:pt x="1249892" y="79434"/>
                    </a:lnTo>
                    <a:lnTo>
                      <a:pt x="1263217" y="48723"/>
                    </a:lnTo>
                    <a:close/>
                  </a:path>
                  <a:path w="1284604" h="943610">
                    <a:moveTo>
                      <a:pt x="1249892" y="79434"/>
                    </a:moveTo>
                    <a:lnTo>
                      <a:pt x="1208360" y="79434"/>
                    </a:lnTo>
                    <a:lnTo>
                      <a:pt x="1183736" y="136184"/>
                    </a:lnTo>
                    <a:lnTo>
                      <a:pt x="1182158" y="143582"/>
                    </a:lnTo>
                    <a:lnTo>
                      <a:pt x="1183493" y="150762"/>
                    </a:lnTo>
                    <a:lnTo>
                      <a:pt x="1187423" y="156917"/>
                    </a:lnTo>
                    <a:lnTo>
                      <a:pt x="1193629" y="161243"/>
                    </a:lnTo>
                    <a:lnTo>
                      <a:pt x="1201028" y="162820"/>
                    </a:lnTo>
                    <a:lnTo>
                      <a:pt x="1208208" y="161486"/>
                    </a:lnTo>
                    <a:lnTo>
                      <a:pt x="1214363" y="157556"/>
                    </a:lnTo>
                    <a:lnTo>
                      <a:pt x="1218688" y="151349"/>
                    </a:lnTo>
                    <a:lnTo>
                      <a:pt x="1249892" y="79434"/>
                    </a:lnTo>
                    <a:close/>
                  </a:path>
                  <a:path w="1284604" h="943610">
                    <a:moveTo>
                      <a:pt x="1284358" y="0"/>
                    </a:moveTo>
                    <a:lnTo>
                      <a:pt x="1120288" y="17334"/>
                    </a:lnTo>
                    <a:lnTo>
                      <a:pt x="1103346" y="38280"/>
                    </a:lnTo>
                    <a:lnTo>
                      <a:pt x="1105614" y="45497"/>
                    </a:lnTo>
                    <a:lnTo>
                      <a:pt x="1110310" y="51090"/>
                    </a:lnTo>
                    <a:lnTo>
                      <a:pt x="1116761" y="54514"/>
                    </a:lnTo>
                    <a:lnTo>
                      <a:pt x="1124292" y="55223"/>
                    </a:lnTo>
                    <a:lnTo>
                      <a:pt x="1185810" y="48723"/>
                    </a:lnTo>
                    <a:lnTo>
                      <a:pt x="1263217" y="48723"/>
                    </a:lnTo>
                    <a:lnTo>
                      <a:pt x="1284358" y="0"/>
                    </a:lnTo>
                    <a:close/>
                  </a:path>
                </a:pathLst>
              </a:custGeom>
              <a:solidFill>
                <a:srgbClr val="4F81B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8229968" y="3733773"/>
                <a:ext cx="608965" cy="548005"/>
              </a:xfrm>
              <a:custGeom>
                <a:avLst/>
                <a:gdLst/>
                <a:ahLst/>
                <a:cxnLst/>
                <a:rect l="l" t="t" r="r" b="b"/>
                <a:pathLst>
                  <a:path w="608965" h="548004">
                    <a:moveTo>
                      <a:pt x="450439" y="0"/>
                    </a:moveTo>
                    <a:lnTo>
                      <a:pt x="0" y="213497"/>
                    </a:lnTo>
                    <a:lnTo>
                      <a:pt x="158423" y="547742"/>
                    </a:lnTo>
                    <a:lnTo>
                      <a:pt x="608863" y="334243"/>
                    </a:lnTo>
                    <a:lnTo>
                      <a:pt x="45043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5" name="object 45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8383545" y="3971974"/>
                <a:ext cx="314882" cy="155906"/>
              </a:xfrm>
              <a:prstGeom prst="rect">
                <a:avLst/>
              </a:prstGeom>
            </p:spPr>
          </p:pic>
        </p:grpSp>
        <p:sp>
          <p:nvSpPr>
            <p:cNvPr id="46" name="object 46"/>
            <p:cNvSpPr txBox="1"/>
            <p:nvPr/>
          </p:nvSpPr>
          <p:spPr>
            <a:xfrm>
              <a:off x="11724" y="7330"/>
              <a:ext cx="585" cy="4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00"/>
                </a:spcBef>
              </a:pPr>
              <a:r>
                <a:rPr sz="2700" b="1" spc="-37" baseline="14000" dirty="0">
                  <a:latin typeface="Garamond Bold"/>
                  <a:cs typeface="Garamond Bold"/>
                </a:rPr>
                <a:t>S</a:t>
              </a:r>
              <a:r>
                <a:rPr sz="1200" b="1" spc="-25" dirty="0">
                  <a:latin typeface="Garamond Bold"/>
                  <a:cs typeface="Garamond Bold"/>
                </a:rPr>
                <a:t>w2</a:t>
              </a:r>
              <a:endParaRPr sz="1200">
                <a:latin typeface="Garamond Bold"/>
                <a:cs typeface="Garamond Bold"/>
              </a:endParaRPr>
            </a:p>
          </p:txBody>
        </p:sp>
        <p:grpSp>
          <p:nvGrpSpPr>
            <p:cNvPr id="47" name="object 47"/>
            <p:cNvGrpSpPr/>
            <p:nvPr/>
          </p:nvGrpSpPr>
          <p:grpSpPr>
            <a:xfrm>
              <a:off x="10680" y="5113"/>
              <a:ext cx="5160" cy="2802"/>
              <a:chOff x="5257793" y="3246967"/>
              <a:chExt cx="3276600" cy="1779270"/>
            </a:xfrm>
          </p:grpSpPr>
          <p:sp>
            <p:nvSpPr>
              <p:cNvPr id="48" name="object 48"/>
              <p:cNvSpPr/>
              <p:nvPr/>
            </p:nvSpPr>
            <p:spPr>
              <a:xfrm>
                <a:off x="5257793" y="4883081"/>
                <a:ext cx="3276600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3276600" h="142875">
                    <a:moveTo>
                      <a:pt x="12" y="55631"/>
                    </a:moveTo>
                    <a:lnTo>
                      <a:pt x="0" y="84206"/>
                    </a:lnTo>
                    <a:lnTo>
                      <a:pt x="3179443" y="85746"/>
                    </a:lnTo>
                    <a:lnTo>
                      <a:pt x="3133697" y="142875"/>
                    </a:lnTo>
                    <a:lnTo>
                      <a:pt x="3276606" y="71506"/>
                    </a:lnTo>
                    <a:lnTo>
                      <a:pt x="3190877" y="71469"/>
                    </a:lnTo>
                    <a:lnTo>
                      <a:pt x="3276515" y="71460"/>
                    </a:lnTo>
                    <a:lnTo>
                      <a:pt x="3247971" y="57171"/>
                    </a:lnTo>
                    <a:lnTo>
                      <a:pt x="3179457" y="57171"/>
                    </a:lnTo>
                    <a:lnTo>
                      <a:pt x="12" y="55631"/>
                    </a:lnTo>
                    <a:close/>
                  </a:path>
                  <a:path w="3276600" h="142875">
                    <a:moveTo>
                      <a:pt x="3276515" y="71460"/>
                    </a:moveTo>
                    <a:lnTo>
                      <a:pt x="3190877" y="71460"/>
                    </a:lnTo>
                    <a:lnTo>
                      <a:pt x="3276532" y="71469"/>
                    </a:lnTo>
                    <a:close/>
                  </a:path>
                  <a:path w="3276600" h="142875">
                    <a:moveTo>
                      <a:pt x="3133765" y="0"/>
                    </a:moveTo>
                    <a:lnTo>
                      <a:pt x="3179457" y="57171"/>
                    </a:lnTo>
                    <a:lnTo>
                      <a:pt x="3247971" y="57171"/>
                    </a:lnTo>
                    <a:lnTo>
                      <a:pt x="3133765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9" name="object 49"/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07200" y="3246967"/>
                <a:ext cx="482600" cy="482600"/>
              </a:xfrm>
              <a:prstGeom prst="rect">
                <a:avLst/>
              </a:prstGeom>
            </p:spPr>
          </p:pic>
        </p:grpSp>
        <p:sp>
          <p:nvSpPr>
            <p:cNvPr id="50" name="object 50"/>
            <p:cNvSpPr txBox="1"/>
            <p:nvPr/>
          </p:nvSpPr>
          <p:spPr>
            <a:xfrm>
              <a:off x="13439" y="5665"/>
              <a:ext cx="233" cy="4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800" b="1" dirty="0">
                  <a:latin typeface="Garamond Bold"/>
                  <a:cs typeface="Garamond Bold"/>
                </a:rPr>
                <a:t>µ</a:t>
              </a:r>
              <a:endParaRPr sz="1800">
                <a:latin typeface="Garamond Bold"/>
                <a:cs typeface="Garamond Bold"/>
              </a:endParaRPr>
            </a:p>
          </p:txBody>
        </p:sp>
        <p:grpSp>
          <p:nvGrpSpPr>
            <p:cNvPr id="51" name="object 51"/>
            <p:cNvGrpSpPr/>
            <p:nvPr/>
          </p:nvGrpSpPr>
          <p:grpSpPr>
            <a:xfrm>
              <a:off x="10829" y="3069"/>
              <a:ext cx="5480" cy="4318"/>
              <a:chOff x="5352711" y="1948964"/>
              <a:chExt cx="3479800" cy="2741930"/>
            </a:xfrm>
          </p:grpSpPr>
          <p:pic>
            <p:nvPicPr>
              <p:cNvPr id="52" name="object 52"/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42567" y="2353734"/>
                <a:ext cx="1117600" cy="1312332"/>
              </a:xfrm>
              <a:prstGeom prst="rect">
                <a:avLst/>
              </a:prstGeom>
            </p:spPr>
          </p:pic>
          <p:sp>
            <p:nvSpPr>
              <p:cNvPr id="53" name="object 53"/>
              <p:cNvSpPr/>
              <p:nvPr/>
            </p:nvSpPr>
            <p:spPr>
              <a:xfrm>
                <a:off x="6400799" y="2590800"/>
                <a:ext cx="621030" cy="813435"/>
              </a:xfrm>
              <a:custGeom>
                <a:avLst/>
                <a:gdLst/>
                <a:ahLst/>
                <a:cxnLst/>
                <a:rect l="l" t="t" r="r" b="b"/>
                <a:pathLst>
                  <a:path w="621029" h="813435">
                    <a:moveTo>
                      <a:pt x="475283" y="713394"/>
                    </a:moveTo>
                    <a:lnTo>
                      <a:pt x="468130" y="714864"/>
                    </a:lnTo>
                    <a:lnTo>
                      <a:pt x="462049" y="718910"/>
                    </a:lnTo>
                    <a:lnTo>
                      <a:pt x="457842" y="725196"/>
                    </a:lnTo>
                    <a:lnTo>
                      <a:pt x="456403" y="732623"/>
                    </a:lnTo>
                    <a:lnTo>
                      <a:pt x="457874" y="739777"/>
                    </a:lnTo>
                    <a:lnTo>
                      <a:pt x="461919" y="745857"/>
                    </a:lnTo>
                    <a:lnTo>
                      <a:pt x="468205" y="750064"/>
                    </a:lnTo>
                    <a:lnTo>
                      <a:pt x="620767" y="812869"/>
                    </a:lnTo>
                    <a:lnTo>
                      <a:pt x="611473" y="738381"/>
                    </a:lnTo>
                    <a:lnTo>
                      <a:pt x="539913" y="738381"/>
                    </a:lnTo>
                    <a:lnTo>
                      <a:pt x="482710" y="714833"/>
                    </a:lnTo>
                    <a:lnTo>
                      <a:pt x="475283" y="713394"/>
                    </a:lnTo>
                    <a:close/>
                  </a:path>
                  <a:path w="621029" h="813435">
                    <a:moveTo>
                      <a:pt x="111421" y="114513"/>
                    </a:moveTo>
                    <a:lnTo>
                      <a:pt x="63482" y="114513"/>
                    </a:lnTo>
                    <a:lnTo>
                      <a:pt x="539913" y="738381"/>
                    </a:lnTo>
                    <a:lnTo>
                      <a:pt x="611473" y="738381"/>
                    </a:lnTo>
                    <a:lnTo>
                      <a:pt x="608588" y="715257"/>
                    </a:lnTo>
                    <a:lnTo>
                      <a:pt x="570193" y="715257"/>
                    </a:lnTo>
                    <a:lnTo>
                      <a:pt x="111421" y="114513"/>
                    </a:lnTo>
                    <a:close/>
                  </a:path>
                  <a:path w="621029" h="813435">
                    <a:moveTo>
                      <a:pt x="579080" y="632611"/>
                    </a:moveTo>
                    <a:lnTo>
                      <a:pt x="571907" y="635014"/>
                    </a:lnTo>
                    <a:lnTo>
                      <a:pt x="566404" y="639815"/>
                    </a:lnTo>
                    <a:lnTo>
                      <a:pt x="563102" y="646329"/>
                    </a:lnTo>
                    <a:lnTo>
                      <a:pt x="562535" y="653873"/>
                    </a:lnTo>
                    <a:lnTo>
                      <a:pt x="570193" y="715257"/>
                    </a:lnTo>
                    <a:lnTo>
                      <a:pt x="608588" y="715257"/>
                    </a:lnTo>
                    <a:lnTo>
                      <a:pt x="600341" y="649156"/>
                    </a:lnTo>
                    <a:lnTo>
                      <a:pt x="597938" y="641983"/>
                    </a:lnTo>
                    <a:lnTo>
                      <a:pt x="593137" y="636480"/>
                    </a:lnTo>
                    <a:lnTo>
                      <a:pt x="586623" y="633178"/>
                    </a:lnTo>
                    <a:lnTo>
                      <a:pt x="579080" y="632611"/>
                    </a:lnTo>
                    <a:close/>
                  </a:path>
                  <a:path w="621029" h="813435">
                    <a:moveTo>
                      <a:pt x="0" y="0"/>
                    </a:moveTo>
                    <a:lnTo>
                      <a:pt x="39921" y="209210"/>
                    </a:lnTo>
                    <a:lnTo>
                      <a:pt x="63482" y="114513"/>
                    </a:lnTo>
                    <a:lnTo>
                      <a:pt x="111421" y="114513"/>
                    </a:lnTo>
                    <a:lnTo>
                      <a:pt x="93762" y="91390"/>
                    </a:lnTo>
                    <a:lnTo>
                      <a:pt x="186825" y="91390"/>
                    </a:lnTo>
                    <a:lnTo>
                      <a:pt x="185700" y="90840"/>
                    </a:lnTo>
                    <a:lnTo>
                      <a:pt x="69372" y="90840"/>
                    </a:lnTo>
                    <a:lnTo>
                      <a:pt x="185698" y="90839"/>
                    </a:lnTo>
                    <a:lnTo>
                      <a:pt x="0" y="0"/>
                    </a:lnTo>
                    <a:close/>
                  </a:path>
                  <a:path w="621029" h="813435">
                    <a:moveTo>
                      <a:pt x="186825" y="91390"/>
                    </a:moveTo>
                    <a:lnTo>
                      <a:pt x="93762" y="91390"/>
                    </a:lnTo>
                    <a:lnTo>
                      <a:pt x="191321" y="93590"/>
                    </a:lnTo>
                    <a:lnTo>
                      <a:pt x="186825" y="91390"/>
                    </a:lnTo>
                    <a:close/>
                  </a:path>
                  <a:path w="621029" h="813435">
                    <a:moveTo>
                      <a:pt x="185698" y="90839"/>
                    </a:moveTo>
                    <a:lnTo>
                      <a:pt x="69372" y="90839"/>
                    </a:lnTo>
                    <a:lnTo>
                      <a:pt x="185700" y="90840"/>
                    </a:lnTo>
                    <a:close/>
                  </a:path>
                </a:pathLst>
              </a:custGeom>
              <a:solidFill>
                <a:srgbClr val="C0504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54"/>
              <p:cNvSpPr/>
              <p:nvPr/>
            </p:nvSpPr>
            <p:spPr>
              <a:xfrm>
                <a:off x="6525772" y="2862624"/>
                <a:ext cx="561340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561340" h="490220">
                    <a:moveTo>
                      <a:pt x="433715" y="0"/>
                    </a:moveTo>
                    <a:lnTo>
                      <a:pt x="0" y="176656"/>
                    </a:lnTo>
                    <a:lnTo>
                      <a:pt x="127551" y="489813"/>
                    </a:lnTo>
                    <a:lnTo>
                      <a:pt x="561267" y="313157"/>
                    </a:lnTo>
                    <a:lnTo>
                      <a:pt x="43371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5" name="object 55"/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6668893" y="3071108"/>
                <a:ext cx="273353" cy="150992"/>
              </a:xfrm>
              <a:prstGeom prst="rect">
                <a:avLst/>
              </a:prstGeom>
            </p:spPr>
          </p:pic>
          <p:sp>
            <p:nvSpPr>
              <p:cNvPr id="56" name="object 56"/>
              <p:cNvSpPr/>
              <p:nvPr/>
            </p:nvSpPr>
            <p:spPr>
              <a:xfrm>
                <a:off x="5644617" y="1961664"/>
                <a:ext cx="1550670" cy="1077595"/>
              </a:xfrm>
              <a:custGeom>
                <a:avLst/>
                <a:gdLst/>
                <a:ahLst/>
                <a:cxnLst/>
                <a:rect l="l" t="t" r="r" b="b"/>
                <a:pathLst>
                  <a:path w="1550670" h="1077595">
                    <a:moveTo>
                      <a:pt x="20971" y="92562"/>
                    </a:moveTo>
                    <a:lnTo>
                      <a:pt x="55541" y="52775"/>
                    </a:lnTo>
                    <a:lnTo>
                      <a:pt x="104487" y="24234"/>
                    </a:lnTo>
                    <a:lnTo>
                      <a:pt x="166366" y="6716"/>
                    </a:lnTo>
                    <a:lnTo>
                      <a:pt x="239735" y="0"/>
                    </a:lnTo>
                    <a:lnTo>
                      <a:pt x="280277" y="622"/>
                    </a:lnTo>
                    <a:lnTo>
                      <a:pt x="323151" y="3860"/>
                    </a:lnTo>
                    <a:lnTo>
                      <a:pt x="368176" y="9687"/>
                    </a:lnTo>
                    <a:lnTo>
                      <a:pt x="415171" y="18076"/>
                    </a:lnTo>
                    <a:lnTo>
                      <a:pt x="463957" y="28997"/>
                    </a:lnTo>
                    <a:lnTo>
                      <a:pt x="514352" y="42423"/>
                    </a:lnTo>
                    <a:lnTo>
                      <a:pt x="566177" y="58326"/>
                    </a:lnTo>
                    <a:lnTo>
                      <a:pt x="619252" y="76679"/>
                    </a:lnTo>
                    <a:lnTo>
                      <a:pt x="673395" y="97453"/>
                    </a:lnTo>
                    <a:lnTo>
                      <a:pt x="728426" y="120621"/>
                    </a:lnTo>
                    <a:lnTo>
                      <a:pt x="784165" y="146154"/>
                    </a:lnTo>
                    <a:lnTo>
                      <a:pt x="840432" y="174026"/>
                    </a:lnTo>
                    <a:lnTo>
                      <a:pt x="897047" y="204207"/>
                    </a:lnTo>
                    <a:lnTo>
                      <a:pt x="953828" y="236671"/>
                    </a:lnTo>
                    <a:lnTo>
                      <a:pt x="1009629" y="270791"/>
                    </a:lnTo>
                    <a:lnTo>
                      <a:pt x="1063351" y="305864"/>
                    </a:lnTo>
                    <a:lnTo>
                      <a:pt x="1114880" y="341746"/>
                    </a:lnTo>
                    <a:lnTo>
                      <a:pt x="1164107" y="378292"/>
                    </a:lnTo>
                    <a:lnTo>
                      <a:pt x="1210919" y="415356"/>
                    </a:lnTo>
                    <a:lnTo>
                      <a:pt x="1255206" y="452796"/>
                    </a:lnTo>
                    <a:lnTo>
                      <a:pt x="1296856" y="490465"/>
                    </a:lnTo>
                    <a:lnTo>
                      <a:pt x="1335758" y="528220"/>
                    </a:lnTo>
                    <a:lnTo>
                      <a:pt x="1371800" y="565915"/>
                    </a:lnTo>
                    <a:lnTo>
                      <a:pt x="1404872" y="603406"/>
                    </a:lnTo>
                    <a:lnTo>
                      <a:pt x="1434861" y="640548"/>
                    </a:lnTo>
                    <a:lnTo>
                      <a:pt x="1461657" y="677197"/>
                    </a:lnTo>
                    <a:lnTo>
                      <a:pt x="1485148" y="713209"/>
                    </a:lnTo>
                    <a:lnTo>
                      <a:pt x="1505224" y="748437"/>
                    </a:lnTo>
                    <a:lnTo>
                      <a:pt x="1534681" y="815968"/>
                    </a:lnTo>
                    <a:lnTo>
                      <a:pt x="1549139" y="878632"/>
                    </a:lnTo>
                    <a:lnTo>
                      <a:pt x="1550464" y="907778"/>
                    </a:lnTo>
                    <a:lnTo>
                      <a:pt x="1547706" y="935273"/>
                    </a:lnTo>
                    <a:lnTo>
                      <a:pt x="1529492" y="984734"/>
                    </a:lnTo>
                    <a:lnTo>
                      <a:pt x="1494923" y="1024522"/>
                    </a:lnTo>
                    <a:lnTo>
                      <a:pt x="1445977" y="1053062"/>
                    </a:lnTo>
                    <a:lnTo>
                      <a:pt x="1384098" y="1070580"/>
                    </a:lnTo>
                    <a:lnTo>
                      <a:pt x="1310729" y="1077297"/>
                    </a:lnTo>
                    <a:lnTo>
                      <a:pt x="1270187" y="1076675"/>
                    </a:lnTo>
                    <a:lnTo>
                      <a:pt x="1227313" y="1073436"/>
                    </a:lnTo>
                    <a:lnTo>
                      <a:pt x="1182288" y="1067609"/>
                    </a:lnTo>
                    <a:lnTo>
                      <a:pt x="1135293" y="1059221"/>
                    </a:lnTo>
                    <a:lnTo>
                      <a:pt x="1086507" y="1048300"/>
                    </a:lnTo>
                    <a:lnTo>
                      <a:pt x="1036111" y="1034874"/>
                    </a:lnTo>
                    <a:lnTo>
                      <a:pt x="984286" y="1018970"/>
                    </a:lnTo>
                    <a:lnTo>
                      <a:pt x="931212" y="1000618"/>
                    </a:lnTo>
                    <a:lnTo>
                      <a:pt x="877069" y="979844"/>
                    </a:lnTo>
                    <a:lnTo>
                      <a:pt x="822038" y="956676"/>
                    </a:lnTo>
                    <a:lnTo>
                      <a:pt x="766298" y="931142"/>
                    </a:lnTo>
                    <a:lnTo>
                      <a:pt x="710031" y="903271"/>
                    </a:lnTo>
                    <a:lnTo>
                      <a:pt x="653417" y="873089"/>
                    </a:lnTo>
                    <a:lnTo>
                      <a:pt x="596636" y="840626"/>
                    </a:lnTo>
                    <a:lnTo>
                      <a:pt x="540834" y="806505"/>
                    </a:lnTo>
                    <a:lnTo>
                      <a:pt x="487113" y="771432"/>
                    </a:lnTo>
                    <a:lnTo>
                      <a:pt x="435584" y="735550"/>
                    </a:lnTo>
                    <a:lnTo>
                      <a:pt x="386357" y="699005"/>
                    </a:lnTo>
                    <a:lnTo>
                      <a:pt x="339545" y="661940"/>
                    </a:lnTo>
                    <a:lnTo>
                      <a:pt x="295258" y="624501"/>
                    </a:lnTo>
                    <a:lnTo>
                      <a:pt x="253608" y="586831"/>
                    </a:lnTo>
                    <a:lnTo>
                      <a:pt x="214706" y="549077"/>
                    </a:lnTo>
                    <a:lnTo>
                      <a:pt x="178664" y="511382"/>
                    </a:lnTo>
                    <a:lnTo>
                      <a:pt x="145592" y="473891"/>
                    </a:lnTo>
                    <a:lnTo>
                      <a:pt x="115603" y="436748"/>
                    </a:lnTo>
                    <a:lnTo>
                      <a:pt x="88807" y="400099"/>
                    </a:lnTo>
                    <a:lnTo>
                      <a:pt x="65315" y="364088"/>
                    </a:lnTo>
                    <a:lnTo>
                      <a:pt x="45240" y="328859"/>
                    </a:lnTo>
                    <a:lnTo>
                      <a:pt x="15783" y="261329"/>
                    </a:lnTo>
                    <a:lnTo>
                      <a:pt x="1325" y="198664"/>
                    </a:lnTo>
                    <a:lnTo>
                      <a:pt x="0" y="169518"/>
                    </a:lnTo>
                    <a:lnTo>
                      <a:pt x="2758" y="142023"/>
                    </a:lnTo>
                    <a:lnTo>
                      <a:pt x="9711" y="116323"/>
                    </a:lnTo>
                    <a:lnTo>
                      <a:pt x="20971" y="92562"/>
                    </a:lnTo>
                    <a:close/>
                  </a:path>
                </a:pathLst>
              </a:custGeom>
              <a:ln w="25400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7" name="object 57"/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6828367" y="3268133"/>
                <a:ext cx="1498600" cy="575733"/>
              </a:xfrm>
              <a:prstGeom prst="rect">
                <a:avLst/>
              </a:prstGeom>
            </p:spPr>
          </p:pic>
          <p:sp>
            <p:nvSpPr>
              <p:cNvPr id="58" name="object 58"/>
              <p:cNvSpPr/>
              <p:nvPr/>
            </p:nvSpPr>
            <p:spPr>
              <a:xfrm>
                <a:off x="7086600" y="3424674"/>
                <a:ext cx="1002030" cy="231140"/>
              </a:xfrm>
              <a:custGeom>
                <a:avLst/>
                <a:gdLst/>
                <a:ahLst/>
                <a:cxnLst/>
                <a:rect l="l" t="t" r="r" b="b"/>
                <a:pathLst>
                  <a:path w="1002029" h="231139">
                    <a:moveTo>
                      <a:pt x="630032" y="109347"/>
                    </a:moveTo>
                    <a:lnTo>
                      <a:pt x="127721" y="109347"/>
                    </a:lnTo>
                    <a:lnTo>
                      <a:pt x="892395" y="167515"/>
                    </a:lnTo>
                    <a:lnTo>
                      <a:pt x="836752" y="194542"/>
                    </a:lnTo>
                    <a:lnTo>
                      <a:pt x="830736" y="199128"/>
                    </a:lnTo>
                    <a:lnTo>
                      <a:pt x="827072" y="205446"/>
                    </a:lnTo>
                    <a:lnTo>
                      <a:pt x="826045" y="212676"/>
                    </a:lnTo>
                    <a:lnTo>
                      <a:pt x="827938" y="220000"/>
                    </a:lnTo>
                    <a:lnTo>
                      <a:pt x="832525" y="226016"/>
                    </a:lnTo>
                    <a:lnTo>
                      <a:pt x="838843" y="229679"/>
                    </a:lnTo>
                    <a:lnTo>
                      <a:pt x="846073" y="230706"/>
                    </a:lnTo>
                    <a:lnTo>
                      <a:pt x="853398" y="228813"/>
                    </a:lnTo>
                    <a:lnTo>
                      <a:pt x="1001801" y="156731"/>
                    </a:lnTo>
                    <a:lnTo>
                      <a:pt x="962371" y="129524"/>
                    </a:lnTo>
                    <a:lnTo>
                      <a:pt x="895286" y="129524"/>
                    </a:lnTo>
                    <a:lnTo>
                      <a:pt x="630032" y="109347"/>
                    </a:lnTo>
                    <a:close/>
                  </a:path>
                  <a:path w="1002029" h="231139">
                    <a:moveTo>
                      <a:pt x="197176" y="0"/>
                    </a:moveTo>
                    <a:lnTo>
                      <a:pt x="0" y="80525"/>
                    </a:lnTo>
                    <a:lnTo>
                      <a:pt x="182726" y="189951"/>
                    </a:lnTo>
                    <a:lnTo>
                      <a:pt x="127721" y="109347"/>
                    </a:lnTo>
                    <a:lnTo>
                      <a:pt x="630032" y="109347"/>
                    </a:lnTo>
                    <a:lnTo>
                      <a:pt x="365129" y="89195"/>
                    </a:lnTo>
                    <a:lnTo>
                      <a:pt x="113971" y="89195"/>
                    </a:lnTo>
                    <a:lnTo>
                      <a:pt x="365112" y="89194"/>
                    </a:lnTo>
                    <a:lnTo>
                      <a:pt x="130611" y="71356"/>
                    </a:lnTo>
                    <a:lnTo>
                      <a:pt x="197176" y="0"/>
                    </a:lnTo>
                    <a:close/>
                  </a:path>
                  <a:path w="1002029" h="231139">
                    <a:moveTo>
                      <a:pt x="851752" y="59974"/>
                    </a:moveTo>
                    <a:lnTo>
                      <a:pt x="844952" y="62639"/>
                    </a:lnTo>
                    <a:lnTo>
                      <a:pt x="839509" y="67892"/>
                    </a:lnTo>
                    <a:lnTo>
                      <a:pt x="836530" y="74846"/>
                    </a:lnTo>
                    <a:lnTo>
                      <a:pt x="836451" y="82148"/>
                    </a:lnTo>
                    <a:lnTo>
                      <a:pt x="839116" y="88947"/>
                    </a:lnTo>
                    <a:lnTo>
                      <a:pt x="844369" y="94391"/>
                    </a:lnTo>
                    <a:lnTo>
                      <a:pt x="895286" y="129524"/>
                    </a:lnTo>
                    <a:lnTo>
                      <a:pt x="962371" y="129524"/>
                    </a:lnTo>
                    <a:lnTo>
                      <a:pt x="866007" y="63032"/>
                    </a:lnTo>
                    <a:lnTo>
                      <a:pt x="859054" y="60053"/>
                    </a:lnTo>
                    <a:lnTo>
                      <a:pt x="851752" y="59974"/>
                    </a:lnTo>
                    <a:close/>
                  </a:path>
                  <a:path w="1002029" h="231139">
                    <a:moveTo>
                      <a:pt x="365112" y="89194"/>
                    </a:moveTo>
                    <a:lnTo>
                      <a:pt x="113971" y="89194"/>
                    </a:lnTo>
                    <a:lnTo>
                      <a:pt x="365129" y="89195"/>
                    </a:lnTo>
                    <a:close/>
                  </a:path>
                </a:pathLst>
              </a:custGeom>
              <a:solidFill>
                <a:srgbClr val="4F81B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7238560" y="3276961"/>
                <a:ext cx="561340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561340" h="490220">
                    <a:moveTo>
                      <a:pt x="433715" y="0"/>
                    </a:moveTo>
                    <a:lnTo>
                      <a:pt x="0" y="176655"/>
                    </a:lnTo>
                    <a:lnTo>
                      <a:pt x="127551" y="489813"/>
                    </a:lnTo>
                    <a:lnTo>
                      <a:pt x="561266" y="313157"/>
                    </a:lnTo>
                    <a:lnTo>
                      <a:pt x="43371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0" name="object 60"/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381680" y="3485445"/>
                <a:ext cx="273482" cy="150992"/>
              </a:xfrm>
              <a:prstGeom prst="rect">
                <a:avLst/>
              </a:prstGeom>
            </p:spPr>
          </p:pic>
          <p:sp>
            <p:nvSpPr>
              <p:cNvPr id="61" name="object 61"/>
              <p:cNvSpPr/>
              <p:nvPr/>
            </p:nvSpPr>
            <p:spPr>
              <a:xfrm>
                <a:off x="7531971" y="3095814"/>
                <a:ext cx="1287780" cy="1054100"/>
              </a:xfrm>
              <a:custGeom>
                <a:avLst/>
                <a:gdLst/>
                <a:ahLst/>
                <a:cxnLst/>
                <a:rect l="l" t="t" r="r" b="b"/>
                <a:pathLst>
                  <a:path w="1287779" h="1054100">
                    <a:moveTo>
                      <a:pt x="34200" y="970907"/>
                    </a:moveTo>
                    <a:lnTo>
                      <a:pt x="18611" y="944811"/>
                    </a:lnTo>
                    <a:lnTo>
                      <a:pt x="7795" y="916121"/>
                    </a:lnTo>
                    <a:lnTo>
                      <a:pt x="1632" y="885058"/>
                    </a:lnTo>
                    <a:lnTo>
                      <a:pt x="0" y="851837"/>
                    </a:lnTo>
                    <a:lnTo>
                      <a:pt x="2778" y="816680"/>
                    </a:lnTo>
                    <a:lnTo>
                      <a:pt x="21082" y="741424"/>
                    </a:lnTo>
                    <a:lnTo>
                      <a:pt x="36366" y="701763"/>
                    </a:lnTo>
                    <a:lnTo>
                      <a:pt x="55577" y="661038"/>
                    </a:lnTo>
                    <a:lnTo>
                      <a:pt x="78594" y="619467"/>
                    </a:lnTo>
                    <a:lnTo>
                      <a:pt x="105296" y="577268"/>
                    </a:lnTo>
                    <a:lnTo>
                      <a:pt x="135561" y="534661"/>
                    </a:lnTo>
                    <a:lnTo>
                      <a:pt x="169270" y="491863"/>
                    </a:lnTo>
                    <a:lnTo>
                      <a:pt x="206301" y="449093"/>
                    </a:lnTo>
                    <a:lnTo>
                      <a:pt x="246533" y="406569"/>
                    </a:lnTo>
                    <a:lnTo>
                      <a:pt x="289845" y="364510"/>
                    </a:lnTo>
                    <a:lnTo>
                      <a:pt x="336117" y="323134"/>
                    </a:lnTo>
                    <a:lnTo>
                      <a:pt x="385227" y="282659"/>
                    </a:lnTo>
                    <a:lnTo>
                      <a:pt x="437054" y="243304"/>
                    </a:lnTo>
                    <a:lnTo>
                      <a:pt x="490399" y="206031"/>
                    </a:lnTo>
                    <a:lnTo>
                      <a:pt x="543976" y="171688"/>
                    </a:lnTo>
                    <a:lnTo>
                      <a:pt x="597542" y="140322"/>
                    </a:lnTo>
                    <a:lnTo>
                      <a:pt x="650851" y="111983"/>
                    </a:lnTo>
                    <a:lnTo>
                      <a:pt x="703658" y="86719"/>
                    </a:lnTo>
                    <a:lnTo>
                      <a:pt x="755718" y="64577"/>
                    </a:lnTo>
                    <a:lnTo>
                      <a:pt x="806787" y="45606"/>
                    </a:lnTo>
                    <a:lnTo>
                      <a:pt x="856620" y="29854"/>
                    </a:lnTo>
                    <a:lnTo>
                      <a:pt x="904971" y="17369"/>
                    </a:lnTo>
                    <a:lnTo>
                      <a:pt x="951595" y="8200"/>
                    </a:lnTo>
                    <a:lnTo>
                      <a:pt x="996248" y="2394"/>
                    </a:lnTo>
                    <a:lnTo>
                      <a:pt x="1038685" y="0"/>
                    </a:lnTo>
                    <a:lnTo>
                      <a:pt x="1078660" y="1065"/>
                    </a:lnTo>
                    <a:lnTo>
                      <a:pt x="1150246" y="13768"/>
                    </a:lnTo>
                    <a:lnTo>
                      <a:pt x="1209048" y="40889"/>
                    </a:lnTo>
                    <a:lnTo>
                      <a:pt x="1253106" y="82813"/>
                    </a:lnTo>
                    <a:lnTo>
                      <a:pt x="1279511" y="137599"/>
                    </a:lnTo>
                    <a:lnTo>
                      <a:pt x="1287306" y="201883"/>
                    </a:lnTo>
                    <a:lnTo>
                      <a:pt x="1284528" y="237041"/>
                    </a:lnTo>
                    <a:lnTo>
                      <a:pt x="1266224" y="312296"/>
                    </a:lnTo>
                    <a:lnTo>
                      <a:pt x="1250940" y="351957"/>
                    </a:lnTo>
                    <a:lnTo>
                      <a:pt x="1231729" y="392682"/>
                    </a:lnTo>
                    <a:lnTo>
                      <a:pt x="1208712" y="434253"/>
                    </a:lnTo>
                    <a:lnTo>
                      <a:pt x="1182010" y="476452"/>
                    </a:lnTo>
                    <a:lnTo>
                      <a:pt x="1151745" y="519059"/>
                    </a:lnTo>
                    <a:lnTo>
                      <a:pt x="1118036" y="561857"/>
                    </a:lnTo>
                    <a:lnTo>
                      <a:pt x="1081005" y="604627"/>
                    </a:lnTo>
                    <a:lnTo>
                      <a:pt x="1040773" y="647151"/>
                    </a:lnTo>
                    <a:lnTo>
                      <a:pt x="997461" y="689210"/>
                    </a:lnTo>
                    <a:lnTo>
                      <a:pt x="951189" y="730586"/>
                    </a:lnTo>
                    <a:lnTo>
                      <a:pt x="902079" y="771061"/>
                    </a:lnTo>
                    <a:lnTo>
                      <a:pt x="850252" y="810416"/>
                    </a:lnTo>
                    <a:lnTo>
                      <a:pt x="796907" y="847689"/>
                    </a:lnTo>
                    <a:lnTo>
                      <a:pt x="743330" y="882033"/>
                    </a:lnTo>
                    <a:lnTo>
                      <a:pt x="689764" y="913398"/>
                    </a:lnTo>
                    <a:lnTo>
                      <a:pt x="636455" y="941737"/>
                    </a:lnTo>
                    <a:lnTo>
                      <a:pt x="583648" y="967001"/>
                    </a:lnTo>
                    <a:lnTo>
                      <a:pt x="531588" y="989143"/>
                    </a:lnTo>
                    <a:lnTo>
                      <a:pt x="480519" y="1008114"/>
                    </a:lnTo>
                    <a:lnTo>
                      <a:pt x="430686" y="1023866"/>
                    </a:lnTo>
                    <a:lnTo>
                      <a:pt x="382335" y="1036351"/>
                    </a:lnTo>
                    <a:lnTo>
                      <a:pt x="335711" y="1045520"/>
                    </a:lnTo>
                    <a:lnTo>
                      <a:pt x="291058" y="1051326"/>
                    </a:lnTo>
                    <a:lnTo>
                      <a:pt x="248621" y="1053721"/>
                    </a:lnTo>
                    <a:lnTo>
                      <a:pt x="208646" y="1052655"/>
                    </a:lnTo>
                    <a:lnTo>
                      <a:pt x="137059" y="1039952"/>
                    </a:lnTo>
                    <a:lnTo>
                      <a:pt x="78257" y="1012831"/>
                    </a:lnTo>
                    <a:lnTo>
                      <a:pt x="34200" y="970907"/>
                    </a:lnTo>
                    <a:close/>
                  </a:path>
                </a:pathLst>
              </a:custGeom>
              <a:ln w="25400">
                <a:solidFill>
                  <a:srgbClr val="0070C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2" name="object 62"/>
              <p:cNvPicPr/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837767" y="3263899"/>
                <a:ext cx="1346200" cy="1210733"/>
              </a:xfrm>
              <a:prstGeom prst="rect">
                <a:avLst/>
              </a:prstGeom>
            </p:spPr>
          </p:pic>
          <p:sp>
            <p:nvSpPr>
              <p:cNvPr id="63" name="object 63"/>
              <p:cNvSpPr/>
              <p:nvPr/>
            </p:nvSpPr>
            <p:spPr>
              <a:xfrm>
                <a:off x="6095999" y="3479742"/>
                <a:ext cx="849630" cy="711835"/>
              </a:xfrm>
              <a:custGeom>
                <a:avLst/>
                <a:gdLst/>
                <a:ahLst/>
                <a:cxnLst/>
                <a:rect l="l" t="t" r="r" b="b"/>
                <a:pathLst>
                  <a:path w="849629" h="711835">
                    <a:moveTo>
                      <a:pt x="849381" y="0"/>
                    </a:moveTo>
                    <a:lnTo>
                      <a:pt x="686749" y="27758"/>
                    </a:lnTo>
                    <a:lnTo>
                      <a:pt x="671175" y="49740"/>
                    </a:lnTo>
                    <a:lnTo>
                      <a:pt x="673899" y="56798"/>
                    </a:lnTo>
                    <a:lnTo>
                      <a:pt x="678942" y="62081"/>
                    </a:lnTo>
                    <a:lnTo>
                      <a:pt x="685598" y="65086"/>
                    </a:lnTo>
                    <a:lnTo>
                      <a:pt x="693159" y="65314"/>
                    </a:lnTo>
                    <a:lnTo>
                      <a:pt x="754138" y="54907"/>
                    </a:lnTo>
                    <a:lnTo>
                      <a:pt x="87086" y="613484"/>
                    </a:lnTo>
                    <a:lnTo>
                      <a:pt x="84903" y="515926"/>
                    </a:lnTo>
                    <a:lnTo>
                      <a:pt x="0" y="711257"/>
                    </a:lnTo>
                    <a:lnTo>
                      <a:pt x="207206" y="661981"/>
                    </a:lnTo>
                    <a:lnTo>
                      <a:pt x="111547" y="642696"/>
                    </a:lnTo>
                    <a:lnTo>
                      <a:pt x="778600" y="84118"/>
                    </a:lnTo>
                    <a:lnTo>
                      <a:pt x="757643" y="142321"/>
                    </a:lnTo>
                    <a:lnTo>
                      <a:pt x="756540" y="149804"/>
                    </a:lnTo>
                    <a:lnTo>
                      <a:pt x="758330" y="156885"/>
                    </a:lnTo>
                    <a:lnTo>
                      <a:pt x="762644" y="162777"/>
                    </a:lnTo>
                    <a:lnTo>
                      <a:pt x="769114" y="166698"/>
                    </a:lnTo>
                    <a:lnTo>
                      <a:pt x="776598" y="167802"/>
                    </a:lnTo>
                    <a:lnTo>
                      <a:pt x="783678" y="166011"/>
                    </a:lnTo>
                    <a:lnTo>
                      <a:pt x="789570" y="161697"/>
                    </a:lnTo>
                    <a:lnTo>
                      <a:pt x="793490" y="155228"/>
                    </a:lnTo>
                    <a:lnTo>
                      <a:pt x="849381" y="0"/>
                    </a:lnTo>
                    <a:close/>
                  </a:path>
                </a:pathLst>
              </a:custGeom>
              <a:solidFill>
                <a:srgbClr val="9BBB59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6171760" y="3624624"/>
                <a:ext cx="561340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561340" h="490220">
                    <a:moveTo>
                      <a:pt x="433715" y="0"/>
                    </a:moveTo>
                    <a:lnTo>
                      <a:pt x="0" y="176656"/>
                    </a:lnTo>
                    <a:lnTo>
                      <a:pt x="127552" y="489813"/>
                    </a:lnTo>
                    <a:lnTo>
                      <a:pt x="561266" y="313157"/>
                    </a:lnTo>
                    <a:lnTo>
                      <a:pt x="43371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65"/>
              <p:cNvPicPr/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6314881" y="3833109"/>
                <a:ext cx="280778" cy="150991"/>
              </a:xfrm>
              <a:prstGeom prst="rect">
                <a:avLst/>
              </a:prstGeom>
            </p:spPr>
          </p:pic>
          <p:sp>
            <p:nvSpPr>
              <p:cNvPr id="66" name="object 66"/>
              <p:cNvSpPr/>
              <p:nvPr/>
            </p:nvSpPr>
            <p:spPr>
              <a:xfrm>
                <a:off x="5365411" y="3670654"/>
                <a:ext cx="1522095" cy="1007744"/>
              </a:xfrm>
              <a:custGeom>
                <a:avLst/>
                <a:gdLst/>
                <a:ahLst/>
                <a:cxnLst/>
                <a:rect l="l" t="t" r="r" b="b"/>
                <a:pathLst>
                  <a:path w="1522095" h="1007745">
                    <a:moveTo>
                      <a:pt x="313" y="552434"/>
                    </a:moveTo>
                    <a:lnTo>
                      <a:pt x="3807" y="477811"/>
                    </a:lnTo>
                    <a:lnTo>
                      <a:pt x="23224" y="405555"/>
                    </a:lnTo>
                    <a:lnTo>
                      <a:pt x="38551" y="370582"/>
                    </a:lnTo>
                    <a:lnTo>
                      <a:pt x="57437" y="336519"/>
                    </a:lnTo>
                    <a:lnTo>
                      <a:pt x="79739" y="303475"/>
                    </a:lnTo>
                    <a:lnTo>
                      <a:pt x="105319" y="271554"/>
                    </a:lnTo>
                    <a:lnTo>
                      <a:pt x="134034" y="240864"/>
                    </a:lnTo>
                    <a:lnTo>
                      <a:pt x="165743" y="211511"/>
                    </a:lnTo>
                    <a:lnTo>
                      <a:pt x="200307" y="183601"/>
                    </a:lnTo>
                    <a:lnTo>
                      <a:pt x="237584" y="157240"/>
                    </a:lnTo>
                    <a:lnTo>
                      <a:pt x="277434" y="132535"/>
                    </a:lnTo>
                    <a:lnTo>
                      <a:pt x="319715" y="109593"/>
                    </a:lnTo>
                    <a:lnTo>
                      <a:pt x="364287" y="88519"/>
                    </a:lnTo>
                    <a:lnTo>
                      <a:pt x="411008" y="69421"/>
                    </a:lnTo>
                    <a:lnTo>
                      <a:pt x="459739" y="52404"/>
                    </a:lnTo>
                    <a:lnTo>
                      <a:pt x="510339" y="37574"/>
                    </a:lnTo>
                    <a:lnTo>
                      <a:pt x="562665" y="25039"/>
                    </a:lnTo>
                    <a:lnTo>
                      <a:pt x="616579" y="14905"/>
                    </a:lnTo>
                    <a:lnTo>
                      <a:pt x="671938" y="7277"/>
                    </a:lnTo>
                    <a:lnTo>
                      <a:pt x="728602" y="2263"/>
                    </a:lnTo>
                    <a:lnTo>
                      <a:pt x="785443" y="0"/>
                    </a:lnTo>
                    <a:lnTo>
                      <a:pt x="841323" y="495"/>
                    </a:lnTo>
                    <a:lnTo>
                      <a:pt x="896089" y="3661"/>
                    </a:lnTo>
                    <a:lnTo>
                      <a:pt x="949588" y="9411"/>
                    </a:lnTo>
                    <a:lnTo>
                      <a:pt x="1001667" y="17656"/>
                    </a:lnTo>
                    <a:lnTo>
                      <a:pt x="1052172" y="28311"/>
                    </a:lnTo>
                    <a:lnTo>
                      <a:pt x="1100950" y="41286"/>
                    </a:lnTo>
                    <a:lnTo>
                      <a:pt x="1147848" y="56495"/>
                    </a:lnTo>
                    <a:lnTo>
                      <a:pt x="1192713" y="73850"/>
                    </a:lnTo>
                    <a:lnTo>
                      <a:pt x="1235391" y="93263"/>
                    </a:lnTo>
                    <a:lnTo>
                      <a:pt x="1275730" y="114647"/>
                    </a:lnTo>
                    <a:lnTo>
                      <a:pt x="1313575" y="137914"/>
                    </a:lnTo>
                    <a:lnTo>
                      <a:pt x="1348774" y="162978"/>
                    </a:lnTo>
                    <a:lnTo>
                      <a:pt x="1381173" y="189749"/>
                    </a:lnTo>
                    <a:lnTo>
                      <a:pt x="1410619" y="218142"/>
                    </a:lnTo>
                    <a:lnTo>
                      <a:pt x="1436960" y="248068"/>
                    </a:lnTo>
                    <a:lnTo>
                      <a:pt x="1460040" y="279439"/>
                    </a:lnTo>
                    <a:lnTo>
                      <a:pt x="1479709" y="312169"/>
                    </a:lnTo>
                    <a:lnTo>
                      <a:pt x="1508194" y="381353"/>
                    </a:lnTo>
                    <a:lnTo>
                      <a:pt x="1521190" y="454919"/>
                    </a:lnTo>
                    <a:lnTo>
                      <a:pt x="1521504" y="492474"/>
                    </a:lnTo>
                    <a:lnTo>
                      <a:pt x="1517696" y="529543"/>
                    </a:lnTo>
                    <a:lnTo>
                      <a:pt x="1498279" y="601799"/>
                    </a:lnTo>
                    <a:lnTo>
                      <a:pt x="1482952" y="636772"/>
                    </a:lnTo>
                    <a:lnTo>
                      <a:pt x="1464066" y="670834"/>
                    </a:lnTo>
                    <a:lnTo>
                      <a:pt x="1441764" y="703879"/>
                    </a:lnTo>
                    <a:lnTo>
                      <a:pt x="1416184" y="735800"/>
                    </a:lnTo>
                    <a:lnTo>
                      <a:pt x="1387470" y="766490"/>
                    </a:lnTo>
                    <a:lnTo>
                      <a:pt x="1355760" y="795843"/>
                    </a:lnTo>
                    <a:lnTo>
                      <a:pt x="1321196" y="823753"/>
                    </a:lnTo>
                    <a:lnTo>
                      <a:pt x="1283919" y="850114"/>
                    </a:lnTo>
                    <a:lnTo>
                      <a:pt x="1244069" y="874819"/>
                    </a:lnTo>
                    <a:lnTo>
                      <a:pt x="1201788" y="897761"/>
                    </a:lnTo>
                    <a:lnTo>
                      <a:pt x="1157216" y="918835"/>
                    </a:lnTo>
                    <a:lnTo>
                      <a:pt x="1110495" y="937933"/>
                    </a:lnTo>
                    <a:lnTo>
                      <a:pt x="1061764" y="954950"/>
                    </a:lnTo>
                    <a:lnTo>
                      <a:pt x="1011165" y="969780"/>
                    </a:lnTo>
                    <a:lnTo>
                      <a:pt x="958838" y="982315"/>
                    </a:lnTo>
                    <a:lnTo>
                      <a:pt x="904924" y="992449"/>
                    </a:lnTo>
                    <a:lnTo>
                      <a:pt x="849565" y="1000077"/>
                    </a:lnTo>
                    <a:lnTo>
                      <a:pt x="792901" y="1005091"/>
                    </a:lnTo>
                    <a:lnTo>
                      <a:pt x="736060" y="1007354"/>
                    </a:lnTo>
                    <a:lnTo>
                      <a:pt x="680180" y="1006859"/>
                    </a:lnTo>
                    <a:lnTo>
                      <a:pt x="625414" y="1003693"/>
                    </a:lnTo>
                    <a:lnTo>
                      <a:pt x="571915" y="997943"/>
                    </a:lnTo>
                    <a:lnTo>
                      <a:pt x="519836" y="989697"/>
                    </a:lnTo>
                    <a:lnTo>
                      <a:pt x="469331" y="979043"/>
                    </a:lnTo>
                    <a:lnTo>
                      <a:pt x="420553" y="966068"/>
                    </a:lnTo>
                    <a:lnTo>
                      <a:pt x="373655" y="950859"/>
                    </a:lnTo>
                    <a:lnTo>
                      <a:pt x="328790" y="933504"/>
                    </a:lnTo>
                    <a:lnTo>
                      <a:pt x="286112" y="914091"/>
                    </a:lnTo>
                    <a:lnTo>
                      <a:pt x="245773" y="892707"/>
                    </a:lnTo>
                    <a:lnTo>
                      <a:pt x="207928" y="869439"/>
                    </a:lnTo>
                    <a:lnTo>
                      <a:pt x="172729" y="844376"/>
                    </a:lnTo>
                    <a:lnTo>
                      <a:pt x="140330" y="817604"/>
                    </a:lnTo>
                    <a:lnTo>
                      <a:pt x="110884" y="789212"/>
                    </a:lnTo>
                    <a:lnTo>
                      <a:pt x="84544" y="759286"/>
                    </a:lnTo>
                    <a:lnTo>
                      <a:pt x="61463" y="727915"/>
                    </a:lnTo>
                    <a:lnTo>
                      <a:pt x="41794" y="695185"/>
                    </a:lnTo>
                    <a:lnTo>
                      <a:pt x="13309" y="626001"/>
                    </a:lnTo>
                    <a:lnTo>
                      <a:pt x="313" y="552434"/>
                    </a:lnTo>
                    <a:close/>
                  </a:path>
                </a:pathLst>
              </a:custGeom>
              <a:ln w="25399">
                <a:solidFill>
                  <a:srgbClr val="77933C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7" name="object 67"/>
            <p:cNvSpPr txBox="1"/>
            <p:nvPr/>
          </p:nvSpPr>
          <p:spPr>
            <a:xfrm>
              <a:off x="12844" y="1718"/>
              <a:ext cx="3663" cy="798"/>
            </a:xfrm>
            <a:prstGeom prst="rect">
              <a:avLst/>
            </a:prstGeom>
          </p:spPr>
          <p:txBody>
            <a:bodyPr vert="horz" wrap="square" lIns="0" tIns="10795" rIns="0" bIns="0" rtlCol="0">
              <a:spAutoFit/>
            </a:bodyPr>
            <a:lstStyle/>
            <a:p>
              <a:pPr marL="12700" marR="5080">
                <a:lnSpc>
                  <a:spcPct val="101000"/>
                </a:lnSpc>
                <a:spcBef>
                  <a:spcPts val="85"/>
                </a:spcBef>
              </a:pPr>
              <a:r>
                <a:rPr sz="1600" dirty="0">
                  <a:latin typeface="Garamond" panose="02020404030301010803"/>
                  <a:cs typeface="Garamond" panose="02020404030301010803"/>
                </a:rPr>
                <a:t>Example</a:t>
              </a:r>
              <a:r>
                <a:rPr sz="1600" spc="-5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600" dirty="0">
                  <a:latin typeface="Garamond" panose="02020404030301010803"/>
                  <a:cs typeface="Garamond" panose="02020404030301010803"/>
                </a:rPr>
                <a:t>of</a:t>
              </a:r>
              <a:r>
                <a:rPr sz="1600" spc="21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600" spc="-20" dirty="0">
                  <a:latin typeface="Garamond" panose="02020404030301010803"/>
                  <a:cs typeface="Garamond" panose="02020404030301010803"/>
                </a:rPr>
                <a:t>two-</a:t>
              </a:r>
              <a:r>
                <a:rPr sz="1600" spc="-10" dirty="0">
                  <a:latin typeface="Garamond" panose="02020404030301010803"/>
                  <a:cs typeface="Garamond" panose="02020404030301010803"/>
                </a:rPr>
                <a:t>dimensional </a:t>
              </a:r>
              <a:r>
                <a:rPr sz="1600" dirty="0">
                  <a:latin typeface="Garamond" panose="02020404030301010803"/>
                  <a:cs typeface="Garamond" panose="02020404030301010803"/>
                </a:rPr>
                <a:t>features</a:t>
              </a:r>
              <a:r>
                <a:rPr sz="1600" spc="-1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600" i="1" dirty="0">
                  <a:latin typeface="Garamond Italic"/>
                  <a:cs typeface="Garamond Italic"/>
                </a:rPr>
                <a:t>(m</a:t>
              </a:r>
              <a:r>
                <a:rPr sz="1600" i="1" spc="-10" dirty="0">
                  <a:latin typeface="Garamond Italic"/>
                  <a:cs typeface="Garamond Italic"/>
                </a:rPr>
                <a:t> </a:t>
              </a:r>
              <a:r>
                <a:rPr sz="1600" i="1" dirty="0">
                  <a:latin typeface="Garamond Italic"/>
                  <a:cs typeface="Garamond Italic"/>
                </a:rPr>
                <a:t>=</a:t>
              </a:r>
              <a:r>
                <a:rPr sz="1600" i="1" spc="-10" dirty="0">
                  <a:latin typeface="Garamond Italic"/>
                  <a:cs typeface="Garamond Italic"/>
                </a:rPr>
                <a:t> </a:t>
              </a:r>
              <a:r>
                <a:rPr sz="1600" i="1" dirty="0">
                  <a:latin typeface="Garamond Italic"/>
                  <a:cs typeface="Garamond Italic"/>
                </a:rPr>
                <a:t>2),</a:t>
              </a:r>
              <a:r>
                <a:rPr sz="1600" i="1" spc="-10" dirty="0">
                  <a:latin typeface="Garamond Italic"/>
                  <a:cs typeface="Garamond Italic"/>
                </a:rPr>
                <a:t> </a:t>
              </a:r>
              <a:r>
                <a:rPr sz="1600" dirty="0">
                  <a:latin typeface="Garamond" panose="02020404030301010803"/>
                  <a:cs typeface="Garamond" panose="02020404030301010803"/>
                </a:rPr>
                <a:t>with</a:t>
              </a:r>
              <a:r>
                <a:rPr sz="1600" spc="-1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600" spc="-20" dirty="0">
                  <a:latin typeface="Garamond" panose="02020404030301010803"/>
                  <a:cs typeface="Garamond" panose="02020404030301010803"/>
                </a:rPr>
                <a:t>three</a:t>
              </a:r>
              <a:endParaRPr sz="1600">
                <a:latin typeface="Garamond" panose="02020404030301010803"/>
                <a:cs typeface="Garamond" panose="02020404030301010803"/>
              </a:endParaRPr>
            </a:p>
          </p:txBody>
        </p:sp>
        <p:sp>
          <p:nvSpPr>
            <p:cNvPr id="68" name="object 68"/>
            <p:cNvSpPr txBox="1"/>
            <p:nvPr/>
          </p:nvSpPr>
          <p:spPr>
            <a:xfrm>
              <a:off x="12844" y="2484"/>
              <a:ext cx="1733" cy="40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Garamond" panose="02020404030301010803"/>
                  <a:cs typeface="Garamond" panose="02020404030301010803"/>
                </a:rPr>
                <a:t>classes</a:t>
              </a:r>
              <a:r>
                <a:rPr sz="1600" spc="-10" dirty="0">
                  <a:latin typeface="Garamond" panose="02020404030301010803"/>
                  <a:cs typeface="Garamond" panose="02020404030301010803"/>
                </a:rPr>
                <a:t> </a:t>
              </a:r>
              <a:r>
                <a:rPr sz="1600" i="1" dirty="0">
                  <a:latin typeface="Garamond Italic"/>
                  <a:cs typeface="Garamond Italic"/>
                </a:rPr>
                <a:t>C</a:t>
              </a:r>
              <a:r>
                <a:rPr sz="1600" i="1" spc="-5" dirty="0">
                  <a:latin typeface="Garamond Italic"/>
                  <a:cs typeface="Garamond Italic"/>
                </a:rPr>
                <a:t> </a:t>
              </a:r>
              <a:r>
                <a:rPr sz="1600" i="1" dirty="0">
                  <a:latin typeface="Garamond Italic"/>
                  <a:cs typeface="Garamond Italic"/>
                </a:rPr>
                <a:t>=</a:t>
              </a:r>
              <a:r>
                <a:rPr sz="1600" i="1" spc="-10" dirty="0">
                  <a:latin typeface="Garamond Italic"/>
                  <a:cs typeface="Garamond Italic"/>
                </a:rPr>
                <a:t> </a:t>
              </a:r>
              <a:r>
                <a:rPr sz="1600" i="1" spc="-25" dirty="0">
                  <a:latin typeface="Garamond Italic"/>
                  <a:cs typeface="Garamond Italic"/>
                </a:rPr>
                <a:t>3.</a:t>
              </a:r>
              <a:endParaRPr sz="1600">
                <a:latin typeface="Garamond Italic"/>
                <a:cs typeface="Garamond Italic"/>
              </a:endParaRPr>
            </a:p>
          </p:txBody>
        </p:sp>
      </p:grpSp>
      <p:pic>
        <p:nvPicPr>
          <p:cNvPr id="80" name="Content Placeholder 79"/>
          <p:cNvPicPr>
            <a:picLocks noGrp="1" noChangeAspect="1"/>
          </p:cNvPicPr>
          <p:nvPr>
            <p:ph sz="half" idx="2"/>
          </p:nvPr>
        </p:nvPicPr>
        <p:blipFill>
          <a:blip r:embed="rId17"/>
          <a:stretch>
            <a:fillRect/>
          </a:stretch>
        </p:blipFill>
        <p:spPr>
          <a:xfrm>
            <a:off x="914400" y="3528060"/>
            <a:ext cx="6388735" cy="27628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89BBC6-BBEB-96D5-F9CA-40419DE7EBC1}"/>
                  </a:ext>
                </a:extLst>
              </p14:cNvPr>
              <p14:cNvContentPartPr/>
              <p14:nvPr/>
            </p14:nvContentPartPr>
            <p14:xfrm>
              <a:off x="745200" y="956880"/>
              <a:ext cx="8653320" cy="5740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89BBC6-BBEB-96D5-F9CA-40419DE7EB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5840" y="947520"/>
                <a:ext cx="8672040" cy="575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LDA</a:t>
            </a:r>
            <a:r>
              <a:rPr spc="-165" dirty="0">
                <a:sym typeface="+mn-ea"/>
              </a:rPr>
              <a:t> </a:t>
            </a:r>
            <a:r>
              <a:rPr spc="-50" dirty="0">
                <a:sym typeface="+mn-ea"/>
              </a:rPr>
              <a:t>–</a:t>
            </a:r>
            <a:r>
              <a:rPr lang="en-US" spc="-50" dirty="0">
                <a:sym typeface="+mn-ea"/>
              </a:rPr>
              <a:t> </a:t>
            </a:r>
            <a:r>
              <a:rPr spc="-10" dirty="0">
                <a:sym typeface="+mn-ea"/>
              </a:rPr>
              <a:t>C-Classes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94410" y="1607820"/>
            <a:ext cx="8028305" cy="90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Garamond" panose="02020404030301010803"/>
                <a:cs typeface="Garamond" panose="02020404030301010803"/>
              </a:rPr>
              <a:t>Similarly,</a:t>
            </a:r>
            <a:endParaRPr sz="2400" dirty="0">
              <a:latin typeface="Garamond" panose="02020404030301010803"/>
              <a:cs typeface="Garamond" panose="02020404030301010803"/>
            </a:endParaRPr>
          </a:p>
          <a:p>
            <a:pPr marL="469900">
              <a:lnSpc>
                <a:spcPct val="100000"/>
              </a:lnSpc>
              <a:spcBef>
                <a:spcPts val="1720"/>
              </a:spcBef>
              <a:tabLst>
                <a:tab pos="755015" algn="l"/>
              </a:tabLst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spc="-35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can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define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mean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vectors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for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projected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samples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b="1" dirty="0">
                <a:latin typeface="Garamond Bold"/>
                <a:cs typeface="Garamond Bold"/>
              </a:rPr>
              <a:t>y</a:t>
            </a:r>
            <a:r>
              <a:rPr sz="2000" b="1" spc="-10" dirty="0">
                <a:latin typeface="Garamond Bold"/>
                <a:cs typeface="Garamond Bold"/>
              </a:rPr>
              <a:t>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as:</a:t>
            </a:r>
            <a:endParaRPr sz="2000" dirty="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080" y="3745865"/>
            <a:ext cx="773747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</a:pPr>
            <a:r>
              <a:rPr sz="2000" spc="-50" dirty="0">
                <a:latin typeface="Arial" panose="020B0604020202020204"/>
                <a:cs typeface="Arial" panose="020B0604020202020204"/>
              </a:rPr>
              <a:t>–</a:t>
            </a:r>
            <a:r>
              <a:rPr sz="2000" dirty="0">
                <a:latin typeface="Arial" panose="020B0604020202020204"/>
                <a:cs typeface="Arial" panose="020B0604020202020204"/>
              </a:rPr>
              <a:t>	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While the scatter matrices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for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 projected samples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b="1" dirty="0">
                <a:latin typeface="Garamond Bold"/>
                <a:cs typeface="Garamond Bold"/>
              </a:rPr>
              <a:t>y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will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be: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pic>
        <p:nvPicPr>
          <p:cNvPr id="33" name="Content Placeholder 3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4114800"/>
            <a:ext cx="4107180" cy="174498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720340"/>
            <a:ext cx="348234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LDA</a:t>
            </a:r>
            <a:r>
              <a:rPr spc="-165" dirty="0">
                <a:sym typeface="+mn-ea"/>
              </a:rPr>
              <a:t> </a:t>
            </a:r>
            <a:r>
              <a:rPr spc="-50" dirty="0">
                <a:sym typeface="+mn-ea"/>
              </a:rPr>
              <a:t>–</a:t>
            </a:r>
            <a:r>
              <a:rPr spc="-10" dirty="0">
                <a:sym typeface="+mn-ea"/>
              </a:rPr>
              <a:t>C-Classes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810895" y="1383665"/>
            <a:ext cx="108311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7746365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Recall</a:t>
            </a:r>
            <a:r>
              <a:rPr sz="2000" spc="44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in</a:t>
            </a:r>
            <a:r>
              <a:rPr sz="2000" spc="4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two-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classes</a:t>
            </a:r>
            <a:r>
              <a:rPr sz="2000" spc="44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case,</a:t>
            </a:r>
            <a:r>
              <a:rPr sz="2000" spc="4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spc="4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have</a:t>
            </a:r>
            <a:r>
              <a:rPr sz="2000" spc="4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expressed</a:t>
            </a:r>
            <a:r>
              <a:rPr sz="2000" spc="4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4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scatter</a:t>
            </a:r>
            <a:r>
              <a:rPr sz="2000" spc="44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matrices</a:t>
            </a:r>
            <a:r>
              <a:rPr sz="2000" spc="4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of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the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projected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samples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in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terms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000" spc="2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those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000" spc="2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original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samples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as: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4940" y="2725420"/>
            <a:ext cx="3217545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Garamond" panose="02020404030301010803"/>
                <a:cs typeface="Garamond" panose="02020404030301010803"/>
              </a:rPr>
              <a:t>This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still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hold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in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i="1" dirty="0">
                <a:latin typeface="Garamond Italic"/>
                <a:cs typeface="Garamond Italic"/>
              </a:rPr>
              <a:t>C</a:t>
            </a:r>
            <a:r>
              <a:rPr sz="2000" dirty="0">
                <a:latin typeface="Garamond" panose="02020404030301010803"/>
                <a:cs typeface="Garamond" panose="02020404030301010803"/>
              </a:rPr>
              <a:t>-classes 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case.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4240" y="3241675"/>
            <a:ext cx="10584815" cy="146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683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1073785" algn="l"/>
                <a:tab pos="1589405" algn="l"/>
                <a:tab pos="1995170" algn="l"/>
                <a:tab pos="2421255" algn="l"/>
                <a:tab pos="3295650" algn="l"/>
                <a:tab pos="3724910" algn="l"/>
                <a:tab pos="3960495" algn="l"/>
                <a:tab pos="5103495" algn="l"/>
                <a:tab pos="5618480" algn="l"/>
                <a:tab pos="6784975" algn="l"/>
                <a:tab pos="7228840" algn="l"/>
                <a:tab pos="7811770" algn="l"/>
              </a:tabLst>
            </a:pPr>
            <a:r>
              <a:rPr sz="2000" spc="-10" dirty="0">
                <a:latin typeface="Garamond" panose="02020404030301010803"/>
                <a:cs typeface="Garamond" panose="02020404030301010803"/>
              </a:rPr>
              <a:t>Recall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that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are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looking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for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50" dirty="0">
                <a:latin typeface="Garamond" panose="02020404030301010803"/>
                <a:cs typeface="Garamond" panose="02020404030301010803"/>
              </a:rPr>
              <a:t>a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projection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that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maximizes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ratio</a:t>
            </a:r>
            <a:r>
              <a:rPr sz="2000" dirty="0">
                <a:latin typeface="Garamond" panose="02020404030301010803"/>
                <a:cs typeface="Garamond" panose="02020404030301010803"/>
              </a:rPr>
              <a:t>	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of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between-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class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to</a:t>
            </a:r>
            <a:r>
              <a:rPr sz="2000" spc="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within-class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scatter.</a:t>
            </a:r>
            <a:endParaRPr sz="2000">
              <a:latin typeface="Garamond" panose="02020404030301010803"/>
              <a:cs typeface="Garamond" panose="02020404030301010803"/>
            </a:endParaRPr>
          </a:p>
          <a:p>
            <a:pPr marL="355600" marR="5080" indent="-342900">
              <a:lnSpc>
                <a:spcPct val="100000"/>
              </a:lnSpc>
              <a:spcBef>
                <a:spcPts val="17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Since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projection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is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no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longer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a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scalar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(it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has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i="1" dirty="0">
                <a:latin typeface="Garamond Italic"/>
                <a:cs typeface="Garamond Italic"/>
              </a:rPr>
              <a:t>C-1</a:t>
            </a:r>
            <a:r>
              <a:rPr sz="2000" i="1" spc="60" dirty="0">
                <a:latin typeface="Garamond Italic"/>
                <a:cs typeface="Garamond Italic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dimensions),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then</a:t>
            </a:r>
            <a:r>
              <a:rPr sz="20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use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determinant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000" spc="2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 scatter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matrices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to obtain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a scalar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objective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function: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0435" y="5849620"/>
            <a:ext cx="771271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And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will seek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projection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b="1" dirty="0">
                <a:latin typeface="Garamond Bold"/>
                <a:cs typeface="Garamond Bold"/>
              </a:rPr>
              <a:t>W</a:t>
            </a:r>
            <a:r>
              <a:rPr sz="1950" b="1" baseline="26000" dirty="0">
                <a:latin typeface="Garamond Bold"/>
                <a:cs typeface="Garamond Bold"/>
              </a:rPr>
              <a:t>*</a:t>
            </a:r>
            <a:r>
              <a:rPr sz="1950" b="1" spc="247" baseline="26000" dirty="0">
                <a:latin typeface="Garamond Bold"/>
                <a:cs typeface="Garamond Bold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that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maximizes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this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ratio.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4955" y="2904490"/>
            <a:ext cx="140970" cy="229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i="1" spc="15" dirty="0">
                <a:latin typeface="Times New Roman" panose="02020603050405020304"/>
                <a:cs typeface="Times New Roman" panose="02020603050405020304"/>
              </a:rPr>
              <a:t>B</a:t>
            </a:r>
            <a:endParaRPr sz="14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126865" y="2161540"/>
            <a:ext cx="1751987" cy="922020"/>
            <a:chOff x="6499" y="3884"/>
            <a:chExt cx="2666" cy="1452"/>
          </a:xfrm>
        </p:grpSpPr>
        <p:sp>
          <p:nvSpPr>
            <p:cNvPr id="7" name="object 7"/>
            <p:cNvSpPr txBox="1"/>
            <p:nvPr/>
          </p:nvSpPr>
          <p:spPr>
            <a:xfrm>
              <a:off x="8716" y="3900"/>
              <a:ext cx="449" cy="60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400" i="1" spc="40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943" y="4715"/>
              <a:ext cx="200" cy="361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400" i="1" spc="15" dirty="0">
                  <a:latin typeface="Times New Roman" panose="02020603050405020304"/>
                  <a:cs typeface="Times New Roman" panose="02020603050405020304"/>
                </a:rPr>
                <a:t>T</a:t>
              </a:r>
              <a:endParaRPr sz="1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8463" y="4223"/>
              <a:ext cx="279" cy="361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400" i="1" spc="25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1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8005" y="3884"/>
              <a:ext cx="200" cy="361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5"/>
                </a:spcBef>
              </a:pPr>
              <a:r>
                <a:rPr sz="1400" i="1" spc="15" dirty="0">
                  <a:latin typeface="Times New Roman" panose="02020603050405020304"/>
                  <a:cs typeface="Times New Roman" panose="02020603050405020304"/>
                </a:rPr>
                <a:t>T</a:t>
              </a:r>
              <a:endParaRPr sz="1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6499" y="4730"/>
              <a:ext cx="2581" cy="60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  <a:tabLst>
                  <a:tab pos="1069975" algn="l"/>
                </a:tabLst>
              </a:pPr>
              <a:r>
                <a:rPr sz="2400" i="1" spc="75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100" i="1" spc="112" baseline="-24000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2100" i="1" spc="712" baseline="-2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400" spc="-3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400" i="1" dirty="0">
                  <a:latin typeface="Times New Roman" panose="02020603050405020304"/>
                  <a:cs typeface="Times New Roman" panose="02020603050405020304"/>
                </a:rPr>
                <a:t>	S</a:t>
              </a:r>
              <a:r>
                <a:rPr sz="2400" i="1" spc="32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6499" y="3900"/>
              <a:ext cx="2053" cy="60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  <a:tabLst>
                  <a:tab pos="1109345" algn="l"/>
                </a:tabLst>
              </a:pPr>
              <a:r>
                <a:rPr sz="2400" i="1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100" i="1" baseline="-2400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100" i="1" spc="209" baseline="-24000" dirty="0">
                  <a:latin typeface="Times New Roman" panose="02020603050405020304"/>
                  <a:cs typeface="Times New Roman" panose="02020603050405020304"/>
                </a:rPr>
                <a:t>  </a:t>
              </a:r>
              <a:r>
                <a:rPr sz="240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400" spc="-30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40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40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400" i="1" spc="-50" dirty="0">
                  <a:latin typeface="Times New Roman" panose="02020603050405020304"/>
                  <a:cs typeface="Times New Roman" panose="02020603050405020304"/>
                </a:rPr>
                <a:t>S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581" y="4427"/>
              <a:ext cx="306" cy="606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400" spc="25" dirty="0">
                  <a:latin typeface="Times New Roman" panose="02020603050405020304"/>
                  <a:cs typeface="Times New Roman" panose="02020603050405020304"/>
                </a:rPr>
                <a:t>~</a:t>
              </a:r>
              <a:endParaRPr sz="240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78935" y="1978660"/>
            <a:ext cx="200660" cy="384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25" dirty="0">
                <a:latin typeface="Times New Roman" panose="02020603050405020304"/>
                <a:cs typeface="Times New Roman" panose="02020603050405020304"/>
              </a:rPr>
              <a:t>~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10860" y="4603115"/>
            <a:ext cx="196215" cy="3778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5" dirty="0">
                <a:latin typeface="Times New Roman" panose="02020603050405020304"/>
                <a:cs typeface="Times New Roman" panose="02020603050405020304"/>
              </a:rPr>
              <a:t>~</a:t>
            </a:r>
            <a:endParaRPr sz="235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542790" y="4792345"/>
            <a:ext cx="2987118" cy="1029620"/>
            <a:chOff x="7154" y="8027"/>
            <a:chExt cx="4546" cy="1621"/>
          </a:xfrm>
        </p:grpSpPr>
        <p:sp>
          <p:nvSpPr>
            <p:cNvPr id="16" name="object 16"/>
            <p:cNvSpPr/>
            <p:nvPr/>
          </p:nvSpPr>
          <p:spPr>
            <a:xfrm>
              <a:off x="8679" y="8029"/>
              <a:ext cx="746" cy="1619"/>
            </a:xfrm>
            <a:custGeom>
              <a:avLst/>
              <a:gdLst/>
              <a:ahLst/>
              <a:cxnLst/>
              <a:rect l="l" t="t" r="r" b="b"/>
              <a:pathLst>
                <a:path w="473710" h="1028064">
                  <a:moveTo>
                    <a:pt x="50358" y="0"/>
                  </a:moveTo>
                  <a:lnTo>
                    <a:pt x="50358" y="475953"/>
                  </a:lnTo>
                </a:path>
                <a:path w="473710" h="1028064">
                  <a:moveTo>
                    <a:pt x="416501" y="0"/>
                  </a:moveTo>
                  <a:lnTo>
                    <a:pt x="416501" y="475953"/>
                  </a:lnTo>
                </a:path>
                <a:path w="473710" h="1028064">
                  <a:moveTo>
                    <a:pt x="30709" y="551481"/>
                  </a:moveTo>
                  <a:lnTo>
                    <a:pt x="30709" y="1027440"/>
                  </a:lnTo>
                </a:path>
                <a:path w="473710" h="1028064">
                  <a:moveTo>
                    <a:pt x="436149" y="551481"/>
                  </a:moveTo>
                  <a:lnTo>
                    <a:pt x="436149" y="1027440"/>
                  </a:lnTo>
                </a:path>
                <a:path w="473710" h="1028064">
                  <a:moveTo>
                    <a:pt x="0" y="514027"/>
                  </a:moveTo>
                  <a:lnTo>
                    <a:pt x="473640" y="514027"/>
                  </a:lnTo>
                </a:path>
              </a:pathLst>
            </a:custGeom>
            <a:ln w="12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927" y="8086"/>
              <a:ext cx="1773" cy="1504"/>
            </a:xfrm>
            <a:custGeom>
              <a:avLst/>
              <a:gdLst/>
              <a:ahLst/>
              <a:cxnLst/>
              <a:rect l="l" t="t" r="r" b="b"/>
              <a:pathLst>
                <a:path w="1125854" h="955039">
                  <a:moveTo>
                    <a:pt x="50383" y="0"/>
                  </a:moveTo>
                  <a:lnTo>
                    <a:pt x="50383" y="439735"/>
                  </a:lnTo>
                </a:path>
                <a:path w="1125854" h="955039">
                  <a:moveTo>
                    <a:pt x="1068338" y="0"/>
                  </a:moveTo>
                  <a:lnTo>
                    <a:pt x="1068338" y="439735"/>
                  </a:lnTo>
                </a:path>
                <a:path w="1125854" h="955039">
                  <a:moveTo>
                    <a:pt x="31353" y="515263"/>
                  </a:moveTo>
                  <a:lnTo>
                    <a:pt x="31353" y="954987"/>
                  </a:lnTo>
                </a:path>
                <a:path w="1125854" h="955039">
                  <a:moveTo>
                    <a:pt x="1087392" y="515263"/>
                  </a:moveTo>
                  <a:lnTo>
                    <a:pt x="1087392" y="954987"/>
                  </a:lnTo>
                </a:path>
                <a:path w="1125854" h="955039">
                  <a:moveTo>
                    <a:pt x="0" y="477809"/>
                  </a:moveTo>
                  <a:lnTo>
                    <a:pt x="1125501" y="477809"/>
                  </a:lnTo>
                </a:path>
              </a:pathLst>
            </a:custGeom>
            <a:ln w="1228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9961" y="8866"/>
              <a:ext cx="1607" cy="59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447675" algn="l"/>
                  <a:tab pos="755015" algn="l"/>
                </a:tabLst>
              </a:pPr>
              <a:r>
                <a:rPr sz="23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3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350" i="1" spc="-5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3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3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2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8725" y="8895"/>
              <a:ext cx="584" cy="59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350" i="1" spc="-25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025" i="1" spc="-37" baseline="-25000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2025" baseline="-25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8756" y="8027"/>
              <a:ext cx="555" cy="59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</a:pPr>
              <a:r>
                <a:rPr sz="2350" i="1" spc="5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025" i="1" spc="75" baseline="-25000" dirty="0">
                  <a:latin typeface="Times New Roman" panose="02020603050405020304"/>
                  <a:cs typeface="Times New Roman" panose="02020603050405020304"/>
                </a:rPr>
                <a:t>B</a:t>
              </a:r>
              <a:endParaRPr sz="2025" baseline="-250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10879" y="9185"/>
              <a:ext cx="272" cy="35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350" i="1" spc="30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1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0427" y="8853"/>
              <a:ext cx="195" cy="35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350" i="1" spc="20" dirty="0">
                  <a:latin typeface="Times New Roman" panose="02020603050405020304"/>
                  <a:cs typeface="Times New Roman" panose="02020603050405020304"/>
                </a:rPr>
                <a:t>T</a:t>
              </a:r>
              <a:endParaRPr sz="1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9951" y="8055"/>
              <a:ext cx="1627" cy="59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30"/>
                </a:spcBef>
                <a:tabLst>
                  <a:tab pos="473075" algn="l"/>
                </a:tabLst>
              </a:pPr>
              <a:r>
                <a:rPr sz="23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3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350" i="1" spc="-25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025" i="1" spc="-37" baseline="-25000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2350" i="1" spc="-25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2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10458" y="8040"/>
              <a:ext cx="195" cy="354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350" i="1" spc="20" dirty="0">
                  <a:latin typeface="Times New Roman" panose="02020603050405020304"/>
                  <a:cs typeface="Times New Roman" panose="02020603050405020304"/>
                </a:rPr>
                <a:t>T</a:t>
              </a:r>
              <a:endParaRPr sz="1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8805" y="8597"/>
              <a:ext cx="299" cy="59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2350" spc="15" dirty="0">
                  <a:latin typeface="Times New Roman" panose="02020603050405020304"/>
                  <a:cs typeface="Times New Roman" panose="02020603050405020304"/>
                </a:rPr>
                <a:t>~</a:t>
              </a:r>
              <a:endParaRPr sz="23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7154" y="8461"/>
              <a:ext cx="2679" cy="595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1521460" algn="l"/>
                </a:tabLst>
              </a:pPr>
              <a:r>
                <a:rPr sz="2350" i="1" dirty="0"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350" i="1" spc="-28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350" spc="-8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350" i="1" spc="-8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350" i="1" spc="-24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350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350" spc="-4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350" spc="-5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35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350" spc="-50" dirty="0">
                  <a:latin typeface="Symbol" panose="05050102010706020507"/>
                  <a:cs typeface="Symbol" panose="05050102010706020507"/>
                </a:rPr>
                <a:t></a:t>
              </a:r>
              <a:endParaRPr sz="2350">
                <a:latin typeface="Symbol" panose="05050102010706020507"/>
                <a:cs typeface="Symbol" panose="05050102010706020507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D15362-7C8B-424C-AAB8-15F3591C6039}"/>
                  </a:ext>
                </a:extLst>
              </p14:cNvPr>
              <p14:cNvContentPartPr/>
              <p14:nvPr/>
            </p14:nvContentPartPr>
            <p14:xfrm>
              <a:off x="3720960" y="558180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D15362-7C8B-424C-AAB8-15F3591C60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1600" y="231840"/>
                <a:ext cx="4648320" cy="5403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LDA</a:t>
            </a:r>
            <a:r>
              <a:rPr spc="-165" dirty="0">
                <a:sym typeface="+mn-ea"/>
              </a:rPr>
              <a:t> </a:t>
            </a:r>
            <a:r>
              <a:rPr spc="-50" dirty="0">
                <a:sym typeface="+mn-ea"/>
              </a:rPr>
              <a:t>–</a:t>
            </a:r>
            <a:r>
              <a:rPr lang="en-US" spc="-50" dirty="0">
                <a:sym typeface="+mn-ea"/>
              </a:rPr>
              <a:t> </a:t>
            </a:r>
            <a:r>
              <a:rPr spc="-10" dirty="0">
                <a:sym typeface="+mn-ea"/>
              </a:rPr>
              <a:t>C-Classes</a:t>
            </a:r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33095" y="1307465"/>
            <a:ext cx="9498330" cy="845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To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find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maximum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000" spc="3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i="1" dirty="0">
                <a:latin typeface="Garamond Italic"/>
                <a:cs typeface="Garamond Italic"/>
              </a:rPr>
              <a:t>J(W),</a:t>
            </a:r>
            <a:r>
              <a:rPr sz="2000" i="1" spc="65" dirty="0">
                <a:latin typeface="Garamond Italic"/>
                <a:cs typeface="Garamond Italic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differentiate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with</a:t>
            </a:r>
            <a:r>
              <a:rPr sz="20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respect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to</a:t>
            </a:r>
            <a:r>
              <a:rPr sz="20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b="1" dirty="0">
                <a:latin typeface="Garamond Bold"/>
                <a:cs typeface="Garamond Bold"/>
              </a:rPr>
              <a:t>W</a:t>
            </a:r>
            <a:r>
              <a:rPr sz="2000" b="1" spc="55" dirty="0">
                <a:latin typeface="Garamond Bold"/>
                <a:cs typeface="Garamond Bold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and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equate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to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zero.</a:t>
            </a:r>
            <a:endParaRPr sz="2000">
              <a:latin typeface="Garamond" panose="02020404030301010803"/>
              <a:cs typeface="Garamond" panose="02020404030301010803"/>
            </a:endParaRPr>
          </a:p>
          <a:p>
            <a:pPr marL="355600" indent="-342900">
              <a:lnSpc>
                <a:spcPct val="100000"/>
              </a:lnSpc>
              <a:spcBef>
                <a:spcPts val="17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Recall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in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two-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classes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case,</a:t>
            </a:r>
            <a:r>
              <a:rPr sz="20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solved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eigen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value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problem.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2620" y="3013075"/>
            <a:ext cx="948817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  <a:tab pos="3190875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For</a:t>
            </a:r>
            <a:r>
              <a:rPr sz="2000" spc="3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i="1" dirty="0">
                <a:latin typeface="Garamond Italic"/>
                <a:cs typeface="Garamond Italic"/>
              </a:rPr>
              <a:t>C</a:t>
            </a:r>
            <a:r>
              <a:rPr sz="2000" dirty="0">
                <a:latin typeface="Garamond" panose="02020404030301010803"/>
                <a:cs typeface="Garamond" panose="02020404030301010803"/>
              </a:rPr>
              <a:t>-classes</a:t>
            </a:r>
            <a:r>
              <a:rPr sz="2000" spc="3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case,</a:t>
            </a:r>
            <a:r>
              <a:rPr sz="2000" spc="3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we</a:t>
            </a:r>
            <a:r>
              <a:rPr sz="2000" spc="37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have</a:t>
            </a:r>
            <a:r>
              <a:rPr sz="2000" spc="37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i="1" dirty="0">
                <a:latin typeface="Garamond Italic"/>
                <a:cs typeface="Garamond Italic"/>
              </a:rPr>
              <a:t>C-1</a:t>
            </a:r>
            <a:r>
              <a:rPr sz="2000" i="1" spc="370" dirty="0">
                <a:latin typeface="Garamond Italic"/>
                <a:cs typeface="Garamond Italic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projection</a:t>
            </a:r>
            <a:r>
              <a:rPr sz="2000" spc="37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vectors,</a:t>
            </a:r>
            <a:r>
              <a:rPr sz="2000" spc="37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hence</a:t>
            </a:r>
            <a:r>
              <a:rPr sz="2000" spc="38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37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eigen</a:t>
            </a:r>
            <a:r>
              <a:rPr sz="2000" spc="37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value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problem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can be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generalized</a:t>
            </a:r>
            <a:r>
              <a:rPr lang="en-US"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to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 </a:t>
            </a:r>
            <a:r>
              <a:rPr sz="2000" i="1" dirty="0">
                <a:latin typeface="Garamond Italic"/>
                <a:cs typeface="Garamond Italic"/>
              </a:rPr>
              <a:t>C</a:t>
            </a:r>
            <a:r>
              <a:rPr sz="2000" dirty="0">
                <a:latin typeface="Garamond" panose="02020404030301010803"/>
                <a:cs typeface="Garamond" panose="02020404030301010803"/>
              </a:rPr>
              <a:t>-classes</a:t>
            </a:r>
            <a:r>
              <a:rPr sz="20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case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as:</a:t>
            </a:r>
            <a:endParaRPr sz="2000">
              <a:latin typeface="Garamond" panose="02020404030301010803"/>
              <a:cs typeface="Garamond" panose="0202040403030101080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6590" y="4431665"/>
            <a:ext cx="1077341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81000" algn="l"/>
              </a:tabLst>
            </a:pPr>
            <a:r>
              <a:rPr sz="2000" dirty="0">
                <a:latin typeface="Garamond" panose="02020404030301010803"/>
                <a:cs typeface="Garamond" panose="02020404030301010803"/>
              </a:rPr>
              <a:t>Thus, It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can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be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shown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that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optimal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projection</a:t>
            </a:r>
            <a:r>
              <a:rPr sz="2000" spc="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matrix </a:t>
            </a:r>
            <a:r>
              <a:rPr sz="2000" b="1" dirty="0">
                <a:latin typeface="Garamond Bold"/>
                <a:cs typeface="Garamond Bold"/>
              </a:rPr>
              <a:t>W</a:t>
            </a:r>
            <a:r>
              <a:rPr sz="1950" b="1" baseline="26000" dirty="0">
                <a:latin typeface="Garamond Bold"/>
                <a:cs typeface="Garamond Bold"/>
              </a:rPr>
              <a:t>*</a:t>
            </a:r>
            <a:r>
              <a:rPr sz="1950" b="1" spc="270" baseline="26000" dirty="0">
                <a:latin typeface="Garamond Bold"/>
                <a:cs typeface="Garamond Bold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is</a:t>
            </a:r>
            <a:r>
              <a:rPr sz="20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one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whose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columns</a:t>
            </a:r>
            <a:r>
              <a:rPr sz="2000" spc="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are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eigenvectors</a:t>
            </a:r>
            <a:r>
              <a:rPr sz="2000" spc="4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corresponding</a:t>
            </a:r>
            <a:r>
              <a:rPr sz="2000" spc="6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to</a:t>
            </a:r>
            <a:r>
              <a:rPr sz="20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largest</a:t>
            </a:r>
            <a:r>
              <a:rPr sz="2000" spc="55" dirty="0">
                <a:latin typeface="Garamond" panose="02020404030301010803"/>
                <a:cs typeface="Garamond" panose="02020404030301010803"/>
              </a:rPr>
              <a:t> </a:t>
            </a:r>
            <a:r>
              <a:rPr lang="en-US" sz="2000" dirty="0">
                <a:latin typeface="Garamond" panose="02020404030301010803"/>
                <a:cs typeface="Garamond" panose="02020404030301010803"/>
              </a:rPr>
              <a:t>eigenvalues</a:t>
            </a:r>
            <a:r>
              <a:rPr sz="2000" spc="5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of</a:t>
            </a:r>
            <a:r>
              <a:rPr sz="2000" spc="32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25" dirty="0">
                <a:latin typeface="Garamond" panose="02020404030301010803"/>
                <a:cs typeface="Garamond" panose="02020404030301010803"/>
              </a:rPr>
              <a:t>the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following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dirty="0">
                <a:latin typeface="Garamond" panose="02020404030301010803"/>
                <a:cs typeface="Garamond" panose="02020404030301010803"/>
              </a:rPr>
              <a:t>generalized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lang="en-US" sz="2000" dirty="0">
                <a:latin typeface="Garamond" panose="02020404030301010803"/>
                <a:cs typeface="Garamond" panose="02020404030301010803"/>
              </a:rPr>
              <a:t>eigenvalue</a:t>
            </a:r>
            <a:r>
              <a:rPr sz="20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2000" spc="-10" dirty="0">
                <a:latin typeface="Garamond" panose="02020404030301010803"/>
                <a:cs typeface="Garamond" panose="02020404030301010803"/>
              </a:rPr>
              <a:t>problem:</a:t>
            </a:r>
            <a:endParaRPr sz="2000" dirty="0">
              <a:latin typeface="Garamond" panose="02020404030301010803"/>
              <a:cs typeface="Garamond" panose="02020404030301010803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1340485" y="3805555"/>
            <a:ext cx="7811135" cy="420370"/>
            <a:chOff x="3791" y="6233"/>
            <a:chExt cx="12301" cy="662"/>
          </a:xfrm>
        </p:grpSpPr>
        <p:sp>
          <p:nvSpPr>
            <p:cNvPr id="6" name="object 6"/>
            <p:cNvSpPr txBox="1"/>
            <p:nvPr/>
          </p:nvSpPr>
          <p:spPr>
            <a:xfrm>
              <a:off x="12598" y="6257"/>
              <a:ext cx="3495" cy="566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  <a:tabLst>
                  <a:tab pos="718185" algn="l"/>
                </a:tabLst>
              </a:pPr>
              <a:r>
                <a:rPr sz="2250" i="1" spc="-25" dirty="0"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250" i="1" dirty="0">
                  <a:latin typeface="Times New Roman" panose="02020603050405020304"/>
                  <a:cs typeface="Times New Roman" panose="02020603050405020304"/>
                </a:rPr>
                <a:t>	i</a:t>
              </a:r>
              <a:r>
                <a:rPr sz="2250" i="1" spc="2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spc="-3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250" spc="-29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spc="-75" dirty="0">
                  <a:latin typeface="Times New Roman" panose="02020603050405020304"/>
                  <a:cs typeface="Times New Roman" panose="02020603050405020304"/>
                </a:rPr>
                <a:t>1,2,...</a:t>
              </a:r>
              <a:r>
                <a:rPr sz="2250" i="1" spc="-75" dirty="0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2250" i="1" spc="-5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spc="-25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2250" spc="-25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22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7013" y="6233"/>
              <a:ext cx="4966" cy="59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38100">
                <a:lnSpc>
                  <a:spcPct val="100000"/>
                </a:lnSpc>
                <a:spcBef>
                  <a:spcPts val="125"/>
                </a:spcBef>
                <a:tabLst>
                  <a:tab pos="984885" algn="l"/>
                </a:tabLst>
              </a:pPr>
              <a:r>
                <a:rPr sz="2250" i="1" spc="-10" dirty="0">
                  <a:latin typeface="Times New Roman" panose="02020603050405020304"/>
                  <a:cs typeface="Times New Roman" panose="02020603050405020304"/>
                </a:rPr>
                <a:t>where</a:t>
              </a:r>
              <a:r>
                <a:rPr sz="22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350" i="1" spc="-275" dirty="0">
                  <a:latin typeface="Symbol" panose="05050102010706020507"/>
                  <a:cs typeface="Symbol" panose="05050102010706020507"/>
                </a:rPr>
                <a:t></a:t>
              </a:r>
              <a:r>
                <a:rPr sz="1950" i="1" spc="-412" baseline="-24000" dirty="0"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1950" i="1" spc="622" baseline="-2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250" spc="3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i="1" spc="-20" dirty="0">
                  <a:latin typeface="Times New Roman" panose="02020603050405020304"/>
                  <a:cs typeface="Times New Roman" panose="02020603050405020304"/>
                </a:rPr>
                <a:t>J</a:t>
              </a:r>
              <a:r>
                <a:rPr sz="2250" i="1" spc="-27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spc="-20" dirty="0"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sz="2250" i="1" spc="-2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1950" i="1" spc="-30" baseline="-24000" dirty="0"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1950" i="1" spc="-60" baseline="-2400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dirty="0">
                  <a:latin typeface="Times New Roman" panose="02020603050405020304"/>
                  <a:cs typeface="Times New Roman" panose="02020603050405020304"/>
                </a:rPr>
                <a:t>)</a:t>
              </a:r>
              <a:r>
                <a:rPr sz="2250" spc="-8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250" spc="-4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i="1" spc="-10" dirty="0">
                  <a:latin typeface="Times New Roman" panose="02020603050405020304"/>
                  <a:cs typeface="Times New Roman" panose="02020603050405020304"/>
                </a:rPr>
                <a:t>scalar</a:t>
              </a:r>
              <a:endParaRPr sz="225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071" y="6244"/>
              <a:ext cx="310" cy="33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</a:pPr>
              <a:r>
                <a:rPr sz="1300" spc="-25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1300" spc="-25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3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051" y="6559"/>
              <a:ext cx="2353" cy="337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10"/>
                </a:spcBef>
                <a:tabLst>
                  <a:tab pos="386080" algn="l"/>
                  <a:tab pos="683895" algn="l"/>
                  <a:tab pos="1191895" algn="l"/>
                  <a:tab pos="1435100" algn="l"/>
                </a:tabLst>
              </a:pPr>
              <a:r>
                <a:rPr sz="130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130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300" i="1" spc="-50" dirty="0"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sz="130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300" i="1" spc="-50" dirty="0"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130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300" i="1" spc="-50" dirty="0">
                  <a:latin typeface="Times New Roman" panose="02020603050405020304"/>
                  <a:cs typeface="Times New Roman" panose="02020603050405020304"/>
                </a:rPr>
                <a:t>i</a:t>
              </a:r>
              <a:r>
                <a:rPr sz="130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300" i="1" spc="-50" dirty="0">
                  <a:latin typeface="Times New Roman" panose="02020603050405020304"/>
                  <a:cs typeface="Times New Roman" panose="02020603050405020304"/>
                </a:rPr>
                <a:t>i</a:t>
              </a:r>
              <a:endParaRPr sz="13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3791" y="6233"/>
              <a:ext cx="2522" cy="594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  <a:tabLst>
                  <a:tab pos="366395" algn="l"/>
                  <a:tab pos="648335" algn="l"/>
                  <a:tab pos="965835" algn="l"/>
                </a:tabLst>
              </a:pPr>
              <a:r>
                <a:rPr sz="2250" i="1" spc="-5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2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250" i="1" spc="-50" dirty="0">
                  <a:latin typeface="Times New Roman" panose="02020603050405020304"/>
                  <a:cs typeface="Times New Roman" panose="02020603050405020304"/>
                </a:rPr>
                <a:t>S</a:t>
              </a:r>
              <a:r>
                <a:rPr sz="22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2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2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25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250" spc="-12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350" i="1" spc="-495" dirty="0">
                  <a:latin typeface="Symbol" panose="05050102010706020507"/>
                  <a:cs typeface="Symbol" panose="05050102010706020507"/>
                </a:rPr>
                <a:t></a:t>
              </a:r>
              <a:r>
                <a:rPr sz="2350" spc="-9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22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endParaRPr sz="2250">
                <a:latin typeface="Times New Roman" panose="02020603050405020304"/>
                <a:cs typeface="Times New Roman" panose="02020603050405020304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219200" y="2322195"/>
            <a:ext cx="5468620" cy="471805"/>
            <a:chOff x="5584" y="4075"/>
            <a:chExt cx="8612" cy="743"/>
          </a:xfrm>
        </p:grpSpPr>
        <p:sp>
          <p:nvSpPr>
            <p:cNvPr id="12" name="object 12"/>
            <p:cNvSpPr txBox="1"/>
            <p:nvPr/>
          </p:nvSpPr>
          <p:spPr>
            <a:xfrm>
              <a:off x="5829" y="4442"/>
              <a:ext cx="886" cy="377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  <a:tabLst>
                  <a:tab pos="434975" algn="l"/>
                </a:tabLst>
              </a:pPr>
              <a:r>
                <a:rPr sz="14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14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450" i="1" spc="-50" dirty="0">
                  <a:latin typeface="Times New Roman" panose="02020603050405020304"/>
                  <a:cs typeface="Times New Roman" panose="02020603050405020304"/>
                </a:rPr>
                <a:t>B</a:t>
              </a:r>
              <a:endParaRPr sz="1450">
                <a:latin typeface="Times New Roman" panose="02020603050405020304"/>
                <a:cs typeface="Times New Roman" panose="02020603050405020304"/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5584" y="4075"/>
              <a:ext cx="8612" cy="668"/>
              <a:chOff x="5584" y="4075"/>
              <a:chExt cx="8612" cy="668"/>
            </a:xfrm>
          </p:grpSpPr>
          <p:sp>
            <p:nvSpPr>
              <p:cNvPr id="11" name="object 11"/>
              <p:cNvSpPr txBox="1"/>
              <p:nvPr/>
            </p:nvSpPr>
            <p:spPr>
              <a:xfrm>
                <a:off x="8906" y="4075"/>
                <a:ext cx="5291" cy="668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  <a:tabLst>
                    <a:tab pos="1083310" algn="l"/>
                  </a:tabLst>
                </a:pPr>
                <a:r>
                  <a:rPr sz="2550" i="1" spc="-10" dirty="0">
                    <a:latin typeface="Times New Roman" panose="02020603050405020304"/>
                    <a:cs typeface="Times New Roman" panose="02020603050405020304"/>
                  </a:rPr>
                  <a:t>where</a:t>
                </a:r>
                <a:r>
                  <a:rPr sz="25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650" i="1" spc="-540" dirty="0">
                    <a:latin typeface="Symbol" panose="05050102010706020507"/>
                    <a:cs typeface="Symbol" panose="05050102010706020507"/>
                  </a:rPr>
                  <a:t></a:t>
                </a:r>
                <a:r>
                  <a:rPr sz="2650" spc="6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55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550" spc="1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550" i="1" spc="-30" dirty="0">
                    <a:latin typeface="Times New Roman" panose="02020603050405020304"/>
                    <a:cs typeface="Times New Roman" panose="02020603050405020304"/>
                  </a:rPr>
                  <a:t>J</a:t>
                </a:r>
                <a:r>
                  <a:rPr sz="2550" i="1" spc="-32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550" dirty="0">
                    <a:latin typeface="Times New Roman" panose="02020603050405020304"/>
                    <a:cs typeface="Times New Roman" panose="02020603050405020304"/>
                  </a:rPr>
                  <a:t>(</a:t>
                </a:r>
                <a:r>
                  <a:rPr sz="2550" i="1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2550" dirty="0">
                    <a:latin typeface="Times New Roman" panose="02020603050405020304"/>
                    <a:cs typeface="Times New Roman" panose="02020603050405020304"/>
                  </a:rPr>
                  <a:t>)</a:t>
                </a:r>
                <a:r>
                  <a:rPr sz="2550" spc="-8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55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550" spc="-4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550" i="1" spc="-10" dirty="0">
                    <a:latin typeface="Times New Roman" panose="02020603050405020304"/>
                    <a:cs typeface="Times New Roman" panose="02020603050405020304"/>
                  </a:rPr>
                  <a:t>scalar</a:t>
                </a:r>
                <a:endParaRPr sz="255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13" name="object 13"/>
              <p:cNvSpPr txBox="1"/>
              <p:nvPr/>
            </p:nvSpPr>
            <p:spPr>
              <a:xfrm>
                <a:off x="5900" y="4087"/>
                <a:ext cx="346" cy="377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1450" spc="-25" dirty="0">
                    <a:latin typeface="Symbol" panose="05050102010706020507"/>
                    <a:cs typeface="Symbol" panose="05050102010706020507"/>
                  </a:rPr>
                  <a:t></a:t>
                </a:r>
                <a:r>
                  <a:rPr sz="1450" spc="-25" dirty="0">
                    <a:latin typeface="Times New Roman" panose="02020603050405020304"/>
                    <a:cs typeface="Times New Roman" panose="02020603050405020304"/>
                  </a:rPr>
                  <a:t>1</a:t>
                </a:r>
                <a:endParaRPr sz="145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14" name="object 14"/>
              <p:cNvSpPr txBox="1"/>
              <p:nvPr/>
            </p:nvSpPr>
            <p:spPr>
              <a:xfrm>
                <a:off x="5584" y="4075"/>
                <a:ext cx="2609" cy="668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  <a:tabLst>
                    <a:tab pos="412750" algn="l"/>
                    <a:tab pos="730885" algn="l"/>
                  </a:tabLst>
                </a:pPr>
                <a:r>
                  <a:rPr sz="2550" i="1" spc="-50" dirty="0">
                    <a:latin typeface="Times New Roman" panose="02020603050405020304"/>
                    <a:cs typeface="Times New Roman" panose="02020603050405020304"/>
                  </a:rPr>
                  <a:t>S</a:t>
                </a:r>
                <a:r>
                  <a:rPr sz="25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550" i="1" spc="-50" dirty="0">
                    <a:latin typeface="Times New Roman" panose="02020603050405020304"/>
                    <a:cs typeface="Times New Roman" panose="02020603050405020304"/>
                  </a:rPr>
                  <a:t>S</a:t>
                </a:r>
                <a:r>
                  <a:rPr sz="25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550" i="1" spc="-40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2550" i="1" spc="-13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55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550" spc="-13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650" i="1" spc="-300" dirty="0">
                    <a:latin typeface="Symbol" panose="05050102010706020507"/>
                    <a:cs typeface="Symbol" panose="05050102010706020507"/>
                  </a:rPr>
                  <a:t></a:t>
                </a:r>
                <a:r>
                  <a:rPr sz="2550" i="1" spc="-300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endParaRPr sz="2550"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1557655" y="5403215"/>
            <a:ext cx="8444230" cy="944880"/>
            <a:chOff x="3413" y="8749"/>
            <a:chExt cx="13298" cy="1488"/>
          </a:xfrm>
        </p:grpSpPr>
        <p:sp>
          <p:nvSpPr>
            <p:cNvPr id="15" name="object 15"/>
            <p:cNvSpPr txBox="1"/>
            <p:nvPr/>
          </p:nvSpPr>
          <p:spPr>
            <a:xfrm>
              <a:off x="16513" y="9244"/>
              <a:ext cx="198" cy="9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3950" spc="-530" dirty="0">
                  <a:latin typeface="Symbol" panose="05050102010706020507"/>
                  <a:cs typeface="Symbol" panose="05050102010706020507"/>
                </a:rPr>
                <a:t></a:t>
              </a:r>
              <a:endParaRPr sz="3950">
                <a:latin typeface="Symbol" panose="05050102010706020507"/>
                <a:cs typeface="Symbol" panose="05050102010706020507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5991" y="9881"/>
              <a:ext cx="528" cy="357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400" i="1" spc="-10" dirty="0">
                  <a:latin typeface="Times New Roman" panose="02020603050405020304"/>
                  <a:cs typeface="Times New Roman" panose="02020603050405020304"/>
                </a:rPr>
                <a:t>C</a:t>
              </a:r>
              <a:r>
                <a:rPr sz="1400" i="1" spc="-225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1400" spc="-25" dirty="0">
                  <a:latin typeface="Symbol" panose="05050102010706020507"/>
                  <a:cs typeface="Symbol" panose="05050102010706020507"/>
                </a:rPr>
                <a:t></a:t>
              </a:r>
              <a:r>
                <a:rPr sz="1400" spc="-25" dirty="0">
                  <a:latin typeface="Times New Roman" panose="02020603050405020304"/>
                  <a:cs typeface="Times New Roman" panose="02020603050405020304"/>
                </a:rPr>
                <a:t>1</a:t>
              </a:r>
              <a:endParaRPr sz="1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12912" y="9881"/>
              <a:ext cx="1293" cy="357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  <a:tabLst>
                  <a:tab pos="718820" algn="l"/>
                </a:tabLst>
              </a:pPr>
              <a:r>
                <a:rPr sz="1400" spc="-50" dirty="0"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sz="1400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1400" spc="-50" dirty="0">
                  <a:latin typeface="Times New Roman" panose="02020603050405020304"/>
                  <a:cs typeface="Times New Roman" panose="02020603050405020304"/>
                </a:rPr>
                <a:t>2</a:t>
              </a:r>
              <a:endParaRPr sz="1400">
                <a:latin typeface="Times New Roman" panose="02020603050405020304"/>
                <a:cs typeface="Times New Roman" panose="02020603050405020304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0023" y="9250"/>
              <a:ext cx="2680" cy="9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908685" algn="l"/>
                  <a:tab pos="1378585" algn="l"/>
                </a:tabLst>
              </a:pPr>
              <a:r>
                <a:rPr sz="2350" i="1" spc="-25" dirty="0">
                  <a:latin typeface="Times New Roman" panose="02020603050405020304"/>
                  <a:cs typeface="Times New Roman" panose="02020603050405020304"/>
                </a:rPr>
                <a:t>and</a:t>
              </a:r>
              <a:r>
                <a:rPr sz="23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350" i="1" spc="-50" dirty="0">
                  <a:latin typeface="Times New Roman" panose="02020603050405020304"/>
                  <a:cs typeface="Times New Roman" panose="02020603050405020304"/>
                </a:rPr>
                <a:t>W</a:t>
              </a:r>
              <a:r>
                <a:rPr sz="2350" i="1" dirty="0">
                  <a:latin typeface="Times New Roman" panose="02020603050405020304"/>
                  <a:cs typeface="Times New Roman" panose="02020603050405020304"/>
                </a:rPr>
                <a:t>	</a:t>
              </a:r>
              <a:r>
                <a:rPr sz="2350" dirty="0">
                  <a:latin typeface="Symbol" panose="05050102010706020507"/>
                  <a:cs typeface="Symbol" panose="05050102010706020507"/>
                </a:rPr>
                <a:t></a:t>
              </a:r>
              <a:r>
                <a:rPr sz="2350" spc="-140" dirty="0"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sz="3950" spc="-785" dirty="0">
                  <a:latin typeface="Symbol" panose="05050102010706020507"/>
                  <a:cs typeface="Symbol" panose="05050102010706020507"/>
                </a:rPr>
                <a:t></a:t>
              </a:r>
              <a:endParaRPr sz="3950">
                <a:latin typeface="Symbol" panose="05050102010706020507"/>
                <a:cs typeface="Symbol" panose="05050102010706020507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413" y="8749"/>
              <a:ext cx="12816" cy="1421"/>
              <a:chOff x="3413" y="8749"/>
              <a:chExt cx="12816" cy="1421"/>
            </a:xfrm>
          </p:grpSpPr>
          <p:sp>
            <p:nvSpPr>
              <p:cNvPr id="17" name="object 17"/>
              <p:cNvSpPr txBox="1"/>
              <p:nvPr/>
            </p:nvSpPr>
            <p:spPr>
              <a:xfrm>
                <a:off x="14735" y="9563"/>
                <a:ext cx="1495" cy="596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5"/>
                  </a:spcBef>
                  <a:tabLst>
                    <a:tab pos="504825" algn="l"/>
                  </a:tabLst>
                </a:pPr>
                <a:r>
                  <a:rPr sz="2350" spc="-25" dirty="0">
                    <a:latin typeface="Times New Roman" panose="02020603050405020304"/>
                    <a:cs typeface="Times New Roman" panose="02020603050405020304"/>
                  </a:rPr>
                  <a:t>...</a:t>
                </a:r>
                <a:r>
                  <a:rPr sz="2350" dirty="0">
                    <a:latin typeface="Times New Roman" panose="02020603050405020304"/>
                    <a:cs typeface="Times New Roman" panose="02020603050405020304"/>
                  </a:rPr>
                  <a:t>	|</a:t>
                </a:r>
                <a:r>
                  <a:rPr sz="2350" spc="-12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i="1" spc="-25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2100" spc="-37" baseline="42000" dirty="0">
                    <a:latin typeface="Times New Roman" panose="02020603050405020304"/>
                    <a:cs typeface="Times New Roman" panose="02020603050405020304"/>
                  </a:rPr>
                  <a:t>*</a:t>
                </a:r>
                <a:endParaRPr sz="2100" baseline="420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12952" y="9548"/>
                <a:ext cx="180" cy="35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Times New Roman" panose="02020603050405020304"/>
                    <a:cs typeface="Times New Roman" panose="02020603050405020304"/>
                  </a:rPr>
                  <a:t>*</a:t>
                </a:r>
                <a:endParaRPr sz="14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20" name="object 20"/>
              <p:cNvSpPr txBox="1"/>
              <p:nvPr/>
            </p:nvSpPr>
            <p:spPr>
              <a:xfrm>
                <a:off x="11897" y="9548"/>
                <a:ext cx="180" cy="35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1400" spc="-5" dirty="0">
                    <a:latin typeface="Times New Roman" panose="02020603050405020304"/>
                    <a:cs typeface="Times New Roman" panose="02020603050405020304"/>
                  </a:rPr>
                  <a:t>*</a:t>
                </a:r>
                <a:endParaRPr sz="140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21" name="object 21"/>
              <p:cNvSpPr txBox="1"/>
              <p:nvPr/>
            </p:nvSpPr>
            <p:spPr>
              <a:xfrm>
                <a:off x="12604" y="9563"/>
                <a:ext cx="1859" cy="596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35"/>
                  </a:spcBef>
                  <a:tabLst>
                    <a:tab pos="391795" algn="l"/>
                    <a:tab pos="725805" algn="l"/>
                  </a:tabLst>
                </a:pPr>
                <a:r>
                  <a:rPr sz="2350" i="1" spc="-50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23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350" spc="-50" dirty="0">
                    <a:latin typeface="Times New Roman" panose="02020603050405020304"/>
                    <a:cs typeface="Times New Roman" panose="02020603050405020304"/>
                  </a:rPr>
                  <a:t>|</a:t>
                </a:r>
                <a:r>
                  <a:rPr sz="2350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350" i="1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2100" baseline="42000" dirty="0">
                    <a:latin typeface="Times New Roman" panose="02020603050405020304"/>
                    <a:cs typeface="Times New Roman" panose="02020603050405020304"/>
                  </a:rPr>
                  <a:t>*</a:t>
                </a:r>
                <a:r>
                  <a:rPr sz="2100" spc="217" baseline="42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spc="-50" dirty="0">
                    <a:latin typeface="Times New Roman" panose="02020603050405020304"/>
                    <a:cs typeface="Times New Roman" panose="02020603050405020304"/>
                  </a:rPr>
                  <a:t>|</a:t>
                </a:r>
                <a:endParaRPr sz="235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23" name="object 23"/>
              <p:cNvSpPr txBox="1"/>
              <p:nvPr/>
            </p:nvSpPr>
            <p:spPr>
              <a:xfrm>
                <a:off x="3643" y="9034"/>
                <a:ext cx="5725" cy="1136"/>
              </a:xfrm>
              <a:prstGeom prst="rect">
                <a:avLst/>
              </a:prstGeom>
            </p:spPr>
            <p:txBody>
              <a:bodyPr vert="horz" wrap="square" lIns="0" tIns="495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390"/>
                  </a:spcBef>
                  <a:tabLst>
                    <a:tab pos="433070" algn="l"/>
                  </a:tabLst>
                </a:pPr>
                <a:r>
                  <a:rPr sz="1400" i="1" spc="-50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140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1400" i="1" spc="-50" dirty="0">
                    <a:latin typeface="Times New Roman" panose="02020603050405020304"/>
                    <a:cs typeface="Times New Roman" panose="02020603050405020304"/>
                  </a:rPr>
                  <a:t>B</a:t>
                </a:r>
                <a:endParaRPr sz="1400">
                  <a:latin typeface="Times New Roman" panose="02020603050405020304"/>
                  <a:cs typeface="Times New Roman" panose="02020603050405020304"/>
                </a:endParaRPr>
              </a:p>
              <a:p>
                <a:pPr marL="301625">
                  <a:lnSpc>
                    <a:spcPct val="100000"/>
                  </a:lnSpc>
                  <a:spcBef>
                    <a:spcPts val="560"/>
                  </a:spcBef>
                  <a:tabLst>
                    <a:tab pos="1303020" algn="l"/>
                  </a:tabLst>
                </a:pPr>
                <a:r>
                  <a:rPr sz="2350" i="1" spc="-10" dirty="0">
                    <a:latin typeface="Times New Roman" panose="02020603050405020304"/>
                    <a:cs typeface="Times New Roman" panose="02020603050405020304"/>
                  </a:rPr>
                  <a:t>where</a:t>
                </a:r>
                <a:r>
                  <a:rPr sz="2350" i="1" dirty="0">
                    <a:latin typeface="Times New Roman" panose="02020603050405020304"/>
                    <a:cs typeface="Times New Roman" panose="02020603050405020304"/>
                  </a:rPr>
                  <a:t>	</a:t>
                </a:r>
                <a:r>
                  <a:rPr sz="2500" i="1" spc="-509" dirty="0">
                    <a:latin typeface="Symbol" panose="05050102010706020507"/>
                    <a:cs typeface="Symbol" panose="05050102010706020507"/>
                  </a:rPr>
                  <a:t></a:t>
                </a:r>
                <a:r>
                  <a:rPr sz="2500" spc="3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350" spc="5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i="1" dirty="0">
                    <a:latin typeface="Times New Roman" panose="02020603050405020304"/>
                    <a:cs typeface="Times New Roman" panose="02020603050405020304"/>
                  </a:rPr>
                  <a:t>J</a:t>
                </a:r>
                <a:r>
                  <a:rPr sz="2350" i="1" spc="-30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spc="-85" dirty="0">
                    <a:latin typeface="Times New Roman" panose="02020603050405020304"/>
                    <a:cs typeface="Times New Roman" panose="02020603050405020304"/>
                  </a:rPr>
                  <a:t>(</a:t>
                </a:r>
                <a:r>
                  <a:rPr sz="2350" i="1" spc="-85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2350" i="1" spc="-27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100" spc="-15" baseline="42000" dirty="0">
                    <a:latin typeface="Times New Roman" panose="02020603050405020304"/>
                    <a:cs typeface="Times New Roman" panose="02020603050405020304"/>
                  </a:rPr>
                  <a:t>*</a:t>
                </a:r>
                <a:r>
                  <a:rPr sz="2100" spc="-247" baseline="42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dirty="0">
                    <a:latin typeface="Times New Roman" panose="02020603050405020304"/>
                    <a:cs typeface="Times New Roman" panose="02020603050405020304"/>
                  </a:rPr>
                  <a:t>)</a:t>
                </a:r>
                <a:r>
                  <a:rPr sz="2350" spc="-6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350" spc="-3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i="1" spc="-10" dirty="0">
                    <a:latin typeface="Times New Roman" panose="02020603050405020304"/>
                    <a:cs typeface="Times New Roman" panose="02020603050405020304"/>
                  </a:rPr>
                  <a:t>scalar</a:t>
                </a:r>
                <a:endParaRPr sz="2350">
                  <a:latin typeface="Times New Roman" panose="02020603050405020304"/>
                  <a:cs typeface="Times New Roman" panose="02020603050405020304"/>
                </a:endParaRPr>
              </a:p>
            </p:txBody>
          </p:sp>
          <p:sp>
            <p:nvSpPr>
              <p:cNvPr id="24" name="object 24"/>
              <p:cNvSpPr txBox="1"/>
              <p:nvPr/>
            </p:nvSpPr>
            <p:spPr>
              <a:xfrm>
                <a:off x="3413" y="8749"/>
                <a:ext cx="3088" cy="627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5"/>
                  </a:spcBef>
                </a:pPr>
                <a:r>
                  <a:rPr sz="2350" i="1" dirty="0">
                    <a:latin typeface="Times New Roman" panose="02020603050405020304"/>
                    <a:cs typeface="Times New Roman" panose="02020603050405020304"/>
                  </a:rPr>
                  <a:t>S</a:t>
                </a:r>
                <a:r>
                  <a:rPr sz="2350" i="1" spc="-31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100" baseline="42000" dirty="0">
                    <a:latin typeface="Symbol" panose="05050102010706020507"/>
                    <a:cs typeface="Symbol" panose="05050102010706020507"/>
                  </a:rPr>
                  <a:t></a:t>
                </a:r>
                <a:r>
                  <a:rPr sz="2100" baseline="42000" dirty="0">
                    <a:latin typeface="Times New Roman" panose="02020603050405020304"/>
                    <a:cs typeface="Times New Roman" panose="02020603050405020304"/>
                  </a:rPr>
                  <a:t>1</a:t>
                </a:r>
                <a:r>
                  <a:rPr sz="2350" i="1" dirty="0">
                    <a:latin typeface="Times New Roman" panose="02020603050405020304"/>
                    <a:cs typeface="Times New Roman" panose="02020603050405020304"/>
                  </a:rPr>
                  <a:t>S</a:t>
                </a:r>
                <a:r>
                  <a:rPr sz="2350" i="1" spc="31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i="1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2350" i="1" spc="-28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100" baseline="42000" dirty="0">
                    <a:latin typeface="Times New Roman" panose="02020603050405020304"/>
                    <a:cs typeface="Times New Roman" panose="02020603050405020304"/>
                  </a:rPr>
                  <a:t>*</a:t>
                </a:r>
                <a:r>
                  <a:rPr sz="2100" spc="532" baseline="42000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350" dirty="0">
                    <a:latin typeface="Symbol" panose="05050102010706020507"/>
                    <a:cs typeface="Symbol" panose="05050102010706020507"/>
                  </a:rPr>
                  <a:t></a:t>
                </a:r>
                <a:r>
                  <a:rPr sz="2350" spc="-114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500" i="1" spc="-250" dirty="0">
                    <a:latin typeface="Symbol" panose="05050102010706020507"/>
                    <a:cs typeface="Symbol" panose="05050102010706020507"/>
                  </a:rPr>
                  <a:t></a:t>
                </a:r>
                <a:r>
                  <a:rPr sz="2350" i="1" spc="-250" dirty="0">
                    <a:latin typeface="Times New Roman" panose="02020603050405020304"/>
                    <a:cs typeface="Times New Roman" panose="02020603050405020304"/>
                  </a:rPr>
                  <a:t>W</a:t>
                </a:r>
                <a:r>
                  <a:rPr sz="2350" i="1" spc="-275" dirty="0">
                    <a:latin typeface="Times New Roman" panose="02020603050405020304"/>
                    <a:cs typeface="Times New Roman" panose="02020603050405020304"/>
                  </a:rPr>
                  <a:t> </a:t>
                </a:r>
                <a:r>
                  <a:rPr sz="2100" spc="-75" baseline="42000" dirty="0">
                    <a:latin typeface="Times New Roman" panose="02020603050405020304"/>
                    <a:cs typeface="Times New Roman" panose="02020603050405020304"/>
                  </a:rPr>
                  <a:t>*</a:t>
                </a:r>
                <a:endParaRPr sz="2100" baseline="42000">
                  <a:latin typeface="Times New Roman" panose="02020603050405020304"/>
                  <a:cs typeface="Times New Roman" panose="02020603050405020304"/>
                </a:endParaRPr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2237" y="463232"/>
            <a:ext cx="5347335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85210" algn="l"/>
              </a:tabLst>
            </a:pPr>
            <a:r>
              <a:rPr dirty="0"/>
              <a:t>Limitations</a:t>
            </a:r>
            <a:r>
              <a:rPr spc="-10" dirty="0"/>
              <a:t> </a:t>
            </a:r>
            <a:r>
              <a:rPr spc="-25" dirty="0"/>
              <a:t>of</a:t>
            </a:r>
            <a:r>
              <a:rPr dirty="0"/>
              <a:t>	LDA</a:t>
            </a:r>
            <a:endParaRPr sz="425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616265"/>
            <a:ext cx="10363200" cy="204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Garamond Bold"/>
                <a:cs typeface="Garamond Bold"/>
              </a:rPr>
              <a:t>LDA</a:t>
            </a:r>
            <a:r>
              <a:rPr sz="1800" b="1" spc="-5" dirty="0">
                <a:latin typeface="Garamond Bold"/>
                <a:cs typeface="Garamond Bold"/>
              </a:rPr>
              <a:t> </a:t>
            </a:r>
            <a:r>
              <a:rPr sz="1800" b="1" dirty="0">
                <a:latin typeface="Garamond Bold"/>
                <a:cs typeface="Garamond Bold"/>
              </a:rPr>
              <a:t>produces at</a:t>
            </a:r>
            <a:r>
              <a:rPr sz="1800" b="1" spc="-5" dirty="0">
                <a:latin typeface="Garamond Bold"/>
                <a:cs typeface="Garamond Bold"/>
              </a:rPr>
              <a:t> </a:t>
            </a:r>
            <a:r>
              <a:rPr sz="1800" b="1" dirty="0">
                <a:latin typeface="Garamond Bold"/>
                <a:cs typeface="Garamond Bold"/>
              </a:rPr>
              <a:t>most</a:t>
            </a:r>
            <a:r>
              <a:rPr sz="1800" b="1" spc="-5" dirty="0">
                <a:latin typeface="Garamond Bold"/>
                <a:cs typeface="Garamond Bold"/>
              </a:rPr>
              <a:t> </a:t>
            </a:r>
            <a:r>
              <a:rPr sz="1800" b="1" dirty="0">
                <a:latin typeface="Garamond Bold"/>
                <a:cs typeface="Garamond Bold"/>
              </a:rPr>
              <a:t>C-1</a:t>
            </a:r>
            <a:r>
              <a:rPr sz="1800" b="1" spc="-5" dirty="0">
                <a:latin typeface="Garamond Bold"/>
                <a:cs typeface="Garamond Bold"/>
              </a:rPr>
              <a:t> </a:t>
            </a:r>
            <a:r>
              <a:rPr sz="1800" b="1" dirty="0">
                <a:latin typeface="Garamond Bold"/>
                <a:cs typeface="Garamond Bold"/>
              </a:rPr>
              <a:t>feature</a:t>
            </a:r>
            <a:r>
              <a:rPr sz="1800" b="1" spc="10" dirty="0">
                <a:latin typeface="Garamond Bold"/>
                <a:cs typeface="Garamond Bold"/>
              </a:rPr>
              <a:t> </a:t>
            </a:r>
            <a:r>
              <a:rPr sz="1800" b="1" spc="-10" dirty="0">
                <a:latin typeface="Garamond Bold"/>
                <a:cs typeface="Garamond Bold"/>
              </a:rPr>
              <a:t>projections</a:t>
            </a:r>
            <a:endParaRPr sz="1800" dirty="0">
              <a:latin typeface="Garamond Bold"/>
              <a:cs typeface="Garamond Bold"/>
            </a:endParaRPr>
          </a:p>
          <a:p>
            <a:pPr marL="755650" marR="5080" lvl="1" indent="-285750">
              <a:lnSpc>
                <a:spcPct val="101000"/>
              </a:lnSpc>
              <a:spcBef>
                <a:spcPts val="1520"/>
              </a:spcBef>
              <a:buFont typeface="Arial" panose="020B0604020202020204"/>
              <a:buChar char="–"/>
              <a:tabLst>
                <a:tab pos="755015" algn="l"/>
                <a:tab pos="755650" algn="l"/>
              </a:tabLst>
            </a:pPr>
            <a:r>
              <a:rPr sz="1400" dirty="0">
                <a:latin typeface="Garamond" panose="02020404030301010803"/>
                <a:cs typeface="Garamond" panose="02020404030301010803"/>
              </a:rPr>
              <a:t>If</a:t>
            </a:r>
            <a:r>
              <a:rPr sz="1400" spc="24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14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classification</a:t>
            </a:r>
            <a:r>
              <a:rPr sz="14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error</a:t>
            </a:r>
            <a:r>
              <a:rPr sz="14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estimates</a:t>
            </a:r>
            <a:r>
              <a:rPr sz="14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establish</a:t>
            </a:r>
            <a:r>
              <a:rPr sz="14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that</a:t>
            </a:r>
            <a:r>
              <a:rPr sz="14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more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features</a:t>
            </a:r>
            <a:r>
              <a:rPr sz="14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are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needed,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some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other</a:t>
            </a:r>
            <a:r>
              <a:rPr sz="1400" spc="6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method</a:t>
            </a:r>
            <a:r>
              <a:rPr sz="1400" spc="7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must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spc="-25" dirty="0">
                <a:latin typeface="Garamond" panose="02020404030301010803"/>
                <a:cs typeface="Garamond" panose="02020404030301010803"/>
              </a:rPr>
              <a:t>be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employed</a:t>
            </a:r>
            <a:r>
              <a:rPr sz="14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to</a:t>
            </a:r>
            <a:r>
              <a:rPr sz="14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provide</a:t>
            </a:r>
            <a:r>
              <a:rPr sz="1400" spc="-1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those</a:t>
            </a:r>
            <a:r>
              <a:rPr sz="14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additional</a:t>
            </a:r>
            <a:r>
              <a:rPr sz="1400" spc="-10" dirty="0">
                <a:latin typeface="Garamond" panose="02020404030301010803"/>
                <a:cs typeface="Garamond" panose="02020404030301010803"/>
              </a:rPr>
              <a:t> features</a:t>
            </a:r>
            <a:endParaRPr sz="1400" dirty="0">
              <a:latin typeface="Garamond" panose="02020404030301010803"/>
              <a:cs typeface="Garamond" panose="02020404030301010803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 panose="020B0604020202020204"/>
              <a:buChar char="–"/>
            </a:pPr>
            <a:endParaRPr sz="1400" dirty="0">
              <a:latin typeface="Garamond" panose="02020404030301010803"/>
              <a:cs typeface="Garamond" panose="02020404030301010803"/>
            </a:endParaRPr>
          </a:p>
          <a:p>
            <a:pPr marL="355600" indent="-342900">
              <a:lnSpc>
                <a:spcPct val="100000"/>
              </a:lnSpc>
              <a:buFont typeface="Arial" panose="020B0604020202020204"/>
              <a:buChar char="•"/>
              <a:tabLst>
                <a:tab pos="354965" algn="l"/>
                <a:tab pos="355600" algn="l"/>
              </a:tabLst>
            </a:pPr>
            <a:r>
              <a:rPr sz="1800" b="1" dirty="0">
                <a:latin typeface="Garamond Bold"/>
                <a:cs typeface="Garamond Bold"/>
              </a:rPr>
              <a:t>LDA</a:t>
            </a:r>
            <a:r>
              <a:rPr sz="1800" b="1" spc="-5" dirty="0">
                <a:latin typeface="Garamond Bold"/>
                <a:cs typeface="Garamond Bold"/>
              </a:rPr>
              <a:t> </a:t>
            </a:r>
            <a:r>
              <a:rPr sz="1800" b="1" dirty="0">
                <a:latin typeface="Garamond Bold"/>
                <a:cs typeface="Garamond Bold"/>
              </a:rPr>
              <a:t>is a parametric method</a:t>
            </a:r>
            <a:r>
              <a:rPr sz="1800" b="1" spc="10" dirty="0">
                <a:latin typeface="Garamond Bold"/>
                <a:cs typeface="Garamond Bold"/>
              </a:rPr>
              <a:t> </a:t>
            </a:r>
            <a:r>
              <a:rPr sz="1800" b="1" dirty="0">
                <a:latin typeface="Garamond Bold"/>
                <a:cs typeface="Garamond Bold"/>
              </a:rPr>
              <a:t>since it assumes unimodal</a:t>
            </a:r>
            <a:r>
              <a:rPr sz="1800" b="1" spc="-10" dirty="0">
                <a:latin typeface="Garamond Bold"/>
                <a:cs typeface="Garamond Bold"/>
              </a:rPr>
              <a:t> </a:t>
            </a:r>
            <a:r>
              <a:rPr sz="1800" b="1" dirty="0">
                <a:latin typeface="Garamond Bold"/>
                <a:cs typeface="Garamond Bold"/>
              </a:rPr>
              <a:t>Gaussian</a:t>
            </a:r>
            <a:r>
              <a:rPr sz="1800" b="1" spc="10" dirty="0">
                <a:latin typeface="Garamond Bold"/>
                <a:cs typeface="Garamond Bold"/>
              </a:rPr>
              <a:t> </a:t>
            </a:r>
            <a:r>
              <a:rPr sz="1800" b="1" spc="-10" dirty="0">
                <a:latin typeface="Garamond Bold"/>
                <a:cs typeface="Garamond Bold"/>
              </a:rPr>
              <a:t>likelihoods</a:t>
            </a:r>
            <a:endParaRPr sz="1800" dirty="0">
              <a:latin typeface="Garamond Bold"/>
              <a:cs typeface="Garamond Bold"/>
            </a:endParaRPr>
          </a:p>
          <a:p>
            <a:pPr marL="755650" marR="5080" lvl="1" indent="-285750">
              <a:lnSpc>
                <a:spcPct val="101000"/>
              </a:lnSpc>
              <a:spcBef>
                <a:spcPts val="1555"/>
              </a:spcBef>
              <a:buFont typeface="Arial" panose="020B0604020202020204"/>
              <a:buChar char="–"/>
              <a:tabLst>
                <a:tab pos="755015" algn="l"/>
                <a:tab pos="755650" algn="l"/>
              </a:tabLst>
            </a:pPr>
            <a:r>
              <a:rPr sz="1400" dirty="0">
                <a:latin typeface="Garamond" panose="02020404030301010803"/>
                <a:cs typeface="Garamond" panose="02020404030301010803"/>
              </a:rPr>
              <a:t>If</a:t>
            </a:r>
            <a:r>
              <a:rPr sz="1400" spc="25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distributions</a:t>
            </a:r>
            <a:r>
              <a:rPr sz="1400" spc="8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are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significantly</a:t>
            </a:r>
            <a:r>
              <a:rPr sz="1400" spc="8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spc="-10" dirty="0">
                <a:latin typeface="Garamond" panose="02020404030301010803"/>
                <a:cs typeface="Garamond" panose="02020404030301010803"/>
              </a:rPr>
              <a:t>non-</a:t>
            </a:r>
            <a:r>
              <a:rPr sz="1400" dirty="0">
                <a:latin typeface="Garamond" panose="02020404030301010803"/>
                <a:cs typeface="Garamond" panose="02020404030301010803"/>
              </a:rPr>
              <a:t>Gaussian,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1400" spc="8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LDA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projections</a:t>
            </a:r>
            <a:r>
              <a:rPr sz="1400" spc="8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will</a:t>
            </a:r>
            <a:r>
              <a:rPr sz="1400" spc="8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not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be</a:t>
            </a:r>
            <a:r>
              <a:rPr sz="1400" spc="8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able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to</a:t>
            </a:r>
            <a:r>
              <a:rPr sz="1400" spc="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preserve</a:t>
            </a:r>
            <a:r>
              <a:rPr sz="1400" spc="8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spc="-25" dirty="0">
                <a:latin typeface="Garamond" panose="02020404030301010803"/>
                <a:cs typeface="Garamond" panose="02020404030301010803"/>
              </a:rPr>
              <a:t>any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complex</a:t>
            </a:r>
            <a:r>
              <a:rPr sz="1400" spc="-2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structure of</a:t>
            </a:r>
            <a:r>
              <a:rPr sz="1400" spc="17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the</a:t>
            </a:r>
            <a:r>
              <a:rPr sz="14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data,</a:t>
            </a:r>
            <a:r>
              <a:rPr sz="1400" spc="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which</a:t>
            </a:r>
            <a:r>
              <a:rPr sz="1400" spc="-10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may be</a:t>
            </a:r>
            <a:r>
              <a:rPr sz="1400" spc="-5" dirty="0">
                <a:latin typeface="Garamond" panose="02020404030301010803"/>
                <a:cs typeface="Garamond" panose="02020404030301010803"/>
              </a:rPr>
              <a:t> </a:t>
            </a:r>
            <a:r>
              <a:rPr sz="1400" dirty="0">
                <a:latin typeface="Garamond" panose="02020404030301010803"/>
                <a:cs typeface="Garamond" panose="02020404030301010803"/>
              </a:rPr>
              <a:t>needed for</a:t>
            </a:r>
            <a:r>
              <a:rPr sz="1400" spc="-10" dirty="0">
                <a:latin typeface="Garamond" panose="02020404030301010803"/>
                <a:cs typeface="Garamond" panose="02020404030301010803"/>
              </a:rPr>
              <a:t> classification.</a:t>
            </a:r>
            <a:endParaRPr sz="1400" dirty="0">
              <a:latin typeface="Garamond" panose="02020404030301010803"/>
              <a:cs typeface="Garamond" panose="02020404030301010803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100" y="3962400"/>
            <a:ext cx="6781800" cy="19716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6376FF4-396D-4F2A-9710-1AA7E32F344C}"/>
                  </a:ext>
                </a:extLst>
              </p14:cNvPr>
              <p14:cNvContentPartPr/>
              <p14:nvPr/>
            </p14:nvContentPartPr>
            <p14:xfrm>
              <a:off x="8369280" y="3225960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6376FF4-396D-4F2A-9710-1AA7E32F34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59920" y="321660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2534F0-2458-4B92-B52C-BA8BA91997A5}"/>
                  </a:ext>
                </a:extLst>
              </p14:cNvPr>
              <p14:cNvContentPartPr/>
              <p14:nvPr/>
            </p14:nvContentPartPr>
            <p14:xfrm>
              <a:off x="6663124" y="524313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2534F0-2458-4B92-B52C-BA8BA91997A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45124" y="52254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3E736DD-0305-46FF-4CE3-D8F0E367437B}"/>
                  </a:ext>
                </a:extLst>
              </p14:cNvPr>
              <p14:cNvContentPartPr/>
              <p14:nvPr/>
            </p14:nvContentPartPr>
            <p14:xfrm>
              <a:off x="3847680" y="1371600"/>
              <a:ext cx="5880960" cy="3962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3E736DD-0305-46FF-4CE3-D8F0E367437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38320" y="1362240"/>
                <a:ext cx="5899680" cy="398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ym typeface="+mn-ea"/>
              </a:rPr>
              <a:t>Limitations</a:t>
            </a:r>
            <a:r>
              <a:rPr spc="-10" dirty="0">
                <a:sym typeface="+mn-ea"/>
              </a:rPr>
              <a:t> </a:t>
            </a:r>
            <a:r>
              <a:rPr spc="-25" dirty="0">
                <a:sym typeface="+mn-ea"/>
              </a:rPr>
              <a:t>of</a:t>
            </a:r>
            <a:r>
              <a:rPr dirty="0">
                <a:sym typeface="+mn-ea"/>
              </a:rPr>
              <a:t>	LDA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+mn-lt"/>
                <a:cs typeface="Garamond" panose="02020404030301010803"/>
                <a:sym typeface="+mn-ea"/>
              </a:rPr>
              <a:t>L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DA</a:t>
            </a:r>
            <a:r>
              <a:rPr sz="2800" spc="30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will</a:t>
            </a:r>
            <a:r>
              <a:rPr sz="2800" spc="32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fail</a:t>
            </a:r>
            <a:r>
              <a:rPr sz="2800" spc="32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when</a:t>
            </a:r>
            <a:r>
              <a:rPr sz="2800" spc="32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the</a:t>
            </a:r>
            <a:r>
              <a:rPr sz="2800" spc="320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discriminatory</a:t>
            </a:r>
            <a:r>
              <a:rPr sz="2800" spc="32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information</a:t>
            </a:r>
            <a:r>
              <a:rPr sz="2800" spc="320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is</a:t>
            </a:r>
            <a:r>
              <a:rPr sz="2800" spc="320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not</a:t>
            </a:r>
            <a:r>
              <a:rPr sz="2800" spc="32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in</a:t>
            </a:r>
            <a:r>
              <a:rPr sz="2800" spc="32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the</a:t>
            </a:r>
            <a:r>
              <a:rPr sz="2800" spc="320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mean</a:t>
            </a:r>
            <a:r>
              <a:rPr sz="2800" spc="330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spc="-25" dirty="0">
                <a:latin typeface="+mn-lt"/>
                <a:cs typeface="Garamond" panose="02020404030301010803"/>
                <a:sym typeface="+mn-ea"/>
              </a:rPr>
              <a:t>but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rather</a:t>
            </a:r>
            <a:r>
              <a:rPr sz="2800" spc="-20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in</a:t>
            </a:r>
            <a:r>
              <a:rPr sz="2800" spc="-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the</a:t>
            </a:r>
            <a:r>
              <a:rPr sz="2800" spc="-5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variance</a:t>
            </a:r>
            <a:r>
              <a:rPr sz="2800" spc="-10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of</a:t>
            </a:r>
            <a:r>
              <a:rPr sz="2800" spc="250" dirty="0">
                <a:latin typeface="+mn-lt"/>
                <a:cs typeface="Garamond" panose="02020404030301010803"/>
                <a:sym typeface="+mn-ea"/>
              </a:rPr>
              <a:t> </a:t>
            </a:r>
            <a:r>
              <a:rPr sz="2800" dirty="0">
                <a:latin typeface="+mn-lt"/>
                <a:cs typeface="Garamond" panose="02020404030301010803"/>
                <a:sym typeface="+mn-ea"/>
              </a:rPr>
              <a:t>the </a:t>
            </a:r>
            <a:r>
              <a:rPr sz="2800" spc="-20" dirty="0">
                <a:latin typeface="+mn-lt"/>
                <a:cs typeface="Garamond" panose="02020404030301010803"/>
                <a:sym typeface="+mn-ea"/>
              </a:rPr>
              <a:t>data</a:t>
            </a:r>
            <a:endParaRPr sz="2800" dirty="0">
              <a:latin typeface="+mn-lt"/>
              <a:cs typeface="Garamond" panose="02020404030301010803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137" y="2538910"/>
            <a:ext cx="4290740" cy="3516359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8BF5B-C305-45D1-A837-1AF7A719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86F4EE-A27D-4A24-9D47-61E185CD61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6366"/>
                <a:ext cx="10515600" cy="4814433"/>
              </a:xfrm>
            </p:spPr>
            <p:txBody>
              <a:bodyPr>
                <a:normAutofit fontScale="70000" lnSpcReduction="20000"/>
              </a:bodyPr>
              <a:lstStyle/>
              <a:p>
                <a:pPr marL="252000">
                  <a:lnSpc>
                    <a:spcPct val="120000"/>
                  </a:lnSpc>
                </a:pPr>
                <a:r>
                  <a:rPr lang="en-US" dirty="0"/>
                  <a:t>Compute the N-dimensional mean vectors for the different classes from the dataset.</a:t>
                </a:r>
              </a:p>
              <a:p>
                <a:pPr marL="252000">
                  <a:lnSpc>
                    <a:spcPct val="120000"/>
                  </a:lnSpc>
                </a:pPr>
                <a:r>
                  <a:rPr lang="en-US" b="0" i="0" dirty="0">
                    <a:solidFill>
                      <a:srgbClr val="111111"/>
                    </a:solidFill>
                    <a:effectLst/>
                    <a:latin typeface="Helvetica" panose="020B0604020202020204" pitchFamily="34" charset="0"/>
                  </a:rPr>
                  <a:t>Compute the scatter matrices (in-between-class and within-class scatter matrix).</a:t>
                </a:r>
              </a:p>
              <a:p>
                <a:pPr marL="252000">
                  <a:lnSpc>
                    <a:spcPct val="120000"/>
                  </a:lnSpc>
                </a:pPr>
                <a:r>
                  <a:rPr lang="en-US" dirty="0"/>
                  <a:t>Compute the eigenvectors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and corresponding eigenvalues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the scatter matrices.</a:t>
                </a:r>
              </a:p>
              <a:p>
                <a:pPr marL="252000">
                  <a:lnSpc>
                    <a:spcPct val="120000"/>
                  </a:lnSpc>
                </a:pPr>
                <a:r>
                  <a:rPr lang="en-US" dirty="0"/>
                  <a:t>Sort the eigenvectors by decreasing eigenvalues and choose k eigenvectors with the largest eigenvalues to form a </a:t>
                </a:r>
                <a:r>
                  <a:rPr lang="en-US" dirty="0" err="1"/>
                  <a:t>N×k</a:t>
                </a:r>
                <a:r>
                  <a:rPr lang="en-US" dirty="0"/>
                  <a:t> dimensional matrix </a:t>
                </a:r>
                <a:r>
                  <a:rPr lang="en-US" b="1" dirty="0"/>
                  <a:t>W</a:t>
                </a:r>
                <a:r>
                  <a:rPr lang="en-US" dirty="0"/>
                  <a:t> (where every column represents an eigenvector).</a:t>
                </a:r>
              </a:p>
              <a:p>
                <a:pPr marL="252000">
                  <a:lnSpc>
                    <a:spcPct val="120000"/>
                  </a:lnSpc>
                </a:pPr>
                <a:r>
                  <a:rPr lang="en-US" dirty="0"/>
                  <a:t>Use this </a:t>
                </a:r>
                <a:r>
                  <a:rPr lang="en-US" dirty="0" err="1"/>
                  <a:t>N×k</a:t>
                </a:r>
                <a:r>
                  <a:rPr lang="en-US" dirty="0"/>
                  <a:t> eigenvector matrix to transform the samples onto the new subspace. This can be summarized by the matrix multiplication: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(where X is a </a:t>
                </a:r>
                <a:r>
                  <a:rPr lang="en-US" dirty="0" err="1"/>
                  <a:t>m×n</a:t>
                </a:r>
                <a:r>
                  <a:rPr lang="en-US" dirty="0"/>
                  <a:t> -dimensional matrix representing the m samples, and Z are the transformed </a:t>
                </a:r>
                <a:r>
                  <a:rPr lang="en-US" dirty="0" err="1"/>
                  <a:t>m×k</a:t>
                </a:r>
                <a:r>
                  <a:rPr lang="en-US" dirty="0"/>
                  <a:t> -dimensional samples in the new subspace).</a:t>
                </a:r>
                <a:endParaRPr lang="en-IN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86F4EE-A27D-4A24-9D47-61E185CD61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6366"/>
                <a:ext cx="10515600" cy="4814433"/>
              </a:xfrm>
              <a:blipFill>
                <a:blip r:embed="rId2"/>
                <a:stretch>
                  <a:fillRect t="-8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D203C84-B935-C536-D543-6D59258CA280}"/>
                  </a:ext>
                </a:extLst>
              </p14:cNvPr>
              <p14:cNvContentPartPr/>
              <p14:nvPr/>
            </p14:nvContentPartPr>
            <p14:xfrm>
              <a:off x="11582280" y="500400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D203C84-B935-C536-D543-6D59258CA2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7680" y="854280"/>
                <a:ext cx="9196920" cy="54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EF3085C-E636-BB4A-3EF3-9DB0659C35D5}"/>
                  </a:ext>
                </a:extLst>
              </p14:cNvPr>
              <p14:cNvContentPartPr/>
              <p14:nvPr/>
            </p14:nvContentPartPr>
            <p14:xfrm>
              <a:off x="133560" y="220320"/>
              <a:ext cx="11982600" cy="6536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EF3085C-E636-BB4A-3EF3-9DB0659C35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200" y="210960"/>
                <a:ext cx="12001320" cy="65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220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graphicFrame>
        <p:nvGraphicFramePr>
          <p:cNvPr id="5" name="Content Placeholder 4">
            <a:hlinkClick r:id="" action="ppaction://ole?verb=0"/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8305800" y="3893344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5" name="Content Placeholder 4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05800" y="3893344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254760"/>
            <a:ext cx="10252075" cy="4922520"/>
          </a:xfrm>
        </p:spPr>
        <p:txBody>
          <a:bodyPr>
            <a:normAutofit/>
          </a:bodyPr>
          <a:lstStyle/>
          <a:p>
            <a:r>
              <a:rPr lang="en-US" dirty="0"/>
              <a:t>What is the dimensionality of feature space?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dirty="0"/>
              <a:t>Number of attributes or features =4 </a:t>
            </a:r>
          </a:p>
          <a:p>
            <a:pPr lvl="1"/>
            <a:r>
              <a:rPr lang="en-US" dirty="0"/>
              <a:t>Dimensionality =4 </a:t>
            </a:r>
          </a:p>
        </p:txBody>
      </p:sp>
      <p:graphicFrame>
        <p:nvGraphicFramePr>
          <p:cNvPr id="2" name="Table 1"/>
          <p:cNvGraphicFramePr/>
          <p:nvPr/>
        </p:nvGraphicFramePr>
        <p:xfrm>
          <a:off x="1828800" y="1981200"/>
          <a:ext cx="4712335" cy="216598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1610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4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Sample/Feature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 (Class)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41E4-DA0A-4BCF-BA3E-9A7C742C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for 3 class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BF72BE8-ABBF-4831-8FAA-FCB0E0F7483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3278615"/>
                  </p:ext>
                </p:extLst>
              </p:nvPr>
            </p:nvGraphicFramePr>
            <p:xfrm>
              <a:off x="1828801" y="1143000"/>
              <a:ext cx="2667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3019342882"/>
                        </a:ext>
                      </a:extLst>
                    </a:gridCol>
                    <a:gridCol w="889000">
                      <a:extLst>
                        <a:ext uri="{9D8B030D-6E8A-4147-A177-3AD203B41FA5}">
                          <a16:colId xmlns:a16="http://schemas.microsoft.com/office/drawing/2014/main" val="2759124702"/>
                        </a:ext>
                      </a:extLst>
                    </a:gridCol>
                    <a:gridCol w="889000">
                      <a:extLst>
                        <a:ext uri="{9D8B030D-6E8A-4147-A177-3AD203B41FA5}">
                          <a16:colId xmlns:a16="http://schemas.microsoft.com/office/drawing/2014/main" val="1035946417"/>
                        </a:ext>
                      </a:extLst>
                    </a:gridCol>
                  </a:tblGrid>
                  <a:tr h="2886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006714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258196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954136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65945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786701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952953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818221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260552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35388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734338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75852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110518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39223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11784"/>
                      </a:ext>
                    </a:extLst>
                  </a:tr>
                  <a:tr h="2886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9564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0BF72BE8-ABBF-4831-8FAA-FCB0E0F7483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73278615"/>
                  </p:ext>
                </p:extLst>
              </p:nvPr>
            </p:nvGraphicFramePr>
            <p:xfrm>
              <a:off x="1828801" y="1143000"/>
              <a:ext cx="266700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89000">
                      <a:extLst>
                        <a:ext uri="{9D8B030D-6E8A-4147-A177-3AD203B41FA5}">
                          <a16:colId xmlns:a16="http://schemas.microsoft.com/office/drawing/2014/main" val="3019342882"/>
                        </a:ext>
                      </a:extLst>
                    </a:gridCol>
                    <a:gridCol w="889000">
                      <a:extLst>
                        <a:ext uri="{9D8B030D-6E8A-4147-A177-3AD203B41FA5}">
                          <a16:colId xmlns:a16="http://schemas.microsoft.com/office/drawing/2014/main" val="2759124702"/>
                        </a:ext>
                      </a:extLst>
                    </a:gridCol>
                    <a:gridCol w="889000">
                      <a:extLst>
                        <a:ext uri="{9D8B030D-6E8A-4147-A177-3AD203B41FA5}">
                          <a16:colId xmlns:a16="http://schemas.microsoft.com/office/drawing/2014/main" val="103594641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70" t="-1667" r="-202740" b="-1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1370" t="-1667" r="-102740" b="-1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370" t="-1667" r="-2740" b="-1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800671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32581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9195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6594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27867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-1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395295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1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081822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2605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3353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67343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4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64758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6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1105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7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2339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2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8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9117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5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9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3</a:t>
                          </a:r>
                          <a:endParaRPr lang="en-IN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895649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BAC84AD-8640-44F1-82C0-9157C9E67C84}"/>
              </a:ext>
            </a:extLst>
          </p:cNvPr>
          <p:cNvGrpSpPr/>
          <p:nvPr/>
        </p:nvGrpSpPr>
        <p:grpSpPr>
          <a:xfrm>
            <a:off x="5433013" y="1478037"/>
            <a:ext cx="2125440" cy="1460520"/>
            <a:chOff x="5433013" y="1478037"/>
            <a:chExt cx="2125440" cy="146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91B211-F1F4-4416-B274-06129F754F2B}"/>
                    </a:ext>
                  </a:extLst>
                </p14:cNvPr>
                <p14:cNvContentPartPr/>
                <p14:nvPr/>
              </p14:nvContentPartPr>
              <p14:xfrm>
                <a:off x="5433013" y="1808877"/>
                <a:ext cx="160560" cy="19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91B211-F1F4-4416-B274-06129F754F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24373" y="1799877"/>
                  <a:ext cx="178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59BB09-8872-44B0-AE6E-00C6BDA5135F}"/>
                    </a:ext>
                  </a:extLst>
                </p14:cNvPr>
                <p14:cNvContentPartPr/>
                <p14:nvPr/>
              </p14:nvContentPartPr>
              <p14:xfrm>
                <a:off x="5613373" y="1943517"/>
                <a:ext cx="147600" cy="118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59BB09-8872-44B0-AE6E-00C6BDA5135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04373" y="1934877"/>
                  <a:ext cx="165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901B093-49A4-4B56-B4EA-AD3A3DAB4192}"/>
                    </a:ext>
                  </a:extLst>
                </p14:cNvPr>
                <p14:cNvContentPartPr/>
                <p14:nvPr/>
              </p14:nvContentPartPr>
              <p14:xfrm>
                <a:off x="5914333" y="1923357"/>
                <a:ext cx="81360" cy="42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901B093-49A4-4B56-B4EA-AD3A3DAB41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05333" y="1914357"/>
                  <a:ext cx="99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CEC4CB2-C472-4608-915D-829439314C35}"/>
                    </a:ext>
                  </a:extLst>
                </p14:cNvPr>
                <p14:cNvContentPartPr/>
                <p14:nvPr/>
              </p14:nvContentPartPr>
              <p14:xfrm>
                <a:off x="5868253" y="1845597"/>
                <a:ext cx="79560" cy="22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CEC4CB2-C472-4608-915D-829439314C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59613" y="1836957"/>
                  <a:ext cx="9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977F404-166C-4782-B2B4-C35224893F96}"/>
                    </a:ext>
                  </a:extLst>
                </p14:cNvPr>
                <p14:cNvContentPartPr/>
                <p14:nvPr/>
              </p14:nvContentPartPr>
              <p14:xfrm>
                <a:off x="6073093" y="1478037"/>
                <a:ext cx="522720" cy="1460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977F404-166C-4782-B2B4-C35224893F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4093" y="1469397"/>
                  <a:ext cx="540360" cy="14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769898-705F-43EE-9BF2-CAD9C17175C3}"/>
                    </a:ext>
                  </a:extLst>
                </p14:cNvPr>
                <p14:cNvContentPartPr/>
                <p14:nvPr/>
              </p14:nvContentPartPr>
              <p14:xfrm>
                <a:off x="6472693" y="1664877"/>
                <a:ext cx="135720" cy="252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769898-705F-43EE-9BF2-CAD9C17175C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464053" y="1655877"/>
                  <a:ext cx="15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C9CF385-A93C-4961-BB5C-E7D5F117B8C4}"/>
                    </a:ext>
                  </a:extLst>
                </p14:cNvPr>
                <p14:cNvContentPartPr/>
                <p14:nvPr/>
              </p14:nvContentPartPr>
              <p14:xfrm>
                <a:off x="6653773" y="1780077"/>
                <a:ext cx="6120" cy="4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C9CF385-A93C-4961-BB5C-E7D5F117B8C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44773" y="1771437"/>
                  <a:ext cx="23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02E6F4-5D12-49EE-801D-D104DB5C17CD}"/>
                    </a:ext>
                  </a:extLst>
                </p14:cNvPr>
                <p14:cNvContentPartPr/>
                <p14:nvPr/>
              </p14:nvContentPartPr>
              <p14:xfrm>
                <a:off x="6729733" y="1613037"/>
                <a:ext cx="179280" cy="247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02E6F4-5D12-49EE-801D-D104DB5C17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721093" y="1604037"/>
                  <a:ext cx="196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3CB382-AB61-4265-978B-916E22C30DC3}"/>
                    </a:ext>
                  </a:extLst>
                </p14:cNvPr>
                <p14:cNvContentPartPr/>
                <p14:nvPr/>
              </p14:nvContentPartPr>
              <p14:xfrm>
                <a:off x="6896773" y="1591077"/>
                <a:ext cx="20052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3CB382-AB61-4265-978B-916E22C30D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87773" y="1582077"/>
                  <a:ext cx="2181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D4EE82-4830-4B81-A13B-15F4BE978B96}"/>
                    </a:ext>
                  </a:extLst>
                </p14:cNvPr>
                <p14:cNvContentPartPr/>
                <p14:nvPr/>
              </p14:nvContentPartPr>
              <p14:xfrm>
                <a:off x="7218253" y="1577397"/>
                <a:ext cx="101520" cy="20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D4EE82-4830-4B81-A13B-15F4BE978B9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09253" y="1568757"/>
                  <a:ext cx="119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AB40CF-1B47-4FDD-BC97-8C955622F717}"/>
                    </a:ext>
                  </a:extLst>
                </p14:cNvPr>
                <p14:cNvContentPartPr/>
                <p14:nvPr/>
              </p14:nvContentPartPr>
              <p14:xfrm>
                <a:off x="7393213" y="1588917"/>
                <a:ext cx="161280" cy="172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AB40CF-1B47-4FDD-BC97-8C955622F71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84213" y="1580277"/>
                  <a:ext cx="1789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467149-2AF2-4931-A0A0-230B6D7CE84A}"/>
                    </a:ext>
                  </a:extLst>
                </p14:cNvPr>
                <p14:cNvContentPartPr/>
                <p14:nvPr/>
              </p14:nvContentPartPr>
              <p14:xfrm>
                <a:off x="7479973" y="1628517"/>
                <a:ext cx="78480" cy="275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467149-2AF2-4931-A0A0-230B6D7CE8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470973" y="1619877"/>
                  <a:ext cx="9612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4F210F-9368-4B9A-927B-16A92DDCABFC}"/>
              </a:ext>
            </a:extLst>
          </p:cNvPr>
          <p:cNvGrpSpPr/>
          <p:nvPr/>
        </p:nvGrpSpPr>
        <p:grpSpPr>
          <a:xfrm>
            <a:off x="6213493" y="2220717"/>
            <a:ext cx="1149120" cy="289440"/>
            <a:chOff x="6213493" y="2220717"/>
            <a:chExt cx="114912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37775A-B0F4-4B3E-BC89-A76352F187A7}"/>
                    </a:ext>
                  </a:extLst>
                </p14:cNvPr>
                <p14:cNvContentPartPr/>
                <p14:nvPr/>
              </p14:nvContentPartPr>
              <p14:xfrm>
                <a:off x="6213493" y="2461197"/>
                <a:ext cx="173520" cy="29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37775A-B0F4-4B3E-BC89-A76352F187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04493" y="2452557"/>
                  <a:ext cx="191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1795E0-BD27-4CB9-BCD8-5489407BAF6B}"/>
                    </a:ext>
                  </a:extLst>
                </p14:cNvPr>
                <p14:cNvContentPartPr/>
                <p14:nvPr/>
              </p14:nvContentPartPr>
              <p14:xfrm>
                <a:off x="6420133" y="2361837"/>
                <a:ext cx="123840" cy="148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1795E0-BD27-4CB9-BCD8-5489407BAF6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411493" y="2353197"/>
                  <a:ext cx="141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89E3947-D131-460E-84B9-BC63448C23C1}"/>
                    </a:ext>
                  </a:extLst>
                </p14:cNvPr>
                <p14:cNvContentPartPr/>
                <p14:nvPr/>
              </p14:nvContentPartPr>
              <p14:xfrm>
                <a:off x="6663133" y="2399637"/>
                <a:ext cx="21960" cy="23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89E3947-D131-460E-84B9-BC63448C23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54493" y="2390637"/>
                  <a:ext cx="39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6475C81-6BD1-4BFF-9929-288F18C5B2E2}"/>
                    </a:ext>
                  </a:extLst>
                </p14:cNvPr>
                <p14:cNvContentPartPr/>
                <p14:nvPr/>
              </p14:nvContentPartPr>
              <p14:xfrm>
                <a:off x="6777973" y="2304597"/>
                <a:ext cx="12240" cy="181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6475C81-6BD1-4BFF-9929-288F18C5B2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68973" y="2295957"/>
                  <a:ext cx="29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485161-A2A7-4713-B432-874E9599FB6E}"/>
                    </a:ext>
                  </a:extLst>
                </p14:cNvPr>
                <p14:cNvContentPartPr/>
                <p14:nvPr/>
              </p14:nvContentPartPr>
              <p14:xfrm>
                <a:off x="6896773" y="2315037"/>
                <a:ext cx="94680" cy="173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485161-A2A7-4713-B432-874E9599FB6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87773" y="2306037"/>
                  <a:ext cx="112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D107A7-6B77-484B-8858-56ECED755C43}"/>
                    </a:ext>
                  </a:extLst>
                </p14:cNvPr>
                <p14:cNvContentPartPr/>
                <p14:nvPr/>
              </p14:nvContentPartPr>
              <p14:xfrm>
                <a:off x="7120693" y="2220717"/>
                <a:ext cx="241920" cy="222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D107A7-6B77-484B-8858-56ECED755C4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11693" y="2211717"/>
                  <a:ext cx="25956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54D474-58D6-42AC-B43A-680ED5BA5F11}"/>
              </a:ext>
            </a:extLst>
          </p:cNvPr>
          <p:cNvGrpSpPr/>
          <p:nvPr/>
        </p:nvGrpSpPr>
        <p:grpSpPr>
          <a:xfrm>
            <a:off x="7976773" y="1444557"/>
            <a:ext cx="1431360" cy="1341000"/>
            <a:chOff x="7976773" y="1444557"/>
            <a:chExt cx="1431360" cy="13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8F03D4-4DF0-411A-A6FE-C03687A8C491}"/>
                    </a:ext>
                  </a:extLst>
                </p14:cNvPr>
                <p14:cNvContentPartPr/>
                <p14:nvPr/>
              </p14:nvContentPartPr>
              <p14:xfrm>
                <a:off x="7976773" y="1699437"/>
                <a:ext cx="177840" cy="30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8F03D4-4DF0-411A-A6FE-C03687A8C49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67773" y="1690437"/>
                  <a:ext cx="1954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45639C3-BB42-4D32-8268-9ADC4ED28031}"/>
                    </a:ext>
                  </a:extLst>
                </p14:cNvPr>
                <p14:cNvContentPartPr/>
                <p14:nvPr/>
              </p14:nvContentPartPr>
              <p14:xfrm>
                <a:off x="8239213" y="1584957"/>
                <a:ext cx="178560" cy="20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45639C3-BB42-4D32-8268-9ADC4ED2803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30213" y="1576317"/>
                  <a:ext cx="196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0604C3-4405-444D-A84D-DA57D9362AA0}"/>
                    </a:ext>
                  </a:extLst>
                </p14:cNvPr>
                <p14:cNvContentPartPr/>
                <p14:nvPr/>
              </p14:nvContentPartPr>
              <p14:xfrm>
                <a:off x="8530813" y="1645077"/>
                <a:ext cx="6120" cy="28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0604C3-4405-444D-A84D-DA57D9362A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22173" y="1636077"/>
                  <a:ext cx="23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CA1D814-D772-4F3F-AACF-0D972426730C}"/>
                    </a:ext>
                  </a:extLst>
                </p14:cNvPr>
                <p14:cNvContentPartPr/>
                <p14:nvPr/>
              </p14:nvContentPartPr>
              <p14:xfrm>
                <a:off x="8608573" y="1562637"/>
                <a:ext cx="22320" cy="167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CA1D814-D772-4F3F-AACF-0D972426730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99933" y="1553637"/>
                  <a:ext cx="39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B82D23-DB87-48FA-864A-CE7F860FFEEE}"/>
                    </a:ext>
                  </a:extLst>
                </p14:cNvPr>
                <p14:cNvContentPartPr/>
                <p14:nvPr/>
              </p14:nvContentPartPr>
              <p14:xfrm>
                <a:off x="8686693" y="1547877"/>
                <a:ext cx="150120" cy="153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B82D23-DB87-48FA-864A-CE7F860FFEE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678053" y="1538877"/>
                  <a:ext cx="167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C8D1228-EDCC-4D38-A302-75AF5F60F412}"/>
                    </a:ext>
                  </a:extLst>
                </p14:cNvPr>
                <p14:cNvContentPartPr/>
                <p14:nvPr/>
              </p14:nvContentPartPr>
              <p14:xfrm>
                <a:off x="8919253" y="1477677"/>
                <a:ext cx="191520" cy="184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C8D1228-EDCC-4D38-A302-75AF5F60F4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10253" y="1469037"/>
                  <a:ext cx="209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8DE0A5-A803-4627-BFB1-080871919D95}"/>
                    </a:ext>
                  </a:extLst>
                </p14:cNvPr>
                <p14:cNvContentPartPr/>
                <p14:nvPr/>
              </p14:nvContentPartPr>
              <p14:xfrm>
                <a:off x="8210773" y="2136837"/>
                <a:ext cx="155520" cy="217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8DE0A5-A803-4627-BFB1-080871919D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01773" y="2128197"/>
                  <a:ext cx="173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AB61D36-199E-4702-97C6-0409D285EB38}"/>
                    </a:ext>
                  </a:extLst>
                </p14:cNvPr>
                <p14:cNvContentPartPr/>
                <p14:nvPr/>
              </p14:nvContentPartPr>
              <p14:xfrm>
                <a:off x="8296813" y="2208117"/>
                <a:ext cx="59400" cy="252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AB61D36-199E-4702-97C6-0409D285EB3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87813" y="2199117"/>
                  <a:ext cx="770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EABE37-120A-4BEE-9A93-9F6D5F3FE257}"/>
                    </a:ext>
                  </a:extLst>
                </p14:cNvPr>
                <p14:cNvContentPartPr/>
                <p14:nvPr/>
              </p14:nvContentPartPr>
              <p14:xfrm>
                <a:off x="8463133" y="2315037"/>
                <a:ext cx="23760" cy="29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EABE37-120A-4BEE-9A93-9F6D5F3FE25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54133" y="2306397"/>
                  <a:ext cx="414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DC1EDD4-427A-4ED6-8643-4C3A037DC0FD}"/>
                    </a:ext>
                  </a:extLst>
                </p14:cNvPr>
                <p14:cNvContentPartPr/>
                <p14:nvPr/>
              </p14:nvContentPartPr>
              <p14:xfrm>
                <a:off x="8559973" y="2171757"/>
                <a:ext cx="39600" cy="262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DC1EDD4-427A-4ED6-8643-4C3A037DC0F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50973" y="2163117"/>
                  <a:ext cx="572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A402290-95E7-440C-B64D-EAEADBCF691C}"/>
                    </a:ext>
                  </a:extLst>
                </p14:cNvPr>
                <p14:cNvContentPartPr/>
                <p14:nvPr/>
              </p14:nvContentPartPr>
              <p14:xfrm>
                <a:off x="8684173" y="2181837"/>
                <a:ext cx="67320" cy="2397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A402290-95E7-440C-B64D-EAEADBCF691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75533" y="2172837"/>
                  <a:ext cx="84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F1210E-2E97-476C-98C7-8E91D735C3A8}"/>
                    </a:ext>
                  </a:extLst>
                </p14:cNvPr>
                <p14:cNvContentPartPr/>
                <p14:nvPr/>
              </p14:nvContentPartPr>
              <p14:xfrm>
                <a:off x="8802613" y="2182197"/>
                <a:ext cx="63720" cy="249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F1210E-2E97-476C-98C7-8E91D735C3A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93973" y="2173197"/>
                  <a:ext cx="81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A9DD889-E427-423F-9983-722233D5BA4C}"/>
                    </a:ext>
                  </a:extLst>
                </p14:cNvPr>
                <p14:cNvContentPartPr/>
                <p14:nvPr/>
              </p14:nvContentPartPr>
              <p14:xfrm>
                <a:off x="8930053" y="2154477"/>
                <a:ext cx="92160" cy="208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A9DD889-E427-423F-9983-722233D5BA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21053" y="2145837"/>
                  <a:ext cx="109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4B49009-EA43-4C05-9316-4072746C8DB8}"/>
                    </a:ext>
                  </a:extLst>
                </p14:cNvPr>
                <p14:cNvContentPartPr/>
                <p14:nvPr/>
              </p14:nvContentPartPr>
              <p14:xfrm>
                <a:off x="8887213" y="2222877"/>
                <a:ext cx="202320" cy="92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4B49009-EA43-4C05-9316-4072746C8DB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78573" y="2213877"/>
                  <a:ext cx="219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70771DA-92FA-4033-92C5-1EDF009F94C3}"/>
                    </a:ext>
                  </a:extLst>
                </p14:cNvPr>
                <p14:cNvContentPartPr/>
                <p14:nvPr/>
              </p14:nvContentPartPr>
              <p14:xfrm>
                <a:off x="9056773" y="1444557"/>
                <a:ext cx="351360" cy="1341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70771DA-92FA-4033-92C5-1EDF009F94C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48133" y="1435557"/>
                  <a:ext cx="369000" cy="135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14A5741-53A4-4D5F-A56A-717A694C2E94}"/>
              </a:ext>
            </a:extLst>
          </p:cNvPr>
          <p:cNvGrpSpPr/>
          <p:nvPr/>
        </p:nvGrpSpPr>
        <p:grpSpPr>
          <a:xfrm>
            <a:off x="5392693" y="3594117"/>
            <a:ext cx="566640" cy="318960"/>
            <a:chOff x="5392693" y="3594117"/>
            <a:chExt cx="56664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495E48A-572C-4E09-93BA-71D66220CC2E}"/>
                    </a:ext>
                  </a:extLst>
                </p14:cNvPr>
                <p14:cNvContentPartPr/>
                <p14:nvPr/>
              </p14:nvContentPartPr>
              <p14:xfrm>
                <a:off x="5392693" y="3594117"/>
                <a:ext cx="176760" cy="22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495E48A-572C-4E09-93BA-71D66220CC2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383693" y="3585477"/>
                  <a:ext cx="1944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A8EF663-ED02-44EB-A012-8D09BCEEB435}"/>
                    </a:ext>
                  </a:extLst>
                </p14:cNvPr>
                <p14:cNvContentPartPr/>
                <p14:nvPr/>
              </p14:nvContentPartPr>
              <p14:xfrm>
                <a:off x="5622373" y="3725517"/>
                <a:ext cx="51480" cy="178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A8EF663-ED02-44EB-A012-8D09BCEEB43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13373" y="3716517"/>
                  <a:ext cx="69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76D5473-0638-4B52-A59F-F900DA4A4634}"/>
                    </a:ext>
                  </a:extLst>
                </p14:cNvPr>
                <p14:cNvContentPartPr/>
                <p14:nvPr/>
              </p14:nvContentPartPr>
              <p14:xfrm>
                <a:off x="5599333" y="3736317"/>
                <a:ext cx="136440" cy="176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76D5473-0638-4B52-A59F-F900DA4A463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90333" y="3727677"/>
                  <a:ext cx="154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2D1C12D-0218-42B7-8C3C-0AEA31A838DB}"/>
                    </a:ext>
                  </a:extLst>
                </p14:cNvPr>
                <p14:cNvContentPartPr/>
                <p14:nvPr/>
              </p14:nvContentPartPr>
              <p14:xfrm>
                <a:off x="5855653" y="3699957"/>
                <a:ext cx="103680" cy="5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2D1C12D-0218-42B7-8C3C-0AEA31A838D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47013" y="3691317"/>
                  <a:ext cx="1213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505E62D-88E5-4A9E-91A4-2F303546EC26}"/>
                    </a:ext>
                  </a:extLst>
                </p14:cNvPr>
                <p14:cNvContentPartPr/>
                <p14:nvPr/>
              </p14:nvContentPartPr>
              <p14:xfrm>
                <a:off x="5807413" y="3621477"/>
                <a:ext cx="104400" cy="3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505E62D-88E5-4A9E-91A4-2F303546EC2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98413" y="3612477"/>
                  <a:ext cx="1220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04E042B-7948-4117-99C9-F5E43D9F3411}"/>
              </a:ext>
            </a:extLst>
          </p:cNvPr>
          <p:cNvGrpSpPr/>
          <p:nvPr/>
        </p:nvGrpSpPr>
        <p:grpSpPr>
          <a:xfrm>
            <a:off x="6243013" y="3286677"/>
            <a:ext cx="1262160" cy="1162080"/>
            <a:chOff x="6243013" y="3286677"/>
            <a:chExt cx="1262160" cy="11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5610B0E3-D72A-42E5-BCFB-D0E46A65D6C8}"/>
                    </a:ext>
                  </a:extLst>
                </p14:cNvPr>
                <p14:cNvContentPartPr/>
                <p14:nvPr/>
              </p14:nvContentPartPr>
              <p14:xfrm>
                <a:off x="6243013" y="3286677"/>
                <a:ext cx="357480" cy="11620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5610B0E3-D72A-42E5-BCFB-D0E46A65D6C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34013" y="3277677"/>
                  <a:ext cx="375120" cy="11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4A0CC2-8B1C-42E9-9A57-7AA2C6B81BDA}"/>
                    </a:ext>
                  </a:extLst>
                </p14:cNvPr>
                <p14:cNvContentPartPr/>
                <p14:nvPr/>
              </p14:nvContentPartPr>
              <p14:xfrm>
                <a:off x="6499693" y="3521037"/>
                <a:ext cx="129240" cy="108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4A0CC2-8B1C-42E9-9A57-7AA2C6B81BD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90693" y="3512397"/>
                  <a:ext cx="146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D49232-E1A3-4216-8D52-37893E2E7699}"/>
                    </a:ext>
                  </a:extLst>
                </p14:cNvPr>
                <p14:cNvContentPartPr/>
                <p14:nvPr/>
              </p14:nvContentPartPr>
              <p14:xfrm>
                <a:off x="6459373" y="3419517"/>
                <a:ext cx="122400" cy="63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D49232-E1A3-4216-8D52-37893E2E76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50373" y="3410877"/>
                  <a:ext cx="140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E6574D6-7D9E-407B-98C8-D73262F78EDC}"/>
                    </a:ext>
                  </a:extLst>
                </p14:cNvPr>
                <p14:cNvContentPartPr/>
                <p14:nvPr/>
              </p14:nvContentPartPr>
              <p14:xfrm>
                <a:off x="6663493" y="3384957"/>
                <a:ext cx="94680" cy="207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E6574D6-7D9E-407B-98C8-D73262F78ED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54493" y="3376317"/>
                  <a:ext cx="112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91A5DE0-5497-4D67-9DB8-C8F99B6BF6C3}"/>
                    </a:ext>
                  </a:extLst>
                </p14:cNvPr>
                <p14:cNvContentPartPr/>
                <p14:nvPr/>
              </p14:nvContentPartPr>
              <p14:xfrm>
                <a:off x="6854293" y="3517437"/>
                <a:ext cx="8280" cy="4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91A5DE0-5497-4D67-9DB8-C8F99B6BF6C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45293" y="3508437"/>
                  <a:ext cx="25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FB9FC2-7EC1-4B79-95BA-2B327EA51060}"/>
                    </a:ext>
                  </a:extLst>
                </p14:cNvPr>
                <p14:cNvContentPartPr/>
                <p14:nvPr/>
              </p14:nvContentPartPr>
              <p14:xfrm>
                <a:off x="6915853" y="3327717"/>
                <a:ext cx="124200" cy="231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FB9FC2-7EC1-4B79-95BA-2B327EA5106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907213" y="3318717"/>
                  <a:ext cx="1418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1A0975-6F85-4923-A80A-B5D0BEE63A2D}"/>
                    </a:ext>
                  </a:extLst>
                </p14:cNvPr>
                <p14:cNvContentPartPr/>
                <p14:nvPr/>
              </p14:nvContentPartPr>
              <p14:xfrm>
                <a:off x="7101253" y="3326637"/>
                <a:ext cx="178200" cy="18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1A0975-6F85-4923-A80A-B5D0BEE63A2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92253" y="3317997"/>
                  <a:ext cx="195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5A2637-1D37-4F78-A165-F128FF33AC95}"/>
                    </a:ext>
                  </a:extLst>
                </p14:cNvPr>
                <p14:cNvContentPartPr/>
                <p14:nvPr/>
              </p14:nvContentPartPr>
              <p14:xfrm>
                <a:off x="7334533" y="3352557"/>
                <a:ext cx="96480" cy="19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5A2637-1D37-4F78-A165-F128FF33AC9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325893" y="3343557"/>
                  <a:ext cx="114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1E5C302-E47B-49D9-8DF1-3C4F890CD837}"/>
                    </a:ext>
                  </a:extLst>
                </p14:cNvPr>
                <p14:cNvContentPartPr/>
                <p14:nvPr/>
              </p14:nvContentPartPr>
              <p14:xfrm>
                <a:off x="7344253" y="3304677"/>
                <a:ext cx="160920" cy="80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1E5C302-E47B-49D9-8DF1-3C4F890CD83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35613" y="3296037"/>
                  <a:ext cx="17856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ADA077E-6BC7-4144-AADC-E10111A9046B}"/>
              </a:ext>
            </a:extLst>
          </p:cNvPr>
          <p:cNvGrpSpPr/>
          <p:nvPr/>
        </p:nvGrpSpPr>
        <p:grpSpPr>
          <a:xfrm>
            <a:off x="6449293" y="3861957"/>
            <a:ext cx="897480" cy="263880"/>
            <a:chOff x="6449293" y="3861957"/>
            <a:chExt cx="8974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3946F1-7D51-47E5-ABD1-17581A69FCAB}"/>
                    </a:ext>
                  </a:extLst>
                </p14:cNvPr>
                <p14:cNvContentPartPr/>
                <p14:nvPr/>
              </p14:nvContentPartPr>
              <p14:xfrm>
                <a:off x="6449293" y="3999477"/>
                <a:ext cx="145080" cy="126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3946F1-7D51-47E5-ABD1-17581A69FCA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40293" y="3990837"/>
                  <a:ext cx="162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B2ED83-5A6B-4002-AFBF-B0AE2B3355F3}"/>
                    </a:ext>
                  </a:extLst>
                </p14:cNvPr>
                <p14:cNvContentPartPr/>
                <p14:nvPr/>
              </p14:nvContentPartPr>
              <p14:xfrm>
                <a:off x="6459373" y="3919557"/>
                <a:ext cx="207360" cy="98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B2ED83-5A6B-4002-AFBF-B0AE2B3355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50373" y="3910557"/>
                  <a:ext cx="225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8528FD2-1CB3-488B-A6B4-76CC387CCD75}"/>
                    </a:ext>
                  </a:extLst>
                </p14:cNvPr>
                <p14:cNvContentPartPr/>
                <p14:nvPr/>
              </p14:nvContentPartPr>
              <p14:xfrm>
                <a:off x="6750613" y="3929637"/>
                <a:ext cx="196920" cy="147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8528FD2-1CB3-488B-A6B4-76CC387CCD7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41973" y="3920637"/>
                  <a:ext cx="214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4BE74F2-BCFE-4942-971C-58EF779290B1}"/>
                    </a:ext>
                  </a:extLst>
                </p14:cNvPr>
                <p14:cNvContentPartPr/>
                <p14:nvPr/>
              </p14:nvContentPartPr>
              <p14:xfrm>
                <a:off x="7032853" y="3916317"/>
                <a:ext cx="133920" cy="139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4BE74F2-BCFE-4942-971C-58EF779290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023853" y="3907677"/>
                  <a:ext cx="151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8837965-BCC4-405B-A4DD-E9EE345E58A1}"/>
                    </a:ext>
                  </a:extLst>
                </p14:cNvPr>
                <p14:cNvContentPartPr/>
                <p14:nvPr/>
              </p14:nvContentPartPr>
              <p14:xfrm>
                <a:off x="7052653" y="3861957"/>
                <a:ext cx="149040" cy="58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8837965-BCC4-405B-A4DD-E9EE345E58A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43653" y="3853317"/>
                  <a:ext cx="1666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ABEFEC0-8EE3-4C14-90F2-F8D2EE7BBEEE}"/>
                    </a:ext>
                  </a:extLst>
                </p14:cNvPr>
                <p14:cNvContentPartPr/>
                <p14:nvPr/>
              </p14:nvContentPartPr>
              <p14:xfrm>
                <a:off x="7266133" y="3881397"/>
                <a:ext cx="80640" cy="165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ABEFEC0-8EE3-4C14-90F2-F8D2EE7BBEE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257493" y="3872397"/>
                  <a:ext cx="982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7F8B5B9-884D-4254-B90C-0A85654B0168}"/>
              </a:ext>
            </a:extLst>
          </p:cNvPr>
          <p:cNvGrpSpPr/>
          <p:nvPr/>
        </p:nvGrpSpPr>
        <p:grpSpPr>
          <a:xfrm>
            <a:off x="8025013" y="3285957"/>
            <a:ext cx="770040" cy="227520"/>
            <a:chOff x="8025013" y="3285957"/>
            <a:chExt cx="7700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58E5CC-0C61-4419-9F67-8DEAEC9E5911}"/>
                    </a:ext>
                  </a:extLst>
                </p14:cNvPr>
                <p14:cNvContentPartPr/>
                <p14:nvPr/>
              </p14:nvContentPartPr>
              <p14:xfrm>
                <a:off x="8054533" y="3336357"/>
                <a:ext cx="130320" cy="177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58E5CC-0C61-4419-9F67-8DEAEC9E591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5533" y="3327717"/>
                  <a:ext cx="147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B76FF9-89EC-42ED-9544-3D13524986CE}"/>
                    </a:ext>
                  </a:extLst>
                </p14:cNvPr>
                <p14:cNvContentPartPr/>
                <p14:nvPr/>
              </p14:nvContentPartPr>
              <p14:xfrm>
                <a:off x="8025013" y="3316917"/>
                <a:ext cx="136800" cy="979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B76FF9-89EC-42ED-9544-3D13524986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16013" y="3308277"/>
                  <a:ext cx="1544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D7B809F-97DD-4C11-9AD3-4C913CD59D22}"/>
                    </a:ext>
                  </a:extLst>
                </p14:cNvPr>
                <p14:cNvContentPartPr/>
                <p14:nvPr/>
              </p14:nvContentPartPr>
              <p14:xfrm>
                <a:off x="8258293" y="3319437"/>
                <a:ext cx="163080" cy="163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D7B809F-97DD-4C11-9AD3-4C913CD59D2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49653" y="3310437"/>
                  <a:ext cx="180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42FBC19-0957-4333-86AE-C0C561BD06B7}"/>
                    </a:ext>
                  </a:extLst>
                </p14:cNvPr>
                <p14:cNvContentPartPr/>
                <p14:nvPr/>
              </p14:nvContentPartPr>
              <p14:xfrm>
                <a:off x="8502013" y="3297837"/>
                <a:ext cx="88920" cy="174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42FBC19-0957-4333-86AE-C0C561BD06B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493373" y="3288837"/>
                  <a:ext cx="106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6A54F3-EBD4-46C5-AFE0-7DD025012C22}"/>
                    </a:ext>
                  </a:extLst>
                </p14:cNvPr>
                <p14:cNvContentPartPr/>
                <p14:nvPr/>
              </p14:nvContentPartPr>
              <p14:xfrm>
                <a:off x="8491933" y="3287757"/>
                <a:ext cx="119880" cy="39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6A54F3-EBD4-46C5-AFE0-7DD025012C2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82933" y="3278757"/>
                  <a:ext cx="137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5FED0E9-0028-44DC-BEA9-6370FF5D8720}"/>
                    </a:ext>
                  </a:extLst>
                </p14:cNvPr>
                <p14:cNvContentPartPr/>
                <p14:nvPr/>
              </p14:nvContentPartPr>
              <p14:xfrm>
                <a:off x="8695333" y="3285957"/>
                <a:ext cx="99720" cy="15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5FED0E9-0028-44DC-BEA9-6370FF5D87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86693" y="3277317"/>
                  <a:ext cx="117360" cy="17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02874E2-BE27-4DF3-A168-F8C3527E09E5}"/>
                  </a:ext>
                </a:extLst>
              </p14:cNvPr>
              <p14:cNvContentPartPr/>
              <p14:nvPr/>
            </p14:nvContentPartPr>
            <p14:xfrm>
              <a:off x="8815213" y="3083277"/>
              <a:ext cx="281880" cy="1008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02874E2-BE27-4DF3-A168-F8C3527E09E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806573" y="3074637"/>
                <a:ext cx="299520" cy="10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24B5DAE-B477-444A-855D-1338707F212C}"/>
              </a:ext>
            </a:extLst>
          </p:cNvPr>
          <p:cNvGrpSpPr/>
          <p:nvPr/>
        </p:nvGrpSpPr>
        <p:grpSpPr>
          <a:xfrm>
            <a:off x="7918453" y="3772677"/>
            <a:ext cx="718200" cy="245880"/>
            <a:chOff x="7918453" y="3772677"/>
            <a:chExt cx="71820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D675B3-725E-4D5F-991C-DA9C71BF3FE1}"/>
                    </a:ext>
                  </a:extLst>
                </p14:cNvPr>
                <p14:cNvContentPartPr/>
                <p14:nvPr/>
              </p14:nvContentPartPr>
              <p14:xfrm>
                <a:off x="7926013" y="3887157"/>
                <a:ext cx="126720" cy="131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D675B3-725E-4D5F-991C-DA9C71BF3FE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17013" y="3878517"/>
                  <a:ext cx="1443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977A424-FF7F-4A78-A0FF-696689D14F73}"/>
                    </a:ext>
                  </a:extLst>
                </p14:cNvPr>
                <p14:cNvContentPartPr/>
                <p14:nvPr/>
              </p14:nvContentPartPr>
              <p14:xfrm>
                <a:off x="7918453" y="3812637"/>
                <a:ext cx="231120" cy="69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977A424-FF7F-4A78-A0FF-696689D14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09453" y="3803997"/>
                  <a:ext cx="248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F0418BE-A5FB-403F-B230-5D4885BABFA5}"/>
                    </a:ext>
                  </a:extLst>
                </p14:cNvPr>
                <p14:cNvContentPartPr/>
                <p14:nvPr/>
              </p14:nvContentPartPr>
              <p14:xfrm>
                <a:off x="8169013" y="3861597"/>
                <a:ext cx="68400" cy="117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F0418BE-A5FB-403F-B230-5D4885BABFA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60373" y="3852957"/>
                  <a:ext cx="86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9C7AB52-660A-4E7B-9537-8BAB5D193CAC}"/>
                    </a:ext>
                  </a:extLst>
                </p14:cNvPr>
                <p14:cNvContentPartPr/>
                <p14:nvPr/>
              </p14:nvContentPartPr>
              <p14:xfrm>
                <a:off x="8268733" y="3852957"/>
                <a:ext cx="235440" cy="96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9C7AB52-660A-4E7B-9537-8BAB5D193CA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259733" y="3844317"/>
                  <a:ext cx="253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A3D68AE-A374-4E00-BB74-35F5361F2475}"/>
                    </a:ext>
                  </a:extLst>
                </p14:cNvPr>
                <p14:cNvContentPartPr/>
                <p14:nvPr/>
              </p14:nvContentPartPr>
              <p14:xfrm>
                <a:off x="8502013" y="3837837"/>
                <a:ext cx="134640" cy="92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A3D68AE-A374-4E00-BB74-35F5361F247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493373" y="3828837"/>
                  <a:ext cx="152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4AA45F0-154B-4727-9D01-658459132C2B}"/>
                    </a:ext>
                  </a:extLst>
                </p14:cNvPr>
                <p14:cNvContentPartPr/>
                <p14:nvPr/>
              </p14:nvContentPartPr>
              <p14:xfrm>
                <a:off x="8453413" y="3772677"/>
                <a:ext cx="83880" cy="892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4AA45F0-154B-4727-9D01-658459132C2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444413" y="3764037"/>
                  <a:ext cx="1015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B3F10B3-0439-41B9-8208-2AC46D984EB6}"/>
              </a:ext>
            </a:extLst>
          </p:cNvPr>
          <p:cNvGrpSpPr/>
          <p:nvPr/>
        </p:nvGrpSpPr>
        <p:grpSpPr>
          <a:xfrm>
            <a:off x="5423293" y="4754037"/>
            <a:ext cx="1021320" cy="490680"/>
            <a:chOff x="5423293" y="4754037"/>
            <a:chExt cx="102132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2F41B53-C871-4647-AF43-7B3B212537C2}"/>
                    </a:ext>
                  </a:extLst>
                </p14:cNvPr>
                <p14:cNvContentPartPr/>
                <p14:nvPr/>
              </p14:nvContentPartPr>
              <p14:xfrm>
                <a:off x="5423293" y="5010357"/>
                <a:ext cx="172440" cy="216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2F41B53-C871-4647-AF43-7B3B212537C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14274" y="5001717"/>
                  <a:ext cx="190117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E29C2F-FAE4-4054-A6AD-DBD6E3F9E1D2}"/>
                    </a:ext>
                  </a:extLst>
                </p14:cNvPr>
                <p14:cNvContentPartPr/>
                <p14:nvPr/>
              </p14:nvContentPartPr>
              <p14:xfrm>
                <a:off x="5593213" y="5014317"/>
                <a:ext cx="245880" cy="192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E29C2F-FAE4-4054-A6AD-DBD6E3F9E1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84573" y="5005677"/>
                  <a:ext cx="2635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21C39FE-C332-4A89-8925-8DFC1311F9B7}"/>
                    </a:ext>
                  </a:extLst>
                </p14:cNvPr>
                <p14:cNvContentPartPr/>
                <p14:nvPr/>
              </p14:nvContentPartPr>
              <p14:xfrm>
                <a:off x="5816053" y="4847277"/>
                <a:ext cx="124920" cy="46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21C39FE-C332-4A89-8925-8DFC1311F9B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07413" y="4838277"/>
                  <a:ext cx="142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57D393B-D19C-40BB-9295-02D41F1A5871}"/>
                    </a:ext>
                  </a:extLst>
                </p14:cNvPr>
                <p14:cNvContentPartPr/>
                <p14:nvPr/>
              </p14:nvContentPartPr>
              <p14:xfrm>
                <a:off x="5982013" y="4754037"/>
                <a:ext cx="30240" cy="186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57D393B-D19C-40BB-9295-02D41F1A587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73373" y="4745037"/>
                  <a:ext cx="478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9757DDD-78BD-4242-A324-B2AC0A08F87B}"/>
                    </a:ext>
                  </a:extLst>
                </p14:cNvPr>
                <p14:cNvContentPartPr/>
                <p14:nvPr/>
              </p14:nvContentPartPr>
              <p14:xfrm>
                <a:off x="6111613" y="4942677"/>
                <a:ext cx="122760" cy="1951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9757DDD-78BD-4242-A324-B2AC0A08F87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102613" y="4934037"/>
                  <a:ext cx="140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6104089-B860-46E3-A431-749650BA2885}"/>
                    </a:ext>
                  </a:extLst>
                </p14:cNvPr>
                <p14:cNvContentPartPr/>
                <p14:nvPr/>
              </p14:nvContentPartPr>
              <p14:xfrm>
                <a:off x="6312493" y="5067957"/>
                <a:ext cx="10440" cy="153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6104089-B860-46E3-A431-749650BA288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303853" y="5059317"/>
                  <a:ext cx="28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1972F6-462E-4966-998B-9C655C471F89}"/>
                    </a:ext>
                  </a:extLst>
                </p14:cNvPr>
                <p14:cNvContentPartPr/>
                <p14:nvPr/>
              </p14:nvContentPartPr>
              <p14:xfrm>
                <a:off x="6322573" y="5048877"/>
                <a:ext cx="122040" cy="19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1972F6-462E-4966-998B-9C655C471F8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13933" y="5039877"/>
                  <a:ext cx="13968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F2FA9C0-9D1D-4407-BA07-2252A0D325CA}"/>
              </a:ext>
            </a:extLst>
          </p:cNvPr>
          <p:cNvGrpSpPr/>
          <p:nvPr/>
        </p:nvGrpSpPr>
        <p:grpSpPr>
          <a:xfrm>
            <a:off x="6718213" y="4707237"/>
            <a:ext cx="1352160" cy="898560"/>
            <a:chOff x="6718213" y="4707237"/>
            <a:chExt cx="1352160" cy="89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D470221-A653-439B-9A4D-4F71FB9001D6}"/>
                    </a:ext>
                  </a:extLst>
                </p14:cNvPr>
                <p14:cNvContentPartPr/>
                <p14:nvPr/>
              </p14:nvContentPartPr>
              <p14:xfrm>
                <a:off x="6750973" y="5056077"/>
                <a:ext cx="114840" cy="63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D470221-A653-439B-9A4D-4F71FB9001D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42333" y="5047437"/>
                  <a:ext cx="1324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54E5766-4F4B-4803-AD0B-92A3AE169D5C}"/>
                    </a:ext>
                  </a:extLst>
                </p14:cNvPr>
                <p14:cNvContentPartPr/>
                <p14:nvPr/>
              </p14:nvContentPartPr>
              <p14:xfrm>
                <a:off x="6718213" y="4947357"/>
                <a:ext cx="118080" cy="33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54E5766-4F4B-4803-AD0B-92A3AE169D5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709573" y="4938717"/>
                  <a:ext cx="135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6BAA772-0434-4088-910A-A2BFDEC6BD76}"/>
                    </a:ext>
                  </a:extLst>
                </p14:cNvPr>
                <p14:cNvContentPartPr/>
                <p14:nvPr/>
              </p14:nvContentPartPr>
              <p14:xfrm>
                <a:off x="7373413" y="4827477"/>
                <a:ext cx="14400" cy="161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6BAA772-0434-4088-910A-A2BFDEC6BD7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64413" y="4818477"/>
                  <a:ext cx="32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EBB73EA-D4D2-4578-92DA-1959D144476F}"/>
                    </a:ext>
                  </a:extLst>
                </p14:cNvPr>
                <p14:cNvContentPartPr/>
                <p14:nvPr/>
              </p14:nvContentPartPr>
              <p14:xfrm>
                <a:off x="7461253" y="4793997"/>
                <a:ext cx="25560" cy="150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EBB73EA-D4D2-4578-92DA-1959D144476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452253" y="4785357"/>
                  <a:ext cx="43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0D892D5-C113-4821-8F4D-63A1F6D27EE9}"/>
                    </a:ext>
                  </a:extLst>
                </p14:cNvPr>
                <p14:cNvContentPartPr/>
                <p14:nvPr/>
              </p14:nvContentPartPr>
              <p14:xfrm>
                <a:off x="7577893" y="4863837"/>
                <a:ext cx="43200" cy="29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0D892D5-C113-4821-8F4D-63A1F6D27EE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568893" y="4854837"/>
                  <a:ext cx="60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F8C5A04-279D-4582-820F-EB01C05467E3}"/>
                    </a:ext>
                  </a:extLst>
                </p14:cNvPr>
                <p14:cNvContentPartPr/>
                <p14:nvPr/>
              </p14:nvContentPartPr>
              <p14:xfrm>
                <a:off x="7762573" y="4707597"/>
                <a:ext cx="154800" cy="241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F8C5A04-279D-4582-820F-EB01C05467E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753573" y="4698957"/>
                  <a:ext cx="1724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154BD-F439-4A13-A50E-D092F1235C19}"/>
                    </a:ext>
                  </a:extLst>
                </p14:cNvPr>
                <p14:cNvContentPartPr/>
                <p14:nvPr/>
              </p14:nvContentPartPr>
              <p14:xfrm>
                <a:off x="7664293" y="4788597"/>
                <a:ext cx="93240" cy="2145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154BD-F439-4A13-A50E-D092F1235C1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655293" y="4779957"/>
                  <a:ext cx="110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6B5A41-0177-49F5-8DD7-ADE1FF45AC95}"/>
                    </a:ext>
                  </a:extLst>
                </p14:cNvPr>
                <p14:cNvContentPartPr/>
                <p14:nvPr/>
              </p14:nvContentPartPr>
              <p14:xfrm>
                <a:off x="7979653" y="4730277"/>
                <a:ext cx="90720" cy="211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6B5A41-0177-49F5-8DD7-ADE1FF45AC9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70653" y="4721277"/>
                  <a:ext cx="1083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F6EF3D-5FBD-408A-B213-539783DFB506}"/>
                    </a:ext>
                  </a:extLst>
                </p14:cNvPr>
                <p14:cNvContentPartPr/>
                <p14:nvPr/>
              </p14:nvContentPartPr>
              <p14:xfrm>
                <a:off x="7440373" y="5360277"/>
                <a:ext cx="30600" cy="92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F6EF3D-5FBD-408A-B213-539783DFB50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31733" y="5351637"/>
                  <a:ext cx="482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E67135F-3610-4BC9-8BCA-26655CD5ED80}"/>
                    </a:ext>
                  </a:extLst>
                </p14:cNvPr>
                <p14:cNvContentPartPr/>
                <p14:nvPr/>
              </p14:nvContentPartPr>
              <p14:xfrm>
                <a:off x="7538653" y="5263437"/>
                <a:ext cx="106560" cy="202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E67135F-3610-4BC9-8BCA-26655CD5ED8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29653" y="5254797"/>
                  <a:ext cx="124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F4B0B40-8BB1-42AD-870A-5CA357B84679}"/>
                    </a:ext>
                  </a:extLst>
                </p14:cNvPr>
                <p14:cNvContentPartPr/>
                <p14:nvPr/>
              </p14:nvContentPartPr>
              <p14:xfrm>
                <a:off x="7665013" y="5305197"/>
                <a:ext cx="16920" cy="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F4B0B40-8BB1-42AD-870A-5CA357B8467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656373" y="5296197"/>
                  <a:ext cx="34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431D0A-A88F-44BB-BE5F-0661FFEAA589}"/>
                    </a:ext>
                  </a:extLst>
                </p14:cNvPr>
                <p14:cNvContentPartPr/>
                <p14:nvPr/>
              </p14:nvContentPartPr>
              <p14:xfrm>
                <a:off x="7766533" y="5201877"/>
                <a:ext cx="165240" cy="239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431D0A-A88F-44BB-BE5F-0661FFEAA58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757893" y="5193237"/>
                  <a:ext cx="182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81B1144-2A69-4017-9BDE-338720D90002}"/>
                    </a:ext>
                  </a:extLst>
                </p14:cNvPr>
                <p14:cNvContentPartPr/>
                <p14:nvPr/>
              </p14:nvContentPartPr>
              <p14:xfrm>
                <a:off x="7440373" y="5299437"/>
                <a:ext cx="50040" cy="251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81B1144-2A69-4017-9BDE-338720D9000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431733" y="5290797"/>
                  <a:ext cx="67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3A37170-A000-4BDB-8943-D64CD5CC806F}"/>
                    </a:ext>
                  </a:extLst>
                </p14:cNvPr>
                <p14:cNvContentPartPr/>
                <p14:nvPr/>
              </p14:nvContentPartPr>
              <p14:xfrm>
                <a:off x="6993973" y="4707237"/>
                <a:ext cx="331200" cy="898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3A37170-A000-4BDB-8943-D64CD5CC806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984973" y="4698237"/>
                  <a:ext cx="348840" cy="91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D7DFAFC-AD22-489D-A7B7-A7CD9300B80A}"/>
              </a:ext>
            </a:extLst>
          </p:cNvPr>
          <p:cNvGrpSpPr/>
          <p:nvPr/>
        </p:nvGrpSpPr>
        <p:grpSpPr>
          <a:xfrm>
            <a:off x="8414173" y="4494117"/>
            <a:ext cx="932760" cy="915840"/>
            <a:chOff x="8414173" y="4494117"/>
            <a:chExt cx="932760" cy="9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12DF08C-B88F-435C-A135-D00D6639F2DC}"/>
                    </a:ext>
                  </a:extLst>
                </p14:cNvPr>
                <p14:cNvContentPartPr/>
                <p14:nvPr/>
              </p14:nvContentPartPr>
              <p14:xfrm>
                <a:off x="8463133" y="4750437"/>
                <a:ext cx="360" cy="130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12DF08C-B88F-435C-A135-D00D6639F2D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54133" y="4741437"/>
                  <a:ext cx="18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2843409-7F66-423C-9215-177ACB6FEB78}"/>
                    </a:ext>
                  </a:extLst>
                </p14:cNvPr>
                <p14:cNvContentPartPr/>
                <p14:nvPr/>
              </p14:nvContentPartPr>
              <p14:xfrm>
                <a:off x="8530813" y="4665477"/>
                <a:ext cx="122400" cy="189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2843409-7F66-423C-9215-177ACB6FEB7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22173" y="4656477"/>
                  <a:ext cx="140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3ED911-079B-4A79-B1A0-6A703284E73D}"/>
                    </a:ext>
                  </a:extLst>
                </p14:cNvPr>
                <p14:cNvContentPartPr/>
                <p14:nvPr/>
              </p14:nvContentPartPr>
              <p14:xfrm>
                <a:off x="8725213" y="4688517"/>
                <a:ext cx="36000" cy="105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43ED911-079B-4A79-B1A0-6A703284E73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716573" y="4679517"/>
                  <a:ext cx="53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1DDA421-5F5E-43DB-AA9F-06CD2066213B}"/>
                    </a:ext>
                  </a:extLst>
                </p14:cNvPr>
                <p14:cNvContentPartPr/>
                <p14:nvPr/>
              </p14:nvContentPartPr>
              <p14:xfrm>
                <a:off x="8822773" y="4618317"/>
                <a:ext cx="141480" cy="233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1DDA421-5F5E-43DB-AA9F-06CD2066213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14133" y="4609317"/>
                  <a:ext cx="159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0A14631-0283-48D5-90E9-7226AF74A4EA}"/>
                    </a:ext>
                  </a:extLst>
                </p14:cNvPr>
                <p14:cNvContentPartPr/>
                <p14:nvPr/>
              </p14:nvContentPartPr>
              <p14:xfrm>
                <a:off x="9030493" y="4591317"/>
                <a:ext cx="64440" cy="196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0A14631-0283-48D5-90E9-7226AF74A4E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21493" y="4582677"/>
                  <a:ext cx="820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FD4BF74-5D03-4627-AA87-DE4AB2C4B099}"/>
                    </a:ext>
                  </a:extLst>
                </p14:cNvPr>
                <p14:cNvContentPartPr/>
                <p14:nvPr/>
              </p14:nvContentPartPr>
              <p14:xfrm>
                <a:off x="8997733" y="4553517"/>
                <a:ext cx="221760" cy="87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FD4BF74-5D03-4627-AA87-DE4AB2C4B09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989093" y="4544517"/>
                  <a:ext cx="2394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D0B2FF-14F8-4F6C-A31D-576C8F054FD6}"/>
                    </a:ext>
                  </a:extLst>
                </p14:cNvPr>
                <p14:cNvContentPartPr/>
                <p14:nvPr/>
              </p14:nvContentPartPr>
              <p14:xfrm>
                <a:off x="8414173" y="5240757"/>
                <a:ext cx="12240" cy="169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D0B2FF-14F8-4F6C-A31D-576C8F054F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05533" y="5232117"/>
                  <a:ext cx="298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9B3872E-F26A-4180-AD7F-CF9DB04F3CC0}"/>
                    </a:ext>
                  </a:extLst>
                </p14:cNvPr>
                <p14:cNvContentPartPr/>
                <p14:nvPr/>
              </p14:nvContentPartPr>
              <p14:xfrm>
                <a:off x="8502013" y="5165877"/>
                <a:ext cx="98280" cy="2386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9B3872E-F26A-4180-AD7F-CF9DB04F3CC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93373" y="5157237"/>
                  <a:ext cx="11592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29C173B-27D3-48B5-82D5-F1B6AA6F5C85}"/>
                    </a:ext>
                  </a:extLst>
                </p14:cNvPr>
                <p14:cNvContentPartPr/>
                <p14:nvPr/>
              </p14:nvContentPartPr>
              <p14:xfrm>
                <a:off x="8657533" y="5269557"/>
                <a:ext cx="45720" cy="41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29C173B-27D3-48B5-82D5-F1B6AA6F5C8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48533" y="5260917"/>
                  <a:ext cx="63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E35DB94-3FB6-4021-8971-EE213294ED4E}"/>
                    </a:ext>
                  </a:extLst>
                </p14:cNvPr>
                <p14:cNvContentPartPr/>
                <p14:nvPr/>
              </p14:nvContentPartPr>
              <p14:xfrm>
                <a:off x="8755813" y="5165517"/>
                <a:ext cx="87480" cy="208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E35DB94-3FB6-4021-8971-EE213294ED4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747173" y="5156517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CEC31AB-9BC4-4299-9522-DB81F0F0809D}"/>
                    </a:ext>
                  </a:extLst>
                </p14:cNvPr>
                <p14:cNvContentPartPr/>
                <p14:nvPr/>
              </p14:nvContentPartPr>
              <p14:xfrm>
                <a:off x="8883613" y="5158317"/>
                <a:ext cx="97200" cy="197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CEC31AB-9BC4-4299-9522-DB81F0F0809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74973" y="5149677"/>
                  <a:ext cx="114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F84CDF-EE7B-40B3-9DFF-DF2EEBA2F38A}"/>
                    </a:ext>
                  </a:extLst>
                </p14:cNvPr>
                <p14:cNvContentPartPr/>
                <p14:nvPr/>
              </p14:nvContentPartPr>
              <p14:xfrm>
                <a:off x="9038413" y="4494117"/>
                <a:ext cx="308520" cy="907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F84CDF-EE7B-40B3-9DFF-DF2EEBA2F38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29773" y="4485117"/>
                  <a:ext cx="326160" cy="9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153620AA-B497-4EA7-8C22-4602CE62F61A}"/>
              </a:ext>
            </a:extLst>
          </p:cNvPr>
          <p:cNvGrpSpPr/>
          <p:nvPr/>
        </p:nvGrpSpPr>
        <p:grpSpPr>
          <a:xfrm>
            <a:off x="5284333" y="5998197"/>
            <a:ext cx="1346760" cy="471240"/>
            <a:chOff x="5284333" y="5998197"/>
            <a:chExt cx="134676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20751B3-6167-4FBF-8F01-7902610C87B8}"/>
                    </a:ext>
                  </a:extLst>
                </p14:cNvPr>
                <p14:cNvContentPartPr/>
                <p14:nvPr/>
              </p14:nvContentPartPr>
              <p14:xfrm>
                <a:off x="5284333" y="6196917"/>
                <a:ext cx="225360" cy="13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20751B3-6167-4FBF-8F01-7902610C87B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75333" y="6187917"/>
                  <a:ext cx="243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03449C9-8F48-4BBC-B839-3A4B33112EF1}"/>
                    </a:ext>
                  </a:extLst>
                </p14:cNvPr>
                <p14:cNvContentPartPr/>
                <p14:nvPr/>
              </p14:nvContentPartPr>
              <p14:xfrm>
                <a:off x="5478373" y="6076317"/>
                <a:ext cx="47520" cy="81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03449C9-8F48-4BBC-B839-3A4B33112EF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469373" y="6067677"/>
                  <a:ext cx="65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03DCEA-C805-4621-ABEE-AA726726E6F4}"/>
                    </a:ext>
                  </a:extLst>
                </p14:cNvPr>
                <p14:cNvContentPartPr/>
                <p14:nvPr/>
              </p14:nvContentPartPr>
              <p14:xfrm>
                <a:off x="5605093" y="6163437"/>
                <a:ext cx="116280" cy="306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03DCEA-C805-4621-ABEE-AA726726E6F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596093" y="6154797"/>
                  <a:ext cx="133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9C6D82B-F765-4959-83AB-BC29BD63E796}"/>
                    </a:ext>
                  </a:extLst>
                </p14:cNvPr>
                <p14:cNvContentPartPr/>
                <p14:nvPr/>
              </p14:nvContentPartPr>
              <p14:xfrm>
                <a:off x="5768533" y="6170997"/>
                <a:ext cx="204480" cy="149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9C6D82B-F765-4959-83AB-BC29BD63E7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59533" y="6161997"/>
                  <a:ext cx="222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253D0522-8439-4846-AF32-91B6D00E95E5}"/>
                    </a:ext>
                  </a:extLst>
                </p14:cNvPr>
                <p14:cNvContentPartPr/>
                <p14:nvPr/>
              </p14:nvContentPartPr>
              <p14:xfrm>
                <a:off x="6000733" y="5998197"/>
                <a:ext cx="630360" cy="313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253D0522-8439-4846-AF32-91B6D00E95E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992093" y="5989197"/>
                  <a:ext cx="64800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007B521-3B51-40A7-88BD-5E8A5B603748}"/>
              </a:ext>
            </a:extLst>
          </p:cNvPr>
          <p:cNvGrpSpPr/>
          <p:nvPr/>
        </p:nvGrpSpPr>
        <p:grpSpPr>
          <a:xfrm>
            <a:off x="6864013" y="6102597"/>
            <a:ext cx="110880" cy="143640"/>
            <a:chOff x="6864013" y="6102597"/>
            <a:chExt cx="11088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5F23C9D-FF89-47F4-A630-63ECFE13D72C}"/>
                    </a:ext>
                  </a:extLst>
                </p14:cNvPr>
                <p14:cNvContentPartPr/>
                <p14:nvPr/>
              </p14:nvContentPartPr>
              <p14:xfrm>
                <a:off x="6898933" y="6213477"/>
                <a:ext cx="75960" cy="32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5F23C9D-FF89-47F4-A630-63ECFE13D72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89933" y="6204477"/>
                  <a:ext cx="93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7CAEADC-E296-40C5-ADB3-594C442D594D}"/>
                    </a:ext>
                  </a:extLst>
                </p14:cNvPr>
                <p14:cNvContentPartPr/>
                <p14:nvPr/>
              </p14:nvContentPartPr>
              <p14:xfrm>
                <a:off x="6864013" y="6102597"/>
                <a:ext cx="91800" cy="16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7CAEADC-E296-40C5-ADB3-594C442D594D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855013" y="6093957"/>
                  <a:ext cx="10944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984733F-89F5-4BCE-B241-FE98CC622DDE}"/>
              </a:ext>
            </a:extLst>
          </p:cNvPr>
          <p:cNvGrpSpPr/>
          <p:nvPr/>
        </p:nvGrpSpPr>
        <p:grpSpPr>
          <a:xfrm>
            <a:off x="7341373" y="5865717"/>
            <a:ext cx="914400" cy="320760"/>
            <a:chOff x="7341373" y="5865717"/>
            <a:chExt cx="914400" cy="32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58B580F-4E56-4578-8B41-811DDBABB9D1}"/>
                    </a:ext>
                  </a:extLst>
                </p14:cNvPr>
                <p14:cNvContentPartPr/>
                <p14:nvPr/>
              </p14:nvContentPartPr>
              <p14:xfrm>
                <a:off x="7341373" y="5971197"/>
                <a:ext cx="136440" cy="2152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58B580F-4E56-4578-8B41-811DDBABB9D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32373" y="5962557"/>
                  <a:ext cx="1540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3B122A-D63C-424B-B311-3BDF0E829443}"/>
                    </a:ext>
                  </a:extLst>
                </p14:cNvPr>
                <p14:cNvContentPartPr/>
                <p14:nvPr/>
              </p14:nvContentPartPr>
              <p14:xfrm>
                <a:off x="7519573" y="5963277"/>
                <a:ext cx="148320" cy="205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3B122A-D63C-424B-B311-3BDF0E82944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10573" y="5954277"/>
                  <a:ext cx="165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F72575-851C-4595-BCF7-4DE127FE6549}"/>
                    </a:ext>
                  </a:extLst>
                </p14:cNvPr>
                <p14:cNvContentPartPr/>
                <p14:nvPr/>
              </p14:nvContentPartPr>
              <p14:xfrm>
                <a:off x="7752853" y="6030597"/>
                <a:ext cx="34560" cy="14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F72575-851C-4595-BCF7-4DE127FE654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744213" y="6021957"/>
                  <a:ext cx="522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1D0B6BF-7052-44D7-BE08-C425F8EC3355}"/>
                    </a:ext>
                  </a:extLst>
                </p14:cNvPr>
                <p14:cNvContentPartPr/>
                <p14:nvPr/>
              </p14:nvContentPartPr>
              <p14:xfrm>
                <a:off x="7850773" y="5962917"/>
                <a:ext cx="123840" cy="172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1D0B6BF-7052-44D7-BE08-C425F8EC335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841773" y="5953917"/>
                  <a:ext cx="141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337C914-6C54-4DC1-AB6D-87C5EFB35CC7}"/>
                    </a:ext>
                  </a:extLst>
                </p14:cNvPr>
                <p14:cNvContentPartPr/>
                <p14:nvPr/>
              </p14:nvContentPartPr>
              <p14:xfrm>
                <a:off x="8013853" y="5943477"/>
                <a:ext cx="140400" cy="160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337C914-6C54-4DC1-AB6D-87C5EFB35CC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004853" y="5934837"/>
                  <a:ext cx="158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81D4AA0-DD99-49B0-90FA-538580150776}"/>
                    </a:ext>
                  </a:extLst>
                </p14:cNvPr>
                <p14:cNvContentPartPr/>
                <p14:nvPr/>
              </p14:nvContentPartPr>
              <p14:xfrm>
                <a:off x="8014213" y="5865717"/>
                <a:ext cx="241560" cy="586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81D4AA0-DD99-49B0-90FA-53858015077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005213" y="5857077"/>
                  <a:ext cx="25920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6452C2C1-167B-4111-9280-DE16CD626C0B}"/>
              </a:ext>
            </a:extLst>
          </p:cNvPr>
          <p:cNvGrpSpPr/>
          <p:nvPr/>
        </p:nvGrpSpPr>
        <p:grpSpPr>
          <a:xfrm>
            <a:off x="7372693" y="6293397"/>
            <a:ext cx="904320" cy="237240"/>
            <a:chOff x="7372693" y="6293397"/>
            <a:chExt cx="90432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62583C5-7C5C-4D19-8EC7-7732789EC908}"/>
                    </a:ext>
                  </a:extLst>
                </p14:cNvPr>
                <p14:cNvContentPartPr/>
                <p14:nvPr/>
              </p14:nvContentPartPr>
              <p14:xfrm>
                <a:off x="7372693" y="6406077"/>
                <a:ext cx="114480" cy="122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62583C5-7C5C-4D19-8EC7-7732789EC90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363693" y="6397437"/>
                  <a:ext cx="1321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E6C78F9-ADE1-429A-9284-5836BE7CF5DE}"/>
                    </a:ext>
                  </a:extLst>
                </p14:cNvPr>
                <p14:cNvContentPartPr/>
                <p14:nvPr/>
              </p14:nvContentPartPr>
              <p14:xfrm>
                <a:off x="7558093" y="6458997"/>
                <a:ext cx="15840" cy="12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E6C78F9-ADE1-429A-9284-5836BE7CF5D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49093" y="6450357"/>
                  <a:ext cx="33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04F5E8D-D3EA-43F4-BF5C-879CC96249F9}"/>
                    </a:ext>
                  </a:extLst>
                </p14:cNvPr>
                <p14:cNvContentPartPr/>
                <p14:nvPr/>
              </p14:nvContentPartPr>
              <p14:xfrm>
                <a:off x="7701733" y="6381957"/>
                <a:ext cx="106560" cy="140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04F5E8D-D3EA-43F4-BF5C-879CC96249F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693093" y="6372957"/>
                  <a:ext cx="1242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7880713-3415-4D1F-A7C0-871285038A4D}"/>
                    </a:ext>
                  </a:extLst>
                </p14:cNvPr>
                <p14:cNvContentPartPr/>
                <p14:nvPr/>
              </p14:nvContentPartPr>
              <p14:xfrm>
                <a:off x="7860853" y="6317877"/>
                <a:ext cx="137880" cy="212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7880713-3415-4D1F-A7C0-871285038A4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851853" y="6309237"/>
                  <a:ext cx="1555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E405CE-59B1-4480-96BC-339A944DCBCC}"/>
                    </a:ext>
                  </a:extLst>
                </p14:cNvPr>
                <p14:cNvContentPartPr/>
                <p14:nvPr/>
              </p14:nvContentPartPr>
              <p14:xfrm>
                <a:off x="8054533" y="6293397"/>
                <a:ext cx="131760" cy="192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E405CE-59B1-4480-96BC-339A944DCBC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045533" y="6284757"/>
                  <a:ext cx="1494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6EF22C2-0EA7-4AF5-A098-1FF4DF8F75EC}"/>
                    </a:ext>
                  </a:extLst>
                </p14:cNvPr>
                <p14:cNvContentPartPr/>
                <p14:nvPr/>
              </p14:nvContentPartPr>
              <p14:xfrm>
                <a:off x="8086573" y="6359277"/>
                <a:ext cx="190440" cy="90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6EF22C2-0EA7-4AF5-A098-1FF4DF8F75E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077933" y="6350637"/>
                  <a:ext cx="20808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3B41294-B765-44CB-A2BA-186D7A950C03}"/>
              </a:ext>
            </a:extLst>
          </p:cNvPr>
          <p:cNvGrpSpPr/>
          <p:nvPr/>
        </p:nvGrpSpPr>
        <p:grpSpPr>
          <a:xfrm>
            <a:off x="755524" y="1831415"/>
            <a:ext cx="232560" cy="207000"/>
            <a:chOff x="755524" y="1831415"/>
            <a:chExt cx="23256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58C40D3-2B4B-472A-AEF9-4A3C5D4732DB}"/>
                    </a:ext>
                  </a:extLst>
                </p14:cNvPr>
                <p14:cNvContentPartPr/>
                <p14:nvPr/>
              </p14:nvContentPartPr>
              <p14:xfrm>
                <a:off x="755524" y="1831415"/>
                <a:ext cx="206280" cy="193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58C40D3-2B4B-472A-AEF9-4A3C5D4732D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19524" y="1795415"/>
                  <a:ext cx="2779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FB4CA62-0C72-41B9-BDE0-79DF10EFE2B1}"/>
                    </a:ext>
                  </a:extLst>
                </p14:cNvPr>
                <p14:cNvContentPartPr/>
                <p14:nvPr/>
              </p14:nvContentPartPr>
              <p14:xfrm>
                <a:off x="969004" y="1877855"/>
                <a:ext cx="19080" cy="160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FB4CA62-0C72-41B9-BDE0-79DF10EFE2B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33364" y="1841855"/>
                  <a:ext cx="9072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9C794D80-03D1-4A18-A960-97B07674A7DF}"/>
              </a:ext>
            </a:extLst>
          </p:cNvPr>
          <p:cNvGrpSpPr/>
          <p:nvPr/>
        </p:nvGrpSpPr>
        <p:grpSpPr>
          <a:xfrm>
            <a:off x="904204" y="4225415"/>
            <a:ext cx="402480" cy="234360"/>
            <a:chOff x="904204" y="4225415"/>
            <a:chExt cx="4024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1BBA6AD-D861-493F-837A-36206C310FCA}"/>
                    </a:ext>
                  </a:extLst>
                </p14:cNvPr>
                <p14:cNvContentPartPr/>
                <p14:nvPr/>
              </p14:nvContentPartPr>
              <p14:xfrm>
                <a:off x="904204" y="4225415"/>
                <a:ext cx="211320" cy="234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1BBA6AD-D861-493F-837A-36206C310FC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8204" y="4189415"/>
                  <a:ext cx="282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6F56B8B-B2F9-42BE-8AED-F58DCB68251F}"/>
                    </a:ext>
                  </a:extLst>
                </p14:cNvPr>
                <p14:cNvContentPartPr/>
                <p14:nvPr/>
              </p14:nvContentPartPr>
              <p14:xfrm>
                <a:off x="1144324" y="4322255"/>
                <a:ext cx="162360" cy="98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6F56B8B-B2F9-42BE-8AED-F58DCB68251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8684" y="4286255"/>
                  <a:ext cx="23400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72AE328-444D-4C9E-8BF9-254A53456315}"/>
              </a:ext>
            </a:extLst>
          </p:cNvPr>
          <p:cNvGrpSpPr/>
          <p:nvPr/>
        </p:nvGrpSpPr>
        <p:grpSpPr>
          <a:xfrm>
            <a:off x="872164" y="5743895"/>
            <a:ext cx="432000" cy="311040"/>
            <a:chOff x="872164" y="5743895"/>
            <a:chExt cx="43200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8B45C28-A642-4163-86DD-038B67BFD5DB}"/>
                    </a:ext>
                  </a:extLst>
                </p14:cNvPr>
                <p14:cNvContentPartPr/>
                <p14:nvPr/>
              </p14:nvContentPartPr>
              <p14:xfrm>
                <a:off x="872164" y="5743895"/>
                <a:ext cx="260640" cy="212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8B45C28-A642-4163-86DD-038B67BFD5D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36524" y="5708255"/>
                  <a:ext cx="3322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4EF7CDA-DCE6-477E-A975-1335A6B85C87}"/>
                    </a:ext>
                  </a:extLst>
                </p14:cNvPr>
                <p14:cNvContentPartPr/>
                <p14:nvPr/>
              </p14:nvContentPartPr>
              <p14:xfrm>
                <a:off x="1137844" y="5867015"/>
                <a:ext cx="166320" cy="187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4EF7CDA-DCE6-477E-A975-1335A6B85C8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01844" y="5831015"/>
                  <a:ext cx="23796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EF5DD75-9F0D-4761-815C-2182AC648214}"/>
              </a:ext>
            </a:extLst>
          </p:cNvPr>
          <p:cNvGrpSpPr/>
          <p:nvPr/>
        </p:nvGrpSpPr>
        <p:grpSpPr>
          <a:xfrm>
            <a:off x="300124" y="1865615"/>
            <a:ext cx="322920" cy="450000"/>
            <a:chOff x="300124" y="1865615"/>
            <a:chExt cx="322920" cy="45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2806768-76FB-437C-9825-E6DC024EB669}"/>
                    </a:ext>
                  </a:extLst>
                </p14:cNvPr>
                <p14:cNvContentPartPr/>
                <p14:nvPr/>
              </p14:nvContentPartPr>
              <p14:xfrm>
                <a:off x="541684" y="2031935"/>
                <a:ext cx="81360" cy="78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2806768-76FB-437C-9825-E6DC024EB66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06044" y="1995935"/>
                  <a:ext cx="153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F39B179-3605-4A44-8BB4-E43BB65FAEE9}"/>
                    </a:ext>
                  </a:extLst>
                </p14:cNvPr>
                <p14:cNvContentPartPr/>
                <p14:nvPr/>
              </p14:nvContentPartPr>
              <p14:xfrm>
                <a:off x="300124" y="1865615"/>
                <a:ext cx="145080" cy="180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F39B179-3605-4A44-8BB4-E43BB65FAEE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64124" y="1829975"/>
                  <a:ext cx="21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5EEB6E8-3439-44B1-A21C-C63F9352E3BF}"/>
                    </a:ext>
                  </a:extLst>
                </p14:cNvPr>
                <p14:cNvContentPartPr/>
                <p14:nvPr/>
              </p14:nvContentPartPr>
              <p14:xfrm>
                <a:off x="462124" y="2114375"/>
                <a:ext cx="13680" cy="201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5EEB6E8-3439-44B1-A21C-C63F9352E3B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26124" y="2078375"/>
                  <a:ext cx="8532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1E79501-DB30-4F4B-A190-4767098E7091}"/>
              </a:ext>
            </a:extLst>
          </p:cNvPr>
          <p:cNvGrpSpPr/>
          <p:nvPr/>
        </p:nvGrpSpPr>
        <p:grpSpPr>
          <a:xfrm>
            <a:off x="224164" y="4254215"/>
            <a:ext cx="479880" cy="395640"/>
            <a:chOff x="224164" y="4254215"/>
            <a:chExt cx="4798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EB1B573-AF71-4521-A1CD-BB3AD4BF1D18}"/>
                    </a:ext>
                  </a:extLst>
                </p14:cNvPr>
                <p14:cNvContentPartPr/>
                <p14:nvPr/>
              </p14:nvContentPartPr>
              <p14:xfrm>
                <a:off x="224164" y="4254215"/>
                <a:ext cx="159840" cy="1137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EB1B573-AF71-4521-A1CD-BB3AD4BF1D1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88524" y="4218575"/>
                  <a:ext cx="2314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351DF59-F842-4354-89F2-B51D03091578}"/>
                    </a:ext>
                  </a:extLst>
                </p14:cNvPr>
                <p14:cNvContentPartPr/>
                <p14:nvPr/>
              </p14:nvContentPartPr>
              <p14:xfrm>
                <a:off x="359884" y="4353935"/>
                <a:ext cx="165960" cy="124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351DF59-F842-4354-89F2-B51D0309157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24244" y="4318295"/>
                  <a:ext cx="237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E9BFEB6-3D39-49FC-9229-96608DB83EDA}"/>
                    </a:ext>
                  </a:extLst>
                </p14:cNvPr>
                <p14:cNvContentPartPr/>
                <p14:nvPr/>
              </p14:nvContentPartPr>
              <p14:xfrm>
                <a:off x="603964" y="4481015"/>
                <a:ext cx="100080" cy="1688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E9BFEB6-3D39-49FC-9229-96608DB83ED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8324" y="4445015"/>
                  <a:ext cx="1717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92B1C65-396D-4255-BA55-2CC995A06FE6}"/>
              </a:ext>
            </a:extLst>
          </p:cNvPr>
          <p:cNvGrpSpPr/>
          <p:nvPr/>
        </p:nvGrpSpPr>
        <p:grpSpPr>
          <a:xfrm>
            <a:off x="316324" y="5764055"/>
            <a:ext cx="426240" cy="368280"/>
            <a:chOff x="316324" y="5764055"/>
            <a:chExt cx="42624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9C14CFC-7025-4DB5-B132-5E83EE72C0C2}"/>
                    </a:ext>
                  </a:extLst>
                </p14:cNvPr>
                <p14:cNvContentPartPr/>
                <p14:nvPr/>
              </p14:nvContentPartPr>
              <p14:xfrm>
                <a:off x="316324" y="5764055"/>
                <a:ext cx="176760" cy="1548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9C14CFC-7025-4DB5-B132-5E83EE72C0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80684" y="5728415"/>
                  <a:ext cx="248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916D4A2-BF06-41B6-8A48-BEC8637D8123}"/>
                    </a:ext>
                  </a:extLst>
                </p14:cNvPr>
                <p14:cNvContentPartPr/>
                <p14:nvPr/>
              </p14:nvContentPartPr>
              <p14:xfrm>
                <a:off x="450244" y="5926415"/>
                <a:ext cx="146520" cy="1321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916D4A2-BF06-41B6-8A48-BEC8637D812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14244" y="5890775"/>
                  <a:ext cx="218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AD9FB44-D78F-4C1A-87E1-42A659ECAE2C}"/>
                    </a:ext>
                  </a:extLst>
                </p14:cNvPr>
                <p14:cNvContentPartPr/>
                <p14:nvPr/>
              </p14:nvContentPartPr>
              <p14:xfrm>
                <a:off x="669124" y="5999495"/>
                <a:ext cx="73440" cy="13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AD9FB44-D78F-4C1A-87E1-42A659ECAE2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33484" y="5963855"/>
                  <a:ext cx="14508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DC6D9E4F-8E4A-408C-A236-AF25EC14E014}"/>
                  </a:ext>
                </a:extLst>
              </p14:cNvPr>
              <p14:cNvContentPartPr/>
              <p14:nvPr/>
            </p14:nvContentPartPr>
            <p14:xfrm>
              <a:off x="4106044" y="6166895"/>
              <a:ext cx="360" cy="3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DC6D9E4F-8E4A-408C-A236-AF25EC14E014}"/>
                  </a:ext>
                </a:extLst>
              </p:cNvPr>
              <p:cNvPicPr/>
              <p:nvPr/>
            </p:nvPicPr>
            <p:blipFill>
              <a:blip r:embed="rId398"/>
              <a:stretch>
                <a:fillRect/>
              </a:stretch>
            </p:blipFill>
            <p:spPr>
              <a:xfrm>
                <a:off x="4070404" y="613089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4E4560-8B6D-DE3C-8CFA-C85121415E90}"/>
                  </a:ext>
                </a:extLst>
              </p14:cNvPr>
              <p14:cNvContentPartPr/>
              <p14:nvPr/>
            </p14:nvContentPartPr>
            <p14:xfrm>
              <a:off x="6900480" y="626760"/>
              <a:ext cx="245880" cy="237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4E4560-8B6D-DE3C-8CFA-C85121415E90}"/>
                  </a:ext>
                </a:extLst>
              </p:cNvPr>
              <p:cNvPicPr/>
              <p:nvPr/>
            </p:nvPicPr>
            <p:blipFill>
              <a:blip r:embed="rId400"/>
              <a:stretch>
                <a:fillRect/>
              </a:stretch>
            </p:blipFill>
            <p:spPr>
              <a:xfrm>
                <a:off x="6891120" y="617400"/>
                <a:ext cx="2646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13FDB7B-0867-F8BC-4B87-5171AB554ABC}"/>
                  </a:ext>
                </a:extLst>
              </p14:cNvPr>
              <p14:cNvContentPartPr/>
              <p14:nvPr/>
            </p14:nvContentPartPr>
            <p14:xfrm>
              <a:off x="4106160" y="49104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13FDB7B-0867-F8BC-4B87-5171AB554ABC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4096800" y="4816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68489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19338" y="5641340"/>
            <a:ext cx="3059430" cy="615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850" spc="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THANK</a:t>
            </a:r>
            <a:r>
              <a:rPr sz="3850" spc="-3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850" spc="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YOU</a:t>
            </a:r>
            <a:endParaRPr sz="385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rgbClr val="0070C0"/>
                    </a:solidFill>
                  </a:rPr>
                  <a:t>Dimensionality reduction </a:t>
                </a:r>
                <a:r>
                  <a:rPr lang="en-US" dirty="0"/>
                  <a:t>refers to</a:t>
                </a:r>
              </a:p>
              <a:p>
                <a:pPr lvl="1"/>
                <a:r>
                  <a:rPr lang="en-US" i="1" dirty="0">
                    <a:solidFill>
                      <a:srgbClr val="00B050"/>
                    </a:solidFill>
                  </a:rPr>
                  <a:t>Reducing the number of attributes used for analysis</a:t>
                </a:r>
              </a:p>
              <a:p>
                <a:pPr lvl="0"/>
                <a:r>
                  <a:rPr lang="en-US" sz="3200" dirty="0"/>
                  <a:t>Example</a:t>
                </a:r>
              </a:p>
              <a:p>
                <a:pPr lvl="1"/>
                <a:r>
                  <a:rPr lang="en-US" sz="2800" dirty="0"/>
                  <a:t>Iris data</a:t>
                </a:r>
              </a:p>
              <a:p>
                <a:pPr lvl="2"/>
                <a:r>
                  <a:rPr lang="en-US" sz="2400" dirty="0"/>
                  <a:t>Dimensionality of 4 to may be 2 or 3 or even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3" b="1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45B539-A19F-A607-6794-E31DF9CBE0BD}"/>
                  </a:ext>
                </a:extLst>
              </p14:cNvPr>
              <p14:cNvContentPartPr/>
              <p14:nvPr/>
            </p14:nvContentPartPr>
            <p14:xfrm>
              <a:off x="8861099" y="177995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45B539-A19F-A607-6794-E31DF9CBE0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6779" y="1775638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EF1D92C-B0AD-0D11-886B-63AF7DF452E7}"/>
                  </a:ext>
                </a:extLst>
              </p14:cNvPr>
              <p14:cNvContentPartPr/>
              <p14:nvPr/>
            </p14:nvContentPartPr>
            <p14:xfrm>
              <a:off x="8989619" y="179795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EF1D92C-B0AD-0D11-886B-63AF7DF452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5299" y="1793638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18260"/>
            <a:ext cx="5181600" cy="4859020"/>
          </a:xfrm>
        </p:spPr>
        <p:txBody>
          <a:bodyPr/>
          <a:lstStyle/>
          <a:p>
            <a:r>
              <a:rPr lang="en-US" dirty="0"/>
              <a:t>Original data</a:t>
            </a:r>
          </a:p>
          <a:p>
            <a:pPr lvl="1"/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Original attributes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19530"/>
            <a:ext cx="5181600" cy="4857750"/>
          </a:xfrm>
        </p:spPr>
        <p:txBody>
          <a:bodyPr/>
          <a:lstStyle/>
          <a:p>
            <a:r>
              <a:rPr lang="en-US"/>
              <a:t>Transfromed data</a:t>
            </a:r>
          </a:p>
          <a:p>
            <a:pPr lvl="1"/>
            <a:r>
              <a:rPr lang="en-US"/>
              <a:t>Z</a:t>
            </a:r>
            <a:r>
              <a:rPr lang="en-US" baseline="-25000"/>
              <a:t>i</a:t>
            </a:r>
            <a:r>
              <a:rPr lang="en-US"/>
              <a:t> = Transfromed attributes</a:t>
            </a:r>
          </a:p>
        </p:txBody>
      </p:sp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558091277"/>
              </p:ext>
            </p:extLst>
          </p:nvPr>
        </p:nvGraphicFramePr>
        <p:xfrm>
          <a:off x="838200" y="2590800"/>
          <a:ext cx="4709160" cy="343852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963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7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6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Sample/Feature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</a:t>
                      </a:r>
                      <a:r>
                        <a:rPr lang="en-US" baseline="-25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 </a:t>
                      </a:r>
                    </a:p>
                    <a:p>
                      <a:pPr>
                        <a:buNone/>
                      </a:pPr>
                      <a:r>
                        <a:rPr lang="en-US"/>
                        <a:t>Class/CV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6563360" y="2590800"/>
          <a:ext cx="3917950" cy="3438525"/>
        </p:xfrm>
        <a:graphic>
          <a:graphicData uri="http://schemas.openxmlformats.org/drawingml/2006/table">
            <a:tbl>
              <a:tblPr bandCol="1">
                <a:tableStyleId>{0505E3EF-67EA-436B-97B2-0124C06EBD24}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2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Sample/Feature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 baseline="-25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Z</a:t>
                      </a:r>
                      <a:r>
                        <a:rPr lang="en-US" sz="1800" baseline="-25000">
                          <a:sym typeface="+mn-ea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....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Z</a:t>
                      </a:r>
                      <a:r>
                        <a:rPr lang="en-US" baseline="-2500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7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1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120640" y="6167755"/>
            <a:ext cx="112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k&lt;N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of 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 selection</a:t>
            </a:r>
          </a:p>
          <a:p>
            <a:pPr lvl="1"/>
            <a:r>
              <a:rPr lang="en-US" altLang="en-IN" sz="2800" dirty="0"/>
              <a:t>selecting a few from the existing features</a:t>
            </a:r>
          </a:p>
          <a:p>
            <a:pPr lvl="1"/>
            <a:r>
              <a:rPr lang="en-US" altLang="en-IN" sz="2800" dirty="0"/>
              <a:t>Forward selection (start with none, select each feature and ...)</a:t>
            </a:r>
          </a:p>
          <a:p>
            <a:pPr lvl="1"/>
            <a:r>
              <a:rPr lang="en-US" altLang="en-IN" sz="2800" dirty="0"/>
              <a:t>Backward selection (start with all, reduce one at a time and ...)</a:t>
            </a:r>
            <a:endParaRPr lang="en-IN" dirty="0"/>
          </a:p>
          <a:p>
            <a:r>
              <a:rPr lang="en-IN" dirty="0"/>
              <a:t>Feature extraction</a:t>
            </a:r>
          </a:p>
          <a:p>
            <a:pPr lvl="1"/>
            <a:r>
              <a:rPr lang="en-US" dirty="0"/>
              <a:t>Extract fewer features as </a:t>
            </a:r>
            <a:r>
              <a:rPr lang="en-US" i="1" dirty="0">
                <a:solidFill>
                  <a:srgbClr val="00B050"/>
                </a:solidFill>
              </a:rPr>
              <a:t>transformation/combination</a:t>
            </a:r>
            <a:r>
              <a:rPr lang="en-US" dirty="0"/>
              <a:t> of existing features</a:t>
            </a:r>
          </a:p>
          <a:p>
            <a:pPr lvl="0"/>
            <a:r>
              <a:rPr lang="en-US" dirty="0"/>
              <a:t>Focus is on feature extraction methods</a:t>
            </a:r>
          </a:p>
          <a:p>
            <a:pPr lvl="1"/>
            <a:r>
              <a:rPr lang="en-US" dirty="0"/>
              <a:t>What guides these combinations?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extraction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idea is to obtain the </a:t>
            </a:r>
            <a:r>
              <a:rPr lang="en-IN" i="1" dirty="0">
                <a:solidFill>
                  <a:srgbClr val="00B050"/>
                </a:solidFill>
              </a:rPr>
              <a:t>new features </a:t>
            </a:r>
            <a:r>
              <a:rPr lang="en-IN" dirty="0"/>
              <a:t>from the </a:t>
            </a:r>
            <a:r>
              <a:rPr lang="en-IN" i="1" dirty="0">
                <a:solidFill>
                  <a:srgbClr val="7030A0"/>
                </a:solidFill>
              </a:rPr>
              <a:t>combination</a:t>
            </a:r>
            <a:r>
              <a:rPr lang="en-IN" dirty="0"/>
              <a:t> of </a:t>
            </a:r>
            <a:r>
              <a:rPr lang="en-IN" i="1" dirty="0">
                <a:solidFill>
                  <a:srgbClr val="00B0F0"/>
                </a:solidFill>
              </a:rPr>
              <a:t>existing features</a:t>
            </a:r>
          </a:p>
          <a:p>
            <a:r>
              <a:rPr lang="en-IN" i="1" dirty="0">
                <a:solidFill>
                  <a:srgbClr val="7030A0"/>
                </a:solidFill>
              </a:rPr>
              <a:t>Linear combination</a:t>
            </a:r>
            <a:r>
              <a:rPr lang="en-IN" dirty="0"/>
              <a:t> of attributes</a:t>
            </a:r>
          </a:p>
          <a:p>
            <a:pPr lvl="1"/>
            <a:r>
              <a:rPr lang="en-IN" dirty="0"/>
              <a:t>Principle component analysis</a:t>
            </a:r>
          </a:p>
          <a:p>
            <a:pPr lvl="1"/>
            <a:r>
              <a:rPr lang="en-IN" dirty="0"/>
              <a:t>Linear discriminant analysis</a:t>
            </a:r>
          </a:p>
          <a:p>
            <a:r>
              <a:rPr lang="en-IN" dirty="0"/>
              <a:t>How do you choose the right combinations (projections or transformations)?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Gill Sans M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2824</Words>
  <Application>Microsoft Macintosh PowerPoint</Application>
  <PresentationFormat>Widescreen</PresentationFormat>
  <Paragraphs>504</Paragraphs>
  <Slides>51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8" baseType="lpstr">
      <vt:lpstr>Arial</vt:lpstr>
      <vt:lpstr>Calibri</vt:lpstr>
      <vt:lpstr>Cambria</vt:lpstr>
      <vt:lpstr>Cambria Math</vt:lpstr>
      <vt:lpstr>CMU Sans Serif Medium</vt:lpstr>
      <vt:lpstr>Garamond</vt:lpstr>
      <vt:lpstr>Garamond Bold</vt:lpstr>
      <vt:lpstr>Garamond Italic</vt:lpstr>
      <vt:lpstr>Gill Sans MT</vt:lpstr>
      <vt:lpstr>Helvetica</vt:lpstr>
      <vt:lpstr>Montserrat</vt:lpstr>
      <vt:lpstr>Symbol</vt:lpstr>
      <vt:lpstr>Times New Roman</vt:lpstr>
      <vt:lpstr>Verdana</vt:lpstr>
      <vt:lpstr>Wingdings 2</vt:lpstr>
      <vt:lpstr>1_Office Theme</vt:lpstr>
      <vt:lpstr>Equation.KSEE3</vt:lpstr>
      <vt:lpstr>Dimensionality reduction Linear discriminant analysis</vt:lpstr>
      <vt:lpstr>Contents</vt:lpstr>
      <vt:lpstr>Introduction to dimensionality</vt:lpstr>
      <vt:lpstr>Example</vt:lpstr>
      <vt:lpstr>Example</vt:lpstr>
      <vt:lpstr>Dimesionality reduction</vt:lpstr>
      <vt:lpstr>Dimensionality reduction</vt:lpstr>
      <vt:lpstr>Methods of dimensionality reduction</vt:lpstr>
      <vt:lpstr>Feature extraction</vt:lpstr>
      <vt:lpstr>Combinations are chosen based on</vt:lpstr>
      <vt:lpstr>Linear transformation-based techniques</vt:lpstr>
      <vt:lpstr>PCA recap</vt:lpstr>
      <vt:lpstr>Linear discriminant analysis</vt:lpstr>
      <vt:lpstr>Objective</vt:lpstr>
      <vt:lpstr>Visual representation of the objective</vt:lpstr>
      <vt:lpstr>Intution</vt:lpstr>
      <vt:lpstr>Difference between LDA and PCA: Visual</vt:lpstr>
      <vt:lpstr>LDA … Two Classes</vt:lpstr>
      <vt:lpstr>LDA … Two Classes</vt:lpstr>
      <vt:lpstr>LDA …Two Classes</vt:lpstr>
      <vt:lpstr>LDA … Two Classes</vt:lpstr>
      <vt:lpstr>LDA … Two Classes</vt:lpstr>
      <vt:lpstr>LDA … Two Classes</vt:lpstr>
      <vt:lpstr>LDA … Two Classes</vt:lpstr>
      <vt:lpstr>LDA … Two Classes</vt:lpstr>
      <vt:lpstr>LDA … Two Classes</vt:lpstr>
      <vt:lpstr>LDA … Two Classes</vt:lpstr>
      <vt:lpstr>LDA … Two Classes</vt:lpstr>
      <vt:lpstr>LDA … Two Classes - Example</vt:lpstr>
      <vt:lpstr>LDA … Two Classes - Example</vt:lpstr>
      <vt:lpstr>LDA … Two Classes - Example</vt:lpstr>
      <vt:lpstr>LDA … Two Classes - Example</vt:lpstr>
      <vt:lpstr>LDA … Two Classes - Example</vt:lpstr>
      <vt:lpstr>LDA … Two Classes - Example</vt:lpstr>
      <vt:lpstr>LDA … Two Classes - Example</vt:lpstr>
      <vt:lpstr>LDA … Two Classes - Example</vt:lpstr>
      <vt:lpstr>LDA … Two Classes - Example</vt:lpstr>
      <vt:lpstr>LDAs</vt:lpstr>
      <vt:lpstr>LDA - Projection</vt:lpstr>
      <vt:lpstr>LDA - Projection</vt:lpstr>
      <vt:lpstr>LDA …C-Classes</vt:lpstr>
      <vt:lpstr>LDA – C-Classes</vt:lpstr>
      <vt:lpstr>LDA – C-Classes</vt:lpstr>
      <vt:lpstr>LDA – C-Classes</vt:lpstr>
      <vt:lpstr>LDA –C-Classes</vt:lpstr>
      <vt:lpstr>LDA – C-Classes</vt:lpstr>
      <vt:lpstr>Limitations of LDA</vt:lpstr>
      <vt:lpstr>Limitations of LDA</vt:lpstr>
      <vt:lpstr>Summary</vt:lpstr>
      <vt:lpstr>Exercise for 3 class problem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DS/ML/AI</dc:title>
  <dc:creator>Raghunathan Rengaswamy</dc:creator>
  <cp:lastModifiedBy>Hemanth Kumar  Tanneru</cp:lastModifiedBy>
  <cp:revision>176</cp:revision>
  <dcterms:created xsi:type="dcterms:W3CDTF">2021-03-03T12:52:00Z</dcterms:created>
  <dcterms:modified xsi:type="dcterms:W3CDTF">2023-09-24T16:18:12Z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2020-08-05T05:00:00Z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2021-03-06T05:00:00Z</vt:filetime>
  </property>
  <property fmtid="{D5CDD505-2E9C-101B-9397-08002B2CF9AE}" pid="5" name="ICV">
    <vt:lpwstr>4BC616B613F64D11930ADCC85340C7BE</vt:lpwstr>
  </property>
  <property fmtid="{D5CDD505-2E9C-101B-9397-08002B2CF9AE}" pid="6" name="KSOProductBuildVer">
    <vt:lpwstr>1033-11.2.0.11191</vt:lpwstr>
  </property>
</Properties>
</file>