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FECD0-A929-4510-978E-40650EDBC5B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65DBE-17BF-4C43-AFFB-0AA8624B4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9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platform-browser/animations/BrowserAnimationsModu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ngular.io/guide/animation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Importing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BrowserAnimationsModule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your application enables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animation 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Declining this will disable most of Angular Material's animations.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65DBE-17BF-4C43-AFFB-0AA8624B433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3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3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74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09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73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4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3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2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5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7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4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6FC6BD-FE5B-440F-9145-C8F5F581A6D3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F7942D-9030-4CBE-B60B-E7625047A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34EB-9586-4B37-9051-5C899CC3A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Angular Material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27C41-1268-458A-A9E4-B983A0001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Material Design components for Angular</a:t>
            </a:r>
          </a:p>
        </p:txBody>
      </p:sp>
    </p:spTree>
    <p:extLst>
      <p:ext uri="{BB962C8B-B14F-4D97-AF65-F5344CB8AC3E}">
        <p14:creationId xmlns:p14="http://schemas.microsoft.com/office/powerpoint/2010/main" val="111738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84A1-B4B9-4CD3-87D5-DB93B122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Zero to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7FDB-23A2-4A0D-B068-117C40E1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Comprehensive, modern UI components that work across the web, mobile, and desktop.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3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9698-5625-4686-BCA5-5CDD025D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and 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920D-216B-4977-A48C-208FDA84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Finely tuned performance, because every millisecond counts. Fully tested across modern 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95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FEB5-1814-46AB-906D-3485B62B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4272-2AF8-473A-A3C5-0D88B3F9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Themeable</a:t>
            </a:r>
            <a:r>
              <a:rPr lang="en-US" dirty="0"/>
              <a:t>, for when you need to stay on brand or just have a favorite color. Accessible and internationalized so that all users are welcome.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28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92F3-ADC1-4AFD-9CB3-935086D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03D6-1066-40CB-A419-C8032958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by the Angular team to integrate seamlessly with Angular.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03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1AC7-738E-4E38-9F4C-BD856778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Install Angular Material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EC2306-2DA4-4F61-8DE4-8E7A4B5F1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1587" y="2746322"/>
            <a:ext cx="5357557" cy="69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01568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&gt; ng add @angular/material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8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84DA-D37F-4658-9D29-A68B37D6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Adds Following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6EE8-D975-4CCB-A976-7BF1FF8A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Material</a:t>
            </a:r>
          </a:p>
          <a:p>
            <a:r>
              <a:rPr lang="en-US" dirty="0"/>
              <a:t>Component Dev Kit (CDK), </a:t>
            </a:r>
          </a:p>
          <a:p>
            <a:r>
              <a:rPr lang="en-US" dirty="0"/>
              <a:t>Angular Animations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35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CA48-AB11-4E5E-AB7A-A34F24C4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Asks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2910-B696-4038-B7EC-2FE47DC8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prebuilt theme name, or "custom" for a custom theme.</a:t>
            </a:r>
          </a:p>
          <a:p>
            <a:r>
              <a:rPr lang="en-US" dirty="0"/>
              <a:t>Set up browser animations for Angular Material.</a:t>
            </a:r>
          </a:p>
          <a:p>
            <a:r>
              <a:rPr lang="en-US" dirty="0"/>
              <a:t>Set up global Angular Material typography styles.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7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0DB3-49DE-45C9-B925-242BD8F0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Configurations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34D3-42DD-4ED8-9549-2903998F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Project Dependencies to “</a:t>
            </a:r>
            <a:r>
              <a:rPr lang="en-IN" dirty="0" err="1"/>
              <a:t>package.json</a:t>
            </a:r>
            <a:r>
              <a:rPr lang="en-IN" dirty="0"/>
              <a:t>”</a:t>
            </a:r>
          </a:p>
          <a:p>
            <a:r>
              <a:rPr lang="en-IN" dirty="0"/>
              <a:t>Add the Roboto Font to your “index.html”.</a:t>
            </a:r>
          </a:p>
          <a:p>
            <a:r>
              <a:rPr lang="en-IN" dirty="0"/>
              <a:t>Add Material Design Icon font to your “index.html”.</a:t>
            </a:r>
          </a:p>
          <a:p>
            <a:r>
              <a:rPr lang="en-IN" dirty="0"/>
              <a:t>Add few Global CSS styles to:</a:t>
            </a:r>
          </a:p>
          <a:p>
            <a:pPr lvl="1"/>
            <a:r>
              <a:rPr lang="en-IN" dirty="0"/>
              <a:t>Remove Margins</a:t>
            </a:r>
          </a:p>
          <a:p>
            <a:pPr lvl="1"/>
            <a:r>
              <a:rPr lang="en-IN" dirty="0"/>
              <a:t>Set height to 100%</a:t>
            </a:r>
          </a:p>
          <a:p>
            <a:pPr lvl="1"/>
            <a:r>
              <a:rPr lang="en-IN" dirty="0"/>
              <a:t>Set Roboto as default application font.</a:t>
            </a:r>
          </a:p>
        </p:txBody>
      </p:sp>
    </p:spTree>
    <p:extLst>
      <p:ext uri="{BB962C8B-B14F-4D97-AF65-F5344CB8AC3E}">
        <p14:creationId xmlns:p14="http://schemas.microsoft.com/office/powerpoint/2010/main" val="346599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219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Roboto Mono</vt:lpstr>
      <vt:lpstr>Wingdings 3</vt:lpstr>
      <vt:lpstr>Ion Boardroom</vt:lpstr>
      <vt:lpstr>Angular Material </vt:lpstr>
      <vt:lpstr>Zero to App</vt:lpstr>
      <vt:lpstr>Fast and Consistent</vt:lpstr>
      <vt:lpstr>Versatile</vt:lpstr>
      <vt:lpstr>Support</vt:lpstr>
      <vt:lpstr>Install Angular Material</vt:lpstr>
      <vt:lpstr>Adds Following Components</vt:lpstr>
      <vt:lpstr>Asks Questions</vt:lpstr>
      <vt:lpstr>Additional Configurations Performed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Material </dc:title>
  <dc:creator>Sudhakar Sharma</dc:creator>
  <cp:lastModifiedBy>Sudhakar Sharma</cp:lastModifiedBy>
  <cp:revision>14</cp:revision>
  <dcterms:created xsi:type="dcterms:W3CDTF">2020-06-20T14:59:11Z</dcterms:created>
  <dcterms:modified xsi:type="dcterms:W3CDTF">2020-06-20T16:09:21Z</dcterms:modified>
</cp:coreProperties>
</file>