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2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A5D0-6EBF-41D9-8EA7-5FC2BFEE1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B1CC9-E5EE-4BBD-91D4-1A5DE281C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B6E58-550E-4535-84C3-5FD106668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16BB-18C8-439C-974E-0A27FA4D2D4A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0E3BE-B339-4EB6-8786-9944B073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81BA-55B7-4CEF-A1EE-40EDFB5A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C83-059F-4844-A66B-321F2BD82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91FE-CBEB-421B-B7EB-2E3D874D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75E87-B902-4FE9-BDBD-00DD37434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82E60-BE7C-43D7-A096-787355CD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16BB-18C8-439C-974E-0A27FA4D2D4A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BE884-E9F3-4465-A317-9D182F60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1A4F1-204B-4151-B0F9-B4709796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C83-059F-4844-A66B-321F2BD82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12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E8A2B7-7A70-4A25-97FA-EBBAAF64D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586EA-F3EF-4D51-8D23-E6FFA2706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E473D-1AC5-41C1-9C79-32079141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16BB-18C8-439C-974E-0A27FA4D2D4A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D9BAD-5050-4A3B-9ED7-701EECD2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CAFA1-A5D0-4EF0-8895-0A251261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C83-059F-4844-A66B-321F2BD82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45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BCA6-C289-4DDF-86FF-C36A8711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4D7C-82FD-4299-87B9-51D3C17B2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ADB22-78B6-4A26-825A-5960C774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16BB-18C8-439C-974E-0A27FA4D2D4A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3A015-31A2-4B75-AD5A-0BB6D068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BD8DB-1E33-4D9F-95F2-21A99CF4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C83-059F-4844-A66B-321F2BD82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47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45DB-B138-452A-A0C3-CCA03E89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D7487-14AE-4B1D-940B-9306C43E2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77F17-FB1D-4A64-A223-2B98E8DC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16BB-18C8-439C-974E-0A27FA4D2D4A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201CE-4DC0-4B7A-AE89-C5B1F4EE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ED16B-B6AE-456B-ABE8-B331D473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C83-059F-4844-A66B-321F2BD82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04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9398-AB00-4D7B-98C6-B9CBFEBD1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9447-93C7-485A-9F74-0B8E4DAB4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8B525-3938-4C60-BE26-E841A168B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82733-2252-4D53-AC50-26BDD160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16BB-18C8-439C-974E-0A27FA4D2D4A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FB67D-D206-454E-82DD-8FD923F1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698E7-CF68-4E6E-BE21-C9FE6ADB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C83-059F-4844-A66B-321F2BD82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85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6E1A-511A-45F7-940B-5393DB17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31E97-1220-4C0F-A543-F540D3236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156DD-CF27-41D2-9ACF-7B11C550A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8094B-2B79-495E-92BB-F4A87EE3F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5ED4F-E006-430B-9362-C4AE0D78B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90648-6D8E-4D46-928D-B1B645D4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16BB-18C8-439C-974E-0A27FA4D2D4A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60258-562E-42D3-9969-6CBC8FE3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149BF-94CE-441C-8E30-924C1CA9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C83-059F-4844-A66B-321F2BD82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50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EC53-F14F-447F-837D-72669FA9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9EBFF-0AE8-47A8-9F0D-9FDF8B7E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16BB-18C8-439C-974E-0A27FA4D2D4A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525B4-DC65-4B96-8418-CE89C5C9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FF774-CEC6-4F1F-9ACD-42802137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C83-059F-4844-A66B-321F2BD82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28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CBEFA-6147-45F8-BD94-9FAF00FD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16BB-18C8-439C-974E-0A27FA4D2D4A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06E7B-7F46-4483-8221-32DDBD4D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A5769-527B-4BDA-98BB-3318BCB1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C83-059F-4844-A66B-321F2BD82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54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9F9C8-CFE6-4EBC-90BA-5DB30D10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252F-94A4-4BFD-AF4B-470A34E49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3D309-61EA-44DE-A7E1-6CA033282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E839C-BC42-450A-A774-08386B90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16BB-18C8-439C-974E-0A27FA4D2D4A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A4FB6-BC72-4342-9080-EE997E98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9D4DE-66FF-49E6-86F7-5ABBF17E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C83-059F-4844-A66B-321F2BD82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88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02CA-61B6-40C1-9F78-BD7445A4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63CC1-621C-4C2B-B5E3-D927A94D2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6AD54-8CCD-4760-B7DB-CAFC69100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7843C-9898-4550-9A27-FBEF690D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16BB-18C8-439C-974E-0A27FA4D2D4A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D4044-68A7-427F-AC23-1A78F8AF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E1636-9912-4625-B919-F717ECA1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C83-059F-4844-A66B-321F2BD82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91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2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D0F10-F8BF-4304-81EE-6A1C93C27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3ADF0-5762-42B0-916D-1119E35E0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6111D-F8CA-4065-8F8D-7EA3D6C5A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916BB-18C8-439C-974E-0A27FA4D2D4A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19058-F69E-4327-ABAD-EDBFA0CC5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4020C-C961-47CA-82D2-D8A3BABD6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90C83-059F-4844-A66B-321F2BD82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73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B8A6B2-4F46-4424-A997-0F46AA4B4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1" b="52927"/>
          <a:stretch/>
        </p:blipFill>
        <p:spPr>
          <a:xfrm>
            <a:off x="0" y="1551277"/>
            <a:ext cx="12192000" cy="361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7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188FAC-2657-4021-9861-A3622152E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7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A19E02-B1D6-456B-BB16-3D4DDEFF0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7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57BC-FC7A-4A0D-891C-402BC506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Setting Up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8700F-A4B1-46AA-99C9-8F5085156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https://blazor.net</a:t>
            </a:r>
          </a:p>
          <a:p>
            <a:r>
              <a:rPr lang="en-IN" dirty="0">
                <a:solidFill>
                  <a:schemeClr val="bg1"/>
                </a:solidFill>
              </a:rPr>
              <a:t>Install .NET Core 3.1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8DCF99-3486-427D-BAF2-47193581B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b="7963"/>
          <a:stretch/>
        </p:blipFill>
        <p:spPr>
          <a:xfrm>
            <a:off x="0" y="3429000"/>
            <a:ext cx="121920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5797B7-FE46-4AFB-A7A0-8BD6AB0DA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00" b="16986"/>
          <a:stretch/>
        </p:blipFill>
        <p:spPr>
          <a:xfrm>
            <a:off x="0" y="1256305"/>
            <a:ext cx="12192000" cy="465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6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A450C6-1D10-4A54-A487-352FEC192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85" b="14157"/>
          <a:stretch/>
        </p:blipFill>
        <p:spPr>
          <a:xfrm>
            <a:off x="0" y="1216550"/>
            <a:ext cx="12192000" cy="466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7D10-A5FB-45E4-9F41-1C28D3F5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Why </a:t>
            </a:r>
            <a:r>
              <a:rPr lang="en-IN" b="1" dirty="0" err="1">
                <a:solidFill>
                  <a:schemeClr val="bg1"/>
                </a:solidFill>
              </a:rPr>
              <a:t>Blazor</a:t>
            </a:r>
            <a:r>
              <a:rPr lang="en-IN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0210-BBF3-4551-8CC4-D0FD34D27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Build Client Side Web UI with .NET instead of JavaScript.</a:t>
            </a:r>
          </a:p>
          <a:p>
            <a:r>
              <a:rPr lang="en-US" sz="3200" dirty="0">
                <a:solidFill>
                  <a:schemeClr val="bg1"/>
                </a:solidFill>
              </a:rPr>
              <a:t>Write re-usable web UI Components with C# and Razor.</a:t>
            </a:r>
          </a:p>
          <a:p>
            <a:r>
              <a:rPr lang="en-US" sz="3200" dirty="0">
                <a:solidFill>
                  <a:schemeClr val="bg1"/>
                </a:solidFill>
              </a:rPr>
              <a:t>Share .NET code with both the client and server.</a:t>
            </a:r>
          </a:p>
          <a:p>
            <a:r>
              <a:rPr lang="en-US" sz="3200" dirty="0">
                <a:solidFill>
                  <a:schemeClr val="bg1"/>
                </a:solidFill>
              </a:rPr>
              <a:t>Call into JavaScript libraries &amp; Browser API's as Needed.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5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E90331-469A-4F7D-86C4-8E91F743C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32" b="7709"/>
          <a:stretch/>
        </p:blipFill>
        <p:spPr>
          <a:xfrm>
            <a:off x="0" y="970059"/>
            <a:ext cx="12192000" cy="523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6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2195C9-BA79-438E-B8C5-BFD5D0BA2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"/>
            <a:ext cx="12188466" cy="685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5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ignalr-architecture.png">
            <a:extLst>
              <a:ext uri="{FF2B5EF4-FFF2-40B4-BE49-F238E27FC236}">
                <a16:creationId xmlns:a16="http://schemas.microsoft.com/office/drawing/2014/main" id="{EA0DD9F3-68D8-49F9-8E73-0E762B686FE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0632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3A4494-1791-414C-A73A-A48685F393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32" b="15594"/>
          <a:stretch/>
        </p:blipFill>
        <p:spPr>
          <a:xfrm>
            <a:off x="0" y="1113183"/>
            <a:ext cx="12192000" cy="467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1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B48FA2-B3DE-4CC0-BCA2-206C7AC83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00" b="15247"/>
          <a:stretch/>
        </p:blipFill>
        <p:spPr>
          <a:xfrm>
            <a:off x="0" y="922352"/>
            <a:ext cx="12192000" cy="471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9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60</Words>
  <Application>Microsoft Office PowerPoint</Application>
  <PresentationFormat>Widescreen</PresentationFormat>
  <Paragraphs>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Why Blazor?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Setting Up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Sudhakar Sharma</dc:creator>
  <cp:lastModifiedBy>Sudhakar Sharma</cp:lastModifiedBy>
  <cp:revision>13</cp:revision>
  <dcterms:created xsi:type="dcterms:W3CDTF">2020-05-23T12:39:16Z</dcterms:created>
  <dcterms:modified xsi:type="dcterms:W3CDTF">2020-05-23T15:10:17Z</dcterms:modified>
</cp:coreProperties>
</file>