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5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E8B655D-6BF6-4F93-B754-2E3A47BBC04A}" type="datetimeFigureOut">
              <a:rPr lang="en-US" smtClean="0"/>
              <a:pPr/>
              <a:t>12/22/2015</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052C930-6044-43AE-A8E3-88CC4BC899C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E8B655D-6BF6-4F93-B754-2E3A47BBC04A}" type="datetimeFigureOut">
              <a:rPr lang="en-US" smtClean="0"/>
              <a:pPr/>
              <a:t>12/22/2015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52C930-6044-43AE-A8E3-88CC4BC899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E8B655D-6BF6-4F93-B754-2E3A47BBC04A}" type="datetimeFigureOut">
              <a:rPr lang="en-US" smtClean="0"/>
              <a:pPr/>
              <a:t>12/22/2015</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052C930-6044-43AE-A8E3-88CC4BC899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E8B655D-6BF6-4F93-B754-2E3A47BBC04A}" type="datetimeFigureOut">
              <a:rPr lang="en-US" smtClean="0"/>
              <a:pPr/>
              <a:t>12/22/2015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52C930-6044-43AE-A8E3-88CC4BC899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E8B655D-6BF6-4F93-B754-2E3A47BBC04A}" type="datetimeFigureOut">
              <a:rPr lang="en-US" smtClean="0"/>
              <a:pPr/>
              <a:t>12/22/2015</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052C930-6044-43AE-A8E3-88CC4BC899C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E8B655D-6BF6-4F93-B754-2E3A47BBC04A}" type="datetimeFigureOut">
              <a:rPr lang="en-US" smtClean="0"/>
              <a:pPr/>
              <a:t>12/22/2015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052C930-6044-43AE-A8E3-88CC4BC899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E8B655D-6BF6-4F93-B754-2E3A47BBC04A}" type="datetimeFigureOut">
              <a:rPr lang="en-US" smtClean="0"/>
              <a:pPr/>
              <a:t>12/22/2015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052C930-6044-43AE-A8E3-88CC4BC899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E8B655D-6BF6-4F93-B754-2E3A47BBC04A}" type="datetimeFigureOut">
              <a:rPr lang="en-US" smtClean="0"/>
              <a:pPr/>
              <a:t>12/22/2015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052C930-6044-43AE-A8E3-88CC4BC899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E8B655D-6BF6-4F93-B754-2E3A47BBC04A}" type="datetimeFigureOut">
              <a:rPr lang="en-US" smtClean="0"/>
              <a:pPr/>
              <a:t>12/22/2015</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052C930-6044-43AE-A8E3-88CC4BC899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E8B655D-6BF6-4F93-B754-2E3A47BBC04A}" type="datetimeFigureOut">
              <a:rPr lang="en-US" smtClean="0"/>
              <a:pPr/>
              <a:t>12/22/2015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052C930-6044-43AE-A8E3-88CC4BC899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E8B655D-6BF6-4F93-B754-2E3A47BBC04A}" type="datetimeFigureOut">
              <a:rPr lang="en-US" smtClean="0"/>
              <a:pPr/>
              <a:t>12/22/2015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052C930-6044-43AE-A8E3-88CC4BC899C8}"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E8B655D-6BF6-4F93-B754-2E3A47BBC04A}" type="datetimeFigureOut">
              <a:rPr lang="en-US" smtClean="0"/>
              <a:pPr/>
              <a:t>12/22/2015</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052C930-6044-43AE-A8E3-88CC4BC899C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33600"/>
            <a:ext cx="7924800" cy="2590800"/>
          </a:xfrm>
        </p:spPr>
        <p:txBody>
          <a:bodyPr>
            <a:noAutofit/>
          </a:bodyPr>
          <a:lstStyle/>
          <a:p>
            <a:pPr algn="ctr"/>
            <a:r>
              <a:rPr lang="en-US" sz="4000" dirty="0" smtClean="0">
                <a:latin typeface="Times New Roman" pitchFamily="18" charset="0"/>
                <a:cs typeface="Times New Roman" pitchFamily="18" charset="0"/>
              </a:rPr>
              <a:t>Friend book: A Semantic-Based Friend Recommendation System for Social Networks</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Times New Roman" pitchFamily="18" charset="0"/>
                <a:cs typeface="Times New Roman" pitchFamily="18" charset="0"/>
              </a:rPr>
              <a:t>Literature </a:t>
            </a:r>
            <a:r>
              <a:rPr lang="en-US" dirty="0" smtClean="0">
                <a:latin typeface="Times New Roman" pitchFamily="18" charset="0"/>
                <a:cs typeface="Times New Roman" pitchFamily="18" charset="0"/>
              </a:rPr>
              <a:t>Survey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200" b="1" dirty="0" smtClean="0">
                <a:latin typeface="Times New Roman" pitchFamily="18" charset="0"/>
                <a:cs typeface="Times New Roman" pitchFamily="18" charset="0"/>
              </a:rPr>
              <a:t>[</a:t>
            </a:r>
            <a:r>
              <a:rPr lang="en-US" sz="2200" b="1" dirty="0" smtClean="0">
                <a:latin typeface="Times New Roman" pitchFamily="18" charset="0"/>
                <a:cs typeface="Times New Roman" pitchFamily="18" charset="0"/>
              </a:rPr>
              <a:t>1]. G. R. Arce, Nonlinear Signal Processing: A Statistical Approach. New York, NY, USA: Wiley, 2005.</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In this paper, we analyze the efficiency of Monte Carlo methods for incremental computation of Page Rank, personalized Page Rank, and similar random walk based methods (with focus on SALSA), on large-scale dynamically evolving social networks. We assume that the graph of friendships is stored in distributed shared memory, as is the case for large social networks such as Twitter.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200" b="1" dirty="0" smtClean="0">
                <a:latin typeface="Times New Roman" pitchFamily="18" charset="0"/>
                <a:cs typeface="Times New Roman" pitchFamily="18" charset="0"/>
              </a:rPr>
              <a:t>[2] B. Bahmani, A. Chowdhury, and A. Goel, “Fast incremental and personalized pagerank,” Proc. VLDB Endowment, vol. 4, pp. 173– 184, 2010</a:t>
            </a:r>
            <a:r>
              <a:rPr lang="en-US" sz="2200" b="1" dirty="0" smtClean="0">
                <a:latin typeface="Times New Roman" pitchFamily="18" charset="0"/>
                <a:cs typeface="Times New Roman" pitchFamily="18" charset="0"/>
              </a:rPr>
              <a:t>.</a:t>
            </a:r>
          </a:p>
          <a:p>
            <a:pPr algn="just"/>
            <a:r>
              <a:rPr lang="en-US" sz="2200" dirty="0" smtClean="0">
                <a:latin typeface="Times New Roman" pitchFamily="18" charset="0"/>
                <a:cs typeface="Times New Roman" pitchFamily="18" charset="0"/>
              </a:rPr>
              <a:t> We </a:t>
            </a:r>
            <a:r>
              <a:rPr lang="en-US" sz="2200" dirty="0" smtClean="0">
                <a:latin typeface="Times New Roman" pitchFamily="18" charset="0"/>
                <a:cs typeface="Times New Roman" pitchFamily="18" charset="0"/>
              </a:rPr>
              <a:t>present efficient approximate inference techniques based on </a:t>
            </a:r>
            <a:r>
              <a:rPr lang="en-US" sz="2200" dirty="0" smtClean="0">
                <a:latin typeface="Times New Roman" pitchFamily="18" charset="0"/>
                <a:cs typeface="Times New Roman" pitchFamily="18" charset="0"/>
              </a:rPr>
              <a:t>variational </a:t>
            </a:r>
            <a:r>
              <a:rPr lang="en-US" sz="2200" dirty="0" smtClean="0">
                <a:latin typeface="Times New Roman" pitchFamily="18" charset="0"/>
                <a:cs typeface="Times New Roman" pitchFamily="18" charset="0"/>
              </a:rPr>
              <a:t>methods and an EM algorithm for empirical Bayes parameter estimation. We report results in document modeling, text classification, and collaborative filtering, comparing to a mixture of unigrams model and the probabilistic LSI model.</a:t>
            </a:r>
          </a:p>
          <a:p>
            <a:pPr algn="just">
              <a:buNone/>
            </a:pPr>
            <a:endParaRPr lang="en-US" sz="22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latin typeface="Times New Roman" pitchFamily="18" charset="0"/>
                <a:cs typeface="Times New Roman" pitchFamily="18" charset="0"/>
              </a:rPr>
              <a:t>Abstract</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cs typeface="Times New Roman" pitchFamily="18" charset="0"/>
              </a:rPr>
              <a:t> Existing social networking services recommend friends to users based on their social graphs.</a:t>
            </a:r>
          </a:p>
          <a:p>
            <a:pPr algn="just"/>
            <a:r>
              <a:rPr lang="en-US" dirty="0" smtClean="0">
                <a:latin typeface="Times New Roman" pitchFamily="18" charset="0"/>
                <a:cs typeface="Times New Roman" pitchFamily="18" charset="0"/>
              </a:rPr>
              <a:t>which may not be the most appropriate to reflect a user’s preferences on friend selection in real life. </a:t>
            </a:r>
          </a:p>
          <a:p>
            <a:pPr algn="just"/>
            <a:r>
              <a:rPr lang="en-US" dirty="0" smtClean="0">
                <a:latin typeface="Times New Roman" pitchFamily="18" charset="0"/>
                <a:cs typeface="Times New Roman" pitchFamily="18" charset="0"/>
              </a:rPr>
              <a:t>In this paper, we present Friend book, a novel semantic-based friend recommendation system for social networks.</a:t>
            </a:r>
          </a:p>
          <a:p>
            <a:pPr algn="just"/>
            <a:r>
              <a:rPr lang="en-US" dirty="0" smtClean="0">
                <a:latin typeface="Times New Roman" pitchFamily="18" charset="0"/>
                <a:cs typeface="Times New Roman" pitchFamily="18" charset="0"/>
              </a:rPr>
              <a:t>which recommends friends to users based on their life styles instead of social graphs. By taking advantage of sensor-rich smart phones.</a:t>
            </a:r>
          </a:p>
          <a:p>
            <a:pPr algn="just"/>
            <a:r>
              <a:rPr lang="en-US" dirty="0" smtClean="0">
                <a:latin typeface="Times New Roman" pitchFamily="18" charset="0"/>
                <a:cs typeface="Times New Roman" pitchFamily="18" charset="0"/>
              </a:rPr>
              <a:t>Friend book discovers life styles of users from user-centric sensor data, measures the similarity of life styles between users, and recommends friends to users if their life styles have high similarity. Inspired by text mining.</a:t>
            </a:r>
          </a:p>
          <a:p>
            <a:pPr algn="just"/>
            <a:r>
              <a:rPr lang="en-US" sz="2800" dirty="0" smtClean="0">
                <a:latin typeface="Times New Roman" pitchFamily="18" charset="0"/>
                <a:cs typeface="Times New Roman" pitchFamily="18" charset="0"/>
              </a:rPr>
              <a:t>we model a user’s daily life as life documents, from which his/her life styles are extracted by using the Latent </a:t>
            </a:r>
            <a:r>
              <a:rPr lang="en-US" sz="2800" dirty="0" err="1" smtClean="0">
                <a:latin typeface="Times New Roman" pitchFamily="18" charset="0"/>
                <a:cs typeface="Times New Roman" pitchFamily="18" charset="0"/>
              </a:rPr>
              <a:t>Dirichlet</a:t>
            </a:r>
            <a:r>
              <a:rPr lang="en-US" sz="2800" dirty="0" smtClean="0">
                <a:latin typeface="Times New Roman" pitchFamily="18" charset="0"/>
                <a:cs typeface="Times New Roman" pitchFamily="18" charset="0"/>
              </a:rPr>
              <a:t> Allocation algorithm.</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Times New Roman" pitchFamily="18" charset="0"/>
                <a:cs typeface="Times New Roman" pitchFamily="18" charset="0"/>
              </a:rPr>
              <a:t>Abstract</a:t>
            </a:r>
            <a:endParaRPr lang="en-US" dirty="0"/>
          </a:p>
        </p:txBody>
      </p:sp>
      <p:sp>
        <p:nvSpPr>
          <p:cNvPr id="3" name="Content Placeholder 2"/>
          <p:cNvSpPr>
            <a:spLocks noGrp="1"/>
          </p:cNvSpPr>
          <p:nvPr>
            <p:ph idx="1"/>
          </p:nvPr>
        </p:nvSpPr>
        <p:spPr>
          <a:xfrm>
            <a:off x="457200" y="1600200"/>
            <a:ext cx="7239000" cy="5105400"/>
          </a:xfrm>
        </p:spPr>
        <p:txBody>
          <a:bodyPr>
            <a:noAutofit/>
          </a:bodyPr>
          <a:lstStyle/>
          <a:p>
            <a:pPr algn="just"/>
            <a:r>
              <a:rPr lang="en-US" sz="2400" dirty="0" smtClean="0">
                <a:latin typeface="Times New Roman" pitchFamily="18" charset="0"/>
                <a:cs typeface="Times New Roman" pitchFamily="18" charset="0"/>
              </a:rPr>
              <a:t> We further propose a similarity metric to measure the similarity of life styles between users, and calculate users’ impact in terms of life styles with a friend-matching graph. </a:t>
            </a:r>
          </a:p>
          <a:p>
            <a:pPr algn="just"/>
            <a:r>
              <a:rPr lang="en-US" sz="2400" dirty="0" smtClean="0">
                <a:latin typeface="Times New Roman" pitchFamily="18" charset="0"/>
                <a:cs typeface="Times New Roman" pitchFamily="18" charset="0"/>
              </a:rPr>
              <a:t>Upon receiving a request, Friend book returns a list of people with highest recommendation scores to the query user. </a:t>
            </a:r>
          </a:p>
          <a:p>
            <a:pPr algn="just"/>
            <a:r>
              <a:rPr lang="en-US" sz="2400" dirty="0" smtClean="0">
                <a:latin typeface="Times New Roman" pitchFamily="18" charset="0"/>
                <a:cs typeface="Times New Roman" pitchFamily="18" charset="0"/>
              </a:rPr>
              <a:t>Finally, Friend book integrates a feedback mechanism to further improve the recommendation accuracy. </a:t>
            </a:r>
          </a:p>
          <a:p>
            <a:pPr algn="just"/>
            <a:r>
              <a:rPr lang="en-US" sz="2400" dirty="0" smtClean="0">
                <a:latin typeface="Times New Roman" pitchFamily="18" charset="0"/>
                <a:cs typeface="Times New Roman" pitchFamily="18" charset="0"/>
              </a:rPr>
              <a:t>We have implemented Friend book on the Android-based smart phones, and evaluated its performance on both small-scale experiments and large-scale simulations. </a:t>
            </a:r>
          </a:p>
          <a:p>
            <a:pPr algn="just"/>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EXISTING SYSTEM</a:t>
            </a:r>
            <a:endParaRPr lang="en-US" dirty="0"/>
          </a:p>
        </p:txBody>
      </p:sp>
      <p:sp>
        <p:nvSpPr>
          <p:cNvPr id="3" name="Content Placeholder 2"/>
          <p:cNvSpPr>
            <a:spLocks noGrp="1"/>
          </p:cNvSpPr>
          <p:nvPr>
            <p:ph idx="1"/>
          </p:nvPr>
        </p:nvSpPr>
        <p:spPr>
          <a:xfrm>
            <a:off x="457200" y="1524000"/>
            <a:ext cx="7239000" cy="4846320"/>
          </a:xfrm>
        </p:spPr>
        <p:txBody>
          <a:bodyPr>
            <a:noAutofit/>
          </a:bodyPr>
          <a:lstStyle/>
          <a:p>
            <a:pPr algn="just"/>
            <a:r>
              <a:rPr lang="en-US"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Most of the friend suggestions mechanism relies on pre-existing user relationships to pick friend candidates.</a:t>
            </a:r>
          </a:p>
          <a:p>
            <a:pPr algn="just"/>
            <a:r>
              <a:rPr lang="en-IN" sz="2200" dirty="0" smtClean="0">
                <a:latin typeface="Times New Roman" pitchFamily="18" charset="0"/>
                <a:cs typeface="Times New Roman" pitchFamily="18" charset="0"/>
              </a:rPr>
              <a:t>For example, Face book relies on a social link analysis among those who already share common friends and recommends symmetrical users as potential friends. </a:t>
            </a:r>
          </a:p>
          <a:p>
            <a:pPr algn="just"/>
            <a:r>
              <a:rPr lang="en-IN" sz="2200" dirty="0" smtClean="0">
                <a:latin typeface="Times New Roman" pitchFamily="18" charset="0"/>
                <a:cs typeface="Times New Roman" pitchFamily="18" charset="0"/>
              </a:rPr>
              <a:t>The rules to group people together include: </a:t>
            </a:r>
            <a:endParaRPr lang="en-US" sz="2200" dirty="0" smtClean="0">
              <a:latin typeface="Times New Roman" pitchFamily="18" charset="0"/>
              <a:cs typeface="Times New Roman" pitchFamily="18" charset="0"/>
            </a:endParaRPr>
          </a:p>
          <a:p>
            <a:pPr lvl="0" algn="just"/>
            <a:r>
              <a:rPr lang="en-IN" sz="2200" dirty="0" smtClean="0">
                <a:latin typeface="Times New Roman" pitchFamily="18" charset="0"/>
                <a:cs typeface="Times New Roman" pitchFamily="18" charset="0"/>
              </a:rPr>
              <a:t>Habits or life style</a:t>
            </a:r>
            <a:endParaRPr lang="en-US" sz="2200" dirty="0" smtClean="0">
              <a:latin typeface="Times New Roman" pitchFamily="18" charset="0"/>
              <a:cs typeface="Times New Roman" pitchFamily="18" charset="0"/>
            </a:endParaRPr>
          </a:p>
          <a:p>
            <a:pPr lvl="0" algn="just"/>
            <a:r>
              <a:rPr lang="en-IN" sz="2200" dirty="0" smtClean="0">
                <a:latin typeface="Times New Roman" pitchFamily="18" charset="0"/>
                <a:cs typeface="Times New Roman" pitchFamily="18" charset="0"/>
              </a:rPr>
              <a:t>Attitudes</a:t>
            </a:r>
            <a:endParaRPr lang="en-US" sz="2200" dirty="0" smtClean="0">
              <a:latin typeface="Times New Roman" pitchFamily="18" charset="0"/>
              <a:cs typeface="Times New Roman" pitchFamily="18" charset="0"/>
            </a:endParaRPr>
          </a:p>
          <a:p>
            <a:pPr lvl="0" algn="just"/>
            <a:r>
              <a:rPr lang="en-IN" sz="2200" dirty="0" smtClean="0">
                <a:latin typeface="Times New Roman" pitchFamily="18" charset="0"/>
                <a:cs typeface="Times New Roman" pitchFamily="18" charset="0"/>
              </a:rPr>
              <a:t>Tastes</a:t>
            </a:r>
            <a:endParaRPr lang="en-US" sz="2200" dirty="0" smtClean="0">
              <a:latin typeface="Times New Roman" pitchFamily="18" charset="0"/>
              <a:cs typeface="Times New Roman" pitchFamily="18" charset="0"/>
            </a:endParaRPr>
          </a:p>
          <a:p>
            <a:pPr lvl="0" algn="just"/>
            <a:r>
              <a:rPr lang="en-IN" sz="2200" dirty="0" smtClean="0">
                <a:latin typeface="Times New Roman" pitchFamily="18" charset="0"/>
                <a:cs typeface="Times New Roman" pitchFamily="18" charset="0"/>
              </a:rPr>
              <a:t>Moral standards </a:t>
            </a:r>
            <a:endParaRPr lang="en-US" sz="2200" dirty="0" smtClean="0">
              <a:latin typeface="Times New Roman" pitchFamily="18" charset="0"/>
              <a:cs typeface="Times New Roman" pitchFamily="18" charset="0"/>
            </a:endParaRPr>
          </a:p>
          <a:p>
            <a:pPr lvl="0" algn="just"/>
            <a:r>
              <a:rPr lang="en-IN" sz="2200" dirty="0" smtClean="0">
                <a:latin typeface="Times New Roman" pitchFamily="18" charset="0"/>
                <a:cs typeface="Times New Roman" pitchFamily="18" charset="0"/>
              </a:rPr>
              <a:t>Economic level; and </a:t>
            </a:r>
            <a:endParaRPr lang="en-US" sz="2200" dirty="0" smtClean="0">
              <a:latin typeface="Times New Roman" pitchFamily="18" charset="0"/>
              <a:cs typeface="Times New Roman" pitchFamily="18" charset="0"/>
            </a:endParaRPr>
          </a:p>
          <a:p>
            <a:pPr lvl="0" algn="just"/>
            <a:r>
              <a:rPr lang="en-IN" sz="2200" dirty="0" smtClean="0">
                <a:latin typeface="Times New Roman" pitchFamily="18" charset="0"/>
                <a:cs typeface="Times New Roman" pitchFamily="18" charset="0"/>
              </a:rPr>
              <a:t>People they already know.</a:t>
            </a:r>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900" dirty="0" smtClean="0">
                <a:latin typeface="Times New Roman" pitchFamily="18" charset="0"/>
                <a:cs typeface="Times New Roman" pitchFamily="18" charset="0"/>
              </a:rPr>
              <a:t>DISADVANTAGES OF EXISTING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US" dirty="0" smtClean="0"/>
              <a:t> </a:t>
            </a:r>
            <a:r>
              <a:rPr lang="en-IN" sz="2200" dirty="0" smtClean="0">
                <a:latin typeface="Times New Roman" pitchFamily="18" charset="0"/>
                <a:cs typeface="Times New Roman" pitchFamily="18" charset="0"/>
              </a:rPr>
              <a:t>Existing social networking services recommend friends to users based on their social graphs, which may not be the most appropriate to reflect a user’s preferences on friend selection in real life</a:t>
            </a:r>
            <a:endParaRPr lang="en-US" sz="22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PROPOSED SYSTEM</a:t>
            </a:r>
            <a:endParaRPr lang="en-US" dirty="0"/>
          </a:p>
        </p:txBody>
      </p:sp>
      <p:sp>
        <p:nvSpPr>
          <p:cNvPr id="3" name="Content Placeholder 2"/>
          <p:cNvSpPr>
            <a:spLocks noGrp="1"/>
          </p:cNvSpPr>
          <p:nvPr>
            <p:ph idx="1"/>
          </p:nvPr>
        </p:nvSpPr>
        <p:spPr/>
        <p:txBody>
          <a:bodyPr>
            <a:normAutofit/>
          </a:bodyPr>
          <a:lstStyle/>
          <a:p>
            <a:pPr lvl="0" algn="just"/>
            <a:r>
              <a:rPr lang="en-US"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A novel semantic-based friend recommendation system for social networks, which recommends friends to users based on their life styles instead of social graphs. </a:t>
            </a:r>
            <a:endParaRPr lang="en-US" sz="2200" dirty="0" smtClean="0">
              <a:latin typeface="Times New Roman" pitchFamily="18" charset="0"/>
              <a:cs typeface="Times New Roman" pitchFamily="18" charset="0"/>
            </a:endParaRPr>
          </a:p>
          <a:p>
            <a:pPr lvl="0" algn="just"/>
            <a:r>
              <a:rPr lang="en-IN" sz="2200" dirty="0" smtClean="0">
                <a:latin typeface="Times New Roman" pitchFamily="18" charset="0"/>
                <a:cs typeface="Times New Roman" pitchFamily="18" charset="0"/>
              </a:rPr>
              <a:t>By taking advantage of sensor-rich smart phones, Friend book discovers life styles of users from user-centric sensor data, measures the similarity of life styles between users, and recommends friends to users if their life styles have high similarity.</a:t>
            </a:r>
            <a:endParaRPr lang="en-US" sz="2200" dirty="0" smtClean="0">
              <a:latin typeface="Times New Roman" pitchFamily="18" charset="0"/>
              <a:cs typeface="Times New Roman" pitchFamily="18" charset="0"/>
            </a:endParaRPr>
          </a:p>
          <a:p>
            <a:pPr lvl="0" algn="just"/>
            <a:r>
              <a:rPr lang="en-IN" sz="2200" dirty="0" smtClean="0">
                <a:latin typeface="Times New Roman" pitchFamily="18" charset="0"/>
                <a:cs typeface="Times New Roman" pitchFamily="18" charset="0"/>
              </a:rPr>
              <a:t>We model a user’s daily life as life documents, from which his/her life styles are extracted by using the Latent Dirichlet Allocation algorithm.</a:t>
            </a:r>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dirty="0" smtClean="0">
                <a:latin typeface="Times New Roman" pitchFamily="18" charset="0"/>
                <a:cs typeface="Times New Roman" pitchFamily="18" charset="0"/>
              </a:rPr>
              <a:t>ADVANTAGES OF PROPOSED SYSTEM:</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2011680"/>
            <a:ext cx="7239000" cy="3849474"/>
          </a:xfrm>
        </p:spPr>
        <p:txBody>
          <a:bodyPr>
            <a:normAutofit/>
          </a:bodyPr>
          <a:lstStyle/>
          <a:p>
            <a:pPr lvl="0" algn="just"/>
            <a:r>
              <a:rPr lang="en-US"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Recommended potential friends to users if they share similar life styles. </a:t>
            </a:r>
            <a:endParaRPr lang="en-US" sz="2200" dirty="0" smtClean="0">
              <a:latin typeface="Times New Roman" pitchFamily="18" charset="0"/>
              <a:cs typeface="Times New Roman" pitchFamily="18" charset="0"/>
            </a:endParaRPr>
          </a:p>
          <a:p>
            <a:pPr lvl="0" algn="just"/>
            <a:r>
              <a:rPr lang="en-IN" sz="2200" dirty="0" smtClean="0">
                <a:latin typeface="Times New Roman" pitchFamily="18" charset="0"/>
                <a:cs typeface="Times New Roman" pitchFamily="18" charset="0"/>
              </a:rPr>
              <a:t>The feedback mechanism allows us to measure the satisfaction of users, by providing a user interface that allows the user to rate the friend list</a:t>
            </a:r>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smtClean="0">
                <a:latin typeface="Times New Roman" pitchFamily="18" charset="0"/>
                <a:cs typeface="Times New Roman" pitchFamily="18" charset="0"/>
              </a:rPr>
              <a:t>SYSTEM CONFIGURATION</a:t>
            </a:r>
            <a:r>
              <a:rPr lang="en-US" sz="6600" dirty="0" smtClean="0">
                <a:latin typeface="Times New Roman" pitchFamily="18" charset="0"/>
                <a:cs typeface="Times New Roman" pitchFamily="18" charset="0"/>
              </a:rPr>
              <a:t/>
            </a:r>
            <a:br>
              <a:rPr lang="en-US" sz="66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HARDWARE CONFIGURATION</a:t>
            </a:r>
            <a:endParaRPr lang="en-US" dirty="0"/>
          </a:p>
        </p:txBody>
      </p:sp>
      <p:pic>
        <p:nvPicPr>
          <p:cNvPr id="4" name="Content Placeholder 3" descr="Untitled.png"/>
          <p:cNvPicPr>
            <a:picLocks noGrp="1" noChangeAspect="1"/>
          </p:cNvPicPr>
          <p:nvPr>
            <p:ph idx="1"/>
          </p:nvPr>
        </p:nvPicPr>
        <p:blipFill>
          <a:blip r:embed="rId2"/>
          <a:stretch>
            <a:fillRect/>
          </a:stretch>
        </p:blipFill>
        <p:spPr>
          <a:xfrm>
            <a:off x="990169" y="2227804"/>
            <a:ext cx="6173062" cy="3610479"/>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smtClean="0">
                <a:latin typeface="Times New Roman" pitchFamily="18" charset="0"/>
                <a:cs typeface="Times New Roman" pitchFamily="18" charset="0"/>
              </a:rPr>
              <a:t>SYSTEM CONFIGURATION</a:t>
            </a:r>
            <a:r>
              <a:rPr lang="en-US" sz="6700" dirty="0" smtClean="0">
                <a:latin typeface="Times New Roman" pitchFamily="18" charset="0"/>
                <a:cs typeface="Times New Roman" pitchFamily="18" charset="0"/>
              </a:rPr>
              <a:t/>
            </a:r>
            <a:br>
              <a:rPr lang="en-US" sz="6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software CONFIGURATION</a:t>
            </a:r>
            <a:endParaRPr lang="en-US" sz="2700" dirty="0"/>
          </a:p>
        </p:txBody>
      </p:sp>
      <p:pic>
        <p:nvPicPr>
          <p:cNvPr id="4" name="Content Placeholder 3" descr="Untitled.png"/>
          <p:cNvPicPr>
            <a:picLocks noGrp="1" noChangeAspect="1"/>
          </p:cNvPicPr>
          <p:nvPr>
            <p:ph idx="1"/>
          </p:nvPr>
        </p:nvPicPr>
        <p:blipFill>
          <a:blip r:embed="rId2"/>
          <a:stretch>
            <a:fillRect/>
          </a:stretch>
        </p:blipFill>
        <p:spPr>
          <a:xfrm>
            <a:off x="990169" y="2384989"/>
            <a:ext cx="6173062" cy="329611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24</TotalTime>
  <Words>683</Words>
  <Application>Microsoft Office PowerPoint</Application>
  <PresentationFormat>On-screen Show (4:3)</PresentationFormat>
  <Paragraphs>40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Friend book: A Semantic-Based Friend Recommendation System for Social Networks</vt:lpstr>
      <vt:lpstr>Abstract</vt:lpstr>
      <vt:lpstr>Abstract</vt:lpstr>
      <vt:lpstr>EXISTING SYSTEM</vt:lpstr>
      <vt:lpstr>DISADVANTAGES OF EXISTING SYSTEM:</vt:lpstr>
      <vt:lpstr>PROPOSED SYSTEM</vt:lpstr>
      <vt:lpstr>ADVANTAGES OF PROPOSED SYSTEM:</vt:lpstr>
      <vt:lpstr>SYSTEM CONFIGURATION HARDWARE CONFIGURATION</vt:lpstr>
      <vt:lpstr>SYSTEM CONFIGURATION software CONFIGURATION</vt:lpstr>
      <vt:lpstr>Literature Survey</vt:lpstr>
      <vt:lpstr>Literature Survey</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Friendbook: A Semantic-Based Friend Recommendation System for Social Networks</dc:title>
  <dc:creator>nit</dc:creator>
  <cp:lastModifiedBy>nit</cp:lastModifiedBy>
  <cp:revision>45</cp:revision>
  <dcterms:created xsi:type="dcterms:W3CDTF">2015-12-12T13:32:15Z</dcterms:created>
  <dcterms:modified xsi:type="dcterms:W3CDTF">2015-12-22T11:56:17Z</dcterms:modified>
</cp:coreProperties>
</file>