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CC2AA-2AD2-4842-9B00-8B06CB5E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403" y="2537186"/>
            <a:ext cx="4954933" cy="41089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Hourly Analysis </a:t>
            </a: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 NYPD Vehicle Collisions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84300" cy="97536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25764" cy="97536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new york accidents vision zero">
            <a:extLst>
              <a:ext uri="{FF2B5EF4-FFF2-40B4-BE49-F238E27FC236}">
                <a16:creationId xmlns:a16="http://schemas.microsoft.com/office/drawing/2014/main" id="{E07A2F0B-F9FA-420F-9363-D1EC5AF42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7" y="254745"/>
            <a:ext cx="5862617" cy="345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75CD47-A998-473E-B377-C9FE812E8785}"/>
              </a:ext>
            </a:extLst>
          </p:cNvPr>
          <p:cNvSpPr txBox="1"/>
          <p:nvPr/>
        </p:nvSpPr>
        <p:spPr>
          <a:xfrm>
            <a:off x="1136469" y="5013520"/>
            <a:ext cx="340940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Jiahuan</a:t>
            </a:r>
            <a:r>
              <a:rPr kumimoji="0" lang="en-I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Li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Tushar Sharma</a:t>
            </a:r>
            <a:endParaRPr kumimoji="0" lang="en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52756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se Study on NYPD Vehicle Collisions’ data"/>
          <p:cNvSpPr txBox="1"/>
          <p:nvPr/>
        </p:nvSpPr>
        <p:spPr>
          <a:xfrm>
            <a:off x="3781210" y="421288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pic>
        <p:nvPicPr>
          <p:cNvPr id="120" name="number.png" descr="number.png"/>
          <p:cNvPicPr>
            <a:picLocks noChangeAspect="1"/>
          </p:cNvPicPr>
          <p:nvPr/>
        </p:nvPicPr>
        <p:blipFill>
          <a:blip r:embed="rId2">
            <a:extLst/>
          </a:blip>
          <a:srcRect l="5134" t="9068" r="2491" b="4340"/>
          <a:stretch>
            <a:fillRect/>
          </a:stretch>
        </p:blipFill>
        <p:spPr>
          <a:xfrm>
            <a:off x="146725" y="1401488"/>
            <a:ext cx="6217717" cy="7477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rate.png" descr="rate.png"/>
          <p:cNvPicPr>
            <a:picLocks noChangeAspect="1"/>
          </p:cNvPicPr>
          <p:nvPr/>
        </p:nvPicPr>
        <p:blipFill>
          <a:blip r:embed="rId3">
            <a:extLst/>
          </a:blip>
          <a:srcRect l="5240" t="9109" r="1604" b="5668"/>
          <a:stretch>
            <a:fillRect/>
          </a:stretch>
        </p:blipFill>
        <p:spPr>
          <a:xfrm>
            <a:off x="6471805" y="1400150"/>
            <a:ext cx="6270318" cy="7359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Screen Shot 2019-02-24 at 3.17.32 PM.png" descr="Screen Shot 2019-02-24 at 3.17.3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34649" y="9221373"/>
            <a:ext cx="5262922" cy="41608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Rectangle"/>
          <p:cNvSpPr/>
          <p:nvPr/>
        </p:nvSpPr>
        <p:spPr>
          <a:xfrm>
            <a:off x="2378142" y="1658430"/>
            <a:ext cx="455640" cy="898549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Rectangle"/>
          <p:cNvSpPr/>
          <p:nvPr/>
        </p:nvSpPr>
        <p:spPr>
          <a:xfrm>
            <a:off x="4658588" y="1658430"/>
            <a:ext cx="455639" cy="898549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Rectangle"/>
          <p:cNvSpPr/>
          <p:nvPr/>
        </p:nvSpPr>
        <p:spPr>
          <a:xfrm>
            <a:off x="1552072" y="1658430"/>
            <a:ext cx="455639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Rectangle"/>
          <p:cNvSpPr/>
          <p:nvPr/>
        </p:nvSpPr>
        <p:spPr>
          <a:xfrm>
            <a:off x="2551258" y="3999013"/>
            <a:ext cx="455640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Rectangle"/>
          <p:cNvSpPr/>
          <p:nvPr/>
        </p:nvSpPr>
        <p:spPr>
          <a:xfrm>
            <a:off x="4497841" y="3999013"/>
            <a:ext cx="335005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Rectangle"/>
          <p:cNvSpPr/>
          <p:nvPr/>
        </p:nvSpPr>
        <p:spPr>
          <a:xfrm>
            <a:off x="4615301" y="6339596"/>
            <a:ext cx="455640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833606" y="3999013"/>
            <a:ext cx="226709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5756702" y="3999013"/>
            <a:ext cx="226710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7802363" y="1658430"/>
            <a:ext cx="455640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Rectangle"/>
          <p:cNvSpPr/>
          <p:nvPr/>
        </p:nvSpPr>
        <p:spPr>
          <a:xfrm>
            <a:off x="7875381" y="3999013"/>
            <a:ext cx="455639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Rectangle"/>
          <p:cNvSpPr/>
          <p:nvPr/>
        </p:nvSpPr>
        <p:spPr>
          <a:xfrm>
            <a:off x="7664195" y="6339596"/>
            <a:ext cx="455639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Rectangle"/>
          <p:cNvSpPr/>
          <p:nvPr/>
        </p:nvSpPr>
        <p:spPr>
          <a:xfrm>
            <a:off x="4603430" y="5167293"/>
            <a:ext cx="479382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Rectangle"/>
          <p:cNvSpPr/>
          <p:nvPr/>
        </p:nvSpPr>
        <p:spPr>
          <a:xfrm>
            <a:off x="4637209" y="7522563"/>
            <a:ext cx="479382" cy="898548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Line"/>
          <p:cNvSpPr/>
          <p:nvPr/>
        </p:nvSpPr>
        <p:spPr>
          <a:xfrm>
            <a:off x="2182178" y="8770025"/>
            <a:ext cx="97288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4412666" y="8764091"/>
            <a:ext cx="93271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rush hour"/>
          <p:cNvSpPr txBox="1"/>
          <p:nvPr/>
        </p:nvSpPr>
        <p:spPr>
          <a:xfrm>
            <a:off x="2104790" y="8730979"/>
            <a:ext cx="1102259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rush hour</a:t>
            </a:r>
          </a:p>
        </p:txBody>
      </p:sp>
      <p:sp>
        <p:nvSpPr>
          <p:cNvPr id="139" name="rush hour"/>
          <p:cNvSpPr txBox="1"/>
          <p:nvPr/>
        </p:nvSpPr>
        <p:spPr>
          <a:xfrm>
            <a:off x="4338503" y="8743629"/>
            <a:ext cx="1102260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rush hour</a:t>
            </a:r>
          </a:p>
        </p:txBody>
      </p:sp>
      <p:sp>
        <p:nvSpPr>
          <p:cNvPr id="140" name="Line"/>
          <p:cNvSpPr/>
          <p:nvPr/>
        </p:nvSpPr>
        <p:spPr>
          <a:xfrm>
            <a:off x="7158656" y="8770025"/>
            <a:ext cx="146671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dark hours"/>
          <p:cNvSpPr txBox="1"/>
          <p:nvPr/>
        </p:nvSpPr>
        <p:spPr>
          <a:xfrm>
            <a:off x="7291729" y="8743629"/>
            <a:ext cx="1225970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dark hours</a:t>
            </a:r>
          </a:p>
        </p:txBody>
      </p:sp>
      <p:sp>
        <p:nvSpPr>
          <p:cNvPr id="142" name="Rectangle"/>
          <p:cNvSpPr/>
          <p:nvPr/>
        </p:nvSpPr>
        <p:spPr>
          <a:xfrm>
            <a:off x="4195954" y="2830733"/>
            <a:ext cx="668479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Rectangle"/>
          <p:cNvSpPr/>
          <p:nvPr/>
        </p:nvSpPr>
        <p:spPr>
          <a:xfrm>
            <a:off x="2470239" y="2830733"/>
            <a:ext cx="422161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Rectangle"/>
          <p:cNvSpPr/>
          <p:nvPr/>
        </p:nvSpPr>
        <p:spPr>
          <a:xfrm>
            <a:off x="2685707" y="5172953"/>
            <a:ext cx="422161" cy="898548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Rectangle"/>
          <p:cNvSpPr/>
          <p:nvPr/>
        </p:nvSpPr>
        <p:spPr>
          <a:xfrm>
            <a:off x="2458381" y="7497163"/>
            <a:ext cx="422161" cy="898548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A106A04-2DE1-49F3-A73B-1D00EEFB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764903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Hourly injuries and death comparison – Counts and Ratio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4C721F2D-0DD1-4D36-8DD1-70F59790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764903"/>
          </a:xfrm>
        </p:spPr>
        <p:txBody>
          <a:bodyPr>
            <a:noAutofit/>
          </a:bodyPr>
          <a:lstStyle/>
          <a:p>
            <a:pPr algn="l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Contribution of factors to incidents and fatalities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E5712-DB32-45D5-9AC2-7167BBA6D203}"/>
              </a:ext>
            </a:extLst>
          </p:cNvPr>
          <p:cNvSpPr txBox="1"/>
          <p:nvPr/>
        </p:nvSpPr>
        <p:spPr>
          <a:xfrm>
            <a:off x="1123406" y="7365214"/>
            <a:ext cx="1069848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Driver’s own Fault and Distracted due to external factors leads to most incidents and fatalities in daytime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Driver not obeying traffic rules contribute most in day time when the injured cases are at peak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Helvetica Neue"/>
              </a:rPr>
              <a:t>DUI incidents happen in night time, being the 3</a:t>
            </a:r>
            <a:r>
              <a:rPr kumimoji="0" lang="en-IN" sz="2000" b="1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Helvetica Neue"/>
              </a:rPr>
              <a:t>rd</a:t>
            </a: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Helvetica Neue"/>
              </a:rPr>
              <a:t> most contributing factor to injuries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Helvetica Neue"/>
              </a:rPr>
              <a:t>In the dark hours, over-speeding death cases are high and proper speed check posts can be installed to prevent this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5D000-AF4D-4508-9E7C-CB25A212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" y="1026874"/>
            <a:ext cx="5325767" cy="6654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B3CCA4-B257-4EEE-9065-5095C8409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20" y="1018903"/>
            <a:ext cx="7666580" cy="66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56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C5A3-D01C-47FF-89C7-6E9F1D07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r>
              <a:rPr lang="en-I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15970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100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Hourly Analysis  on NYPD Vehicle Collisions</vt:lpstr>
      <vt:lpstr>Hourly injuries and death comparison – Counts and Ratio</vt:lpstr>
      <vt:lpstr>Contribution of factors to incidents and fatalities</vt:lpstr>
      <vt:lpstr>Thank you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Tushar Sharma</cp:lastModifiedBy>
  <cp:revision>87</cp:revision>
  <dcterms:modified xsi:type="dcterms:W3CDTF">2019-02-25T17:54:56Z</dcterms:modified>
</cp:coreProperties>
</file>