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04C36-AE88-497C-9D73-59AC61E5D099}" v="8" dt="2025-09-25T16:58:59.4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11" autoAdjust="0"/>
  </p:normalViewPr>
  <p:slideViewPr>
    <p:cSldViewPr snapToGrid="0" snapToObjects="1">
      <p:cViewPr varScale="1">
        <p:scale>
          <a:sx n="56" d="100"/>
          <a:sy n="56" d="100"/>
        </p:scale>
        <p:origin x="752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sharma" userId="ba48c803b7cadec5" providerId="LiveId" clId="{91D42B90-053D-4506-BFA2-F268AAFA0B6A}"/>
    <pc:docChg chg="undo custSel modSld">
      <pc:chgData name="Akash sharma" userId="ba48c803b7cadec5" providerId="LiveId" clId="{91D42B90-053D-4506-BFA2-F268AAFA0B6A}" dt="2025-09-25T16:59:53.014" v="148" actId="20577"/>
      <pc:docMkLst>
        <pc:docMk/>
      </pc:docMkLst>
      <pc:sldChg chg="modSp mod">
        <pc:chgData name="Akash sharma" userId="ba48c803b7cadec5" providerId="LiveId" clId="{91D42B90-053D-4506-BFA2-F268AAFA0B6A}" dt="2025-09-25T16:59:53.014" v="148" actId="20577"/>
        <pc:sldMkLst>
          <pc:docMk/>
          <pc:sldMk cId="0" sldId="256"/>
        </pc:sldMkLst>
        <pc:spChg chg="mod">
          <ac:chgData name="Akash sharma" userId="ba48c803b7cadec5" providerId="LiveId" clId="{91D42B90-053D-4506-BFA2-F268AAFA0B6A}" dt="2025-09-25T16:38:38.281" v="15" actId="13926"/>
          <ac:spMkLst>
            <pc:docMk/>
            <pc:sldMk cId="0" sldId="256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59:53.014" v="148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Akash sharma" userId="ba48c803b7cadec5" providerId="LiveId" clId="{91D42B90-053D-4506-BFA2-F268AAFA0B6A}" dt="2025-09-25T16:38:44.890" v="16" actId="13926"/>
        <pc:sldMkLst>
          <pc:docMk/>
          <pc:sldMk cId="0" sldId="257"/>
        </pc:sldMkLst>
        <pc:spChg chg="mod">
          <ac:chgData name="Akash sharma" userId="ba48c803b7cadec5" providerId="LiveId" clId="{91D42B90-053D-4506-BFA2-F268AAFA0B6A}" dt="2025-09-25T16:38:44.890" v="16" actId="1392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37:55.643" v="10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kash sharma" userId="ba48c803b7cadec5" providerId="LiveId" clId="{91D42B90-053D-4506-BFA2-F268AAFA0B6A}" dt="2025-09-25T16:39:04.338" v="20" actId="207"/>
        <pc:sldMkLst>
          <pc:docMk/>
          <pc:sldMk cId="0" sldId="258"/>
        </pc:sldMkLst>
        <pc:spChg chg="mod">
          <ac:chgData name="Akash sharma" userId="ba48c803b7cadec5" providerId="LiveId" clId="{91D42B90-053D-4506-BFA2-F268AAFA0B6A}" dt="2025-09-25T16:38:51.671" v="17" actId="1392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39:04.338" v="20" actId="207"/>
          <ac:spMkLst>
            <pc:docMk/>
            <pc:sldMk cId="0" sldId="258"/>
            <ac:spMk id="3" creationId="{00000000-0000-0000-0000-000000000000}"/>
          </ac:spMkLst>
        </pc:spChg>
      </pc:sldChg>
      <pc:sldChg chg="addSp modSp mod">
        <pc:chgData name="Akash sharma" userId="ba48c803b7cadec5" providerId="LiveId" clId="{91D42B90-053D-4506-BFA2-F268AAFA0B6A}" dt="2025-09-25T16:49:40.678" v="73" actId="1076"/>
        <pc:sldMkLst>
          <pc:docMk/>
          <pc:sldMk cId="0" sldId="259"/>
        </pc:sldMkLst>
        <pc:spChg chg="mod">
          <ac:chgData name="Akash sharma" userId="ba48c803b7cadec5" providerId="LiveId" clId="{91D42B90-053D-4506-BFA2-F268AAFA0B6A}" dt="2025-09-25T16:39:18.738" v="22" actId="13926"/>
          <ac:spMkLst>
            <pc:docMk/>
            <pc:sldMk cId="0" sldId="259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49:33.344" v="69" actId="14100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Akash sharma" userId="ba48c803b7cadec5" providerId="LiveId" clId="{91D42B90-053D-4506-BFA2-F268AAFA0B6A}" dt="2025-09-25T16:49:40.678" v="73" actId="1076"/>
          <ac:picMkLst>
            <pc:docMk/>
            <pc:sldMk cId="0" sldId="259"/>
            <ac:picMk id="5" creationId="{F23A1BDB-F01B-1072-BEF4-D5893DA6E7FA}"/>
          </ac:picMkLst>
        </pc:picChg>
      </pc:sldChg>
      <pc:sldChg chg="addSp modSp mod">
        <pc:chgData name="Akash sharma" userId="ba48c803b7cadec5" providerId="LiveId" clId="{91D42B90-053D-4506-BFA2-F268AAFA0B6A}" dt="2025-09-25T16:58:03.808" v="111" actId="1076"/>
        <pc:sldMkLst>
          <pc:docMk/>
          <pc:sldMk cId="0" sldId="260"/>
        </pc:sldMkLst>
        <pc:spChg chg="mod">
          <ac:chgData name="Akash sharma" userId="ba48c803b7cadec5" providerId="LiveId" clId="{91D42B90-053D-4506-BFA2-F268AAFA0B6A}" dt="2025-09-25T16:40:23.842" v="28" actId="113"/>
          <ac:spMkLst>
            <pc:docMk/>
            <pc:sldMk cId="0" sldId="260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57:31.004" v="101" actId="27636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Akash sharma" userId="ba48c803b7cadec5" providerId="LiveId" clId="{91D42B90-053D-4506-BFA2-F268AAFA0B6A}" dt="2025-09-25T16:57:43.474" v="105" actId="14100"/>
          <ac:picMkLst>
            <pc:docMk/>
            <pc:sldMk cId="0" sldId="260"/>
            <ac:picMk id="5" creationId="{EC6DD94C-94C6-0F39-E0F8-2B67162C53F2}"/>
          </ac:picMkLst>
        </pc:picChg>
        <pc:picChg chg="add mod">
          <ac:chgData name="Akash sharma" userId="ba48c803b7cadec5" providerId="LiveId" clId="{91D42B90-053D-4506-BFA2-F268AAFA0B6A}" dt="2025-09-25T16:57:46.840" v="106" actId="14100"/>
          <ac:picMkLst>
            <pc:docMk/>
            <pc:sldMk cId="0" sldId="260"/>
            <ac:picMk id="7" creationId="{45DC40C9-D15E-37A8-9B10-0CBF7A40320F}"/>
          </ac:picMkLst>
        </pc:picChg>
        <pc:picChg chg="add mod">
          <ac:chgData name="Akash sharma" userId="ba48c803b7cadec5" providerId="LiveId" clId="{91D42B90-053D-4506-BFA2-F268AAFA0B6A}" dt="2025-09-25T16:58:03.808" v="111" actId="1076"/>
          <ac:picMkLst>
            <pc:docMk/>
            <pc:sldMk cId="0" sldId="260"/>
            <ac:picMk id="9" creationId="{E5492CA5-D984-958F-5297-7752E1D8A3E3}"/>
          </ac:picMkLst>
        </pc:picChg>
      </pc:sldChg>
      <pc:sldChg chg="addSp modSp mod">
        <pc:chgData name="Akash sharma" userId="ba48c803b7cadec5" providerId="LiveId" clId="{91D42B90-053D-4506-BFA2-F268AAFA0B6A}" dt="2025-09-25T16:59:26.400" v="127" actId="14100"/>
        <pc:sldMkLst>
          <pc:docMk/>
          <pc:sldMk cId="0" sldId="261"/>
        </pc:sldMkLst>
        <pc:spChg chg="mod">
          <ac:chgData name="Akash sharma" userId="ba48c803b7cadec5" providerId="LiveId" clId="{91D42B90-053D-4506-BFA2-F268AAFA0B6A}" dt="2025-09-25T16:40:35.605" v="30" actId="13926"/>
          <ac:spMkLst>
            <pc:docMk/>
            <pc:sldMk cId="0" sldId="261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58:48.221" v="115" actId="2763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Akash sharma" userId="ba48c803b7cadec5" providerId="LiveId" clId="{91D42B90-053D-4506-BFA2-F268AAFA0B6A}" dt="2025-09-25T16:59:05.444" v="123" actId="1076"/>
          <ac:picMkLst>
            <pc:docMk/>
            <pc:sldMk cId="0" sldId="261"/>
            <ac:picMk id="5" creationId="{72596B64-BC4D-3EA0-A8B0-A1D07F590136}"/>
          </ac:picMkLst>
        </pc:picChg>
        <pc:picChg chg="add mod">
          <ac:chgData name="Akash sharma" userId="ba48c803b7cadec5" providerId="LiveId" clId="{91D42B90-053D-4506-BFA2-F268AAFA0B6A}" dt="2025-09-25T16:59:10.011" v="125" actId="14100"/>
          <ac:picMkLst>
            <pc:docMk/>
            <pc:sldMk cId="0" sldId="261"/>
            <ac:picMk id="7" creationId="{67BFD3C6-5A40-72B4-BD4D-C8A3C361C3DE}"/>
          </ac:picMkLst>
        </pc:picChg>
        <pc:picChg chg="add mod">
          <ac:chgData name="Akash sharma" userId="ba48c803b7cadec5" providerId="LiveId" clId="{91D42B90-053D-4506-BFA2-F268AAFA0B6A}" dt="2025-09-25T16:59:26.400" v="127" actId="14100"/>
          <ac:picMkLst>
            <pc:docMk/>
            <pc:sldMk cId="0" sldId="261"/>
            <ac:picMk id="9" creationId="{C244FB06-BEA7-CFC5-F3AD-9B3EB73E7AE8}"/>
          </ac:picMkLst>
        </pc:picChg>
      </pc:sldChg>
      <pc:sldChg chg="addSp modSp mod">
        <pc:chgData name="Akash sharma" userId="ba48c803b7cadec5" providerId="LiveId" clId="{91D42B90-053D-4506-BFA2-F268AAFA0B6A}" dt="2025-09-25T16:43:08.910" v="47" actId="14100"/>
        <pc:sldMkLst>
          <pc:docMk/>
          <pc:sldMk cId="0" sldId="262"/>
        </pc:sldMkLst>
        <pc:spChg chg="mod">
          <ac:chgData name="Akash sharma" userId="ba48c803b7cadec5" providerId="LiveId" clId="{91D42B90-053D-4506-BFA2-F268AAFA0B6A}" dt="2025-09-25T16:41:03.514" v="34" actId="1392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43:03.165" v="45" actId="14100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Akash sharma" userId="ba48c803b7cadec5" providerId="LiveId" clId="{91D42B90-053D-4506-BFA2-F268AAFA0B6A}" dt="2025-09-25T16:43:08.910" v="47" actId="14100"/>
          <ac:picMkLst>
            <pc:docMk/>
            <pc:sldMk cId="0" sldId="262"/>
            <ac:picMk id="5" creationId="{33388C57-7F01-58D8-2116-26D277452C19}"/>
          </ac:picMkLst>
        </pc:picChg>
      </pc:sldChg>
      <pc:sldChg chg="modSp mod">
        <pc:chgData name="Akash sharma" userId="ba48c803b7cadec5" providerId="LiveId" clId="{91D42B90-053D-4506-BFA2-F268AAFA0B6A}" dt="2025-09-25T16:45:25.846" v="59" actId="20577"/>
        <pc:sldMkLst>
          <pc:docMk/>
          <pc:sldMk cId="0" sldId="263"/>
        </pc:sldMkLst>
        <pc:spChg chg="mod">
          <ac:chgData name="Akash sharma" userId="ba48c803b7cadec5" providerId="LiveId" clId="{91D42B90-053D-4506-BFA2-F268AAFA0B6A}" dt="2025-09-25T16:43:38.450" v="49" actId="13926"/>
          <ac:spMkLst>
            <pc:docMk/>
            <pc:sldMk cId="0" sldId="263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45:25.846" v="59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Akash sharma" userId="ba48c803b7cadec5" providerId="LiveId" clId="{91D42B90-053D-4506-BFA2-F268AAFA0B6A}" dt="2025-09-25T16:44:36.980" v="55" actId="14100"/>
        <pc:sldMkLst>
          <pc:docMk/>
          <pc:sldMk cId="0" sldId="264"/>
        </pc:sldMkLst>
        <pc:spChg chg="mod">
          <ac:chgData name="Akash sharma" userId="ba48c803b7cadec5" providerId="LiveId" clId="{91D42B90-053D-4506-BFA2-F268AAFA0B6A}" dt="2025-09-25T16:44:08.177" v="52" actId="13926"/>
          <ac:spMkLst>
            <pc:docMk/>
            <pc:sldMk cId="0" sldId="264"/>
            <ac:spMk id="2" creationId="{00000000-0000-0000-0000-000000000000}"/>
          </ac:spMkLst>
        </pc:spChg>
        <pc:spChg chg="mod">
          <ac:chgData name="Akash sharma" userId="ba48c803b7cadec5" providerId="LiveId" clId="{91D42B90-053D-4506-BFA2-F268AAFA0B6A}" dt="2025-09-25T16:44:36.980" v="55" actId="14100"/>
          <ac:spMkLst>
            <pc:docMk/>
            <pc:sldMk cId="0" sldId="264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Car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b="1" dirty="0">
                <a:solidFill>
                  <a:schemeClr val="tx1"/>
                </a:solidFill>
              </a:rPr>
              <a:t>Internship Task 4 – Interactive Dashboard Design</a:t>
            </a:r>
          </a:p>
          <a:p>
            <a:r>
              <a:rPr b="1" dirty="0">
                <a:solidFill>
                  <a:schemeClr val="tx1"/>
                </a:solidFill>
              </a:rPr>
              <a:t>Tools: Power BI | Dataset: Car Sales (Kaggle)</a:t>
            </a:r>
            <a:endParaRPr lang="en-GB" b="1" dirty="0">
              <a:solidFill>
                <a:schemeClr val="tx1"/>
              </a:solidFill>
            </a:endParaRPr>
          </a:p>
          <a:p>
            <a:r>
              <a:rPr lang="en-IN" b="1" dirty="0">
                <a:solidFill>
                  <a:schemeClr val="tx1"/>
                </a:solidFill>
              </a:rPr>
              <a:t>BY AKASH SHARMA</a:t>
            </a:r>
          </a:p>
          <a:p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highlight>
                  <a:srgbClr val="00FFFF"/>
                </a:highlight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Design an interactive dashboard for business stakeholders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Track Sales, Revenue, Growth trends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Identify top-performing dealers, companies, and body styles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Enable filtering by Year and City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Kaggle Car Sales dataset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24K records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fields: Car ID, Date, Dealer, Company, Model, Price, Body Style, Customer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highlight>
                  <a:srgbClr val="00FFFF"/>
                </a:highlight>
              </a:rPr>
              <a:t>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35848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Cars Sold → 24K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Revenue → 672M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 MoM % → 4.36%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 YoY % → 1.24%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30 Companies, 28 Dealers</a:t>
            </a:r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F23A1BDB-F01B-1072-BEF4-D5893DA6E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80974"/>
            <a:ext cx="9144000" cy="15039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highlight>
                  <a:srgbClr val="00FFFF"/>
                </a:highlight>
              </a:rPr>
              <a:t>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99116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Revenue by Timeline: Overall upward trend (YoY growth positive)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Dealers: Rabun, Progressive Shippers, U-Haul lead sales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Top Companies: Chevrolet, Ford, Dodge dominate</a:t>
            </a:r>
          </a:p>
        </p:txBody>
      </p: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EC6DD94C-94C6-0F39-E0F8-2B67162C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606" y="3081880"/>
            <a:ext cx="4363059" cy="1721219"/>
          </a:xfrm>
          <a:prstGeom prst="rect">
            <a:avLst/>
          </a:prstGeom>
        </p:spPr>
      </p:pic>
      <p:pic>
        <p:nvPicPr>
          <p:cNvPr id="7" name="Picture 6" descr="A graph of company's sales&#10;&#10;AI-generated content may be incorrect.">
            <a:extLst>
              <a:ext uri="{FF2B5EF4-FFF2-40B4-BE49-F238E27FC236}">
                <a16:creationId xmlns:a16="http://schemas.microsoft.com/office/drawing/2014/main" id="{45DC40C9-D15E-37A8-9B10-0CBF7A403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45" y="3081880"/>
            <a:ext cx="3219899" cy="1612783"/>
          </a:xfrm>
          <a:prstGeom prst="rect">
            <a:avLst/>
          </a:prstGeom>
        </p:spPr>
      </p:pic>
      <p:pic>
        <p:nvPicPr>
          <p:cNvPr id="9" name="Picture 8" descr="A blue rectangular object with text&#10;&#10;AI-generated content may be incorrect.">
            <a:extLst>
              <a:ext uri="{FF2B5EF4-FFF2-40B4-BE49-F238E27FC236}">
                <a16:creationId xmlns:a16="http://schemas.microsoft.com/office/drawing/2014/main" id="{E5492CA5-D984-958F-5297-7752E1D8A3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294" y="4877226"/>
            <a:ext cx="4143953" cy="19113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highlight>
                  <a:srgbClr val="00FFFF"/>
                </a:highlight>
              </a:rP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15122"/>
            <a:ext cx="8229600" cy="1628079"/>
          </a:xfrm>
        </p:spPr>
        <p:txBody>
          <a:bodyPr>
            <a:normAutofit/>
          </a:bodyPr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Gender Split: Male customers → 80%+ revenue share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Annual Income: Male customers contribute higher purchase power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Body Style Preference: SUVs &amp; Hatchbacks most popular</a:t>
            </a:r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72596B64-BC4D-3EA0-A8B0-A1D07F59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488" y="2783663"/>
            <a:ext cx="3468029" cy="2959215"/>
          </a:xfrm>
          <a:prstGeom prst="rect">
            <a:avLst/>
          </a:prstGeom>
        </p:spPr>
      </p:pic>
      <p:pic>
        <p:nvPicPr>
          <p:cNvPr id="7" name="Picture 6" descr="A blue pie chart with white text&#10;&#10;AI-generated content may be incorrect.">
            <a:extLst>
              <a:ext uri="{FF2B5EF4-FFF2-40B4-BE49-F238E27FC236}">
                <a16:creationId xmlns:a16="http://schemas.microsoft.com/office/drawing/2014/main" id="{67BFD3C6-5A40-72B4-BD4D-C8A3C361C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9" y="2718413"/>
            <a:ext cx="2776575" cy="1864738"/>
          </a:xfrm>
          <a:prstGeom prst="rect">
            <a:avLst/>
          </a:prstGeom>
        </p:spPr>
      </p:pic>
      <p:pic>
        <p:nvPicPr>
          <p:cNvPr id="9" name="Picture 8" descr="A graph of sales&#10;&#10;AI-generated content may be incorrect.">
            <a:extLst>
              <a:ext uri="{FF2B5EF4-FFF2-40B4-BE49-F238E27FC236}">
                <a16:creationId xmlns:a16="http://schemas.microsoft.com/office/drawing/2014/main" id="{C244FB06-BEA7-CFC5-F3AD-9B3EB73E7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166" y="4913252"/>
            <a:ext cx="4096322" cy="18647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highlight>
                  <a:srgbClr val="00FFFF"/>
                </a:highlight>
              </a:rPr>
              <a:t>Price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54872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Scatter Plot: Higher Avg. Price correlates with higher revenue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Mid-priced cars also contribute steady revenue share</a:t>
            </a:r>
          </a:p>
        </p:txBody>
      </p:sp>
      <p:pic>
        <p:nvPicPr>
          <p:cNvPr id="5" name="Picture 4" descr="A graph showing the average price and revenue&#10;&#10;AI-generated content may be incorrect.">
            <a:extLst>
              <a:ext uri="{FF2B5EF4-FFF2-40B4-BE49-F238E27FC236}">
                <a16:creationId xmlns:a16="http://schemas.microsoft.com/office/drawing/2014/main" id="{33388C57-7F01-58D8-2116-26D277452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350" y="2955072"/>
            <a:ext cx="5463859" cy="36282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highlight>
                  <a:srgbClr val="00FFFF"/>
                </a:highligh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SUVs &amp; Hatchbacks = top growth opportunity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Dealers like Rabun &amp; Progressive Shippers drive most sales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Male buyers dominate revenue contribution → need to explore female-oriented marketing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Consistent YoY revenue growth observed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highlight>
                  <a:srgbClr val="00FFFF"/>
                </a:highlight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50941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Dashboard built in Power BI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Dataset: Kaggle – Car Sales</a:t>
            </a:r>
          </a:p>
          <a:p>
            <a:pPr>
              <a:defRPr sz="1800"/>
            </a:pP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End of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242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Car Sales Dashboard</vt:lpstr>
      <vt:lpstr>Objective</vt:lpstr>
      <vt:lpstr>Dataset</vt:lpstr>
      <vt:lpstr>KPIs</vt:lpstr>
      <vt:lpstr>Sales Insights</vt:lpstr>
      <vt:lpstr>Customer Insights</vt:lpstr>
      <vt:lpstr>Price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Akash sharma</cp:lastModifiedBy>
  <cp:revision>1</cp:revision>
  <dcterms:created xsi:type="dcterms:W3CDTF">2013-01-27T09:14:16Z</dcterms:created>
  <dcterms:modified xsi:type="dcterms:W3CDTF">2025-09-25T16:59:59Z</dcterms:modified>
  <cp:category/>
</cp:coreProperties>
</file>