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8" r:id="rId3"/>
    <p:sldId id="259" r:id="rId4"/>
    <p:sldId id="260" r:id="rId5"/>
    <p:sldId id="301" r:id="rId6"/>
    <p:sldId id="302" r:id="rId7"/>
    <p:sldId id="266" r:id="rId8"/>
    <p:sldId id="265" r:id="rId9"/>
    <p:sldId id="286" r:id="rId10"/>
    <p:sldId id="287" r:id="rId11"/>
    <p:sldId id="288" r:id="rId12"/>
    <p:sldId id="294" r:id="rId13"/>
    <p:sldId id="289" r:id="rId14"/>
    <p:sldId id="273" r:id="rId15"/>
    <p:sldId id="276" r:id="rId16"/>
    <p:sldId id="275" r:id="rId17"/>
    <p:sldId id="303" r:id="rId18"/>
    <p:sldId id="304" r:id="rId19"/>
    <p:sldId id="282" r:id="rId20"/>
    <p:sldId id="299"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534"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678E7-91DC-46AA-80FC-4CB7855807FE}" type="slidenum">
              <a:rPr lang="en-IN" smtClean="0"/>
              <a:t>‹#›</a:t>
            </a:fld>
            <a:endParaRPr lang="en-IN"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678E7-91DC-46AA-80FC-4CB7855807FE}" type="slidenum">
              <a:rPr lang="en-IN" smtClean="0"/>
              <a:t>‹#›</a:t>
            </a:fld>
            <a:endParaRPr lang="en-IN"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041729-8BD1-4B3C-AB03-4A3271DF2BA9}" type="datetimeFigureOut">
              <a:rPr lang="en-IN" smtClean="0"/>
              <a:t>22/11/2017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6678E7-91DC-46AA-80FC-4CB7855807FE}"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2041729-8BD1-4B3C-AB03-4A3271DF2BA9}" type="datetimeFigureOut">
              <a:rPr lang="en-IN" smtClean="0"/>
              <a:t>22/11/2017</a:t>
            </a:fld>
            <a:endParaRPr lang="en-IN"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56678E7-91DC-46AA-80FC-4CB7855807FE}" type="slidenum">
              <a:rPr lang="en-IN" smtClean="0"/>
              <a:t>‹#›</a:t>
            </a:fld>
            <a:endParaRPr lang="en-IN" dirty="0"/>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51720" y="2968634"/>
            <a:ext cx="5423280" cy="584775"/>
          </a:xfrm>
          <a:prstGeom prst="rect">
            <a:avLst/>
          </a:prstGeom>
          <a:noFill/>
        </p:spPr>
        <p:txBody>
          <a:bodyPr wrap="none" rtlCol="0">
            <a:spAutoFit/>
          </a:bodyPr>
          <a:lstStyle/>
          <a:p>
            <a:r>
              <a:rPr lang="en-IN" sz="3200" spc="600" dirty="0" smtClean="0">
                <a:solidFill>
                  <a:schemeClr val="tx2">
                    <a:lumMod val="40000"/>
                    <a:lumOff val="60000"/>
                  </a:schemeClr>
                </a:solidFill>
              </a:rPr>
              <a:t>NIEC CODING-GROUND</a:t>
            </a:r>
            <a:endParaRPr lang="en-IN" sz="3200" spc="600" dirty="0">
              <a:solidFill>
                <a:schemeClr val="tx2">
                  <a:lumMod val="40000"/>
                  <a:lumOff val="60000"/>
                </a:schemeClr>
              </a:solidFill>
            </a:endParaRPr>
          </a:p>
        </p:txBody>
      </p:sp>
    </p:spTree>
    <p:extLst>
      <p:ext uri="{BB962C8B-B14F-4D97-AF65-F5344CB8AC3E}">
        <p14:creationId xmlns:p14="http://schemas.microsoft.com/office/powerpoint/2010/main" val="845301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12280" y="1628799"/>
            <a:ext cx="7848152" cy="4392489"/>
          </a:xfrm>
        </p:spPr>
      </p:pic>
      <p:sp>
        <p:nvSpPr>
          <p:cNvPr id="4" name="Title 3"/>
          <p:cNvSpPr>
            <a:spLocks noGrp="1"/>
          </p:cNvSpPr>
          <p:nvPr>
            <p:ph type="title"/>
          </p:nvPr>
        </p:nvSpPr>
        <p:spPr/>
        <p:txBody>
          <a:bodyPr/>
          <a:lstStyle/>
          <a:p>
            <a:r>
              <a:rPr lang="en-IN" sz="5400" spc="600" dirty="0">
                <a:solidFill>
                  <a:schemeClr val="tx2">
                    <a:lumMod val="40000"/>
                    <a:lumOff val="60000"/>
                  </a:schemeClr>
                </a:solidFill>
              </a:rPr>
              <a:t/>
            </a:r>
            <a:br>
              <a:rPr lang="en-IN" sz="5400" spc="600" dirty="0">
                <a:solidFill>
                  <a:schemeClr val="tx2">
                    <a:lumMod val="40000"/>
                    <a:lumOff val="60000"/>
                  </a:schemeClr>
                </a:solidFill>
              </a:rPr>
            </a:br>
            <a:r>
              <a:rPr lang="en-IN" sz="2400" spc="600" dirty="0">
                <a:solidFill>
                  <a:schemeClr val="tx2">
                    <a:lumMod val="40000"/>
                    <a:lumOff val="60000"/>
                  </a:schemeClr>
                </a:solidFill>
              </a:rPr>
              <a:t>ADDING </a:t>
            </a:r>
            <a:r>
              <a:rPr lang="en-IN" sz="2400" spc="600" dirty="0" smtClean="0">
                <a:solidFill>
                  <a:schemeClr val="tx2">
                    <a:lumMod val="40000"/>
                    <a:lumOff val="60000"/>
                  </a:schemeClr>
                </a:solidFill>
              </a:rPr>
              <a:t>ASSIGNMENTS BY TEACHERS</a:t>
            </a:r>
            <a:r>
              <a:rPr lang="en-IN" sz="5400" spc="600" dirty="0">
                <a:solidFill>
                  <a:schemeClr val="tx2">
                    <a:lumMod val="40000"/>
                    <a:lumOff val="60000"/>
                  </a:schemeClr>
                </a:solidFill>
              </a:rPr>
              <a:t/>
            </a:r>
            <a:br>
              <a:rPr lang="en-IN" sz="5400" spc="600" dirty="0">
                <a:solidFill>
                  <a:schemeClr val="tx2">
                    <a:lumMod val="40000"/>
                    <a:lumOff val="60000"/>
                  </a:schemeClr>
                </a:solidFill>
              </a:rPr>
            </a:br>
            <a:r>
              <a:rPr lang="en-IN" sz="1200" b="1" spc="600" dirty="0" smtClean="0"/>
              <a:t>UNIQUE ASSIGNMENT NAME</a:t>
            </a:r>
            <a:endParaRPr lang="en-IN" sz="1200" dirty="0"/>
          </a:p>
        </p:txBody>
      </p:sp>
    </p:spTree>
    <p:extLst>
      <p:ext uri="{BB962C8B-B14F-4D97-AF65-F5344CB8AC3E}">
        <p14:creationId xmlns:p14="http://schemas.microsoft.com/office/powerpoint/2010/main" val="4039286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83568" y="1124744"/>
            <a:ext cx="8066638" cy="4392488"/>
          </a:xfrm>
        </p:spPr>
      </p:pic>
      <p:sp>
        <p:nvSpPr>
          <p:cNvPr id="9" name="Content Placeholder 8"/>
          <p:cNvSpPr>
            <a:spLocks noGrp="1"/>
          </p:cNvSpPr>
          <p:nvPr>
            <p:ph sz="quarter" idx="14"/>
          </p:nvPr>
        </p:nvSpPr>
        <p:spPr>
          <a:xfrm>
            <a:off x="9540552" y="1556792"/>
            <a:ext cx="289992" cy="4114800"/>
          </a:xfrm>
        </p:spPr>
        <p:txBody>
          <a:bodyPr/>
          <a:lstStyle/>
          <a:p>
            <a:endParaRPr lang="en-IN" dirty="0"/>
          </a:p>
        </p:txBody>
      </p:sp>
      <p:sp>
        <p:nvSpPr>
          <p:cNvPr id="4" name="Title 3"/>
          <p:cNvSpPr>
            <a:spLocks noGrp="1"/>
          </p:cNvSpPr>
          <p:nvPr>
            <p:ph type="title"/>
          </p:nvPr>
        </p:nvSpPr>
        <p:spPr>
          <a:xfrm>
            <a:off x="395536" y="6165304"/>
            <a:ext cx="7924800" cy="288032"/>
          </a:xfrm>
        </p:spPr>
        <p:txBody>
          <a:bodyPr>
            <a:noAutofit/>
          </a:bodyPr>
          <a:lstStyle/>
          <a:p>
            <a:r>
              <a:rPr lang="en-IN" sz="1400" spc="600" dirty="0" smtClean="0"/>
              <a:t>DESCRIPTION ABOUT QUESTION</a:t>
            </a:r>
            <a:endParaRPr lang="en-IN" sz="1400" spc="600" dirty="0"/>
          </a:p>
        </p:txBody>
      </p:sp>
    </p:spTree>
    <p:extLst>
      <p:ext uri="{BB962C8B-B14F-4D97-AF65-F5344CB8AC3E}">
        <p14:creationId xmlns:p14="http://schemas.microsoft.com/office/powerpoint/2010/main" val="40392867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9756576" y="1268760"/>
            <a:ext cx="203448" cy="4114800"/>
          </a:xfrm>
        </p:spPr>
        <p:txBody>
          <a:bodyPr/>
          <a:lstStyle/>
          <a:p>
            <a:endParaRPr lang="en-IN" dirty="0"/>
          </a:p>
        </p:txBody>
      </p:sp>
      <p:pic>
        <p:nvPicPr>
          <p:cNvPr id="6" name="Content Placeholder 5"/>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755576" y="1052736"/>
            <a:ext cx="7778824" cy="4680520"/>
          </a:xfrm>
        </p:spPr>
      </p:pic>
      <p:sp>
        <p:nvSpPr>
          <p:cNvPr id="4" name="Title 3"/>
          <p:cNvSpPr>
            <a:spLocks noGrp="1"/>
          </p:cNvSpPr>
          <p:nvPr>
            <p:ph type="title"/>
          </p:nvPr>
        </p:nvSpPr>
        <p:spPr>
          <a:xfrm>
            <a:off x="395536" y="6309320"/>
            <a:ext cx="7924800" cy="360040"/>
          </a:xfrm>
        </p:spPr>
        <p:txBody>
          <a:bodyPr>
            <a:normAutofit/>
          </a:bodyPr>
          <a:lstStyle/>
          <a:p>
            <a:r>
              <a:rPr lang="en-IN" sz="1400" spc="600" dirty="0" smtClean="0"/>
              <a:t>PROVIDING TEST CASES</a:t>
            </a:r>
            <a:endParaRPr lang="en-IN" sz="1400" spc="600" dirty="0"/>
          </a:p>
        </p:txBody>
      </p:sp>
    </p:spTree>
    <p:extLst>
      <p:ext uri="{BB962C8B-B14F-4D97-AF65-F5344CB8AC3E}">
        <p14:creationId xmlns:p14="http://schemas.microsoft.com/office/powerpoint/2010/main" val="1606420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09600" y="980728"/>
            <a:ext cx="8138864" cy="4608512"/>
          </a:xfrm>
        </p:spPr>
      </p:pic>
      <p:sp>
        <p:nvSpPr>
          <p:cNvPr id="3" name="Content Placeholder 2"/>
          <p:cNvSpPr>
            <a:spLocks noGrp="1"/>
          </p:cNvSpPr>
          <p:nvPr>
            <p:ph sz="quarter" idx="14"/>
          </p:nvPr>
        </p:nvSpPr>
        <p:spPr>
          <a:xfrm>
            <a:off x="9900592" y="1628800"/>
            <a:ext cx="145976" cy="4114800"/>
          </a:xfrm>
        </p:spPr>
        <p:txBody>
          <a:bodyPr/>
          <a:lstStyle/>
          <a:p>
            <a:endParaRPr lang="en-IN" dirty="0"/>
          </a:p>
        </p:txBody>
      </p:sp>
      <p:sp>
        <p:nvSpPr>
          <p:cNvPr id="4" name="Title 3"/>
          <p:cNvSpPr>
            <a:spLocks noGrp="1"/>
          </p:cNvSpPr>
          <p:nvPr>
            <p:ph type="title"/>
          </p:nvPr>
        </p:nvSpPr>
        <p:spPr>
          <a:xfrm>
            <a:off x="395536" y="6093296"/>
            <a:ext cx="7924800" cy="576064"/>
          </a:xfrm>
        </p:spPr>
        <p:txBody>
          <a:bodyPr>
            <a:normAutofit/>
          </a:bodyPr>
          <a:lstStyle/>
          <a:p>
            <a:r>
              <a:rPr lang="en-IN" sz="1400" spc="600" dirty="0" smtClean="0"/>
              <a:t>ON SUCCESSFUL UPLOAD OF ASSIGNMENTS</a:t>
            </a:r>
            <a:endParaRPr lang="en-IN" sz="1400" spc="600" dirty="0"/>
          </a:p>
        </p:txBody>
      </p:sp>
    </p:spTree>
    <p:extLst>
      <p:ext uri="{BB962C8B-B14F-4D97-AF65-F5344CB8AC3E}">
        <p14:creationId xmlns:p14="http://schemas.microsoft.com/office/powerpoint/2010/main" val="4039286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3200" spc="600" dirty="0">
                <a:solidFill>
                  <a:schemeClr val="tx2">
                    <a:lumMod val="40000"/>
                    <a:lumOff val="60000"/>
                  </a:schemeClr>
                </a:solidFill>
              </a:rPr>
              <a:t> </a:t>
            </a:r>
            <a:r>
              <a:rPr lang="en-IN" sz="2400" spc="600" dirty="0">
                <a:solidFill>
                  <a:schemeClr val="tx2">
                    <a:lumMod val="40000"/>
                    <a:lumOff val="60000"/>
                  </a:schemeClr>
                </a:solidFill>
              </a:rPr>
              <a:t>After adding Assignments</a:t>
            </a:r>
            <a:r>
              <a:rPr lang="en-IN" sz="3200" spc="600" dirty="0">
                <a:solidFill>
                  <a:schemeClr val="tx2">
                    <a:lumMod val="40000"/>
                    <a:lumOff val="60000"/>
                  </a:schemeClr>
                </a:solidFill>
              </a:rPr>
              <a:t> </a:t>
            </a:r>
            <a:endParaRPr lang="en-IN" dirty="0"/>
          </a:p>
        </p:txBody>
      </p:sp>
      <p:sp>
        <p:nvSpPr>
          <p:cNvPr id="2" name="Content Placeholder 1"/>
          <p:cNvSpPr>
            <a:spLocks noGrp="1"/>
          </p:cNvSpPr>
          <p:nvPr>
            <p:ph sz="quarter" idx="13"/>
          </p:nvPr>
        </p:nvSpPr>
        <p:spPr>
          <a:xfrm>
            <a:off x="539552" y="1556792"/>
            <a:ext cx="7706816" cy="1944216"/>
          </a:xfrm>
        </p:spPr>
        <p:txBody>
          <a:bodyPr>
            <a:normAutofit/>
          </a:bodyPr>
          <a:lstStyle/>
          <a:p>
            <a:r>
              <a:rPr lang="en-IN" dirty="0"/>
              <a:t>After the teacher have added some assignments for a section, the students of that section can access that assignment by going to the Assignments tab</a:t>
            </a:r>
            <a:r>
              <a:rPr lang="en-IN" dirty="0" smtClean="0"/>
              <a:t>.</a:t>
            </a:r>
          </a:p>
          <a:p>
            <a:pPr marL="0" indent="0">
              <a:buNone/>
            </a:pPr>
            <a:endParaRPr lang="en-IN" dirty="0"/>
          </a:p>
          <a:p>
            <a:r>
              <a:rPr lang="en-IN" dirty="0"/>
              <a:t>Assignments tab shows all the assignment that are available for the section to which current user (Student) belongs.</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233" y="3428949"/>
            <a:ext cx="4353533" cy="2057687"/>
          </a:xfrm>
          <a:prstGeom prst="rect">
            <a:avLst/>
          </a:prstGeom>
        </p:spPr>
      </p:pic>
    </p:spTree>
    <p:extLst>
      <p:ext uri="{BB962C8B-B14F-4D97-AF65-F5344CB8AC3E}">
        <p14:creationId xmlns:p14="http://schemas.microsoft.com/office/powerpoint/2010/main" val="2470717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467544" y="764704"/>
            <a:ext cx="8280920" cy="4824536"/>
          </a:xfrm>
        </p:spPr>
      </p:pic>
      <p:sp>
        <p:nvSpPr>
          <p:cNvPr id="3" name="Content Placeholder 2"/>
          <p:cNvSpPr>
            <a:spLocks noGrp="1"/>
          </p:cNvSpPr>
          <p:nvPr>
            <p:ph sz="quarter" idx="14"/>
          </p:nvPr>
        </p:nvSpPr>
        <p:spPr>
          <a:xfrm>
            <a:off x="10260632" y="2276872"/>
            <a:ext cx="73968" cy="4114800"/>
          </a:xfrm>
        </p:spPr>
        <p:txBody>
          <a:bodyPr/>
          <a:lstStyle/>
          <a:p>
            <a:endParaRPr lang="en-IN" dirty="0"/>
          </a:p>
        </p:txBody>
      </p:sp>
      <p:sp>
        <p:nvSpPr>
          <p:cNvPr id="4" name="Title 3"/>
          <p:cNvSpPr>
            <a:spLocks noGrp="1"/>
          </p:cNvSpPr>
          <p:nvPr>
            <p:ph type="title"/>
          </p:nvPr>
        </p:nvSpPr>
        <p:spPr>
          <a:xfrm flipV="1">
            <a:off x="179512" y="6858000"/>
            <a:ext cx="7924800" cy="123627"/>
          </a:xfrm>
        </p:spPr>
        <p:txBody>
          <a:bodyPr>
            <a:normAutofit fontScale="90000"/>
          </a:bodyPr>
          <a:lstStyle/>
          <a:p>
            <a:endParaRPr lang="en-IN" dirty="0"/>
          </a:p>
        </p:txBody>
      </p:sp>
      <p:sp>
        <p:nvSpPr>
          <p:cNvPr id="2" name="TextBox 1"/>
          <p:cNvSpPr txBox="1"/>
          <p:nvPr/>
        </p:nvSpPr>
        <p:spPr>
          <a:xfrm>
            <a:off x="755576" y="5949280"/>
            <a:ext cx="7560840" cy="523220"/>
          </a:xfrm>
          <a:prstGeom prst="rect">
            <a:avLst/>
          </a:prstGeom>
          <a:noFill/>
        </p:spPr>
        <p:txBody>
          <a:bodyPr wrap="square" rtlCol="0">
            <a:spAutoFit/>
          </a:bodyPr>
          <a:lstStyle/>
          <a:p>
            <a:r>
              <a:rPr lang="en-IN" sz="1400" spc="600" dirty="0" smtClean="0"/>
              <a:t>AFTER STUDENT LOGIN, THIS IS HOW ASSIGNEMENTS ARE SHOWN</a:t>
            </a:r>
            <a:endParaRPr lang="en-IN" sz="1400" spc="600" dirty="0"/>
          </a:p>
        </p:txBody>
      </p:sp>
    </p:spTree>
    <p:extLst>
      <p:ext uri="{BB962C8B-B14F-4D97-AF65-F5344CB8AC3E}">
        <p14:creationId xmlns:p14="http://schemas.microsoft.com/office/powerpoint/2010/main" val="2470717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9324528" y="1556792"/>
            <a:ext cx="145976" cy="4114800"/>
          </a:xfrm>
        </p:spPr>
        <p:txBody>
          <a:bodyPr/>
          <a:lstStyle/>
          <a:p>
            <a:endParaRPr lang="en-IN" dirty="0"/>
          </a:p>
        </p:txBody>
      </p:sp>
      <p:sp>
        <p:nvSpPr>
          <p:cNvPr id="2" name="Content Placeholder 1"/>
          <p:cNvSpPr>
            <a:spLocks noGrp="1"/>
          </p:cNvSpPr>
          <p:nvPr>
            <p:ph sz="quarter" idx="13"/>
          </p:nvPr>
        </p:nvSpPr>
        <p:spPr>
          <a:xfrm>
            <a:off x="609600" y="1772816"/>
            <a:ext cx="8354888" cy="720080"/>
          </a:xfrm>
        </p:spPr>
        <p:txBody>
          <a:bodyPr>
            <a:normAutofit/>
          </a:bodyPr>
          <a:lstStyle/>
          <a:p>
            <a:pPr marL="0" indent="0">
              <a:buNone/>
            </a:pPr>
            <a:r>
              <a:rPr lang="en-IN" sz="1600" dirty="0"/>
              <a:t>The student can view all the questions and try to solve them. Clicking on the </a:t>
            </a:r>
            <a:r>
              <a:rPr lang="en-IN" sz="1600" dirty="0" smtClean="0"/>
              <a:t>“TRY IT” </a:t>
            </a:r>
            <a:r>
              <a:rPr lang="en-IN" sz="1600" dirty="0"/>
              <a:t>button opens a new tab in which the student can solve that attempt to solve that question. </a:t>
            </a:r>
            <a:endParaRPr lang="en-IN" sz="1600" dirty="0" smtClean="0"/>
          </a:p>
          <a:p>
            <a:endParaRPr lang="en-IN" dirty="0"/>
          </a:p>
        </p:txBody>
      </p:sp>
      <p:sp>
        <p:nvSpPr>
          <p:cNvPr id="6" name="Rectangle 5"/>
          <p:cNvSpPr/>
          <p:nvPr/>
        </p:nvSpPr>
        <p:spPr>
          <a:xfrm>
            <a:off x="611560" y="980728"/>
            <a:ext cx="7450501" cy="461665"/>
          </a:xfrm>
          <a:prstGeom prst="rect">
            <a:avLst/>
          </a:prstGeom>
        </p:spPr>
        <p:txBody>
          <a:bodyPr wrap="none">
            <a:spAutoFit/>
          </a:bodyPr>
          <a:lstStyle/>
          <a:p>
            <a:r>
              <a:rPr lang="en-IN" sz="2400" spc="600" dirty="0">
                <a:solidFill>
                  <a:schemeClr val="tx2">
                    <a:lumMod val="40000"/>
                    <a:lumOff val="60000"/>
                  </a:schemeClr>
                </a:solidFill>
              </a:rPr>
              <a:t>AFTER SELECTING THE ASSIGNMENT…</a:t>
            </a:r>
          </a:p>
        </p:txBody>
      </p:sp>
      <p:pic>
        <p:nvPicPr>
          <p:cNvPr id="7"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2708920"/>
            <a:ext cx="7850832" cy="3473817"/>
          </a:xfrm>
          <a:prstGeom prst="rect">
            <a:avLst/>
          </a:prstGeom>
        </p:spPr>
      </p:pic>
    </p:spTree>
    <p:extLst>
      <p:ext uri="{BB962C8B-B14F-4D97-AF65-F5344CB8AC3E}">
        <p14:creationId xmlns:p14="http://schemas.microsoft.com/office/powerpoint/2010/main" val="2470717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9324528" y="1556792"/>
            <a:ext cx="145976" cy="4114800"/>
          </a:xfrm>
        </p:spPr>
        <p:txBody>
          <a:bodyPr/>
          <a:lstStyle/>
          <a:p>
            <a:endParaRPr lang="en-IN" dirty="0"/>
          </a:p>
        </p:txBody>
      </p:sp>
      <p:sp>
        <p:nvSpPr>
          <p:cNvPr id="5" name="Rectangle 4"/>
          <p:cNvSpPr/>
          <p:nvPr/>
        </p:nvSpPr>
        <p:spPr>
          <a:xfrm>
            <a:off x="227466" y="550646"/>
            <a:ext cx="8665013" cy="646331"/>
          </a:xfrm>
          <a:prstGeom prst="rect">
            <a:avLst/>
          </a:prstGeom>
        </p:spPr>
        <p:txBody>
          <a:bodyPr wrap="square">
            <a:spAutoFit/>
          </a:bodyPr>
          <a:lstStyle/>
          <a:p>
            <a:r>
              <a:rPr lang="en-IN" dirty="0"/>
              <a:t>Compile &amp; Test button will check the student solution against the Sample Test Cases and show the result to the student. </a:t>
            </a:r>
          </a:p>
        </p:txBody>
      </p:sp>
      <p:pic>
        <p:nvPicPr>
          <p:cNvPr id="11" name="Content Placeholder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8" y="1340768"/>
            <a:ext cx="7920880" cy="3018523"/>
          </a:xfrm>
        </p:spPr>
      </p:pic>
      <p:pic>
        <p:nvPicPr>
          <p:cNvPr id="12" name="Content Placeholder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4498642"/>
            <a:ext cx="8160958" cy="2016224"/>
          </a:xfrm>
          <a:prstGeom prst="rect">
            <a:avLst/>
          </a:prstGeom>
        </p:spPr>
      </p:pic>
    </p:spTree>
    <p:extLst>
      <p:ext uri="{BB962C8B-B14F-4D97-AF65-F5344CB8AC3E}">
        <p14:creationId xmlns:p14="http://schemas.microsoft.com/office/powerpoint/2010/main" val="3887907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4"/>
          </p:nvPr>
        </p:nvPicPr>
        <p:blipFill>
          <a:blip r:embed="rId2" cstate="print">
            <a:extLst>
              <a:ext uri="{28A0092B-C50C-407E-A947-70E740481C1C}">
                <a14:useLocalDpi xmlns:a14="http://schemas.microsoft.com/office/drawing/2010/main" val="0"/>
              </a:ext>
            </a:extLst>
          </a:blip>
          <a:stretch>
            <a:fillRect/>
          </a:stretch>
        </p:blipFill>
        <p:spPr>
          <a:xfrm>
            <a:off x="9324975" y="3580214"/>
            <a:ext cx="146050" cy="69047"/>
          </a:xfrm>
        </p:spPr>
      </p:pic>
      <p:sp>
        <p:nvSpPr>
          <p:cNvPr id="4" name="Title 3"/>
          <p:cNvSpPr>
            <a:spLocks noGrp="1"/>
          </p:cNvSpPr>
          <p:nvPr>
            <p:ph type="title"/>
          </p:nvPr>
        </p:nvSpPr>
        <p:spPr>
          <a:xfrm>
            <a:off x="-108520" y="6957392"/>
            <a:ext cx="7924800" cy="130026"/>
          </a:xfrm>
        </p:spPr>
        <p:txBody>
          <a:bodyPr>
            <a:normAutofit fontScale="90000"/>
          </a:bodyPr>
          <a:lstStyle/>
          <a:p>
            <a:endParaRPr lang="en-IN" dirty="0"/>
          </a:p>
        </p:txBody>
      </p:sp>
      <p:sp>
        <p:nvSpPr>
          <p:cNvPr id="2" name="Content Placeholder 1"/>
          <p:cNvSpPr>
            <a:spLocks noGrp="1"/>
          </p:cNvSpPr>
          <p:nvPr>
            <p:ph sz="quarter" idx="13"/>
          </p:nvPr>
        </p:nvSpPr>
        <p:spPr>
          <a:xfrm>
            <a:off x="179512" y="620688"/>
            <a:ext cx="8354888" cy="1008112"/>
          </a:xfrm>
        </p:spPr>
        <p:txBody>
          <a:bodyPr>
            <a:normAutofit/>
          </a:bodyPr>
          <a:lstStyle/>
          <a:p>
            <a:pPr marL="0" indent="0">
              <a:buNone/>
            </a:pPr>
            <a:r>
              <a:rPr lang="en-IN" sz="1800" dirty="0" smtClean="0"/>
              <a:t>Submit </a:t>
            </a:r>
            <a:r>
              <a:rPr lang="en-IN" sz="1800" dirty="0"/>
              <a:t>button will check the student’s solution against all the test cases and show the score to the student as well as submit the score in the database so that Teachers can check it as per their convenience.</a:t>
            </a:r>
            <a:endParaRPr lang="en-IN"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89" y="1844824"/>
            <a:ext cx="8221222" cy="3886742"/>
          </a:xfrm>
          <a:prstGeom prst="rect">
            <a:avLst/>
          </a:prstGeom>
        </p:spPr>
      </p:pic>
    </p:spTree>
    <p:extLst>
      <p:ext uri="{BB962C8B-B14F-4D97-AF65-F5344CB8AC3E}">
        <p14:creationId xmlns:p14="http://schemas.microsoft.com/office/powerpoint/2010/main" val="38879070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539552" y="1556792"/>
            <a:ext cx="7850832" cy="4464496"/>
          </a:xfrm>
        </p:spPr>
      </p:pic>
      <p:sp>
        <p:nvSpPr>
          <p:cNvPr id="3" name="Content Placeholder 2"/>
          <p:cNvSpPr>
            <a:spLocks noGrp="1"/>
          </p:cNvSpPr>
          <p:nvPr>
            <p:ph sz="quarter" idx="14"/>
          </p:nvPr>
        </p:nvSpPr>
        <p:spPr>
          <a:xfrm>
            <a:off x="10044608" y="1628800"/>
            <a:ext cx="145976" cy="4114800"/>
          </a:xfrm>
        </p:spPr>
        <p:txBody>
          <a:bodyPr/>
          <a:lstStyle/>
          <a:p>
            <a:endParaRPr lang="en-IN" dirty="0"/>
          </a:p>
        </p:txBody>
      </p:sp>
      <p:sp>
        <p:nvSpPr>
          <p:cNvPr id="4" name="Title 3"/>
          <p:cNvSpPr>
            <a:spLocks noGrp="1"/>
          </p:cNvSpPr>
          <p:nvPr>
            <p:ph type="title"/>
          </p:nvPr>
        </p:nvSpPr>
        <p:spPr>
          <a:xfrm>
            <a:off x="609600" y="548680"/>
            <a:ext cx="7924800" cy="868958"/>
          </a:xfrm>
        </p:spPr>
        <p:txBody>
          <a:bodyPr>
            <a:normAutofit/>
          </a:bodyPr>
          <a:lstStyle/>
          <a:p>
            <a:r>
              <a:rPr lang="en-IN" sz="2400" spc="600" dirty="0" smtClean="0">
                <a:solidFill>
                  <a:schemeClr val="tx2">
                    <a:lumMod val="40000"/>
                    <a:lumOff val="60000"/>
                  </a:schemeClr>
                </a:solidFill>
              </a:rPr>
              <a:t>TEACHER </a:t>
            </a:r>
            <a:r>
              <a:rPr lang="en-IN" sz="2400" spc="600" dirty="0" smtClean="0">
                <a:solidFill>
                  <a:schemeClr val="tx2">
                    <a:lumMod val="40000"/>
                    <a:lumOff val="60000"/>
                  </a:schemeClr>
                </a:solidFill>
              </a:rPr>
              <a:t>CAN </a:t>
            </a:r>
            <a:r>
              <a:rPr lang="en-IN" sz="2400" spc="600" dirty="0" smtClean="0">
                <a:solidFill>
                  <a:schemeClr val="tx2">
                    <a:lumMod val="40000"/>
                    <a:lumOff val="60000"/>
                  </a:schemeClr>
                </a:solidFill>
              </a:rPr>
              <a:t>CHECK THE </a:t>
            </a:r>
            <a:r>
              <a:rPr lang="en-IN" sz="2400" spc="600" dirty="0" smtClean="0">
                <a:solidFill>
                  <a:schemeClr val="tx2">
                    <a:lumMod val="40000"/>
                    <a:lumOff val="60000"/>
                  </a:schemeClr>
                </a:solidFill>
              </a:rPr>
              <a:t>REPORT</a:t>
            </a:r>
            <a:r>
              <a:rPr lang="en-IN" sz="1200" spc="600" dirty="0" smtClean="0">
                <a:solidFill>
                  <a:schemeClr val="tx2">
                    <a:lumMod val="40000"/>
                    <a:lumOff val="60000"/>
                  </a:schemeClr>
                </a:solidFill>
              </a:rPr>
              <a:t>          BY LOGGING AGAIN</a:t>
            </a:r>
            <a:endParaRPr lang="en-IN" sz="2400" spc="600" dirty="0">
              <a:solidFill>
                <a:schemeClr val="tx2">
                  <a:lumMod val="40000"/>
                  <a:lumOff val="60000"/>
                </a:schemeClr>
              </a:solidFill>
            </a:endParaRPr>
          </a:p>
        </p:txBody>
      </p:sp>
    </p:spTree>
    <p:extLst>
      <p:ext uri="{BB962C8B-B14F-4D97-AF65-F5344CB8AC3E}">
        <p14:creationId xmlns:p14="http://schemas.microsoft.com/office/powerpoint/2010/main" val="247071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spc="600" dirty="0" smtClean="0">
                <a:solidFill>
                  <a:schemeClr val="tx2">
                    <a:lumMod val="40000"/>
                    <a:lumOff val="60000"/>
                  </a:schemeClr>
                </a:solidFill>
              </a:rPr>
              <a:t>OBJECTIVE</a:t>
            </a:r>
            <a:endParaRPr lang="en-IN" sz="2400" spc="600" dirty="0">
              <a:solidFill>
                <a:schemeClr val="tx2">
                  <a:lumMod val="40000"/>
                  <a:lumOff val="60000"/>
                </a:schemeClr>
              </a:solidFill>
            </a:endParaRPr>
          </a:p>
        </p:txBody>
      </p:sp>
      <p:sp>
        <p:nvSpPr>
          <p:cNvPr id="3" name="Content Placeholder 2"/>
          <p:cNvSpPr>
            <a:spLocks noGrp="1"/>
          </p:cNvSpPr>
          <p:nvPr>
            <p:ph sz="quarter" idx="13"/>
          </p:nvPr>
        </p:nvSpPr>
        <p:spPr/>
        <p:txBody>
          <a:bodyPr>
            <a:normAutofit/>
          </a:bodyPr>
          <a:lstStyle/>
          <a:p>
            <a:pPr marL="0" indent="0">
              <a:buNone/>
            </a:pPr>
            <a:endParaRPr lang="en-IN" spc="0" dirty="0" smtClean="0"/>
          </a:p>
          <a:p>
            <a:pPr marL="0" indent="0">
              <a:buNone/>
            </a:pPr>
            <a:endParaRPr lang="en-IN" spc="0" dirty="0"/>
          </a:p>
          <a:p>
            <a:pPr marL="0" indent="0">
              <a:buNone/>
            </a:pPr>
            <a:endParaRPr lang="en-IN" spc="0" dirty="0"/>
          </a:p>
          <a:p>
            <a:pPr marL="0" indent="0">
              <a:buNone/>
            </a:pPr>
            <a:r>
              <a:rPr lang="en-IN" spc="0" dirty="0" smtClean="0"/>
              <a:t>The idea behind the project  is to develop a web application which will allow teachers to upload  assignments with respect to the </a:t>
            </a:r>
            <a:r>
              <a:rPr lang="en-IN" spc="0" dirty="0" smtClean="0"/>
              <a:t>sections </a:t>
            </a:r>
            <a:r>
              <a:rPr lang="en-IN" spc="0" dirty="0" smtClean="0"/>
              <a:t>and allowing students to run, compile and submit their work there itself.</a:t>
            </a:r>
          </a:p>
          <a:p>
            <a:pPr marL="0" indent="0">
              <a:buNone/>
            </a:pPr>
            <a:endParaRPr lang="en-IN" spc="0" dirty="0"/>
          </a:p>
        </p:txBody>
      </p:sp>
    </p:spTree>
    <p:extLst>
      <p:ext uri="{BB962C8B-B14F-4D97-AF65-F5344CB8AC3E}">
        <p14:creationId xmlns:p14="http://schemas.microsoft.com/office/powerpoint/2010/main" val="30211889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spc="600" dirty="0" smtClean="0">
                <a:solidFill>
                  <a:schemeClr val="tx2">
                    <a:lumMod val="40000"/>
                    <a:lumOff val="60000"/>
                  </a:schemeClr>
                </a:solidFill>
              </a:rPr>
              <a:t>FUTURE SCOPE</a:t>
            </a:r>
            <a:endParaRPr lang="en-IN" sz="2400" spc="600" dirty="0">
              <a:solidFill>
                <a:schemeClr val="tx2">
                  <a:lumMod val="40000"/>
                  <a:lumOff val="60000"/>
                </a:schemeClr>
              </a:solidFill>
            </a:endParaRPr>
          </a:p>
        </p:txBody>
      </p:sp>
      <p:sp>
        <p:nvSpPr>
          <p:cNvPr id="3" name="Content Placeholder 2"/>
          <p:cNvSpPr>
            <a:spLocks noGrp="1"/>
          </p:cNvSpPr>
          <p:nvPr>
            <p:ph sz="quarter" idx="13"/>
          </p:nvPr>
        </p:nvSpPr>
        <p:spPr/>
        <p:txBody>
          <a:bodyPr>
            <a:normAutofit lnSpcReduction="10000"/>
          </a:bodyPr>
          <a:lstStyle/>
          <a:p>
            <a:pPr marL="0" indent="0">
              <a:buNone/>
            </a:pPr>
            <a:endParaRPr lang="en-IN" spc="600" dirty="0" smtClean="0"/>
          </a:p>
          <a:p>
            <a:pPr marL="0" indent="0">
              <a:buNone/>
            </a:pPr>
            <a:r>
              <a:rPr lang="en-IN" spc="600" dirty="0" smtClean="0"/>
              <a:t> TIME </a:t>
            </a:r>
            <a:r>
              <a:rPr lang="en-IN" spc="600" dirty="0" smtClean="0"/>
              <a:t>REMIAINING</a:t>
            </a:r>
          </a:p>
          <a:p>
            <a:endParaRPr lang="en-IN" spc="600" dirty="0" smtClean="0"/>
          </a:p>
          <a:p>
            <a:pPr marL="0" indent="0">
              <a:buNone/>
            </a:pPr>
            <a:r>
              <a:rPr lang="en-IN" spc="600" dirty="0" smtClean="0"/>
              <a:t> </a:t>
            </a:r>
            <a:r>
              <a:rPr lang="en-IN" spc="600" dirty="0" smtClean="0"/>
              <a:t>                        DYNAMIC </a:t>
            </a:r>
            <a:r>
              <a:rPr lang="en-IN" spc="600" dirty="0" smtClean="0"/>
              <a:t>GRADING </a:t>
            </a:r>
            <a:r>
              <a:rPr lang="en-IN" spc="600" dirty="0" smtClean="0"/>
              <a:t>SYSTEM</a:t>
            </a:r>
          </a:p>
          <a:p>
            <a:endParaRPr lang="en-IN" spc="600" dirty="0" smtClean="0"/>
          </a:p>
          <a:p>
            <a:pPr marL="0" indent="0">
              <a:buNone/>
            </a:pPr>
            <a:r>
              <a:rPr lang="en-IN" spc="600" dirty="0" smtClean="0"/>
              <a:t> DAILY </a:t>
            </a:r>
            <a:r>
              <a:rPr lang="en-IN" spc="600" dirty="0" smtClean="0"/>
              <a:t>CHALLENGES</a:t>
            </a:r>
          </a:p>
          <a:p>
            <a:pPr marL="0" indent="0">
              <a:buNone/>
            </a:pPr>
            <a:endParaRPr lang="en-IN" spc="600" dirty="0" smtClean="0"/>
          </a:p>
          <a:p>
            <a:pPr marL="0" indent="0">
              <a:buNone/>
            </a:pPr>
            <a:r>
              <a:rPr lang="en-IN" spc="600" dirty="0" smtClean="0"/>
              <a:t> </a:t>
            </a:r>
            <a:r>
              <a:rPr lang="en-IN" spc="600" dirty="0" smtClean="0"/>
              <a:t>                               </a:t>
            </a:r>
            <a:r>
              <a:rPr lang="en-US" spc="600" dirty="0" smtClean="0"/>
              <a:t>PRACTICE PROBLEMS</a:t>
            </a:r>
            <a:r>
              <a:rPr lang="en-IN" spc="600" dirty="0" smtClean="0"/>
              <a:t>                                           </a:t>
            </a:r>
            <a:endParaRPr lang="en-IN" spc="600" dirty="0" smtClean="0"/>
          </a:p>
          <a:p>
            <a:pPr marL="0" indent="0">
              <a:buNone/>
            </a:pPr>
            <a:r>
              <a:rPr lang="en-IN" spc="600" dirty="0" smtClean="0"/>
              <a:t> </a:t>
            </a:r>
            <a:endParaRPr lang="en-IN" spc="600" dirty="0" smtClean="0"/>
          </a:p>
          <a:p>
            <a:pPr marL="0" indent="0">
              <a:buNone/>
            </a:pPr>
            <a:r>
              <a:rPr lang="en-IN" spc="600" dirty="0" smtClean="0"/>
              <a:t>ADDING </a:t>
            </a:r>
            <a:r>
              <a:rPr lang="en-IN" spc="600" dirty="0" smtClean="0"/>
              <a:t>DIFFERENT LANGUAGES COMPILER                                                                 (GCC,PYTHON,ETC.)</a:t>
            </a:r>
          </a:p>
          <a:p>
            <a:pPr marL="0" indent="0">
              <a:buNone/>
            </a:pPr>
            <a:endParaRPr lang="en-IN" spc="600" dirty="0" smtClean="0"/>
          </a:p>
          <a:p>
            <a:pPr marL="0" indent="0">
              <a:buNone/>
            </a:pPr>
            <a:endParaRPr lang="en-IN" spc="600" dirty="0" smtClean="0"/>
          </a:p>
          <a:p>
            <a:pPr marL="0" indent="0">
              <a:buNone/>
            </a:pPr>
            <a:endParaRPr lang="en-IN" spc="600" dirty="0"/>
          </a:p>
        </p:txBody>
      </p:sp>
    </p:spTree>
    <p:extLst>
      <p:ext uri="{BB962C8B-B14F-4D97-AF65-F5344CB8AC3E}">
        <p14:creationId xmlns:p14="http://schemas.microsoft.com/office/powerpoint/2010/main" val="917318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86200"/>
            <a:ext cx="7601272" cy="2639144"/>
          </a:xfrm>
        </p:spPr>
        <p:txBody>
          <a:bodyPr>
            <a:noAutofit/>
          </a:bodyPr>
          <a:lstStyle/>
          <a:p>
            <a:r>
              <a:rPr lang="en-IN" sz="2000" dirty="0" smtClean="0">
                <a:solidFill>
                  <a:schemeClr val="tx2">
                    <a:lumMod val="60000"/>
                    <a:lumOff val="40000"/>
                  </a:schemeClr>
                </a:solidFill>
              </a:rPr>
              <a:t>                                                                              </a:t>
            </a:r>
            <a:r>
              <a:rPr lang="en-IN" sz="1600" dirty="0" smtClean="0">
                <a:solidFill>
                  <a:schemeClr val="tx2">
                    <a:lumMod val="60000"/>
                    <a:lumOff val="40000"/>
                  </a:schemeClr>
                </a:solidFill>
              </a:rPr>
              <a:t> </a:t>
            </a:r>
            <a:r>
              <a:rPr lang="en-IN" sz="1600" spc="600" dirty="0">
                <a:solidFill>
                  <a:schemeClr val="tx2">
                    <a:lumMod val="40000"/>
                    <a:lumOff val="60000"/>
                  </a:schemeClr>
                </a:solidFill>
              </a:rPr>
              <a:t>Prepared by</a:t>
            </a:r>
            <a:endParaRPr lang="en-IN" sz="1600" dirty="0">
              <a:solidFill>
                <a:schemeClr val="tx2">
                  <a:lumMod val="60000"/>
                  <a:lumOff val="40000"/>
                </a:schemeClr>
              </a:solidFill>
            </a:endParaRPr>
          </a:p>
          <a:p>
            <a:r>
              <a:rPr lang="en-IN" sz="1600" dirty="0" smtClean="0">
                <a:solidFill>
                  <a:schemeClr val="tx2">
                    <a:lumMod val="60000"/>
                    <a:lumOff val="40000"/>
                  </a:schemeClr>
                </a:solidFill>
              </a:rPr>
              <a:t>                                                                                             Ayush Sharma (02396202714) </a:t>
            </a:r>
            <a:endParaRPr lang="en-IN" sz="1600" dirty="0">
              <a:solidFill>
                <a:schemeClr val="tx2">
                  <a:lumMod val="60000"/>
                  <a:lumOff val="40000"/>
                </a:schemeClr>
              </a:solidFill>
            </a:endParaRPr>
          </a:p>
          <a:p>
            <a:r>
              <a:rPr lang="en-IN" sz="1600" dirty="0" smtClean="0">
                <a:solidFill>
                  <a:schemeClr val="tx2">
                    <a:lumMod val="60000"/>
                    <a:lumOff val="40000"/>
                  </a:schemeClr>
                </a:solidFill>
              </a:rPr>
              <a:t>                                                                                               Apoorv Agrawal </a:t>
            </a:r>
            <a:r>
              <a:rPr lang="en-IN" sz="1600" dirty="0" smtClean="0">
                <a:solidFill>
                  <a:schemeClr val="tx2">
                    <a:lumMod val="60000"/>
                    <a:lumOff val="40000"/>
                  </a:schemeClr>
                </a:solidFill>
              </a:rPr>
              <a:t>(</a:t>
            </a:r>
            <a:r>
              <a:rPr lang="en-IN" sz="1600" dirty="0" smtClean="0">
                <a:solidFill>
                  <a:schemeClr val="tx2">
                    <a:lumMod val="60000"/>
                    <a:lumOff val="40000"/>
                  </a:schemeClr>
                </a:solidFill>
              </a:rPr>
              <a:t>02796202714)</a:t>
            </a:r>
            <a:endParaRPr lang="en-IN" sz="1600" dirty="0" smtClean="0">
              <a:solidFill>
                <a:schemeClr val="tx2">
                  <a:lumMod val="60000"/>
                  <a:lumOff val="40000"/>
                </a:schemeClr>
              </a:solidFill>
            </a:endParaRPr>
          </a:p>
          <a:p>
            <a:r>
              <a:rPr lang="en-IN" sz="1600" dirty="0" smtClean="0">
                <a:solidFill>
                  <a:schemeClr val="tx2">
                    <a:lumMod val="60000"/>
                    <a:lumOff val="40000"/>
                  </a:schemeClr>
                </a:solidFill>
              </a:rPr>
              <a:t>                                                                                        Ananya Lal (04496202714)                                  </a:t>
            </a:r>
            <a:endParaRPr lang="en-IN" sz="1600" dirty="0" smtClean="0">
              <a:solidFill>
                <a:schemeClr val="tx2">
                  <a:lumMod val="60000"/>
                  <a:lumOff val="40000"/>
                </a:schemeClr>
              </a:solidFill>
            </a:endParaRPr>
          </a:p>
          <a:p>
            <a:r>
              <a:rPr lang="en-IN" sz="1600" dirty="0" smtClean="0">
                <a:solidFill>
                  <a:schemeClr val="tx2">
                    <a:lumMod val="60000"/>
                    <a:lumOff val="40000"/>
                  </a:schemeClr>
                </a:solidFill>
              </a:rPr>
              <a:t>                                                                                                 Deepak </a:t>
            </a:r>
            <a:r>
              <a:rPr lang="en-IN" sz="1600" dirty="0" smtClean="0">
                <a:solidFill>
                  <a:schemeClr val="tx2">
                    <a:lumMod val="60000"/>
                    <a:lumOff val="40000"/>
                  </a:schemeClr>
                </a:solidFill>
              </a:rPr>
              <a:t>Ghariyav </a:t>
            </a:r>
            <a:r>
              <a:rPr lang="en-IN" sz="1600" dirty="0" smtClean="0">
                <a:solidFill>
                  <a:schemeClr val="tx2">
                    <a:lumMod val="60000"/>
                    <a:lumOff val="40000"/>
                  </a:schemeClr>
                </a:solidFill>
              </a:rPr>
              <a:t>(05496202714)</a:t>
            </a:r>
            <a:endParaRPr lang="en-IN" sz="1600" dirty="0">
              <a:solidFill>
                <a:schemeClr val="tx2">
                  <a:lumMod val="60000"/>
                  <a:lumOff val="40000"/>
                </a:schemeClr>
              </a:solidFill>
            </a:endParaRPr>
          </a:p>
        </p:txBody>
      </p:sp>
      <p:sp>
        <p:nvSpPr>
          <p:cNvPr id="2" name="Title 1"/>
          <p:cNvSpPr>
            <a:spLocks noGrp="1"/>
          </p:cNvSpPr>
          <p:nvPr>
            <p:ph type="ctrTitle"/>
          </p:nvPr>
        </p:nvSpPr>
        <p:spPr/>
        <p:txBody>
          <a:bodyPr>
            <a:normAutofit/>
          </a:bodyPr>
          <a:lstStyle/>
          <a:p>
            <a:r>
              <a:rPr lang="en-IN" sz="2400" spc="600" dirty="0">
                <a:solidFill>
                  <a:schemeClr val="tx2">
                    <a:lumMod val="40000"/>
                    <a:lumOff val="60000"/>
                  </a:schemeClr>
                </a:solidFill>
              </a:rPr>
              <a:t>Thank </a:t>
            </a:r>
            <a:r>
              <a:rPr lang="en-IN" sz="2400" spc="600" dirty="0" smtClean="0">
                <a:solidFill>
                  <a:schemeClr val="tx2">
                    <a:lumMod val="40000"/>
                    <a:lumOff val="60000"/>
                  </a:schemeClr>
                </a:solidFill>
              </a:rPr>
              <a:t>you</a:t>
            </a:r>
            <a:endParaRPr lang="en-IN" sz="1050" spc="600" dirty="0">
              <a:solidFill>
                <a:schemeClr val="tx2">
                  <a:lumMod val="40000"/>
                  <a:lumOff val="60000"/>
                </a:schemeClr>
              </a:solidFill>
            </a:endParaRPr>
          </a:p>
        </p:txBody>
      </p:sp>
    </p:spTree>
    <p:extLst>
      <p:ext uri="{BB962C8B-B14F-4D97-AF65-F5344CB8AC3E}">
        <p14:creationId xmlns:p14="http://schemas.microsoft.com/office/powerpoint/2010/main" val="3822464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tretch>
            <a:fillRect/>
          </a:stretch>
        </p:blipFill>
        <p:spPr bwMode="auto">
          <a:xfrm>
            <a:off x="609600" y="2257425"/>
            <a:ext cx="37338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sz="quarter" idx="14"/>
          </p:nvPr>
        </p:nvSpPr>
        <p:spPr>
          <a:xfrm>
            <a:off x="4932040" y="1600200"/>
            <a:ext cx="3602360" cy="4114800"/>
          </a:xfrm>
        </p:spPr>
        <p:txBody>
          <a:bodyPr>
            <a:normAutofit/>
          </a:bodyPr>
          <a:lstStyle/>
          <a:p>
            <a:endParaRPr lang="en-IN" dirty="0"/>
          </a:p>
          <a:p>
            <a:r>
              <a:rPr lang="en-IN" dirty="0"/>
              <a:t>In Existing System , Compilation is an Offline Process.</a:t>
            </a:r>
          </a:p>
          <a:p>
            <a:endParaRPr lang="en-IN" dirty="0"/>
          </a:p>
          <a:p>
            <a:endParaRPr lang="en-IN" dirty="0"/>
          </a:p>
          <a:p>
            <a:endParaRPr lang="en-IN" dirty="0"/>
          </a:p>
          <a:p>
            <a:r>
              <a:rPr lang="en-IN" dirty="0"/>
              <a:t>A sufficient amount of memory is utilized in the host machine as the Java Development Kit need to be installed in the host machine.</a:t>
            </a:r>
          </a:p>
          <a:p>
            <a:endParaRPr lang="en-IN" dirty="0"/>
          </a:p>
          <a:p>
            <a:endParaRPr lang="en-IN" dirty="0"/>
          </a:p>
        </p:txBody>
      </p:sp>
      <p:sp>
        <p:nvSpPr>
          <p:cNvPr id="4" name="Title 3"/>
          <p:cNvSpPr>
            <a:spLocks noGrp="1"/>
          </p:cNvSpPr>
          <p:nvPr>
            <p:ph type="title"/>
          </p:nvPr>
        </p:nvSpPr>
        <p:spPr/>
        <p:txBody>
          <a:bodyPr/>
          <a:lstStyle/>
          <a:p>
            <a:r>
              <a:rPr lang="en-IN" sz="2400" spc="600" dirty="0" smtClean="0">
                <a:solidFill>
                  <a:schemeClr val="tx2">
                    <a:lumMod val="40000"/>
                    <a:lumOff val="60000"/>
                  </a:schemeClr>
                </a:solidFill>
              </a:rPr>
              <a:t>Existing</a:t>
            </a:r>
            <a:r>
              <a:rPr lang="en-IN" sz="2400" spc="600" dirty="0" smtClean="0"/>
              <a:t> </a:t>
            </a:r>
            <a:r>
              <a:rPr lang="en-IN" sz="2400" spc="600" dirty="0" smtClean="0">
                <a:solidFill>
                  <a:schemeClr val="tx2">
                    <a:lumMod val="40000"/>
                    <a:lumOff val="60000"/>
                  </a:schemeClr>
                </a:solidFill>
              </a:rPr>
              <a:t>system</a:t>
            </a:r>
            <a:endParaRPr lang="en-IN" sz="2400" spc="600" dirty="0">
              <a:solidFill>
                <a:schemeClr val="tx2">
                  <a:lumMod val="40000"/>
                  <a:lumOff val="60000"/>
                </a:schemeClr>
              </a:solidFill>
            </a:endParaRPr>
          </a:p>
        </p:txBody>
      </p:sp>
    </p:spTree>
    <p:extLst>
      <p:ext uri="{BB962C8B-B14F-4D97-AF65-F5344CB8AC3E}">
        <p14:creationId xmlns:p14="http://schemas.microsoft.com/office/powerpoint/2010/main" val="328178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5292080" y="1916832"/>
            <a:ext cx="3242320" cy="3744416"/>
          </a:xfrm>
        </p:spPr>
        <p:txBody>
          <a:bodyPr>
            <a:normAutofit/>
          </a:bodyPr>
          <a:lstStyle/>
          <a:p>
            <a:endParaRPr lang="en-IN" dirty="0"/>
          </a:p>
          <a:p>
            <a:r>
              <a:rPr lang="en-IN" dirty="0"/>
              <a:t>We can compile and run our java program online</a:t>
            </a:r>
            <a:r>
              <a:rPr lang="en-IN" dirty="0" smtClean="0"/>
              <a:t>.</a:t>
            </a:r>
          </a:p>
          <a:p>
            <a:endParaRPr lang="en-IN" dirty="0"/>
          </a:p>
          <a:p>
            <a:r>
              <a:rPr lang="en-IN" dirty="0"/>
              <a:t>No need to install </a:t>
            </a:r>
            <a:r>
              <a:rPr lang="en-IN" dirty="0" smtClean="0"/>
              <a:t>JDK </a:t>
            </a:r>
            <a:r>
              <a:rPr lang="en-IN" dirty="0"/>
              <a:t>in our own </a:t>
            </a:r>
            <a:r>
              <a:rPr lang="en-IN" dirty="0" smtClean="0"/>
              <a:t>system.</a:t>
            </a:r>
          </a:p>
          <a:p>
            <a:endParaRPr lang="en-IN" dirty="0"/>
          </a:p>
          <a:p>
            <a:r>
              <a:rPr lang="en-IN" dirty="0"/>
              <a:t>The client machine need only to be connected to the server. </a:t>
            </a:r>
          </a:p>
          <a:p>
            <a:endParaRPr lang="en-IN" dirty="0"/>
          </a:p>
          <a:p>
            <a:endParaRPr lang="en-IN" dirty="0"/>
          </a:p>
        </p:txBody>
      </p:sp>
      <p:sp>
        <p:nvSpPr>
          <p:cNvPr id="4" name="Title 3"/>
          <p:cNvSpPr>
            <a:spLocks noGrp="1"/>
          </p:cNvSpPr>
          <p:nvPr>
            <p:ph type="title"/>
          </p:nvPr>
        </p:nvSpPr>
        <p:spPr/>
        <p:txBody>
          <a:bodyPr/>
          <a:lstStyle/>
          <a:p>
            <a:r>
              <a:rPr lang="en-IN" sz="2400" spc="600" dirty="0" smtClean="0">
                <a:solidFill>
                  <a:schemeClr val="tx2">
                    <a:lumMod val="40000"/>
                    <a:lumOff val="60000"/>
                  </a:schemeClr>
                </a:solidFill>
              </a:rPr>
              <a:t>PROPOSED SYSTEM</a:t>
            </a:r>
            <a:endParaRPr lang="en-IN" sz="2400" spc="600" dirty="0">
              <a:solidFill>
                <a:schemeClr val="tx2">
                  <a:lumMod val="40000"/>
                  <a:lumOff val="6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04863"/>
            <a:ext cx="4896544" cy="3157127"/>
          </a:xfrm>
          <a:prstGeom prst="rect">
            <a:avLst/>
          </a:prstGeom>
        </p:spPr>
      </p:pic>
    </p:spTree>
    <p:extLst>
      <p:ext uri="{BB962C8B-B14F-4D97-AF65-F5344CB8AC3E}">
        <p14:creationId xmlns:p14="http://schemas.microsoft.com/office/powerpoint/2010/main" val="46896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539552" y="1916832"/>
            <a:ext cx="7994848" cy="3744416"/>
          </a:xfrm>
        </p:spPr>
        <p:txBody>
          <a:bodyPr>
            <a:normAutofit/>
          </a:bodyPr>
          <a:lstStyle/>
          <a:p>
            <a:endParaRPr lang="en-IN" dirty="0"/>
          </a:p>
          <a:p>
            <a:r>
              <a:rPr lang="en-IN" dirty="0" smtClean="0"/>
              <a:t>ADMIN</a:t>
            </a:r>
          </a:p>
          <a:p>
            <a:endParaRPr lang="en-IN" dirty="0"/>
          </a:p>
          <a:p>
            <a:r>
              <a:rPr lang="en-IN" dirty="0" smtClean="0"/>
              <a:t>TEACHER SIGN-IN/SIGN-UP</a:t>
            </a:r>
          </a:p>
          <a:p>
            <a:endParaRPr lang="en-IN" dirty="0"/>
          </a:p>
          <a:p>
            <a:r>
              <a:rPr lang="en-IN" dirty="0" smtClean="0"/>
              <a:t>STUDENT SIGN-IN / SIGN-UP</a:t>
            </a:r>
          </a:p>
          <a:p>
            <a:endParaRPr lang="en-IN" dirty="0"/>
          </a:p>
          <a:p>
            <a:r>
              <a:rPr lang="en-IN" dirty="0" smtClean="0"/>
              <a:t>CODING GROUND </a:t>
            </a:r>
            <a:endParaRPr lang="en-IN" dirty="0"/>
          </a:p>
          <a:p>
            <a:endParaRPr lang="en-IN" dirty="0"/>
          </a:p>
          <a:p>
            <a:endParaRPr lang="en-IN" dirty="0"/>
          </a:p>
        </p:txBody>
      </p:sp>
      <p:sp>
        <p:nvSpPr>
          <p:cNvPr id="4" name="Title 3"/>
          <p:cNvSpPr>
            <a:spLocks noGrp="1"/>
          </p:cNvSpPr>
          <p:nvPr>
            <p:ph type="title"/>
          </p:nvPr>
        </p:nvSpPr>
        <p:spPr/>
        <p:txBody>
          <a:bodyPr/>
          <a:lstStyle/>
          <a:p>
            <a:r>
              <a:rPr lang="en-IN" sz="2400" spc="600" dirty="0" smtClean="0">
                <a:solidFill>
                  <a:schemeClr val="tx2">
                    <a:lumMod val="40000"/>
                    <a:lumOff val="60000"/>
                  </a:schemeClr>
                </a:solidFill>
              </a:rPr>
              <a:t>MODULES</a:t>
            </a:r>
            <a:endParaRPr lang="en-IN" spc="600" dirty="0">
              <a:solidFill>
                <a:schemeClr val="tx2">
                  <a:lumMod val="40000"/>
                  <a:lumOff val="60000"/>
                </a:schemeClr>
              </a:solidFill>
            </a:endParaRPr>
          </a:p>
        </p:txBody>
      </p:sp>
    </p:spTree>
    <p:extLst>
      <p:ext uri="{BB962C8B-B14F-4D97-AF65-F5344CB8AC3E}">
        <p14:creationId xmlns:p14="http://schemas.microsoft.com/office/powerpoint/2010/main" val="3014009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836711"/>
            <a:ext cx="7924800" cy="864097"/>
          </a:xfrm>
        </p:spPr>
        <p:txBody>
          <a:bodyPr/>
          <a:lstStyle/>
          <a:p>
            <a:r>
              <a:rPr lang="en-IN" sz="2400" spc="600" dirty="0" smtClean="0">
                <a:solidFill>
                  <a:schemeClr val="tx2">
                    <a:lumMod val="40000"/>
                    <a:lumOff val="60000"/>
                  </a:schemeClr>
                </a:solidFill>
              </a:rPr>
              <a:t>HOMEPAGE</a:t>
            </a:r>
            <a:endParaRPr lang="en-IN" sz="2400" spc="600" dirty="0">
              <a:solidFill>
                <a:schemeClr val="tx2">
                  <a:lumMod val="40000"/>
                  <a:lumOff val="6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9"/>
            <a:ext cx="8352928" cy="3888431"/>
          </a:xfrm>
          <a:prstGeom prst="rect">
            <a:avLst/>
          </a:prstGeom>
        </p:spPr>
      </p:pic>
    </p:spTree>
    <p:extLst>
      <p:ext uri="{BB962C8B-B14F-4D97-AF65-F5344CB8AC3E}">
        <p14:creationId xmlns:p14="http://schemas.microsoft.com/office/powerpoint/2010/main" val="2650417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a:xfrm>
            <a:off x="12852920" y="1340768"/>
            <a:ext cx="349424" cy="4114800"/>
          </a:xfrm>
        </p:spPr>
        <p:txBody>
          <a:bodyPr/>
          <a:lstStyle/>
          <a:p>
            <a:endParaRPr lang="en-IN" dirty="0"/>
          </a:p>
        </p:txBody>
      </p:sp>
      <p:sp>
        <p:nvSpPr>
          <p:cNvPr id="4" name="Title 3"/>
          <p:cNvSpPr>
            <a:spLocks noGrp="1"/>
          </p:cNvSpPr>
          <p:nvPr>
            <p:ph type="title"/>
          </p:nvPr>
        </p:nvSpPr>
        <p:spPr>
          <a:xfrm>
            <a:off x="609600" y="188640"/>
            <a:ext cx="7924800" cy="936104"/>
          </a:xfrm>
        </p:spPr>
        <p:txBody>
          <a:bodyPr>
            <a:noAutofit/>
          </a:bodyPr>
          <a:lstStyle/>
          <a:p>
            <a:r>
              <a:rPr lang="en-IN" sz="1400" spc="600" dirty="0" smtClean="0">
                <a:solidFill>
                  <a:schemeClr val="tx2">
                    <a:lumMod val="40000"/>
                    <a:lumOff val="60000"/>
                  </a:schemeClr>
                </a:solidFill>
              </a:rPr>
              <a:t/>
            </a:r>
            <a:br>
              <a:rPr lang="en-IN" sz="1400" spc="600" dirty="0" smtClean="0">
                <a:solidFill>
                  <a:schemeClr val="tx2">
                    <a:lumMod val="40000"/>
                    <a:lumOff val="60000"/>
                  </a:schemeClr>
                </a:solidFill>
              </a:rPr>
            </a:br>
            <a:r>
              <a:rPr lang="en-IN" sz="2400" spc="600" dirty="0" smtClean="0">
                <a:solidFill>
                  <a:schemeClr val="tx2">
                    <a:lumMod val="40000"/>
                    <a:lumOff val="60000"/>
                  </a:schemeClr>
                </a:solidFill>
              </a:rPr>
              <a:t>STUDENT panel</a:t>
            </a:r>
            <a:r>
              <a:rPr lang="en-IN" sz="1400" spc="600" dirty="0">
                <a:solidFill>
                  <a:schemeClr val="tx2">
                    <a:lumMod val="40000"/>
                    <a:lumOff val="60000"/>
                  </a:schemeClr>
                </a:solidFill>
              </a:rPr>
              <a:t/>
            </a:r>
            <a:br>
              <a:rPr lang="en-IN" sz="1400" spc="600" dirty="0">
                <a:solidFill>
                  <a:schemeClr val="tx2">
                    <a:lumMod val="40000"/>
                    <a:lumOff val="60000"/>
                  </a:schemeClr>
                </a:solidFill>
              </a:rPr>
            </a:br>
            <a:r>
              <a:rPr lang="en-IN" sz="1200" b="1" spc="600" dirty="0" smtClean="0"/>
              <a:t>Sign </a:t>
            </a:r>
            <a:r>
              <a:rPr lang="en-IN" sz="1200" b="1" spc="600" dirty="0"/>
              <a:t>in/ Sign Up to use the </a:t>
            </a:r>
            <a:r>
              <a:rPr lang="en-IN" sz="1200" b="1" spc="600" dirty="0" smtClean="0"/>
              <a:t>application</a:t>
            </a:r>
            <a:endParaRPr lang="en-IN" sz="1400" spc="600" dirty="0"/>
          </a:p>
        </p:txBody>
      </p:sp>
      <p:pic>
        <p:nvPicPr>
          <p:cNvPr id="6" name="Content Placeholder 6"/>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12280" y="1268760"/>
            <a:ext cx="7922976" cy="4608512"/>
          </a:xfrm>
        </p:spPr>
      </p:pic>
    </p:spTree>
    <p:extLst>
      <p:ext uri="{BB962C8B-B14F-4D97-AF65-F5344CB8AC3E}">
        <p14:creationId xmlns:p14="http://schemas.microsoft.com/office/powerpoint/2010/main" val="3660307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1800" spc="600" dirty="0">
                <a:solidFill>
                  <a:schemeClr val="tx2">
                    <a:lumMod val="40000"/>
                    <a:lumOff val="60000"/>
                  </a:schemeClr>
                </a:solidFill>
              </a:rPr>
              <a:t/>
            </a:r>
            <a:br>
              <a:rPr lang="en-IN" sz="1800" spc="600" dirty="0">
                <a:solidFill>
                  <a:schemeClr val="tx2">
                    <a:lumMod val="40000"/>
                    <a:lumOff val="60000"/>
                  </a:schemeClr>
                </a:solidFill>
              </a:rPr>
            </a:br>
            <a:r>
              <a:rPr lang="en-IN" sz="2400" spc="600" dirty="0" smtClean="0">
                <a:solidFill>
                  <a:schemeClr val="tx2">
                    <a:lumMod val="40000"/>
                    <a:lumOff val="60000"/>
                  </a:schemeClr>
                </a:solidFill>
              </a:rPr>
              <a:t>TEACHER/ADMIN </a:t>
            </a:r>
            <a:r>
              <a:rPr lang="en-IN" sz="2400" spc="600" dirty="0">
                <a:solidFill>
                  <a:schemeClr val="tx2">
                    <a:lumMod val="40000"/>
                    <a:lumOff val="60000"/>
                  </a:schemeClr>
                </a:solidFill>
              </a:rPr>
              <a:t>panel</a:t>
            </a:r>
            <a:r>
              <a:rPr lang="en-IN" sz="1800" spc="600" dirty="0">
                <a:solidFill>
                  <a:schemeClr val="tx2">
                    <a:lumMod val="40000"/>
                    <a:lumOff val="60000"/>
                  </a:schemeClr>
                </a:solidFill>
              </a:rPr>
              <a:t/>
            </a:r>
            <a:br>
              <a:rPr lang="en-IN" sz="1800" spc="600" dirty="0">
                <a:solidFill>
                  <a:schemeClr val="tx2">
                    <a:lumMod val="40000"/>
                    <a:lumOff val="60000"/>
                  </a:schemeClr>
                </a:solidFill>
              </a:rPr>
            </a:br>
            <a:r>
              <a:rPr lang="en-IN" sz="1600" b="1" spc="600" dirty="0" smtClean="0"/>
              <a:t>TEACHER’S LOGIN</a:t>
            </a:r>
            <a:endParaRPr lang="en-IN" sz="1400" dirty="0"/>
          </a:p>
        </p:txBody>
      </p:sp>
      <p:pic>
        <p:nvPicPr>
          <p:cNvPr id="6"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83568" y="1484785"/>
            <a:ext cx="7632128" cy="4176464"/>
          </a:xfrm>
        </p:spPr>
      </p:pic>
    </p:spTree>
    <p:extLst>
      <p:ext uri="{BB962C8B-B14F-4D97-AF65-F5344CB8AC3E}">
        <p14:creationId xmlns:p14="http://schemas.microsoft.com/office/powerpoint/2010/main" val="1830989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612280" y="1556792"/>
            <a:ext cx="7848152" cy="4032448"/>
          </a:xfrm>
        </p:spPr>
      </p:pic>
      <p:sp>
        <p:nvSpPr>
          <p:cNvPr id="4" name="Title 3"/>
          <p:cNvSpPr>
            <a:spLocks noGrp="1"/>
          </p:cNvSpPr>
          <p:nvPr>
            <p:ph type="title"/>
          </p:nvPr>
        </p:nvSpPr>
        <p:spPr>
          <a:xfrm>
            <a:off x="609600" y="404664"/>
            <a:ext cx="7924800" cy="1080120"/>
          </a:xfrm>
        </p:spPr>
        <p:txBody>
          <a:bodyPr/>
          <a:lstStyle/>
          <a:p>
            <a:r>
              <a:rPr lang="en-IN" sz="2400" spc="600" dirty="0">
                <a:solidFill>
                  <a:schemeClr val="tx2">
                    <a:lumMod val="40000"/>
                    <a:lumOff val="60000"/>
                  </a:schemeClr>
                </a:solidFill>
              </a:rPr>
              <a:t/>
            </a:r>
            <a:br>
              <a:rPr lang="en-IN" sz="2400" spc="600" dirty="0">
                <a:solidFill>
                  <a:schemeClr val="tx2">
                    <a:lumMod val="40000"/>
                    <a:lumOff val="60000"/>
                  </a:schemeClr>
                </a:solidFill>
              </a:rPr>
            </a:br>
            <a:r>
              <a:rPr lang="en-IN" sz="2400" spc="600" dirty="0" smtClean="0">
                <a:solidFill>
                  <a:schemeClr val="tx2">
                    <a:lumMod val="40000"/>
                    <a:lumOff val="60000"/>
                  </a:schemeClr>
                </a:solidFill>
              </a:rPr>
              <a:t>ADDING TEACHER</a:t>
            </a:r>
            <a:r>
              <a:rPr lang="en-IN" sz="2400" spc="600" dirty="0">
                <a:solidFill>
                  <a:schemeClr val="tx2">
                    <a:lumMod val="40000"/>
                    <a:lumOff val="60000"/>
                  </a:schemeClr>
                </a:solidFill>
              </a:rPr>
              <a:t/>
            </a:r>
            <a:br>
              <a:rPr lang="en-IN" sz="2400" spc="600" dirty="0">
                <a:solidFill>
                  <a:schemeClr val="tx2">
                    <a:lumMod val="40000"/>
                    <a:lumOff val="60000"/>
                  </a:schemeClr>
                </a:solidFill>
              </a:rPr>
            </a:br>
            <a:r>
              <a:rPr lang="en-IN" sz="1200" b="1" spc="600" dirty="0" smtClean="0"/>
              <a:t>EXISTING TEACHERS CAN ADD NEW TEACHERS</a:t>
            </a:r>
            <a:endParaRPr lang="en-IN" dirty="0"/>
          </a:p>
        </p:txBody>
      </p:sp>
    </p:spTree>
    <p:extLst>
      <p:ext uri="{BB962C8B-B14F-4D97-AF65-F5344CB8AC3E}">
        <p14:creationId xmlns:p14="http://schemas.microsoft.com/office/powerpoint/2010/main" val="4039286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344</TotalTime>
  <Words>359</Words>
  <Application>Microsoft Office PowerPoint</Application>
  <PresentationFormat>On-screen Show (4:3)</PresentationFormat>
  <Paragraphs>65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Horizon</vt:lpstr>
      <vt:lpstr>PowerPoint Presentation</vt:lpstr>
      <vt:lpstr>OBJECTIVE</vt:lpstr>
      <vt:lpstr>Existing system</vt:lpstr>
      <vt:lpstr>PROPOSED SYSTEM</vt:lpstr>
      <vt:lpstr>MODULES</vt:lpstr>
      <vt:lpstr>HOMEPAGE</vt:lpstr>
      <vt:lpstr> STUDENT panel Sign in/ Sign Up to use the application</vt:lpstr>
      <vt:lpstr> TEACHER/ADMIN panel TEACHER’S LOGIN</vt:lpstr>
      <vt:lpstr> ADDING TEACHER EXISTING TEACHERS CAN ADD NEW TEACHERS</vt:lpstr>
      <vt:lpstr> ADDING ASSIGNMENTS BY TEACHERS UNIQUE ASSIGNMENT NAME</vt:lpstr>
      <vt:lpstr>DESCRIPTION ABOUT QUESTION</vt:lpstr>
      <vt:lpstr>PROVIDING TEST CASES</vt:lpstr>
      <vt:lpstr>ON SUCCESSFUL UPLOAD OF ASSIGNMENTS</vt:lpstr>
      <vt:lpstr> After adding Assignments </vt:lpstr>
      <vt:lpstr>PowerPoint Presentation</vt:lpstr>
      <vt:lpstr>PowerPoint Presentation</vt:lpstr>
      <vt:lpstr>PowerPoint Presentation</vt:lpstr>
      <vt:lpstr>PowerPoint Presentation</vt:lpstr>
      <vt:lpstr>TEACHER CAN CHECK THE REPORT          BY LOGGING AGAIN</vt:lpstr>
      <vt:lpstr>FUTURE SCOPE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COMPILER ONLINE ASSIGNMENTS</dc:title>
  <dc:creator>ananya lal</dc:creator>
  <cp:lastModifiedBy>ananya lal</cp:lastModifiedBy>
  <cp:revision>34</cp:revision>
  <dcterms:created xsi:type="dcterms:W3CDTF">2017-10-09T23:24:33Z</dcterms:created>
  <dcterms:modified xsi:type="dcterms:W3CDTF">2017-11-22T07:29:28Z</dcterms:modified>
</cp:coreProperties>
</file>