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294B-D2C2-0A10-D339-04FECCCFE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72" y="2356660"/>
            <a:ext cx="11471565" cy="1639590"/>
          </a:xfrm>
        </p:spPr>
        <p:txBody>
          <a:bodyPr/>
          <a:lstStyle/>
          <a:p>
            <a:r>
              <a:rPr lang="en-US" dirty="0"/>
              <a:t>multiplexer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FC93F-C2EB-FF2C-C530-C7EA393DB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305" y="4566093"/>
            <a:ext cx="9144000" cy="130925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/>
              <a:t>ADITYA SHARMA</a:t>
            </a:r>
          </a:p>
          <a:p>
            <a:r>
              <a:rPr lang="en-US" dirty="0"/>
              <a:t>MCA 1</a:t>
            </a:r>
            <a:r>
              <a:rPr lang="en-US" baseline="30000" dirty="0"/>
              <a:t>ST</a:t>
            </a:r>
            <a:r>
              <a:rPr lang="en-US" dirty="0"/>
              <a:t> YEAR</a:t>
            </a:r>
          </a:p>
          <a:p>
            <a:r>
              <a:rPr lang="en-US" dirty="0"/>
              <a:t>LIB ID: 2224MCA1063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873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E6AE-9F19-BD8F-CBCF-46D04193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MULTIPLEXER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CA8B-B9E8-2E6F-2F67-4781D90C0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multiplexer is a digital circuit that has multiple input and a single output .</a:t>
            </a:r>
          </a:p>
          <a:p>
            <a:r>
              <a:rPr lang="en-US" dirty="0"/>
              <a:t>The selection of one of the n inputs is done by the select inputs</a:t>
            </a:r>
          </a:p>
          <a:p>
            <a:r>
              <a:rPr lang="en-US" dirty="0"/>
              <a:t>It has one output selected at a time.</a:t>
            </a:r>
          </a:p>
          <a:p>
            <a:r>
              <a:rPr lang="en-US" dirty="0"/>
              <a:t>It is also known as DATA  SELECTOR.</a:t>
            </a:r>
          </a:p>
          <a:p>
            <a:r>
              <a:rPr lang="en-US" dirty="0"/>
              <a:t>A multiplexer has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/>
              <a:t>N data inputs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/>
              <a:t>1 output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/>
              <a:t>M selection lines, 2^m=n</a:t>
            </a:r>
          </a:p>
          <a:p>
            <a:pPr marL="457200" lvl="2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20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B54406-D457-EE51-24C1-A5E789495A56}"/>
              </a:ext>
            </a:extLst>
          </p:cNvPr>
          <p:cNvSpPr/>
          <p:nvPr/>
        </p:nvSpPr>
        <p:spPr>
          <a:xfrm>
            <a:off x="4426226" y="1219200"/>
            <a:ext cx="2199861" cy="38431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 x 1</a:t>
            </a:r>
            <a:endParaRPr lang="en-IN" dirty="0"/>
          </a:p>
          <a:p>
            <a:pPr algn="ctr"/>
            <a:r>
              <a:rPr lang="en-IN" dirty="0"/>
              <a:t>MUX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19848C-5F1D-1C08-0A4F-CC25DB9BCCD5}"/>
              </a:ext>
            </a:extLst>
          </p:cNvPr>
          <p:cNvCxnSpPr/>
          <p:nvPr/>
        </p:nvCxnSpPr>
        <p:spPr>
          <a:xfrm>
            <a:off x="2869096" y="1755914"/>
            <a:ext cx="1470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517593-3BE8-38D0-7286-8727BBDAE3F5}"/>
              </a:ext>
            </a:extLst>
          </p:cNvPr>
          <p:cNvCxnSpPr/>
          <p:nvPr/>
        </p:nvCxnSpPr>
        <p:spPr>
          <a:xfrm>
            <a:off x="2888973" y="3114264"/>
            <a:ext cx="1470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15229B-4220-F877-370A-D8C373D0AA0E}"/>
              </a:ext>
            </a:extLst>
          </p:cNvPr>
          <p:cNvCxnSpPr/>
          <p:nvPr/>
        </p:nvCxnSpPr>
        <p:spPr>
          <a:xfrm>
            <a:off x="2895598" y="3505204"/>
            <a:ext cx="1470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735E5C-AA60-4A0A-BE21-48E6896D2A0F}"/>
              </a:ext>
            </a:extLst>
          </p:cNvPr>
          <p:cNvCxnSpPr/>
          <p:nvPr/>
        </p:nvCxnSpPr>
        <p:spPr>
          <a:xfrm>
            <a:off x="2915478" y="3909392"/>
            <a:ext cx="1470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5E649A-4E83-DEB8-7751-1DC347269FB8}"/>
              </a:ext>
            </a:extLst>
          </p:cNvPr>
          <p:cNvCxnSpPr/>
          <p:nvPr/>
        </p:nvCxnSpPr>
        <p:spPr>
          <a:xfrm>
            <a:off x="2922102" y="4353344"/>
            <a:ext cx="1470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0492B9-0539-232B-42F2-3D5EE8BF0939}"/>
              </a:ext>
            </a:extLst>
          </p:cNvPr>
          <p:cNvCxnSpPr/>
          <p:nvPr/>
        </p:nvCxnSpPr>
        <p:spPr>
          <a:xfrm>
            <a:off x="2915477" y="4744283"/>
            <a:ext cx="1470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1EB37C-ECAF-6A76-4B8D-72141976C090}"/>
              </a:ext>
            </a:extLst>
          </p:cNvPr>
          <p:cNvCxnSpPr/>
          <p:nvPr/>
        </p:nvCxnSpPr>
        <p:spPr>
          <a:xfrm>
            <a:off x="2869097" y="2206489"/>
            <a:ext cx="1470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112B41-0C5C-7E42-EBC4-DB6408818D6C}"/>
              </a:ext>
            </a:extLst>
          </p:cNvPr>
          <p:cNvCxnSpPr/>
          <p:nvPr/>
        </p:nvCxnSpPr>
        <p:spPr>
          <a:xfrm>
            <a:off x="2888974" y="2650432"/>
            <a:ext cx="1470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C3A388-A5E5-D37B-7ABE-B12A9B81FE16}"/>
              </a:ext>
            </a:extLst>
          </p:cNvPr>
          <p:cNvCxnSpPr/>
          <p:nvPr/>
        </p:nvCxnSpPr>
        <p:spPr>
          <a:xfrm>
            <a:off x="6652595" y="3008249"/>
            <a:ext cx="1470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E889F1-C0D4-8BF4-F220-2300DB8AECA9}"/>
              </a:ext>
            </a:extLst>
          </p:cNvPr>
          <p:cNvSpPr txBox="1"/>
          <p:nvPr/>
        </p:nvSpPr>
        <p:spPr>
          <a:xfrm>
            <a:off x="2398640" y="1557992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6928A4-9DFA-FFC6-1871-D21321EEAF2F}"/>
              </a:ext>
            </a:extLst>
          </p:cNvPr>
          <p:cNvSpPr txBox="1"/>
          <p:nvPr/>
        </p:nvSpPr>
        <p:spPr>
          <a:xfrm>
            <a:off x="2425146" y="2001942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978154-005A-5811-815A-D13F2920F548}"/>
              </a:ext>
            </a:extLst>
          </p:cNvPr>
          <p:cNvSpPr txBox="1"/>
          <p:nvPr/>
        </p:nvSpPr>
        <p:spPr>
          <a:xfrm>
            <a:off x="2438394" y="2459136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D5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039736-F3C1-B667-15CB-2E92175A7E5A}"/>
              </a:ext>
            </a:extLst>
          </p:cNvPr>
          <p:cNvSpPr txBox="1"/>
          <p:nvPr/>
        </p:nvSpPr>
        <p:spPr>
          <a:xfrm>
            <a:off x="2438391" y="2909712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6946B1-C8F4-81B7-048F-45D1546CA53C}"/>
              </a:ext>
            </a:extLst>
          </p:cNvPr>
          <p:cNvSpPr txBox="1"/>
          <p:nvPr/>
        </p:nvSpPr>
        <p:spPr>
          <a:xfrm>
            <a:off x="2445017" y="3287397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E71BC7-8605-FADC-3E87-60FE41060A48}"/>
              </a:ext>
            </a:extLst>
          </p:cNvPr>
          <p:cNvSpPr txBox="1"/>
          <p:nvPr/>
        </p:nvSpPr>
        <p:spPr>
          <a:xfrm>
            <a:off x="2451644" y="3718095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063150-B8B7-987C-2C6F-423C69753427}"/>
              </a:ext>
            </a:extLst>
          </p:cNvPr>
          <p:cNvSpPr txBox="1"/>
          <p:nvPr/>
        </p:nvSpPr>
        <p:spPr>
          <a:xfrm>
            <a:off x="2458270" y="4162040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EA39CB-4711-0848-FC02-5A0556DD259A}"/>
              </a:ext>
            </a:extLst>
          </p:cNvPr>
          <p:cNvSpPr txBox="1"/>
          <p:nvPr/>
        </p:nvSpPr>
        <p:spPr>
          <a:xfrm>
            <a:off x="2478151" y="4579483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D0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E89312-6AA0-D89F-D5EF-CD450E801907}"/>
              </a:ext>
            </a:extLst>
          </p:cNvPr>
          <p:cNvSpPr txBox="1"/>
          <p:nvPr/>
        </p:nvSpPr>
        <p:spPr>
          <a:xfrm>
            <a:off x="8123586" y="2828468"/>
            <a:ext cx="49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681A2F-2141-5566-A6A7-B9C9100E4F63}"/>
              </a:ext>
            </a:extLst>
          </p:cNvPr>
          <p:cNvCxnSpPr/>
          <p:nvPr/>
        </p:nvCxnSpPr>
        <p:spPr>
          <a:xfrm flipV="1">
            <a:off x="4969565" y="5062330"/>
            <a:ext cx="0" cy="70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97527F-6997-DC5A-249F-386ED15EA464}"/>
              </a:ext>
            </a:extLst>
          </p:cNvPr>
          <p:cNvCxnSpPr/>
          <p:nvPr/>
        </p:nvCxnSpPr>
        <p:spPr>
          <a:xfrm flipV="1">
            <a:off x="5479774" y="5068957"/>
            <a:ext cx="0" cy="70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9128D9-2DAB-7B5A-B58B-23EEC0F6E1D4}"/>
              </a:ext>
            </a:extLst>
          </p:cNvPr>
          <p:cNvCxnSpPr/>
          <p:nvPr/>
        </p:nvCxnSpPr>
        <p:spPr>
          <a:xfrm flipV="1">
            <a:off x="6016489" y="5088836"/>
            <a:ext cx="0" cy="70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0BE71A-EA5E-4B90-25CB-E4ED389424C5}"/>
              </a:ext>
            </a:extLst>
          </p:cNvPr>
          <p:cNvSpPr txBox="1"/>
          <p:nvPr/>
        </p:nvSpPr>
        <p:spPr>
          <a:xfrm>
            <a:off x="4803906" y="5765553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197329-72B6-E3D2-DF84-78F69DC93E97}"/>
              </a:ext>
            </a:extLst>
          </p:cNvPr>
          <p:cNvSpPr txBox="1"/>
          <p:nvPr/>
        </p:nvSpPr>
        <p:spPr>
          <a:xfrm>
            <a:off x="5287615" y="5772176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ABF895-8C01-18FC-10F2-48C8D7631BF5}"/>
              </a:ext>
            </a:extLst>
          </p:cNvPr>
          <p:cNvSpPr txBox="1"/>
          <p:nvPr/>
        </p:nvSpPr>
        <p:spPr>
          <a:xfrm>
            <a:off x="5837579" y="5752300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S0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D0BF70-1DFA-CA9F-8898-B8191F6DF5F9}"/>
              </a:ext>
            </a:extLst>
          </p:cNvPr>
          <p:cNvSpPr txBox="1"/>
          <p:nvPr/>
        </p:nvSpPr>
        <p:spPr>
          <a:xfrm>
            <a:off x="291548" y="463826"/>
            <a:ext cx="33793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BLOCK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68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65DA2E-EF5F-606D-A2FF-893C947827FD}"/>
              </a:ext>
            </a:extLst>
          </p:cNvPr>
          <p:cNvSpPr txBox="1"/>
          <p:nvPr/>
        </p:nvSpPr>
        <p:spPr>
          <a:xfrm>
            <a:off x="463826" y="781878"/>
            <a:ext cx="278295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TRUTH TABLE</a:t>
            </a:r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52D9EA7-3628-CB00-2D44-651990FA5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639046"/>
              </p:ext>
            </p:extLst>
          </p:nvPr>
        </p:nvGraphicFramePr>
        <p:xfrm>
          <a:off x="1780209" y="2097892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762596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632467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435343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61420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66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09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92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4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2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798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37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81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96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24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6C0223-105E-D848-AAE0-7EEA026F1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87" y="0"/>
            <a:ext cx="922351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972E0C-B6D3-4D7C-677E-9BC805B8EEA3}"/>
              </a:ext>
            </a:extLst>
          </p:cNvPr>
          <p:cNvSpPr txBox="1"/>
          <p:nvPr/>
        </p:nvSpPr>
        <p:spPr>
          <a:xfrm>
            <a:off x="225287" y="490330"/>
            <a:ext cx="2438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CIRCUIT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45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A7844B-66F0-A0DB-6B18-1F60D4BD2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6" y="0"/>
            <a:ext cx="12167754" cy="6857999"/>
          </a:xfrm>
        </p:spPr>
      </p:pic>
    </p:spTree>
    <p:extLst>
      <p:ext uri="{BB962C8B-B14F-4D97-AF65-F5344CB8AC3E}">
        <p14:creationId xmlns:p14="http://schemas.microsoft.com/office/powerpoint/2010/main" val="803820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54</TotalTime>
  <Words>137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</vt:lpstr>
      <vt:lpstr>Banded</vt:lpstr>
      <vt:lpstr>multiplexer</vt:lpstr>
      <vt:lpstr>WHAT IS MULTIPLEXER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multiplexer</dc:title>
  <dc:creator>student</dc:creator>
  <cp:lastModifiedBy>student</cp:lastModifiedBy>
  <cp:revision>3</cp:revision>
  <dcterms:created xsi:type="dcterms:W3CDTF">2023-01-10T10:05:53Z</dcterms:created>
  <dcterms:modified xsi:type="dcterms:W3CDTF">2023-01-10T11:00:10Z</dcterms:modified>
</cp:coreProperties>
</file>