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2"/>
  </p:notesMasterIdLst>
  <p:sldIdLst>
    <p:sldId id="274" r:id="rId2"/>
    <p:sldId id="275" r:id="rId3"/>
    <p:sldId id="257" r:id="rId4"/>
    <p:sldId id="258" r:id="rId5"/>
    <p:sldId id="263" r:id="rId6"/>
    <p:sldId id="264" r:id="rId7"/>
    <p:sldId id="265" r:id="rId8"/>
    <p:sldId id="269" r:id="rId9"/>
    <p:sldId id="270"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A1A3B-7639-4A6A-91B3-59694B1FCCF7}"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E43FE-C672-4E46-853F-E7354BA4C98B}" type="slidenum">
              <a:rPr lang="en-IN" smtClean="0"/>
              <a:t>‹#›</a:t>
            </a:fld>
            <a:endParaRPr lang="en-IN"/>
          </a:p>
        </p:txBody>
      </p:sp>
    </p:spTree>
    <p:extLst>
      <p:ext uri="{BB962C8B-B14F-4D97-AF65-F5344CB8AC3E}">
        <p14:creationId xmlns:p14="http://schemas.microsoft.com/office/powerpoint/2010/main" val="235551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21716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141711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615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212370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146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4235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178464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16380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1003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709B4-1D20-454C-BB6F-5C512E4B0AE9}"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267255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B709B4-1D20-454C-BB6F-5C512E4B0AE9}"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05041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B709B4-1D20-454C-BB6F-5C512E4B0AE9}"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9866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709B4-1D20-454C-BB6F-5C512E4B0AE9}"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2585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709B4-1D20-454C-BB6F-5C512E4B0AE9}"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44958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709B4-1D20-454C-BB6F-5C512E4B0AE9}"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262472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709B4-1D20-454C-BB6F-5C512E4B0AE9}"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6F469-4EEE-4910-AA14-DABE50F1038D}" type="slidenum">
              <a:rPr lang="en-IN" smtClean="0"/>
              <a:t>‹#›</a:t>
            </a:fld>
            <a:endParaRPr lang="en-IN"/>
          </a:p>
        </p:txBody>
      </p:sp>
    </p:spTree>
    <p:extLst>
      <p:ext uri="{BB962C8B-B14F-4D97-AF65-F5344CB8AC3E}">
        <p14:creationId xmlns:p14="http://schemas.microsoft.com/office/powerpoint/2010/main" val="377179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B709B4-1D20-454C-BB6F-5C512E4B0AE9}" type="datetimeFigureOut">
              <a:rPr lang="en-IN" smtClean="0"/>
              <a:t>17-01-2023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96F469-4EEE-4910-AA14-DABE50F1038D}" type="slidenum">
              <a:rPr lang="en-IN" smtClean="0"/>
              <a:t>‹#›</a:t>
            </a:fld>
            <a:endParaRPr lang="en-IN"/>
          </a:p>
        </p:txBody>
      </p:sp>
    </p:spTree>
    <p:extLst>
      <p:ext uri="{BB962C8B-B14F-4D97-AF65-F5344CB8AC3E}">
        <p14:creationId xmlns:p14="http://schemas.microsoft.com/office/powerpoint/2010/main" val="3602564133"/>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krazytech.com/technical-papers/cyber-cr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razytech.com/technical-papers/cyber-cri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844705" cy="5559380"/>
          </a:xfrm>
        </p:spPr>
        <p:txBody>
          <a:bodyPr>
            <a:normAutofit fontScale="90000"/>
          </a:bodyPr>
          <a:lstStyle/>
          <a:p>
            <a:r>
              <a:rPr lang="en-IN" dirty="0" smtClean="0"/>
              <a:t>           </a:t>
            </a:r>
            <a:br>
              <a:rPr lang="en-IN" dirty="0" smtClean="0"/>
            </a:br>
            <a:r>
              <a:rPr lang="en-IN" dirty="0"/>
              <a:t> </a:t>
            </a:r>
            <a:r>
              <a:rPr lang="en-IN" dirty="0" smtClean="0"/>
              <a:t>                 How you tackle</a:t>
            </a:r>
            <a:br>
              <a:rPr lang="en-IN" dirty="0" smtClean="0"/>
            </a:br>
            <a:r>
              <a:rPr lang="en-IN" dirty="0"/>
              <a:t> </a:t>
            </a:r>
            <a:r>
              <a:rPr lang="en-IN" dirty="0" smtClean="0"/>
              <a:t>                             phishing attack.</a:t>
            </a:r>
            <a:br>
              <a:rPr lang="en-IN" dirty="0" smtClean="0"/>
            </a:br>
            <a:r>
              <a:rPr lang="en-IN" dirty="0"/>
              <a:t/>
            </a:r>
            <a:br>
              <a:rPr lang="en-IN" dirty="0"/>
            </a:br>
            <a:r>
              <a:rPr lang="en-IN" dirty="0" smtClean="0"/>
              <a:t/>
            </a:r>
            <a:br>
              <a:rPr lang="en-IN" dirty="0" smtClean="0"/>
            </a:br>
            <a:r>
              <a:rPr lang="en-IN" dirty="0"/>
              <a:t/>
            </a:r>
            <a:br>
              <a:rPr lang="en-IN" dirty="0"/>
            </a:br>
            <a:r>
              <a:rPr lang="en-IN" dirty="0"/>
              <a:t> </a:t>
            </a:r>
            <a:r>
              <a:rPr lang="en-IN" dirty="0" smtClean="0"/>
              <a:t>                                       By:-Abhishek </a:t>
            </a:r>
            <a:r>
              <a:rPr lang="en-IN" dirty="0" err="1" smtClean="0"/>
              <a:t>kumar</a:t>
            </a:r>
            <a:r>
              <a:rPr lang="en-IN" smtClean="0"/>
              <a:t>.</a:t>
            </a:r>
            <a:r>
              <a:rPr lang="en-IN" dirty="0"/>
              <a:t/>
            </a:r>
            <a:br>
              <a:rPr lang="en-IN" dirty="0"/>
            </a:br>
            <a:r>
              <a:rPr lang="en-IN" dirty="0" smtClean="0"/>
              <a:t/>
            </a:r>
            <a:br>
              <a:rPr lang="en-IN" dirty="0" smtClean="0"/>
            </a:br>
            <a:r>
              <a:rPr lang="en-IN" dirty="0"/>
              <a:t/>
            </a:r>
            <a:br>
              <a:rPr lang="en-IN" dirty="0"/>
            </a:br>
            <a:r>
              <a:rPr lang="en-IN" smtClean="0"/>
              <a:t>                                                                                         </a:t>
            </a:r>
            <a:endParaRPr lang="en-IN" dirty="0"/>
          </a:p>
        </p:txBody>
      </p:sp>
    </p:spTree>
    <p:extLst>
      <p:ext uri="{BB962C8B-B14F-4D97-AF65-F5344CB8AC3E}">
        <p14:creationId xmlns:p14="http://schemas.microsoft.com/office/powerpoint/2010/main" val="394950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335681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Content:</a:t>
            </a:r>
            <a:r>
              <a:rPr lang="en-IN" dirty="0"/>
              <a:t/>
            </a:r>
            <a:br>
              <a:rPr lang="en-IN" dirty="0"/>
            </a:br>
            <a:r>
              <a:rPr lang="en-IN" dirty="0" smtClean="0"/>
              <a:t/>
            </a:r>
            <a:br>
              <a:rPr lang="en-IN" dirty="0" smtClean="0"/>
            </a:br>
            <a:r>
              <a:rPr lang="en-IN" sz="2000" b="1" dirty="0"/>
              <a:t>What is </a:t>
            </a:r>
            <a:r>
              <a:rPr lang="en-IN" sz="2000" b="1" dirty="0" smtClean="0"/>
              <a:t>Phishing</a:t>
            </a:r>
            <a:r>
              <a:rPr lang="en-IN" sz="2000" b="1" dirty="0"/>
              <a:t/>
            </a:r>
            <a:br>
              <a:rPr lang="en-IN" sz="2000" b="1" dirty="0"/>
            </a:br>
            <a:r>
              <a:rPr lang="en-IN" sz="2000" b="1" dirty="0" smtClean="0"/>
              <a:t/>
            </a:r>
            <a:br>
              <a:rPr lang="en-IN" sz="2000" b="1" dirty="0" smtClean="0"/>
            </a:br>
            <a:r>
              <a:rPr lang="en-IN" sz="1800" b="1" dirty="0"/>
              <a:t>Types of </a:t>
            </a:r>
            <a:r>
              <a:rPr lang="en-IN" sz="1800" b="1" dirty="0" smtClean="0"/>
              <a:t>Phishing</a:t>
            </a:r>
            <a:br>
              <a:rPr lang="en-IN" sz="1800" b="1" dirty="0" smtClean="0"/>
            </a:br>
            <a:r>
              <a:rPr lang="en-IN" sz="1800" b="1" dirty="0"/>
              <a:t/>
            </a:r>
            <a:br>
              <a:rPr lang="en-IN" sz="1800" b="1" dirty="0"/>
            </a:br>
            <a:r>
              <a:rPr lang="en-IN" sz="1800" b="1" dirty="0"/>
              <a:t>Ways of detecting phishing </a:t>
            </a:r>
            <a:r>
              <a:rPr lang="en-IN" sz="1800" b="1" dirty="0" smtClean="0"/>
              <a:t>scams</a:t>
            </a:r>
            <a:br>
              <a:rPr lang="en-IN" sz="1800" b="1" dirty="0" smtClean="0"/>
            </a:br>
            <a:r>
              <a:rPr lang="en-IN" sz="1800" b="1" dirty="0"/>
              <a:t/>
            </a:r>
            <a:br>
              <a:rPr lang="en-IN" sz="1800" b="1" dirty="0"/>
            </a:br>
            <a:r>
              <a:rPr lang="en-IN" sz="1800" b="1" dirty="0"/>
              <a:t>Ways of avoiding phishing </a:t>
            </a:r>
            <a:r>
              <a:rPr lang="en-IN" sz="1800" b="1" dirty="0" smtClean="0"/>
              <a:t>attacks</a:t>
            </a:r>
            <a:br>
              <a:rPr lang="en-IN" sz="1800" b="1" dirty="0" smtClean="0"/>
            </a:br>
            <a:r>
              <a:rPr lang="en-IN" sz="1800" b="1" dirty="0"/>
              <a:t/>
            </a:r>
            <a:br>
              <a:rPr lang="en-IN" sz="1800" b="1" dirty="0"/>
            </a:br>
            <a:r>
              <a:rPr lang="en-IN" sz="1800" b="1" dirty="0"/>
              <a:t>Conclusion</a:t>
            </a:r>
            <a:endParaRPr lang="en-IN" sz="2000" dirty="0"/>
          </a:p>
        </p:txBody>
      </p:sp>
    </p:spTree>
    <p:extLst>
      <p:ext uri="{BB962C8B-B14F-4D97-AF65-F5344CB8AC3E}">
        <p14:creationId xmlns:p14="http://schemas.microsoft.com/office/powerpoint/2010/main" val="189350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What is Phishing?</a:t>
            </a:r>
          </a:p>
        </p:txBody>
      </p:sp>
      <p:sp>
        <p:nvSpPr>
          <p:cNvPr id="3" name="Content Placeholder 2"/>
          <p:cNvSpPr>
            <a:spLocks noGrp="1"/>
          </p:cNvSpPr>
          <p:nvPr>
            <p:ph idx="1"/>
          </p:nvPr>
        </p:nvSpPr>
        <p:spPr/>
        <p:txBody>
          <a:bodyPr/>
          <a:lstStyle/>
          <a:p>
            <a:r>
              <a:rPr lang="en-IN" dirty="0"/>
              <a:t>Phishing is a </a:t>
            </a:r>
            <a:r>
              <a:rPr lang="en-IN" dirty="0">
                <a:hlinkClick r:id="rId2"/>
              </a:rPr>
              <a:t>cyberattack</a:t>
            </a:r>
            <a:r>
              <a:rPr lang="en-IN" dirty="0"/>
              <a:t> in which malicious actors send disguised emails or text SMS with a suspicious link to their target. The message’s purpose is to create a sense of urgency and compelling the victim to click on the link. After tapping on the link, the target is taken to a new website that looks like a legitimate website of the victim’s bank or any other organization where the target does confidential business. The target may also be coerced to download some malicious program from the link.</a:t>
            </a:r>
          </a:p>
        </p:txBody>
      </p:sp>
    </p:spTree>
    <p:extLst>
      <p:ext uri="{BB962C8B-B14F-4D97-AF65-F5344CB8AC3E}">
        <p14:creationId xmlns:p14="http://schemas.microsoft.com/office/powerpoint/2010/main" val="272664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Phishing</a:t>
            </a:r>
            <a:br>
              <a:rPr lang="en-IN" b="1" dirty="0"/>
            </a:br>
            <a:endParaRPr lang="en-IN" dirty="0"/>
          </a:p>
        </p:txBody>
      </p:sp>
      <p:sp>
        <p:nvSpPr>
          <p:cNvPr id="3" name="Content Placeholder 2"/>
          <p:cNvSpPr>
            <a:spLocks noGrp="1"/>
          </p:cNvSpPr>
          <p:nvPr>
            <p:ph idx="1"/>
          </p:nvPr>
        </p:nvSpPr>
        <p:spPr/>
        <p:txBody>
          <a:bodyPr/>
          <a:lstStyle/>
          <a:p>
            <a:pPr fontAlgn="base"/>
            <a:r>
              <a:rPr lang="en-IN" b="1" dirty="0"/>
              <a:t>1. </a:t>
            </a:r>
            <a:r>
              <a:rPr lang="en-IN" b="1" dirty="0" err="1" smtClean="0"/>
              <a:t>Smishing</a:t>
            </a:r>
            <a:endParaRPr lang="en-IN" b="1" dirty="0" smtClean="0"/>
          </a:p>
          <a:p>
            <a:pPr fontAlgn="base"/>
            <a:r>
              <a:rPr lang="en-IN" b="1" dirty="0"/>
              <a:t>2. Spear </a:t>
            </a:r>
            <a:r>
              <a:rPr lang="en-IN" b="1" dirty="0" smtClean="0"/>
              <a:t>Phishing</a:t>
            </a:r>
          </a:p>
          <a:p>
            <a:pPr fontAlgn="base"/>
            <a:r>
              <a:rPr lang="en-IN" b="1" dirty="0"/>
              <a:t>3. </a:t>
            </a:r>
            <a:r>
              <a:rPr lang="en-IN" b="1" dirty="0" smtClean="0"/>
              <a:t>Pharming</a:t>
            </a:r>
          </a:p>
          <a:p>
            <a:pPr fontAlgn="base"/>
            <a:r>
              <a:rPr lang="en-IN" b="1" dirty="0"/>
              <a:t>4. Whaling</a:t>
            </a:r>
            <a:endParaRPr lang="en-IN" b="1" dirty="0"/>
          </a:p>
        </p:txBody>
      </p:sp>
    </p:spTree>
    <p:extLst>
      <p:ext uri="{BB962C8B-B14F-4D97-AF65-F5344CB8AC3E}">
        <p14:creationId xmlns:p14="http://schemas.microsoft.com/office/powerpoint/2010/main" val="160068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Ways of detecting phishing scams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dirty="0"/>
              <a:t>Here are the most common messages that you can receive from phishers:</a:t>
            </a:r>
          </a:p>
          <a:p>
            <a:pPr fontAlgn="base"/>
            <a:r>
              <a:rPr lang="en-IN" dirty="0"/>
              <a:t>The email, SMS, or voice caller demands that private details be changed or filled in. If it seems to be coming from a bank or the tax authorities, this is particularly doubtful.</a:t>
            </a:r>
          </a:p>
          <a:p>
            <a:pPr fontAlgn="base"/>
            <a:r>
              <a:rPr lang="en-IN" dirty="0"/>
              <a:t>The URL displayed in the email and the URL shown when you move over the link vary from each other.</a:t>
            </a:r>
          </a:p>
          <a:p>
            <a:pPr fontAlgn="base"/>
            <a:r>
              <a:rPr lang="en-IN" dirty="0"/>
              <a:t>The “From” address in the email is an emulation of a valid address, particularly from a corporation.</a:t>
            </a:r>
          </a:p>
          <a:p>
            <a:pPr fontAlgn="base"/>
            <a:r>
              <a:rPr lang="en-IN" dirty="0"/>
              <a:t>Layout and structure are distinct from what you usually get from a company. Perhaps the logo appears pixelated, or the buttons are of various colours. Or maybe there are odd paragraph gaps or additional spaces between phrases. </a:t>
            </a:r>
          </a:p>
          <a:p>
            <a:pPr fontAlgn="base"/>
            <a:r>
              <a:rPr lang="en-IN" dirty="0"/>
              <a:t>There are links from obscure sources in the email that you were not anticipating. </a:t>
            </a:r>
          </a:p>
          <a:p>
            <a:pPr fontAlgn="base"/>
            <a:r>
              <a:rPr lang="en-IN" dirty="0"/>
              <a:t>The site is not protected. Suppose you go forward and tap on an email link to enter your confidential details. Make sure at the start of the URL you find the “HTTPS” instead of “HTTP” and the lock icon</a:t>
            </a:r>
          </a:p>
          <a:p>
            <a:endParaRPr lang="en-IN" dirty="0"/>
          </a:p>
        </p:txBody>
      </p:sp>
    </p:spTree>
    <p:extLst>
      <p:ext uri="{BB962C8B-B14F-4D97-AF65-F5344CB8AC3E}">
        <p14:creationId xmlns:p14="http://schemas.microsoft.com/office/powerpoint/2010/main" val="377042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Ways of avoiding phishing attacks</a:t>
            </a:r>
            <a:br>
              <a:rPr lang="en-IN" b="1" dirty="0"/>
            </a:br>
            <a:endParaRPr lang="en-IN" dirty="0"/>
          </a:p>
        </p:txBody>
      </p:sp>
      <p:sp>
        <p:nvSpPr>
          <p:cNvPr id="3" name="Content Placeholder 2"/>
          <p:cNvSpPr>
            <a:spLocks noGrp="1"/>
          </p:cNvSpPr>
          <p:nvPr>
            <p:ph idx="1"/>
          </p:nvPr>
        </p:nvSpPr>
        <p:spPr/>
        <p:txBody>
          <a:bodyPr/>
          <a:lstStyle/>
          <a:p>
            <a:pPr fontAlgn="base"/>
            <a:r>
              <a:rPr lang="en-IN" b="1" dirty="0"/>
              <a:t>Ways of avoiding phishing attacks</a:t>
            </a:r>
          </a:p>
          <a:p>
            <a:pPr fontAlgn="base"/>
            <a:r>
              <a:rPr lang="en-IN" dirty="0"/>
              <a:t>Phishing attacks are one of the most commonly used tools by hackers due to their simplicity and ease of the process. They might sometimes look harmless but may end up being extremely dangerous for individuals, websites, and organizations. Check out the best phishing prevention techniques to protect yourself from these scams</a:t>
            </a:r>
          </a:p>
          <a:p>
            <a:endParaRPr lang="en-IN" dirty="0"/>
          </a:p>
        </p:txBody>
      </p:sp>
    </p:spTree>
    <p:extLst>
      <p:ext uri="{BB962C8B-B14F-4D97-AF65-F5344CB8AC3E}">
        <p14:creationId xmlns:p14="http://schemas.microsoft.com/office/powerpoint/2010/main" val="365001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Keep yourself up-to-date</a:t>
            </a:r>
            <a:br>
              <a:rPr lang="en-IN" b="1" dirty="0"/>
            </a:br>
            <a:endParaRPr lang="en-IN" dirty="0"/>
          </a:p>
        </p:txBody>
      </p:sp>
      <p:sp>
        <p:nvSpPr>
          <p:cNvPr id="3" name="Content Placeholder 2"/>
          <p:cNvSpPr>
            <a:spLocks noGrp="1"/>
          </p:cNvSpPr>
          <p:nvPr>
            <p:ph idx="1"/>
          </p:nvPr>
        </p:nvSpPr>
        <p:spPr/>
        <p:txBody>
          <a:bodyPr/>
          <a:lstStyle/>
          <a:p>
            <a:pPr marL="0" indent="0" fontAlgn="base">
              <a:buNone/>
            </a:pPr>
            <a:endParaRPr lang="en-IN" b="1" dirty="0"/>
          </a:p>
          <a:p>
            <a:pPr fontAlgn="base"/>
            <a:r>
              <a:rPr lang="en-IN" dirty="0"/>
              <a:t>Complete knowledge about all the new and old phishing methods is one of the best ways to protect yourself from these scams. When you know all fraudulent activities, it will become easy for you to detect that scam and protect yourself.</a:t>
            </a:r>
          </a:p>
          <a:p>
            <a:endParaRPr lang="en-IN" dirty="0"/>
          </a:p>
        </p:txBody>
      </p:sp>
    </p:spTree>
    <p:extLst>
      <p:ext uri="{BB962C8B-B14F-4D97-AF65-F5344CB8AC3E}">
        <p14:creationId xmlns:p14="http://schemas.microsoft.com/office/powerpoint/2010/main" val="195756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a:t>
            </a:r>
            <a:r>
              <a:rPr lang="en-IN" b="1" smtClean="0"/>
              <a:t>.</a:t>
            </a:r>
            <a:r>
              <a:rPr lang="en-IN" b="1" dirty="0"/>
              <a:t> Use firewalls and antivirus program</a:t>
            </a:r>
            <a:br>
              <a:rPr lang="en-IN" b="1" dirty="0"/>
            </a:br>
            <a:endParaRPr lang="en-IN" dirty="0"/>
          </a:p>
        </p:txBody>
      </p:sp>
      <p:sp>
        <p:nvSpPr>
          <p:cNvPr id="3" name="Content Placeholder 2"/>
          <p:cNvSpPr>
            <a:spLocks noGrp="1"/>
          </p:cNvSpPr>
          <p:nvPr>
            <p:ph idx="1"/>
          </p:nvPr>
        </p:nvSpPr>
        <p:spPr/>
        <p:txBody>
          <a:bodyPr/>
          <a:lstStyle/>
          <a:p>
            <a:pPr marL="0" indent="0" fontAlgn="base">
              <a:buNone/>
            </a:pPr>
            <a:endParaRPr lang="en-IN" b="1" dirty="0"/>
          </a:p>
          <a:p>
            <a:pPr fontAlgn="base"/>
            <a:r>
              <a:rPr lang="en-IN" dirty="0"/>
              <a:t>There are two types of firewalls – a desktop firewall and a network firewall. It would be best if you used both of these to protect yourself from phishing scams. An antivirus program detects and blocks the downloading of suspicious software via the Internet, USB flash, </a:t>
            </a:r>
            <a:r>
              <a:rPr lang="en-IN" dirty="0" smtClean="0"/>
              <a:t>etc.</a:t>
            </a:r>
            <a:endParaRPr lang="en-IN" dirty="0"/>
          </a:p>
          <a:p>
            <a:endParaRPr lang="en-IN" dirty="0"/>
          </a:p>
        </p:txBody>
      </p:sp>
    </p:spTree>
    <p:extLst>
      <p:ext uri="{BB962C8B-B14F-4D97-AF65-F5344CB8AC3E}">
        <p14:creationId xmlns:p14="http://schemas.microsoft.com/office/powerpoint/2010/main" val="3593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br>
              <a:rPr lang="en-IN" b="1" dirty="0"/>
            </a:br>
            <a:endParaRPr lang="en-IN" dirty="0"/>
          </a:p>
        </p:txBody>
      </p:sp>
      <p:sp>
        <p:nvSpPr>
          <p:cNvPr id="3" name="Content Placeholder 2"/>
          <p:cNvSpPr>
            <a:spLocks noGrp="1"/>
          </p:cNvSpPr>
          <p:nvPr>
            <p:ph idx="1"/>
          </p:nvPr>
        </p:nvSpPr>
        <p:spPr/>
        <p:txBody>
          <a:bodyPr/>
          <a:lstStyle/>
          <a:p>
            <a:pPr marL="0" indent="0" fontAlgn="base">
              <a:buNone/>
            </a:pPr>
            <a:endParaRPr lang="en-IN" b="1" dirty="0"/>
          </a:p>
          <a:p>
            <a:pPr fontAlgn="base"/>
            <a:r>
              <a:rPr lang="en-IN" dirty="0"/>
              <a:t>Phishing attacks have been with us for a long, and there is no evidence of them going away any time in the future – on the contrary, they are getting more sophisticated and widespread. Cybercriminals keep on trying different phishing methods to manipulate their targets. They will try to grab your attention and compel you to click on malicious links by creating a sense of urgency or can ask you to give information to save your bank account from freezing. Follow this complete guide to quickly detect and avoid yourself from being a victim of phishing attacks. Read more about </a:t>
            </a:r>
            <a:r>
              <a:rPr lang="en-IN" dirty="0">
                <a:hlinkClick r:id="rId2"/>
              </a:rPr>
              <a:t>how to prevent cybercrimes</a:t>
            </a:r>
            <a:r>
              <a:rPr lang="en-IN" dirty="0"/>
              <a:t>.</a:t>
            </a:r>
          </a:p>
          <a:p>
            <a:endParaRPr lang="en-IN" dirty="0"/>
          </a:p>
        </p:txBody>
      </p:sp>
    </p:spTree>
    <p:extLst>
      <p:ext uri="{BB962C8B-B14F-4D97-AF65-F5344CB8AC3E}">
        <p14:creationId xmlns:p14="http://schemas.microsoft.com/office/powerpoint/2010/main" val="3646057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TotalTime>
  <Words>431</Words>
  <Application>Microsoft Office PowerPoint</Application>
  <PresentationFormat>Custom</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                              How you tackle                               phishing attack.                                            By:-Abhishek kumar.                                                                                            </vt:lpstr>
      <vt:lpstr>Content:  What is Phishing  Types of Phishing  Ways of detecting phishing scams  Ways of avoiding phishing attacks  Conclusion</vt:lpstr>
      <vt:lpstr>What is Phishing?</vt:lpstr>
      <vt:lpstr>Types of Phishing </vt:lpstr>
      <vt:lpstr>Ways of detecting phishing scams </vt:lpstr>
      <vt:lpstr>Ways of avoiding phishing attacks </vt:lpstr>
      <vt:lpstr>1. Keep yourself up-to-date </vt:lpstr>
      <vt:lpstr>2. Use firewalls and antivirus program </vt:lpstr>
      <vt:lpstr>Conclusion </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you tackle  Phishing attack</dc:title>
  <dc:creator>kiet</dc:creator>
  <cp:lastModifiedBy>ABHISHEK CHAUDHARY</cp:lastModifiedBy>
  <cp:revision>5</cp:revision>
  <dcterms:created xsi:type="dcterms:W3CDTF">2023-01-10T10:14:14Z</dcterms:created>
  <dcterms:modified xsi:type="dcterms:W3CDTF">2023-01-17T10:46:49Z</dcterms:modified>
</cp:coreProperties>
</file>