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7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5455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775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5467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220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7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2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2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4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6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7669" y="788276"/>
            <a:ext cx="7483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AIM:</a:t>
            </a:r>
            <a:endParaRPr lang="en-US" dirty="0"/>
          </a:p>
          <a:p>
            <a:r>
              <a:rPr lang="en-US" dirty="0" smtClean="0"/>
              <a:t>Enabling customers to subscribe to vegetables &amp; fruits that can be </a:t>
            </a:r>
          </a:p>
          <a:p>
            <a:r>
              <a:rPr lang="en-US" dirty="0" smtClean="0"/>
              <a:t>Bought directly from farmers.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69" y="1911863"/>
            <a:ext cx="76094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FUNCTIONALITIES 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smtClean="0"/>
              <a:t>and Farmer can Register and login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subscribe to the Products provided by farmer.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will be able to get the Notifications for his subscribed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Farmer can upload his products and update the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add product to cart and update his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buy the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give a valuable feedback to the farmer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20359" y="231228"/>
            <a:ext cx="2490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Farmer2Home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0607" y="5528441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Farhan Khan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Aishwarya Sharma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Shramev Vijyat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Jatin Valecha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Rupanshi Shrivastava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0607" y="5105147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9" y="557048"/>
            <a:ext cx="8130902" cy="593792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4345" y="5118538"/>
            <a:ext cx="1744717" cy="10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59062" y="3468414"/>
            <a:ext cx="0" cy="165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712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100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FARMER2HOME</dc:title>
  <dc:creator>Rupanshi Shrivastava</dc:creator>
  <cp:lastModifiedBy>Farhan Khan</cp:lastModifiedBy>
  <cp:revision>13</cp:revision>
  <dcterms:created xsi:type="dcterms:W3CDTF">2018-09-25T15:38:19Z</dcterms:created>
  <dcterms:modified xsi:type="dcterms:W3CDTF">2018-09-26T04:26:47Z</dcterms:modified>
</cp:coreProperties>
</file>