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15455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7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546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22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69" y="788276"/>
            <a:ext cx="7483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AIM:</a:t>
            </a:r>
          </a:p>
          <a:p>
            <a:endParaRPr lang="en-US" dirty="0"/>
          </a:p>
          <a:p>
            <a:r>
              <a:rPr lang="en-US" dirty="0" smtClean="0"/>
              <a:t>Enabling customers to subscribe to vegetables &amp; fruits that can be </a:t>
            </a:r>
          </a:p>
          <a:p>
            <a:r>
              <a:rPr lang="en-US" dirty="0" smtClean="0"/>
              <a:t>Bought directly from farmers.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1544" y="2774732"/>
            <a:ext cx="76094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FUNCTIONALITIES 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and Farmer can Register and login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subscribe to the Products provided by farmer.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will be able to get the Notifications for his subscribed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Farmer can upload his products and update the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add product to cart and update his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buy the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give a valuable feedback to the farmer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639" y="-20183"/>
            <a:ext cx="5992079" cy="888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FARMER2HOME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53701" y="775941"/>
            <a:ext cx="7861737" cy="40422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</a:t>
            </a:r>
            <a:r>
              <a:rPr lang="en-US" sz="2000" dirty="0" smtClean="0"/>
              <a:t>OUR  ARCHITECTURE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433112" y="3661860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FARMER2HOME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4423572" y="3639638"/>
            <a:ext cx="1411311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CART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662650" y="2194670"/>
            <a:ext cx="1375414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63011" y="5129050"/>
            <a:ext cx="1413642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98383" y="3533353"/>
            <a:ext cx="1529256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NOTIFICATION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1163011" y="2205126"/>
            <a:ext cx="1467376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SUBSCRIBE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04482" y="5244233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FEEDBACK</a:t>
            </a:r>
            <a:endParaRPr lang="en-US" sz="12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4629163" y="1609310"/>
            <a:ext cx="5376066" cy="4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                        BACKEND </a:t>
            </a:r>
            <a:endParaRPr lang="en-US" dirty="0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-1300482" y="1537679"/>
            <a:ext cx="7861737" cy="404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                                          COMPONENTS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253219" y="3661860"/>
            <a:ext cx="153447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FARMER2HOME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6447407" y="3586764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INTERFACES</a:t>
            </a:r>
            <a:endParaRPr lang="en-US" sz="1200" b="1" dirty="0"/>
          </a:p>
        </p:txBody>
      </p:sp>
      <p:sp>
        <p:nvSpPr>
          <p:cNvPr id="40" name="Oval 39"/>
          <p:cNvSpPr/>
          <p:nvPr/>
        </p:nvSpPr>
        <p:spPr>
          <a:xfrm>
            <a:off x="8204958" y="2182480"/>
            <a:ext cx="1491750" cy="1113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POJO CLASSES</a:t>
            </a:r>
            <a:endParaRPr lang="en-US" sz="1400" dirty="0"/>
          </a:p>
        </p:txBody>
      </p:sp>
      <p:sp>
        <p:nvSpPr>
          <p:cNvPr id="41" name="Oval 40"/>
          <p:cNvSpPr/>
          <p:nvPr/>
        </p:nvSpPr>
        <p:spPr>
          <a:xfrm>
            <a:off x="9362603" y="5252151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IMPLEMENTATION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10005229" y="3559525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7192714" y="5244233"/>
            <a:ext cx="1491750" cy="1145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CONTROLLER</a:t>
            </a:r>
            <a:endParaRPr lang="en-US" sz="12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181606" y="1515949"/>
            <a:ext cx="1130" cy="523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20" y="1378964"/>
            <a:ext cx="4934434" cy="539835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79009" y="286871"/>
            <a:ext cx="7864237" cy="86419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LAYOUT OF THE APPLICATION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115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        FARMER2HOME</vt:lpstr>
      <vt:lpstr>LAYOUT OF THE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FARMER2HOME</dc:title>
  <dc:creator>Rupanshi Shrivastava</dc:creator>
  <cp:lastModifiedBy>Rupanshi Shrivastava</cp:lastModifiedBy>
  <cp:revision>8</cp:revision>
  <dcterms:created xsi:type="dcterms:W3CDTF">2018-09-25T15:38:19Z</dcterms:created>
  <dcterms:modified xsi:type="dcterms:W3CDTF">2018-09-25T16:34:36Z</dcterms:modified>
</cp:coreProperties>
</file>