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cf10dc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cf10dc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cf10dc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cf10dc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0cf10dc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0cf10dc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0cf10dc7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0cf10dc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0cf10dc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0cf10dc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cf10dc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cf10dc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0cf10dc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0cf10dc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cf10dc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cf10dc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cf10dc7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cf10dc7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3648a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3648a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d08b88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d08b88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3cb19b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3cb19b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flaws in this test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3cb19b4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3cb19b4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cb19b4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3cb19b4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3cb19b4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3cb19b4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cb19b4a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cb19b4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cb19b4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3cb19b4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cb19b4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3cb19b4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cb19b4a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3cb19b4a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3cb19b4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3cb19b4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3cb19b4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3cb19b4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cf10dc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cf10dc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3cb19b4a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3cb19b4a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3cb19b4a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3cb19b4a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3cb19b4a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3cb19b4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d08b88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d08b88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d08b88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d08b88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d08b88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d08b88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d08b88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d08b88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bd08b881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bd08b88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0cf10d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0cf10d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mvn archetype:generate -DgroupId=com.flatiron -DartifactId=sample-maven-project -DarchetypeArtifactId=maven-archetype-quickstart -DinteractiveMode=false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Java Tooling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Alex Pritchard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Java Version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&lt;properties&gt;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&lt;project.build.sourceEncoding&gt;UTF-8&lt;/project.build.sourceEncoding&gt;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	&lt;maven.compiler.release&gt;14&lt;/maven.compiler.release&gt;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&lt;/properties&gt;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&lt;plugin&gt;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&lt;artifactId&gt;maven-compiler-plugin&lt;/artifactId&gt;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&lt;version&gt;3.8.0&lt;/version&gt;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	&lt;configuration&gt;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		&lt;release&gt;14&lt;/release&gt;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	&lt;/configuration&gt;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&lt;/plugin&gt;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 Dependencies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Ways to add dependencies: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it and copy the dependency xml into your pom (a classic)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 element in pom.xml outline window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 Phases / Goals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Lifecycle: a list of phases</a:t>
            </a:r>
            <a:br>
              <a:rPr lang="en"/>
            </a:br>
            <a:r>
              <a:rPr lang="en"/>
              <a:t>Goal: an action maven can perform</a:t>
            </a:r>
            <a:br>
              <a:rPr lang="en"/>
            </a:br>
            <a:r>
              <a:rPr lang="en"/>
              <a:t>Phase: can have one or more goals bound to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Default Lifecycle has 20+ phases</a:t>
            </a:r>
            <a:br>
              <a:rPr lang="en"/>
            </a:br>
            <a:r>
              <a:rPr lang="en"/>
              <a:t>http://maven.apache.org/guides/introduction/introduction-to-the-lifecycle.html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notable phases in default lifecycle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- validate project set up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- compile project source into class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- run any tests defined for compiled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package</a:t>
            </a:r>
            <a:r>
              <a:rPr lang="en"/>
              <a:t> - move compiled code into distribution format, like a JAR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- check results of 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install</a:t>
            </a:r>
            <a:r>
              <a:rPr lang="en"/>
              <a:t> - move package into local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- copy final package to remote repository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Attaching plugin goals to phases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Creating executable jar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Plugin: maven-assembly-plugin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single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Phase: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23400" y="195950"/>
            <a:ext cx="8520600" cy="4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&lt;plugin&gt;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&lt;groupId&gt;org.apache.maven.plugins&lt;/groupId&gt;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&lt;artifactId&gt;maven-assembly-plugin&lt;/artifactId&gt;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&lt;version&gt;3.3.0&lt;/version&gt;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&lt;executions&gt;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&lt;execution&gt;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&lt;phase&gt;package&lt;/phase&gt;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&lt;goals&gt;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&lt;goal&gt;single&lt;/goal&gt;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&lt;/goals&gt;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&lt;configuration&gt;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&lt;archive&gt;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&lt;manifest&gt;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	&lt;mainClass&gt;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		com.flatiron.App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	&lt;/mainClass&gt;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&lt;/manifest&gt;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&lt;/archive&gt;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&lt;descriptorRefs&gt;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&lt;descriptorRef&gt;jar-with-dependencies&lt;/descriptorRef&gt;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&lt;/descriptorRefs&gt;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&lt;/configuration&gt;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&lt;/execution&gt;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&lt;/executions&gt;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&lt;/plugin&gt;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goals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/>
              <a:t>m</a:t>
            </a:r>
            <a:r>
              <a:rPr lang="en"/>
              <a:t>vn clean package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clean - optional lifecycle that deletes old target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ackage - executions all phases prior to install, and then all goals in the package phase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&gt;java -jar target/sample-maven-1.0-SNAPSHOT-jar-with-dependencies.jar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We’ve created a runnable jar!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Asserts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Parametized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Mocking Frameworks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Doubles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Mockito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7685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Unit Tests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coverage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CircleCI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JUnit 5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old JUnit dependency with:</a:t>
            </a:r>
            <a:br>
              <a:rPr lang="en"/>
            </a:br>
            <a:br>
              <a:rPr lang="en"/>
            </a:br>
            <a:r>
              <a:rPr lang="en"/>
              <a:t>		&lt;dependency&gt;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&lt;groupId&gt;org.junit.jupiter&lt;/groupId&gt;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&lt;artifactId&gt;junit-jupiter&lt;/artifactId&gt;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&lt;version&gt;5.7.0&lt;/version&gt;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&lt;/dependency&gt;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old imports from the unit test class and then optimize imports (Ctrl-Shift-O) to update the correct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Test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Naming test class - usually named after the class it tests, but sometimes group by feature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Naming conventions for Test methods - no clear consensus. Some examples: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testMethodUnderTest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testFizzBuzz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what if I want to test multiple scenarios for 1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testFeatureUnderTest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testFizzBuzzBuzzes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don’t know expected 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methodName_doesThing_condition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fizzBuzz_returnsBuzz_multipleOfFive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verbose, sometimes unnecessarily granular, underscores may trigger your OCD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Generally, test name should communicate: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What’s being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should happen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Under what conditions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Project Layout and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Integrations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7685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Maven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Tests - @Test and Assertions.assertEquals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ublic class FooServiceTest {</a:t>
            </a:r>
            <a:br>
              <a:rPr lang="en"/>
            </a:br>
            <a:r>
              <a:rPr lang="en"/>
              <a:t>	@Test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ublic void foo_doublesInput_lessThanThree() {</a:t>
            </a:r>
            <a:br>
              <a:rPr lang="en"/>
            </a:br>
            <a:r>
              <a:rPr lang="en"/>
              <a:t>		Foo foo = new Foo();</a:t>
            </a:r>
            <a:br>
              <a:rPr lang="en"/>
            </a:br>
            <a:r>
              <a:rPr lang="en"/>
              <a:t>		assertEquals(4, foo.foo(2));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Assertions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assertEquals - compares two values, fails if they’re not equal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assertNotEquals - opposite assertEquals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assertTrue - fails if provided boolean is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assertFalse - fails if provided boolean is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assertArrayEquals - compare two arrays of values, fails if any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assertDoesNotThrow - runs supplied executable and fails on 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assertThrows - runs supplied executable, fails if supplied exception NOT thrown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assertAll - execute 1 or more executable method and fail if an exception is thrown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 - fails the unit test automatically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ParameterizedTests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@ParameterizedTest</a:t>
            </a:r>
            <a:br>
              <a:rPr lang="en"/>
            </a:br>
            <a:r>
              <a:rPr lang="en"/>
              <a:t>@ValueSource(ints = {0,1,2})</a:t>
            </a:r>
            <a:br>
              <a:rPr lang="en"/>
            </a:br>
            <a:r>
              <a:rPr lang="en"/>
              <a:t>public class FooServiceTest {</a:t>
            </a:r>
            <a:br>
              <a:rPr lang="en"/>
            </a:br>
            <a:r>
              <a:rPr lang="en"/>
              <a:t>	@Test</a:t>
            </a:r>
            <a:br>
              <a:rPr lang="en"/>
            </a:br>
            <a:r>
              <a:rPr lang="en"/>
              <a:t>	public void foo_doublesInput_lessThanThree(int i) {</a:t>
            </a:r>
            <a:br>
              <a:rPr lang="en"/>
            </a:br>
            <a:r>
              <a:rPr lang="en"/>
              <a:t>		Foo foo = new Foo();</a:t>
            </a:r>
            <a:br>
              <a:rPr lang="en"/>
            </a:br>
            <a:r>
              <a:rPr lang="en"/>
              <a:t>		assertEquals(i*2, foo.foo(i));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ParameterizedTests - CsvSource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@ParameterizedTest</a:t>
            </a:r>
            <a:br>
              <a:rPr lang="en"/>
            </a:br>
            <a:r>
              <a:rPr lang="en"/>
              <a:t>@CsvSource({	"1, 2", "2, 4", "3, 3"} )</a:t>
            </a:r>
            <a:br>
              <a:rPr lang="en"/>
            </a:br>
            <a:r>
              <a:rPr lang="en"/>
              <a:t>public class FooServiceTest {</a:t>
            </a:r>
            <a:br>
              <a:rPr lang="en"/>
            </a:br>
            <a:r>
              <a:rPr lang="en"/>
              <a:t>	@Test</a:t>
            </a:r>
            <a:br>
              <a:rPr lang="en"/>
            </a:br>
            <a:r>
              <a:rPr lang="en"/>
              <a:t>	public void foo_doublesInput_lessThanThree(int input, int expected) {</a:t>
            </a:r>
            <a:br>
              <a:rPr lang="en"/>
            </a:br>
            <a:r>
              <a:rPr lang="en"/>
              <a:t>		Foo foo = new Foo();</a:t>
            </a:r>
            <a:br>
              <a:rPr lang="en"/>
            </a:br>
            <a:r>
              <a:rPr lang="en"/>
              <a:t>		assertEquals(expected, foo.foo(input));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RepeatedTests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@RepeatedTest(10)</a:t>
            </a:r>
            <a:br>
              <a:rPr lang="en"/>
            </a:br>
            <a:r>
              <a:rPr lang="en"/>
              <a:t>public class FooServiceTest {</a:t>
            </a:r>
            <a:br>
              <a:rPr lang="en"/>
            </a:br>
            <a:r>
              <a:rPr lang="en"/>
              <a:t>	@Test</a:t>
            </a:r>
            <a:br>
              <a:rPr lang="en"/>
            </a:br>
            <a:r>
              <a:rPr lang="en"/>
              <a:t>	public void foo_doublesInput_lessThanThree(RepetitionInfo info) {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nt input = info.getCurrentRepetition();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nt expected = input &lt; 3 ? input*2 : input;</a:t>
            </a:r>
            <a:br>
              <a:rPr lang="en"/>
            </a:br>
            <a:r>
              <a:rPr lang="en"/>
              <a:t>		Foo foo = new Foo();</a:t>
            </a:r>
            <a:br>
              <a:rPr lang="en"/>
            </a:br>
            <a:r>
              <a:rPr lang="en"/>
              <a:t>		assertEquals(expected, foo.foo(input));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 Frameworks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Doubles - ‘fake’ classes that make it easier to test our logic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- do-nothing class that fails if you actually try to use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Stub - a dummy, but returns hard-coded values if you try to use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Fake - a stub, but with dynamic responses that imitate actual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Spy - a double that can tell you if you used it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 - a spy that automatically verifies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Mocking frameworks provide tools that package most of these features together into a just few objects.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Test Doubles?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FooService {</a:t>
            </a:r>
            <a:br>
              <a:rPr lang="en"/>
            </a:br>
            <a:r>
              <a:rPr lang="en"/>
              <a:t>	BarService barService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ublic FooService(BarService barService) { this.barService = barService; }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ublic int foo(int x){ return barService.bar(x * 2); }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c</a:t>
            </a:r>
            <a:r>
              <a:rPr lang="en"/>
              <a:t>lass BarService {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ublic int bar(int x) { return x + 5; 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test FooService.foo(int x) without relying on BarService. What if BarService breaks later?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Mockito @Mock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@ExtendWith(MockitoExtension.class)</a:t>
            </a:r>
            <a:br>
              <a:rPr lang="en" sz="1600"/>
            </a:br>
            <a:r>
              <a:rPr lang="en" sz="1600"/>
              <a:t>p</a:t>
            </a:r>
            <a:r>
              <a:rPr lang="en" sz="1600"/>
              <a:t>ublic class FooServiceTest {</a:t>
            </a:r>
            <a:br>
              <a:rPr lang="en" sz="1600"/>
            </a:br>
            <a:r>
              <a:rPr lang="en" sz="1600"/>
              <a:t>	@Mock</a:t>
            </a:r>
            <a:br>
              <a:rPr lang="en" sz="1600"/>
            </a:br>
            <a:r>
              <a:rPr lang="en" sz="1600"/>
              <a:t>	BarService barServiceMock;</a:t>
            </a:r>
            <a:br>
              <a:rPr lang="en" sz="1600"/>
            </a:br>
            <a:br>
              <a:rPr lang="en" sz="1600"/>
            </a:br>
            <a:r>
              <a:rPr lang="en" sz="1600"/>
              <a:t>	@Test</a:t>
            </a:r>
            <a:br>
              <a:rPr lang="en" sz="1600"/>
            </a:br>
            <a:r>
              <a:rPr lang="en" sz="1600"/>
              <a:t>	public void foo_doublesInput_lessThanThree() {</a:t>
            </a:r>
            <a:br>
              <a:rPr lang="en" sz="1600"/>
            </a:br>
            <a:r>
              <a:rPr lang="en" sz="1600"/>
              <a:t>		int fooInput = 2;</a:t>
            </a:r>
            <a:br>
              <a:rPr lang="en" sz="1600"/>
            </a:br>
            <a:r>
              <a:rPr lang="en" sz="1600"/>
              <a:t>		when(barService.bar(anyInt())).thenReturn(fooInput);</a:t>
            </a:r>
            <a:br>
              <a:rPr lang="en" sz="1600"/>
            </a:br>
            <a:r>
              <a:rPr lang="en" sz="1600"/>
              <a:t>		Foo foo = new Foo();</a:t>
            </a:r>
            <a:br>
              <a:rPr lang="en" sz="1600"/>
            </a:br>
            <a:r>
              <a:rPr lang="en" sz="1600"/>
              <a:t>		assertEquals(4, foo.foo(fooInput)); </a:t>
            </a:r>
            <a:br>
              <a:rPr lang="en" sz="1600"/>
            </a:br>
            <a:r>
              <a:rPr lang="en" sz="1600"/>
              <a:t>	}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ArgumentMatchers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any() - matches anything at all, including null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any(Class&lt;T&gt; type) - matches any instance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anyInt/anyDouble/anyChar etc - matches any instance of that primitive type or Boxed equivalent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Unit Tests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time Maven test phase occurs!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specifically run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vn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test folder or specific test class as JUnit in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tests “with coverage” in Eclipse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Maven Index in Eclipse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-&gt; Preferences -&gt; Maven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Download repository index updates on startup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(optional) Download Artifact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(optional) Download Artifact JavaDoc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Restart Eclipse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Mini-Lab 9000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 was acquired by the CatBaz company.  They’re using our FizzBuzz product as a service to process integers before sending them to the catBaz operation.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the following CatBazService to your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Oh no! Now we have a horribly complicated web of spaghetti that will definitely break if we make changes! Time to write some unit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Mini-Lab 9000 (cont.)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test class in the src/test/java directory inside a package with the same name as the package your FizzBuzzService is in. Write the following unit tests: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that AlwaysBuzzService.fizzBuzz always returns “Buzz”.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that FizzBuzzService.fizzBuzz returns the correct value for at least 5 different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that the CatBazService.catBaz returns Fizz, Buzz, or FizzBuzz if that’s what its contained service returns.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that CatBazService.catBaz returns “Cat” for odd integers and “Baz” for even integers for at least 5 different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that CatBazService.catBaz throws an IllegalArgumentException if it receives an invalid string.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CircleCI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- Continuous Integration / Continuous Delivery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‘pipeline’ - service that automatically builds the application after every commit to the source repository and runs unit tests.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CirclCI - github integration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automatically create a pipeline for a given repository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Eclipse Projects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and execute Run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Constructor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Getters/Setters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HashCode/Equals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ToString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Methods - comparable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Renaming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signatures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Integrations and Plugins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to find new Plugins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access different tool perspectives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Maven Projects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Maven command line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Project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an archetype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Pom.xml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 archetype plugin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project in interactive mode: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/>
              <a:t>m</a:t>
            </a:r>
            <a:r>
              <a:rPr lang="en"/>
              <a:t>vn archetype:generate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Skip interactive mode by specifying parameters: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&gt;mvn archetype:generate  \</a:t>
            </a:r>
            <a:br>
              <a:rPr lang="en"/>
            </a:br>
            <a:r>
              <a:rPr lang="en"/>
              <a:t>	-DgroupId=com.flatiron \</a:t>
            </a:r>
            <a:br>
              <a:rPr lang="en"/>
            </a:br>
            <a:r>
              <a:rPr lang="en"/>
              <a:t>	-DartifactId=sample-maven-project \</a:t>
            </a:r>
            <a:br>
              <a:rPr lang="en"/>
            </a:br>
            <a:r>
              <a:rPr lang="en"/>
              <a:t>	-DarchetypeArtifactId=maven-archetype-quickstart \</a:t>
            </a:r>
            <a:br>
              <a:rPr lang="en"/>
            </a:br>
            <a:r>
              <a:rPr lang="en"/>
              <a:t>	-DinteractiveMode=false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