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32" autoAdjust="0"/>
  </p:normalViewPr>
  <p:slideViewPr>
    <p:cSldViewPr snapToGrid="0">
      <p:cViewPr varScale="1">
        <p:scale>
          <a:sx n="83" d="100"/>
          <a:sy n="83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8B4C6-5116-42A1-8D6F-6000F7A7B854}" type="datetimeFigureOut">
              <a:rPr lang="en-IN" smtClean="0"/>
              <a:t>19-04-2019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08C95A-CC09-4AF6-8D6D-FA3AF285A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039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8C95A-CC09-4AF6-8D6D-FA3AF285A64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192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362F2BD-4539-4902-B799-2C387CF32A06}" type="datetimeFigureOut">
              <a:rPr lang="en-IN" smtClean="0"/>
              <a:t>19-04-2019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884E2C2-6E0A-4617-BAD3-7CD492E00EB9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257343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F2BD-4539-4902-B799-2C387CF32A06}" type="datetimeFigureOut">
              <a:rPr lang="en-IN" smtClean="0"/>
              <a:t>19-04-2019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E2C2-6E0A-4617-BAD3-7CD492E00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875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F2BD-4539-4902-B799-2C387CF32A06}" type="datetimeFigureOut">
              <a:rPr lang="en-IN" smtClean="0"/>
              <a:t>19-04-2019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E2C2-6E0A-4617-BAD3-7CD492E00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69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F2BD-4539-4902-B799-2C387CF32A06}" type="datetimeFigureOut">
              <a:rPr lang="en-IN" smtClean="0"/>
              <a:t>19-04-2019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E2C2-6E0A-4617-BAD3-7CD492E00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950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362F2BD-4539-4902-B799-2C387CF32A06}" type="datetimeFigureOut">
              <a:rPr lang="en-IN" smtClean="0"/>
              <a:t>19-04-2019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884E2C2-6E0A-4617-BAD3-7CD492E00EB9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43609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F2BD-4539-4902-B799-2C387CF32A06}" type="datetimeFigureOut">
              <a:rPr lang="en-IN" smtClean="0"/>
              <a:t>19-04-2019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E2C2-6E0A-4617-BAD3-7CD492E00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98931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F2BD-4539-4902-B799-2C387CF32A06}" type="datetimeFigureOut">
              <a:rPr lang="en-IN" smtClean="0"/>
              <a:t>19-04-2019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E2C2-6E0A-4617-BAD3-7CD492E00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59340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F2BD-4539-4902-B799-2C387CF32A06}" type="datetimeFigureOut">
              <a:rPr lang="en-IN" smtClean="0"/>
              <a:t>19-04-2019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E2C2-6E0A-4617-BAD3-7CD492E00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496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2F2BD-4539-4902-B799-2C387CF32A06}" type="datetimeFigureOut">
              <a:rPr lang="en-IN" smtClean="0"/>
              <a:t>19-04-2019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E2C2-6E0A-4617-BAD3-7CD492E00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5767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3362F2BD-4539-4902-B799-2C387CF32A06}" type="datetimeFigureOut">
              <a:rPr lang="en-IN" smtClean="0"/>
              <a:t>19-04-2019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3884E2C2-6E0A-4617-BAD3-7CD492E00EB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92453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362F2BD-4539-4902-B799-2C387CF32A06}" type="datetimeFigureOut">
              <a:rPr lang="en-IN" smtClean="0"/>
              <a:t>19-04-2019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3884E2C2-6E0A-4617-BAD3-7CD492E00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291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362F2BD-4539-4902-B799-2C387CF32A06}" type="datetimeFigureOut">
              <a:rPr lang="en-IN" smtClean="0"/>
              <a:t>19-04-2019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84E2C2-6E0A-4617-BAD3-7CD492E00EB9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0553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49286" y="2228426"/>
            <a:ext cx="115424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HOSPITAL</a:t>
            </a:r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 MANAGEMENT</a:t>
            </a:r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SYSTEM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9823" y="353443"/>
            <a:ext cx="11181379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3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INDUSTRY ORIENTED PROJECT TRAINING PRESENTATION</a:t>
            </a:r>
            <a:endParaRPr lang="en-US" sz="4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accent3">
                  <a:lumMod val="75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13593" y="3401445"/>
            <a:ext cx="901383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BACHELOR OF TECHNOGY</a:t>
            </a:r>
          </a:p>
          <a:p>
            <a:pPr algn="ctr"/>
            <a:r>
              <a:rPr lang="en-US" b="0" cap="none" spc="0" dirty="0" smtClean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</a:t>
            </a:r>
          </a:p>
          <a:p>
            <a:pPr algn="ctr"/>
            <a:r>
              <a:rPr lang="en-US" b="0" cap="none" spc="0" dirty="0" smtClean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Computer Science &amp; Engineering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19755" y="4956731"/>
            <a:ext cx="437305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SUBMITTED BY </a:t>
            </a:r>
            <a:r>
              <a:rPr lang="en-US" sz="20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:</a:t>
            </a:r>
          </a:p>
          <a:p>
            <a:pPr algn="ctr"/>
            <a:r>
              <a:rPr lang="en-US" sz="20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DIVANSHU SHARMA</a:t>
            </a:r>
            <a:endParaRPr lang="en-US" sz="2000" b="1" dirty="0" smtClean="0">
              <a:ln w="12700">
                <a:solidFill>
                  <a:schemeClr val="accent1"/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algn="ctr"/>
            <a:r>
              <a:rPr lang="en-US" sz="20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1535450</a:t>
            </a:r>
            <a:endParaRPr lang="en-US" sz="2000" b="1" cap="none" spc="0" dirty="0" smtClean="0">
              <a:ln w="12700">
                <a:solidFill>
                  <a:schemeClr val="accent1"/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algn="ctr"/>
            <a:r>
              <a:rPr lang="en-US" sz="20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CSE </a:t>
            </a:r>
            <a:r>
              <a:rPr lang="en-US" sz="20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B</a:t>
            </a:r>
            <a:endParaRPr lang="en-US" sz="20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54345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6473" y="1034472"/>
            <a:ext cx="10827327" cy="47730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       Physician </a:t>
            </a:r>
            <a:r>
              <a:rPr lang="en-US" b="1" dirty="0" smtClean="0"/>
              <a:t>Module</a:t>
            </a:r>
            <a:endParaRPr lang="en-IN" dirty="0" smtClean="0"/>
          </a:p>
          <a:p>
            <a:pPr lvl="0"/>
            <a:r>
              <a:rPr lang="en-US" dirty="0" smtClean="0"/>
              <a:t>     Admin will register the new physician.</a:t>
            </a:r>
            <a:endParaRPr lang="en-IN" dirty="0" smtClean="0"/>
          </a:p>
          <a:p>
            <a:pPr lvl="0"/>
            <a:r>
              <a:rPr lang="en-US" dirty="0"/>
              <a:t> </a:t>
            </a:r>
            <a:r>
              <a:rPr lang="en-US" dirty="0" smtClean="0"/>
              <a:t>    Admin will add new physician in the database</a:t>
            </a:r>
            <a:r>
              <a:rPr lang="en-US" dirty="0" smtClean="0"/>
              <a:t>.</a:t>
            </a:r>
            <a:endParaRPr lang="en-IN" dirty="0" smtClean="0"/>
          </a:p>
          <a:p>
            <a:pPr lvl="0"/>
            <a:r>
              <a:rPr lang="en-US" dirty="0"/>
              <a:t> </a:t>
            </a:r>
            <a:r>
              <a:rPr lang="en-US" dirty="0" smtClean="0"/>
              <a:t>    Admin will schedule the timings for the physician</a:t>
            </a:r>
            <a:r>
              <a:rPr lang="en-US" dirty="0" smtClean="0"/>
              <a:t>.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US" b="1" dirty="0" smtClean="0"/>
              <a:t>      Feedback </a:t>
            </a:r>
            <a:r>
              <a:rPr lang="en-US" b="1" dirty="0" smtClean="0"/>
              <a:t>Module</a:t>
            </a:r>
            <a:endParaRPr lang="en-IN" dirty="0" smtClean="0"/>
          </a:p>
          <a:p>
            <a:pPr lvl="0"/>
            <a:r>
              <a:rPr lang="en-US" dirty="0" smtClean="0"/>
              <a:t>   Interested </a:t>
            </a:r>
            <a:r>
              <a:rPr lang="en-US" dirty="0" smtClean="0"/>
              <a:t>user can share their feedback and will be displayed on the home page.</a:t>
            </a:r>
            <a:endParaRPr lang="en-IN" dirty="0" smtClean="0"/>
          </a:p>
          <a:p>
            <a:pPr marL="0" indent="0">
              <a:buNone/>
            </a:pPr>
            <a:r>
              <a:rPr lang="en-US" dirty="0" smtClean="0"/>
              <a:t> </a:t>
            </a:r>
            <a:endParaRPr lang="en-IN" dirty="0" smtClean="0"/>
          </a:p>
          <a:p>
            <a:pPr marL="0" indent="0">
              <a:buNone/>
            </a:pPr>
            <a:r>
              <a:rPr lang="en-US" b="1" dirty="0" smtClean="0"/>
              <a:t>      About </a:t>
            </a:r>
            <a:r>
              <a:rPr lang="en-US" b="1" dirty="0" smtClean="0"/>
              <a:t>Module</a:t>
            </a:r>
            <a:endParaRPr lang="en-IN" dirty="0" smtClean="0"/>
          </a:p>
          <a:p>
            <a:r>
              <a:rPr lang="en-US" dirty="0" smtClean="0"/>
              <a:t>  About </a:t>
            </a:r>
            <a:r>
              <a:rPr lang="en-US" dirty="0" smtClean="0"/>
              <a:t>the project and developing team.</a:t>
            </a:r>
            <a:endParaRPr lang="en-US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0049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768853\Pictures\Screenshots\Screenshot (2)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656" y="1838036"/>
            <a:ext cx="9845962" cy="5338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97272"/>
            <a:ext cx="10515600" cy="734002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SCREENSHOTS</a:t>
            </a:r>
            <a:endParaRPr lang="en-IN" sz="6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3475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768853\Pictures\Screenshots\Screenshot (3)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927" y="0"/>
            <a:ext cx="6530109" cy="3426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768853\Pictures\Screenshots\Screenshot (35)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928" y="3426691"/>
            <a:ext cx="6530108" cy="31218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2529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768853\Pictures\Screenshots\Screenshot (4)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64" y="-1"/>
            <a:ext cx="10575635" cy="65208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9994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768853\Pictures\Screenshots\Screenshot (34)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37" y="295563"/>
            <a:ext cx="10510982" cy="64654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4286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37553" y="2237662"/>
            <a:ext cx="6132555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 </a:t>
            </a:r>
            <a:endParaRPr lang="en-US" sz="88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734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4309" y="124980"/>
            <a:ext cx="10515600" cy="55851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INTRODUCTION TO PROJECT</a:t>
            </a:r>
            <a:endParaRPr lang="en-IN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64309" y="708025"/>
            <a:ext cx="11307618" cy="60345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rgbClr val="7030A0"/>
                </a:solidFill>
              </a:rPr>
              <a:t>PURPOSE</a:t>
            </a:r>
            <a:endParaRPr lang="en-IN" dirty="0">
              <a:solidFill>
                <a:srgbClr val="7030A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/>
              <a:t>Hospital Management System is used to maintain the data of the patient and their diagnosis details and the physician details </a:t>
            </a:r>
            <a:r>
              <a:rPr lang="en-US" dirty="0" smtClean="0"/>
              <a:t>. </a:t>
            </a:r>
            <a:r>
              <a:rPr lang="en-US" dirty="0" smtClean="0"/>
              <a:t>T</a:t>
            </a:r>
            <a:r>
              <a:rPr lang="en-US" dirty="0" smtClean="0"/>
              <a:t>his system helps to ease the work load of the hospital as in earlier days everything was manual which takes a lot of time and effort.</a:t>
            </a:r>
            <a:endParaRPr lang="en-IN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inspiration of this project is to improve </a:t>
            </a:r>
            <a:r>
              <a:rPr lang="en-US" dirty="0" smtClean="0"/>
              <a:t>Hospital System </a:t>
            </a:r>
            <a:r>
              <a:rPr lang="en-US" dirty="0"/>
              <a:t>in India and to develop a </a:t>
            </a:r>
            <a:r>
              <a:rPr lang="en-US" dirty="0" smtClean="0"/>
              <a:t>hospital management</a:t>
            </a:r>
            <a:r>
              <a:rPr lang="en-US" dirty="0" smtClean="0"/>
              <a:t> </a:t>
            </a:r>
            <a:r>
              <a:rPr lang="en-US" dirty="0"/>
              <a:t>system which focuses on making an online system that is accessible </a:t>
            </a:r>
            <a:r>
              <a:rPr lang="en-US" dirty="0" smtClean="0"/>
              <a:t>for the admin to manage the data. Admin </a:t>
            </a:r>
            <a:r>
              <a:rPr lang="en-US" dirty="0"/>
              <a:t>can directly </a:t>
            </a:r>
            <a:r>
              <a:rPr lang="en-US" dirty="0" smtClean="0"/>
              <a:t>put </a:t>
            </a:r>
            <a:r>
              <a:rPr lang="en-US" dirty="0" smtClean="0"/>
              <a:t>information </a:t>
            </a:r>
            <a:r>
              <a:rPr lang="en-US" dirty="0"/>
              <a:t>regarding their </a:t>
            </a:r>
            <a:r>
              <a:rPr lang="en-US" dirty="0" smtClean="0"/>
              <a:t>previous patient and physician , </a:t>
            </a:r>
            <a:r>
              <a:rPr lang="en-US" dirty="0"/>
              <a:t>including </a:t>
            </a:r>
            <a:r>
              <a:rPr lang="en-US" dirty="0" smtClean="0"/>
              <a:t>their  history and future details, </a:t>
            </a:r>
            <a:r>
              <a:rPr lang="en-US" dirty="0"/>
              <a:t>in order to easily schedule their </a:t>
            </a:r>
            <a:r>
              <a:rPr lang="en-US" dirty="0" smtClean="0"/>
              <a:t>appointments</a:t>
            </a:r>
            <a:r>
              <a:rPr lang="en-US" dirty="0" smtClean="0"/>
              <a:t>. </a:t>
            </a:r>
            <a:r>
              <a:rPr lang="en-US" dirty="0"/>
              <a:t>The system is also developed for the requisites, who are the main authority in the system. </a:t>
            </a:r>
            <a:endParaRPr lang="en-IN" sz="1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422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4309" y="124980"/>
            <a:ext cx="10515600" cy="55851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INTRODUCTION TO PROJECT</a:t>
            </a:r>
            <a:endParaRPr lang="en-IN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64309" y="744970"/>
            <a:ext cx="11307618" cy="60345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rgbClr val="7030A0"/>
                </a:solidFill>
              </a:rPr>
              <a:t>OBJECTIVES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goal of the project is to develop a web application for </a:t>
            </a:r>
            <a:r>
              <a:rPr lang="en-US" dirty="0" smtClean="0"/>
              <a:t>hospital </a:t>
            </a:r>
            <a:r>
              <a:rPr lang="en-US" dirty="0" smtClean="0"/>
              <a:t>to </a:t>
            </a:r>
            <a:r>
              <a:rPr lang="en-US" dirty="0"/>
              <a:t>manage information about their </a:t>
            </a:r>
            <a:r>
              <a:rPr lang="en-US" dirty="0" smtClean="0"/>
              <a:t>patient</a:t>
            </a:r>
            <a:r>
              <a:rPr lang="en-US" dirty="0" smtClean="0"/>
              <a:t>s </a:t>
            </a:r>
            <a:r>
              <a:rPr lang="en-US" dirty="0"/>
              <a:t>and </a:t>
            </a:r>
            <a:r>
              <a:rPr lang="en-US" dirty="0" smtClean="0"/>
              <a:t>physician</a:t>
            </a:r>
            <a:r>
              <a:rPr lang="en-US" dirty="0" smtClean="0"/>
              <a:t>. </a:t>
            </a:r>
            <a:r>
              <a:rPr lang="en-US" dirty="0"/>
              <a:t>The main objectives of this website development can be defined as follows: 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   1</a:t>
            </a:r>
            <a:r>
              <a:rPr lang="en-US" dirty="0"/>
              <a:t>. To develop a system that provides functions to support </a:t>
            </a:r>
            <a:r>
              <a:rPr lang="en-US" dirty="0" smtClean="0"/>
              <a:t>admin</a:t>
            </a:r>
            <a:r>
              <a:rPr lang="en-US" dirty="0" smtClean="0"/>
              <a:t> </a:t>
            </a:r>
            <a:r>
              <a:rPr lang="en-US" dirty="0"/>
              <a:t>to view and manage </a:t>
            </a:r>
            <a:r>
              <a:rPr lang="en-US" dirty="0" smtClean="0"/>
              <a:t>patient</a:t>
            </a:r>
            <a:r>
              <a:rPr lang="en-US" dirty="0" smtClean="0"/>
              <a:t> </a:t>
            </a:r>
            <a:r>
              <a:rPr lang="en-US" dirty="0"/>
              <a:t>information </a:t>
            </a:r>
            <a:r>
              <a:rPr lang="en-US" dirty="0" smtClean="0"/>
              <a:t>            conveniently</a:t>
            </a:r>
            <a:r>
              <a:rPr lang="en-US" dirty="0"/>
              <a:t>. 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/>
              <a:t>2</a:t>
            </a:r>
            <a:r>
              <a:rPr lang="en-US" dirty="0"/>
              <a:t>. To maintain records of </a:t>
            </a:r>
            <a:r>
              <a:rPr lang="en-US" dirty="0" smtClean="0"/>
              <a:t>patients</a:t>
            </a:r>
            <a:r>
              <a:rPr lang="en-US" dirty="0" smtClean="0"/>
              <a:t>, physician </a:t>
            </a:r>
            <a:r>
              <a:rPr lang="en-US" dirty="0"/>
              <a:t>information and </a:t>
            </a:r>
            <a:r>
              <a:rPr lang="en-US" dirty="0" smtClean="0"/>
              <a:t>diagnosis details</a:t>
            </a:r>
            <a:r>
              <a:rPr lang="en-US" dirty="0" smtClean="0"/>
              <a:t> </a:t>
            </a:r>
            <a:r>
              <a:rPr lang="en-US" dirty="0"/>
              <a:t>in a centralized database system. 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  3</a:t>
            </a:r>
            <a:r>
              <a:rPr lang="en-US" dirty="0"/>
              <a:t>. To inform </a:t>
            </a:r>
            <a:r>
              <a:rPr lang="en-US" dirty="0" smtClean="0"/>
              <a:t>patient </a:t>
            </a:r>
            <a:r>
              <a:rPr lang="en-US" dirty="0"/>
              <a:t>result after their </a:t>
            </a:r>
            <a:r>
              <a:rPr lang="en-US" dirty="0" smtClean="0"/>
              <a:t>diagnosis. 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  4</a:t>
            </a:r>
            <a:r>
              <a:rPr lang="en-US" dirty="0"/>
              <a:t>. To support searching, matching and </a:t>
            </a:r>
            <a:r>
              <a:rPr lang="en-US" dirty="0" smtClean="0"/>
              <a:t>requesting for physician provided to   the patient.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3483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4309" y="124980"/>
            <a:ext cx="10515600" cy="5585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 PROJECT </a:t>
            </a:r>
            <a:r>
              <a:rPr lang="en-U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OVERVIEW</a:t>
            </a:r>
            <a:endParaRPr lang="en-IN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64309" y="708025"/>
            <a:ext cx="11307618" cy="60345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rgbClr val="7030A0"/>
                </a:solidFill>
              </a:rPr>
              <a:t>PROBLEM INTRODUCTON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 smtClean="0"/>
              <a:t>Patient </a:t>
            </a:r>
            <a:r>
              <a:rPr lang="en-US" b="1" dirty="0"/>
              <a:t>profile accessibility</a:t>
            </a:r>
            <a:endParaRPr lang="en-IN" dirty="0"/>
          </a:p>
          <a:p>
            <a:r>
              <a:rPr lang="en-US" dirty="0"/>
              <a:t>The </a:t>
            </a:r>
            <a:r>
              <a:rPr lang="en-US" dirty="0" smtClean="0"/>
              <a:t>patient</a:t>
            </a:r>
            <a:r>
              <a:rPr lang="en-US" dirty="0" smtClean="0"/>
              <a:t>’s </a:t>
            </a:r>
            <a:r>
              <a:rPr lang="en-US" dirty="0"/>
              <a:t>information can only be updated by the administrators of the </a:t>
            </a:r>
            <a:r>
              <a:rPr lang="en-US" dirty="0" smtClean="0"/>
              <a:t>hospital</a:t>
            </a:r>
            <a:r>
              <a:rPr lang="en-US" dirty="0" smtClean="0"/>
              <a:t>. </a:t>
            </a:r>
            <a:r>
              <a:rPr lang="en-US" dirty="0"/>
              <a:t>A </a:t>
            </a:r>
            <a:r>
              <a:rPr lang="en-US" dirty="0" smtClean="0"/>
              <a:t>patient</a:t>
            </a:r>
            <a:r>
              <a:rPr lang="en-US" dirty="0" smtClean="0"/>
              <a:t> </a:t>
            </a:r>
            <a:r>
              <a:rPr lang="en-US" dirty="0"/>
              <a:t>can update their information by calling, faxing, e-mailing, but not </a:t>
            </a:r>
            <a:r>
              <a:rPr lang="en-US" dirty="0" smtClean="0"/>
              <a:t>by</a:t>
            </a:r>
            <a:r>
              <a:rPr lang="en-IN" dirty="0"/>
              <a:t> </a:t>
            </a:r>
            <a:r>
              <a:rPr lang="en-US" dirty="0" smtClean="0"/>
              <a:t>themselves</a:t>
            </a:r>
            <a:r>
              <a:rPr lang="en-US" dirty="0"/>
              <a:t>. This is a waste of time just for updating a piece of information and </a:t>
            </a:r>
            <a:r>
              <a:rPr lang="en-US" dirty="0" smtClean="0"/>
              <a:t>it</a:t>
            </a:r>
            <a:r>
              <a:rPr lang="en-IN" dirty="0"/>
              <a:t> </a:t>
            </a:r>
            <a:r>
              <a:rPr lang="en-US" dirty="0" smtClean="0"/>
              <a:t>may </a:t>
            </a:r>
            <a:r>
              <a:rPr lang="en-US" dirty="0"/>
              <a:t>be troublesome for some </a:t>
            </a:r>
            <a:r>
              <a:rPr lang="en-US" dirty="0" smtClean="0"/>
              <a:t>patient</a:t>
            </a:r>
            <a:r>
              <a:rPr lang="en-US" dirty="0" smtClean="0"/>
              <a:t>.</a:t>
            </a:r>
            <a:endParaRPr lang="en-IN" dirty="0" smtClean="0"/>
          </a:p>
          <a:p>
            <a:endParaRPr lang="en-IN" dirty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 smtClean="0"/>
              <a:t>Physician profile accessibility</a:t>
            </a:r>
            <a:endParaRPr lang="en-IN" dirty="0"/>
          </a:p>
          <a:p>
            <a:r>
              <a:rPr lang="en-US" dirty="0"/>
              <a:t>The </a:t>
            </a:r>
            <a:r>
              <a:rPr lang="en-US" dirty="0" smtClean="0"/>
              <a:t>physician’s </a:t>
            </a:r>
            <a:r>
              <a:rPr lang="en-US" dirty="0"/>
              <a:t>information can only be updated by the administrators of the hospital. A </a:t>
            </a:r>
            <a:r>
              <a:rPr lang="en-US" dirty="0" smtClean="0"/>
              <a:t>physician </a:t>
            </a:r>
            <a:r>
              <a:rPr lang="en-US" dirty="0"/>
              <a:t>can update their information by calling, faxing, e-mailing, but not by</a:t>
            </a:r>
            <a:r>
              <a:rPr lang="en-IN" dirty="0"/>
              <a:t> </a:t>
            </a:r>
            <a:r>
              <a:rPr lang="en-US" dirty="0"/>
              <a:t>themselves. This is a waste of time just for updating a piece of information and it</a:t>
            </a:r>
            <a:r>
              <a:rPr lang="en-IN" dirty="0"/>
              <a:t> </a:t>
            </a:r>
            <a:r>
              <a:rPr lang="en-US" dirty="0"/>
              <a:t>may be troublesome for some </a:t>
            </a:r>
            <a:r>
              <a:rPr lang="en-US" dirty="0" smtClean="0"/>
              <a:t>physician.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501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2363" y="73891"/>
            <a:ext cx="12016509" cy="66963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              Diagnosis </a:t>
            </a:r>
            <a:r>
              <a:rPr lang="en-US" b="1" dirty="0" smtClean="0"/>
              <a:t>record accessibility</a:t>
            </a:r>
            <a:endParaRPr lang="en-IN" dirty="0" smtClean="0"/>
          </a:p>
          <a:p>
            <a:r>
              <a:rPr lang="en-US" dirty="0" smtClean="0"/>
              <a:t>                    The patient </a:t>
            </a:r>
            <a:r>
              <a:rPr lang="en-US" dirty="0" smtClean="0"/>
              <a:t>ID card is the only tangible evidence that contains the </a:t>
            </a:r>
            <a:r>
              <a:rPr lang="en-US" dirty="0" smtClean="0"/>
              <a:t>patient</a:t>
            </a:r>
            <a:r>
              <a:rPr lang="en-US" dirty="0" smtClean="0"/>
              <a:t>’s </a:t>
            </a:r>
            <a:r>
              <a:rPr lang="en-US" dirty="0" smtClean="0"/>
              <a:t>recent</a:t>
            </a:r>
            <a:endParaRPr lang="en-IN" dirty="0" smtClean="0"/>
          </a:p>
          <a:p>
            <a:r>
              <a:rPr lang="en-US" dirty="0" smtClean="0"/>
              <a:t>                  diagnosis </a:t>
            </a:r>
            <a:r>
              <a:rPr lang="en-US" dirty="0" smtClean="0"/>
              <a:t>records, if the card gets lost, </a:t>
            </a:r>
            <a:r>
              <a:rPr lang="en-US" dirty="0" smtClean="0"/>
              <a:t>patient</a:t>
            </a:r>
            <a:r>
              <a:rPr lang="en-US" dirty="0" smtClean="0"/>
              <a:t>s </a:t>
            </a:r>
            <a:r>
              <a:rPr lang="en-US" dirty="0" smtClean="0"/>
              <a:t>may find it difficult to schedule them</a:t>
            </a:r>
            <a:endParaRPr lang="en-IN" dirty="0" smtClean="0"/>
          </a:p>
          <a:p>
            <a:r>
              <a:rPr lang="en-US" dirty="0" smtClean="0"/>
              <a:t>                  next </a:t>
            </a:r>
            <a:r>
              <a:rPr lang="en-US" dirty="0" smtClean="0"/>
              <a:t>appointment since they are not able to see the last time they had </a:t>
            </a:r>
            <a:r>
              <a:rPr lang="en-US" dirty="0" smtClean="0"/>
              <a:t>diagnosed</a:t>
            </a:r>
            <a:endParaRPr lang="en-IN" dirty="0" smtClean="0"/>
          </a:p>
          <a:p>
            <a:r>
              <a:rPr lang="en-US" dirty="0" smtClean="0"/>
              <a:t>                  in the hospital.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</a:t>
            </a:r>
            <a:r>
              <a:rPr lang="en-US" b="1" dirty="0" smtClean="0"/>
              <a:t>Diagnosis</a:t>
            </a:r>
            <a:r>
              <a:rPr lang="en-US" b="1" dirty="0" smtClean="0"/>
              <a:t> </a:t>
            </a:r>
            <a:r>
              <a:rPr lang="en-US" b="1" dirty="0" smtClean="0"/>
              <a:t>result notifications</a:t>
            </a:r>
            <a:r>
              <a:rPr lang="en-US" dirty="0" smtClean="0"/>
              <a:t> </a:t>
            </a:r>
            <a:endParaRPr lang="en-IN" dirty="0" smtClean="0"/>
          </a:p>
          <a:p>
            <a:r>
              <a:rPr lang="en-US" dirty="0" smtClean="0"/>
              <a:t>                 After </a:t>
            </a:r>
            <a:r>
              <a:rPr lang="en-US" dirty="0" smtClean="0"/>
              <a:t>the process of </a:t>
            </a:r>
            <a:r>
              <a:rPr lang="en-US" dirty="0" smtClean="0"/>
              <a:t>diagnosis</a:t>
            </a:r>
            <a:r>
              <a:rPr lang="en-US" dirty="0" smtClean="0"/>
              <a:t>, </a:t>
            </a:r>
            <a:r>
              <a:rPr lang="en-US" dirty="0" smtClean="0"/>
              <a:t>the </a:t>
            </a:r>
            <a:r>
              <a:rPr lang="en-US" dirty="0" smtClean="0"/>
              <a:t>patient</a:t>
            </a:r>
            <a:r>
              <a:rPr lang="en-US" dirty="0" smtClean="0"/>
              <a:t> </a:t>
            </a:r>
            <a:r>
              <a:rPr lang="en-US" dirty="0" smtClean="0"/>
              <a:t>will receive a card that only</a:t>
            </a:r>
            <a:endParaRPr lang="en-IN" dirty="0" smtClean="0"/>
          </a:p>
          <a:p>
            <a:r>
              <a:rPr lang="en-US" dirty="0" smtClean="0"/>
              <a:t>                contains </a:t>
            </a:r>
            <a:r>
              <a:rPr lang="en-US" dirty="0" smtClean="0"/>
              <a:t>their name and </a:t>
            </a:r>
            <a:r>
              <a:rPr lang="en-US" dirty="0" smtClean="0"/>
              <a:t>diagnosis</a:t>
            </a:r>
            <a:r>
              <a:rPr lang="en-US" dirty="0" smtClean="0"/>
              <a:t>. </a:t>
            </a:r>
            <a:r>
              <a:rPr lang="en-US" dirty="0" smtClean="0"/>
              <a:t>They will not be notified of </a:t>
            </a:r>
            <a:r>
              <a:rPr lang="en-US" dirty="0" smtClean="0"/>
              <a:t>their diagnosis</a:t>
            </a:r>
            <a:endParaRPr lang="en-IN" dirty="0" smtClean="0"/>
          </a:p>
          <a:p>
            <a:r>
              <a:rPr lang="en-US" dirty="0" smtClean="0"/>
              <a:t>                unless </a:t>
            </a:r>
            <a:r>
              <a:rPr lang="en-US" dirty="0" smtClean="0"/>
              <a:t>they request that information from the </a:t>
            </a:r>
            <a:r>
              <a:rPr lang="en-US" dirty="0" smtClean="0"/>
              <a:t>hospital</a:t>
            </a:r>
            <a:r>
              <a:rPr lang="en-US" dirty="0" smtClean="0"/>
              <a:t>.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US" b="1" dirty="0" smtClean="0"/>
              <a:t>             Diagnosis </a:t>
            </a:r>
            <a:r>
              <a:rPr lang="en-US" b="1" dirty="0" smtClean="0"/>
              <a:t>management</a:t>
            </a:r>
            <a:r>
              <a:rPr lang="en-US" dirty="0" smtClean="0"/>
              <a:t> </a:t>
            </a:r>
            <a:endParaRPr lang="en-IN" dirty="0" smtClean="0"/>
          </a:p>
          <a:p>
            <a:r>
              <a:rPr lang="en-US" dirty="0" smtClean="0"/>
              <a:t>                Hospitals </a:t>
            </a:r>
            <a:r>
              <a:rPr lang="en-US" dirty="0" smtClean="0"/>
              <a:t>are required to maintain account of </a:t>
            </a:r>
            <a:r>
              <a:rPr lang="en-US" dirty="0" smtClean="0"/>
              <a:t>patient</a:t>
            </a:r>
            <a:r>
              <a:rPr lang="en-US" dirty="0" smtClean="0"/>
              <a:t> </a:t>
            </a:r>
            <a:r>
              <a:rPr lang="en-US" dirty="0" smtClean="0"/>
              <a:t>in the </a:t>
            </a:r>
            <a:r>
              <a:rPr lang="en-US" dirty="0" smtClean="0"/>
              <a:t>inventory. </a:t>
            </a:r>
            <a:r>
              <a:rPr lang="en-US" dirty="0" smtClean="0"/>
              <a:t>This</a:t>
            </a:r>
            <a:endParaRPr lang="en-IN" dirty="0" smtClean="0"/>
          </a:p>
          <a:p>
            <a:r>
              <a:rPr lang="en-US" dirty="0" smtClean="0"/>
              <a:t>               increases </a:t>
            </a:r>
            <a:r>
              <a:rPr lang="en-US" dirty="0" smtClean="0"/>
              <a:t>with each </a:t>
            </a:r>
            <a:r>
              <a:rPr lang="en-US" dirty="0" smtClean="0"/>
              <a:t>patient</a:t>
            </a:r>
            <a:r>
              <a:rPr lang="en-US" dirty="0" smtClean="0"/>
              <a:t> </a:t>
            </a:r>
            <a:r>
              <a:rPr lang="en-US" dirty="0" smtClean="0"/>
              <a:t>recorded in our system, and decreases as they</a:t>
            </a:r>
            <a:endParaRPr lang="en-IN" dirty="0" smtClean="0"/>
          </a:p>
          <a:p>
            <a:r>
              <a:rPr lang="en-US" dirty="0" smtClean="0"/>
              <a:t>               are </a:t>
            </a:r>
            <a:r>
              <a:rPr lang="en-US" dirty="0" smtClean="0"/>
              <a:t>checked out upon hospital requests. Our system will need to keep the</a:t>
            </a:r>
            <a:endParaRPr lang="en-IN" dirty="0" smtClean="0"/>
          </a:p>
          <a:p>
            <a:r>
              <a:rPr lang="en-US" dirty="0" smtClean="0"/>
              <a:t>               information </a:t>
            </a:r>
            <a:r>
              <a:rPr lang="en-US" dirty="0" smtClean="0"/>
              <a:t>up-to-date to ensure correctness of the inventory.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6644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1273" y="124980"/>
            <a:ext cx="10448636" cy="5585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 PROJECT OVERVIEW  </a:t>
            </a:r>
            <a:endParaRPr lang="en-IN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64309" y="708025"/>
            <a:ext cx="11307618" cy="60345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IN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rgbClr val="7030A0"/>
                </a:solidFill>
              </a:rPr>
              <a:t>      PROJECT </a:t>
            </a:r>
            <a:r>
              <a:rPr lang="en-IN" dirty="0" smtClean="0">
                <a:solidFill>
                  <a:srgbClr val="7030A0"/>
                </a:solidFill>
              </a:rPr>
              <a:t>SCOPE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     Registration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      This </a:t>
            </a:r>
            <a:r>
              <a:rPr lang="en-US" dirty="0"/>
              <a:t>function allows the </a:t>
            </a:r>
            <a:r>
              <a:rPr lang="en-US" dirty="0" smtClean="0"/>
              <a:t>admin</a:t>
            </a:r>
            <a:r>
              <a:rPr lang="en-US" dirty="0" smtClean="0"/>
              <a:t> </a:t>
            </a:r>
            <a:r>
              <a:rPr lang="en-US" dirty="0"/>
              <a:t>and requisite to register as a user to interact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      with </a:t>
            </a:r>
            <a:r>
              <a:rPr lang="en-US" dirty="0"/>
              <a:t>the system. The system requires the user to login before viewing and </a:t>
            </a:r>
            <a:r>
              <a:rPr lang="en-US" dirty="0" smtClean="0"/>
              <a:t>editing</a:t>
            </a:r>
            <a:endParaRPr lang="en-IN" dirty="0" smtClean="0"/>
          </a:p>
          <a:p>
            <a:pPr marL="0" indent="0">
              <a:buNone/>
            </a:pPr>
            <a:r>
              <a:rPr lang="en-US" dirty="0" smtClean="0"/>
              <a:t>      any information.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/>
              <a:t>View information online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      A</a:t>
            </a:r>
            <a:r>
              <a:rPr lang="en-US" dirty="0" smtClean="0"/>
              <a:t>dmin </a:t>
            </a:r>
            <a:r>
              <a:rPr lang="en-US" dirty="0"/>
              <a:t>and requisite are allowed to view their blood donation information online by their </a:t>
            </a:r>
            <a:r>
              <a:rPr lang="en-US" dirty="0" smtClean="0"/>
              <a:t>given</a:t>
            </a:r>
            <a:endParaRPr lang="en-IN" dirty="0" smtClean="0"/>
          </a:p>
          <a:p>
            <a:pPr marL="0" indent="0">
              <a:buNone/>
            </a:pPr>
            <a:r>
              <a:rPr lang="en-US" dirty="0" smtClean="0"/>
              <a:t>      account</a:t>
            </a:r>
            <a:r>
              <a:rPr lang="en-US" dirty="0"/>
              <a:t>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b="1" dirty="0" smtClean="0"/>
              <a:t>Data </a:t>
            </a:r>
            <a:r>
              <a:rPr lang="en-US" b="1" dirty="0"/>
              <a:t>input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      The admin’s </a:t>
            </a:r>
            <a:r>
              <a:rPr lang="en-US" dirty="0"/>
              <a:t>and requisite’s information of </a:t>
            </a:r>
            <a:r>
              <a:rPr lang="en-US" dirty="0" smtClean="0"/>
              <a:t>patient</a:t>
            </a:r>
            <a:r>
              <a:rPr lang="en-US" dirty="0" smtClean="0"/>
              <a:t> </a:t>
            </a:r>
            <a:r>
              <a:rPr lang="en-US" dirty="0"/>
              <a:t>and requirement will be added and changes </a:t>
            </a:r>
            <a:r>
              <a:rPr lang="en-US" dirty="0" smtClean="0"/>
              <a:t>would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occur </a:t>
            </a:r>
            <a:r>
              <a:rPr lang="en-US" dirty="0"/>
              <a:t>on the homepage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2026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73546" y="63413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    Recording diagnosis </a:t>
            </a:r>
            <a:r>
              <a:rPr lang="en-US" b="1" dirty="0" smtClean="0"/>
              <a:t>records</a:t>
            </a:r>
            <a:endParaRPr lang="en-IN" dirty="0" smtClean="0"/>
          </a:p>
          <a:p>
            <a:pPr marL="0" indent="0">
              <a:buNone/>
            </a:pPr>
            <a:r>
              <a:rPr lang="en-US" dirty="0" smtClean="0"/>
              <a:t>          The </a:t>
            </a:r>
            <a:r>
              <a:rPr lang="en-US" dirty="0" smtClean="0"/>
              <a:t>system is able to record data of the </a:t>
            </a:r>
            <a:r>
              <a:rPr lang="en-US" dirty="0" smtClean="0"/>
              <a:t>patient</a:t>
            </a:r>
            <a:r>
              <a:rPr lang="en-US" dirty="0" smtClean="0"/>
              <a:t>s </a:t>
            </a:r>
            <a:r>
              <a:rPr lang="en-US" dirty="0" smtClean="0"/>
              <a:t>in the database with their slot booking in </a:t>
            </a:r>
            <a:r>
              <a:rPr lang="en-US" dirty="0" smtClean="0"/>
              <a:t>      particular </a:t>
            </a:r>
            <a:r>
              <a:rPr lang="en-US" dirty="0" smtClean="0"/>
              <a:t>hospital.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US" b="1" dirty="0" smtClean="0"/>
              <a:t>    Diagnosis </a:t>
            </a:r>
            <a:r>
              <a:rPr lang="en-US" b="1" dirty="0" smtClean="0"/>
              <a:t>requests</a:t>
            </a:r>
            <a:endParaRPr lang="en-IN" dirty="0" smtClean="0"/>
          </a:p>
          <a:p>
            <a:pPr marL="0" indent="0">
              <a:buNone/>
            </a:pPr>
            <a:r>
              <a:rPr lang="en-US" dirty="0" smtClean="0"/>
              <a:t>         The </a:t>
            </a:r>
            <a:r>
              <a:rPr lang="en-US" dirty="0" smtClean="0"/>
              <a:t>user can request for the </a:t>
            </a:r>
            <a:r>
              <a:rPr lang="en-US" dirty="0" smtClean="0"/>
              <a:t>diagnosis</a:t>
            </a:r>
            <a:r>
              <a:rPr lang="en-US" dirty="0" smtClean="0"/>
              <a:t> </a:t>
            </a:r>
            <a:r>
              <a:rPr lang="en-US" dirty="0" smtClean="0"/>
              <a:t>if that particular request is not already available in the database.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5005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4309" y="124980"/>
            <a:ext cx="10515600" cy="5585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 PROJECT </a:t>
            </a:r>
            <a:r>
              <a:rPr lang="en-U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OVERVIEW</a:t>
            </a:r>
            <a:endParaRPr lang="en-IN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57382" y="711199"/>
            <a:ext cx="11314545" cy="60313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rgbClr val="7030A0"/>
                </a:solidFill>
              </a:rPr>
              <a:t>MODULES</a:t>
            </a:r>
            <a:endParaRPr lang="en-US" dirty="0"/>
          </a:p>
          <a:p>
            <a:pPr marL="0" indent="0">
              <a:buNone/>
            </a:pPr>
            <a:endParaRPr lang="en-US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 smtClean="0"/>
              <a:t>      The </a:t>
            </a:r>
            <a:r>
              <a:rPr lang="en-US" dirty="0"/>
              <a:t>entire project mainly consists of modules:</a:t>
            </a:r>
            <a:endParaRPr lang="en-IN" dirty="0"/>
          </a:p>
          <a:p>
            <a:pPr lvl="0"/>
            <a:r>
              <a:rPr lang="en-US" dirty="0" smtClean="0"/>
              <a:t>   Admin </a:t>
            </a:r>
            <a:r>
              <a:rPr lang="en-US" dirty="0"/>
              <a:t>Module</a:t>
            </a:r>
            <a:endParaRPr lang="en-IN" dirty="0"/>
          </a:p>
          <a:p>
            <a:pPr lvl="0"/>
            <a:r>
              <a:rPr lang="en-US" dirty="0" smtClean="0"/>
              <a:t>   Patient’s </a:t>
            </a:r>
            <a:r>
              <a:rPr lang="en-US" dirty="0"/>
              <a:t>Module</a:t>
            </a:r>
            <a:endParaRPr lang="en-IN" dirty="0"/>
          </a:p>
          <a:p>
            <a:pPr lvl="0"/>
            <a:r>
              <a:rPr lang="en-US" dirty="0"/>
              <a:t> </a:t>
            </a:r>
            <a:r>
              <a:rPr lang="en-US" dirty="0" smtClean="0"/>
              <a:t>  Physician’s</a:t>
            </a:r>
            <a:r>
              <a:rPr lang="en-US" dirty="0" smtClean="0"/>
              <a:t> </a:t>
            </a:r>
            <a:r>
              <a:rPr lang="en-US" dirty="0"/>
              <a:t>Module</a:t>
            </a:r>
            <a:endParaRPr lang="en-IN" dirty="0"/>
          </a:p>
          <a:p>
            <a:pPr lvl="0"/>
            <a:r>
              <a:rPr lang="en-US" dirty="0" smtClean="0"/>
              <a:t>   Diagnosis </a:t>
            </a:r>
            <a:r>
              <a:rPr lang="en-US" dirty="0"/>
              <a:t>Module</a:t>
            </a:r>
            <a:endParaRPr lang="en-IN" dirty="0"/>
          </a:p>
          <a:p>
            <a:r>
              <a:rPr lang="en-US" dirty="0" smtClean="0"/>
              <a:t>    About </a:t>
            </a:r>
            <a:r>
              <a:rPr lang="en-US" dirty="0"/>
              <a:t>Module</a:t>
            </a:r>
            <a:endParaRPr lang="en-IN" dirty="0" smtClean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987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58981" y="124980"/>
            <a:ext cx="10420927" cy="55851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  PROJECT OVERVIEW   </a:t>
            </a:r>
            <a:endParaRPr lang="en-IN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64309" y="708025"/>
            <a:ext cx="11307618" cy="60345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rgbClr val="7030A0"/>
                </a:solidFill>
              </a:rPr>
              <a:t>MODULES</a:t>
            </a:r>
            <a:endParaRPr lang="en-US" dirty="0"/>
          </a:p>
          <a:p>
            <a:pPr marL="0" indent="0">
              <a:buNone/>
            </a:pPr>
            <a:endParaRPr lang="en-US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 smtClean="0"/>
              <a:t>     Admin </a:t>
            </a:r>
            <a:r>
              <a:rPr lang="en-US" b="1" dirty="0"/>
              <a:t>Module</a:t>
            </a:r>
            <a:endParaRPr lang="en-IN" dirty="0"/>
          </a:p>
          <a:p>
            <a:pPr lvl="0"/>
            <a:r>
              <a:rPr lang="en-US" dirty="0" smtClean="0"/>
              <a:t> Register </a:t>
            </a:r>
            <a:r>
              <a:rPr lang="en-US" dirty="0"/>
              <a:t>for new </a:t>
            </a:r>
            <a:r>
              <a:rPr lang="en-US" dirty="0" smtClean="0"/>
              <a:t>admin.</a:t>
            </a:r>
            <a:endParaRPr lang="en-IN" dirty="0"/>
          </a:p>
          <a:p>
            <a:pPr lvl="0"/>
            <a:r>
              <a:rPr lang="en-US" dirty="0" smtClean="0"/>
              <a:t> Login </a:t>
            </a:r>
            <a:r>
              <a:rPr lang="en-US" dirty="0"/>
              <a:t>with credentials.</a:t>
            </a:r>
            <a:endParaRPr lang="en-IN" dirty="0"/>
          </a:p>
          <a:p>
            <a:pPr lvl="0"/>
            <a:r>
              <a:rPr lang="en-US" dirty="0" smtClean="0"/>
              <a:t> Enter </a:t>
            </a:r>
            <a:r>
              <a:rPr lang="en-US" dirty="0"/>
              <a:t>details of </a:t>
            </a:r>
            <a:r>
              <a:rPr lang="en-US" dirty="0" smtClean="0"/>
              <a:t>admin</a:t>
            </a:r>
            <a:r>
              <a:rPr lang="en-US" dirty="0" smtClean="0"/>
              <a:t>.</a:t>
            </a:r>
            <a:endParaRPr lang="en-IN" dirty="0"/>
          </a:p>
          <a:p>
            <a:pPr lvl="0"/>
            <a:r>
              <a:rPr lang="en-US" dirty="0"/>
              <a:t> </a:t>
            </a:r>
            <a:r>
              <a:rPr lang="en-US" dirty="0" smtClean="0"/>
              <a:t>Carefully </a:t>
            </a:r>
            <a:r>
              <a:rPr lang="en-US" dirty="0"/>
              <a:t>save all the data of user into the database.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pPr marL="0" indent="0">
              <a:buNone/>
            </a:pPr>
            <a:r>
              <a:rPr lang="en-US" b="1" dirty="0" smtClean="0"/>
              <a:t>   Patient’s </a:t>
            </a:r>
            <a:r>
              <a:rPr lang="en-US" b="1" dirty="0"/>
              <a:t>Module</a:t>
            </a:r>
            <a:endParaRPr lang="en-IN" dirty="0"/>
          </a:p>
          <a:p>
            <a:pPr lvl="0"/>
            <a:r>
              <a:rPr lang="en-US" dirty="0" smtClean="0"/>
              <a:t>Admin will register the new patient in the system</a:t>
            </a:r>
            <a:r>
              <a:rPr lang="en-US" dirty="0" smtClean="0"/>
              <a:t>.</a:t>
            </a:r>
            <a:endParaRPr lang="en-IN" dirty="0"/>
          </a:p>
          <a:p>
            <a:pPr lvl="0"/>
            <a:r>
              <a:rPr lang="en-US" dirty="0"/>
              <a:t>Enter the details of </a:t>
            </a:r>
            <a:r>
              <a:rPr lang="en-US" dirty="0" smtClean="0"/>
              <a:t>the patient.</a:t>
            </a:r>
            <a:endParaRPr lang="en-IN" dirty="0"/>
          </a:p>
          <a:p>
            <a:pPr lvl="0"/>
            <a:r>
              <a:rPr lang="en-US" dirty="0"/>
              <a:t>Book a slot in the hospital for </a:t>
            </a:r>
            <a:r>
              <a:rPr lang="en-US" dirty="0" smtClean="0"/>
              <a:t>diagnosis.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245623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132</TotalTime>
  <Words>804</Words>
  <Application>Microsoft Office PowerPoint</Application>
  <PresentationFormat>Widescreen</PresentationFormat>
  <Paragraphs>111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Gill Sans MT</vt:lpstr>
      <vt:lpstr>Impact</vt:lpstr>
      <vt:lpstr>Badge</vt:lpstr>
      <vt:lpstr>PowerPoint Presentation</vt:lpstr>
      <vt:lpstr>INTRODUCTION TO PROJECT</vt:lpstr>
      <vt:lpstr>INTRODUCTION TO PROJECT</vt:lpstr>
      <vt:lpstr>  PROJECT OVERVIEW</vt:lpstr>
      <vt:lpstr>PowerPoint Presentation</vt:lpstr>
      <vt:lpstr>  PROJECT OVERVIEW  </vt:lpstr>
      <vt:lpstr>PowerPoint Presentation</vt:lpstr>
      <vt:lpstr>  PROJECT OVERVIEW</vt:lpstr>
      <vt:lpstr>   PROJECT OVERVIEW   </vt:lpstr>
      <vt:lpstr>PowerPoint Presentation</vt:lpstr>
      <vt:lpstr>SCREENSHOTS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asheesh sahu</dc:creator>
  <cp:lastModifiedBy>asheesh sahu</cp:lastModifiedBy>
  <cp:revision>14</cp:revision>
  <dcterms:created xsi:type="dcterms:W3CDTF">2019-04-19T11:34:39Z</dcterms:created>
  <dcterms:modified xsi:type="dcterms:W3CDTF">2019-04-19T13:47:20Z</dcterms:modified>
</cp:coreProperties>
</file>