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2" r:id="rId6"/>
    <p:sldId id="294" r:id="rId7"/>
    <p:sldId id="261" r:id="rId8"/>
    <p:sldId id="264" r:id="rId9"/>
    <p:sldId id="258" r:id="rId10"/>
    <p:sldId id="265" r:id="rId11"/>
    <p:sldId id="285" r:id="rId12"/>
    <p:sldId id="286" r:id="rId13"/>
    <p:sldId id="289" r:id="rId14"/>
    <p:sldId id="287" r:id="rId15"/>
    <p:sldId id="290" r:id="rId16"/>
    <p:sldId id="291" r:id="rId17"/>
    <p:sldId id="288" r:id="rId18"/>
    <p:sldId id="292" r:id="rId19"/>
    <p:sldId id="268" r:id="rId20"/>
    <p:sldId id="293" r:id="rId21"/>
  </p:sldIdLst>
  <p:sldSz cx="9144000" cy="5143500" type="screen16x9"/>
  <p:notesSz cx="6858000" cy="9144000"/>
  <p:embeddedFontLst>
    <p:embeddedFont>
      <p:font typeface="Exo 2" pitchFamily="2" charset="77"/>
      <p:regular r:id="rId23"/>
      <p:bold r:id="rId24"/>
      <p:italic r:id="rId25"/>
      <p:boldItalic r:id="rId26"/>
    </p:embeddedFont>
    <p:embeddedFont>
      <p:font typeface="Josefin Sans" pitchFamily="2" charset="77"/>
      <p:regular r:id="rId27"/>
      <p:bold r:id="rId28"/>
      <p:italic r:id="rId29"/>
      <p:boldItalic r:id="rId30"/>
    </p:embeddedFont>
    <p:embeddedFont>
      <p:font typeface="Roboto Light" panose="02000000000000000000" pitchFamily="2" charset="0"/>
      <p:regular r:id="rId31"/>
      <p:bold r:id="rId32"/>
      <p:italic r:id="rId33"/>
      <p:boldItalic r:id="rId34"/>
    </p:embeddedFont>
    <p:embeddedFont>
      <p:font typeface="Roboto Thin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563808-D9D8-4109-B590-AEF1C6C9FB4D}">
  <a:tblStyle styleId="{47563808-D9D8-4109-B590-AEF1C6C9FB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33e154725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33e154725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064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660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492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47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554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733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864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575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75888767ad_0_32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75888767ad_0_32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33e15472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33e15472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33e154725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33e154725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945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33e15472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33e15472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33e154725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33e154725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33e15472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33e15472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ReLU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important because it does not saturate; the gradient is always high (equal to 1) if the neuron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activates.It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is quick to evaluate </a:t>
            </a: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ReLU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It is also known as the slope and gives the rate of change of the dependent variable. 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ReLU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not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linear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The simple answer is that 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ReLU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output is not a straight line, it bends at the x-axis.</a:t>
            </a:r>
          </a:p>
          <a:p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Softmax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an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activation function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Other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activation functions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include RELU and Sigmoid. ... It computes 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softmax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cross entropy between logits and labels. 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Softmax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outputs sum to 1 makes great probability analysis.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5503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33e15472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633e15472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33e15472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33e15472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emplary Slideshow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625261" y="0"/>
            <a:ext cx="4547074" cy="5143617"/>
            <a:chOff x="4597000" y="0"/>
            <a:chExt cx="4547074" cy="5143617"/>
          </a:xfrm>
        </p:grpSpPr>
        <p:sp>
          <p:nvSpPr>
            <p:cNvPr id="10" name="Google Shape;10;p2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720000" y="30662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marL="914400" lvl="1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1600"/>
              </a:spcBef>
              <a:spcAft>
                <a:spcPts val="160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3"/>
          <p:cNvGrpSpPr/>
          <p:nvPr/>
        </p:nvGrpSpPr>
        <p:grpSpPr>
          <a:xfrm flipH="1">
            <a:off x="1219" y="0"/>
            <a:ext cx="3625581" cy="5143497"/>
            <a:chOff x="5518417" y="0"/>
            <a:chExt cx="3625581" cy="5143497"/>
          </a:xfrm>
        </p:grpSpPr>
        <p:sp>
          <p:nvSpPr>
            <p:cNvPr id="191" name="Google Shape;191;p13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3"/>
          <p:cNvSpPr txBox="1">
            <a:spLocks noGrp="1"/>
          </p:cNvSpPr>
          <p:nvPr>
            <p:ph type="subTitle" idx="1"/>
          </p:nvPr>
        </p:nvSpPr>
        <p:spPr>
          <a:xfrm>
            <a:off x="720000" y="2657897"/>
            <a:ext cx="21987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2"/>
          </p:nvPr>
        </p:nvSpPr>
        <p:spPr>
          <a:xfrm>
            <a:off x="720000" y="2108800"/>
            <a:ext cx="21987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3"/>
          </p:nvPr>
        </p:nvSpPr>
        <p:spPr>
          <a:xfrm>
            <a:off x="3472587" y="2657897"/>
            <a:ext cx="21987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"/>
          </p:nvPr>
        </p:nvSpPr>
        <p:spPr>
          <a:xfrm>
            <a:off x="3472587" y="2108800"/>
            <a:ext cx="21987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5"/>
          </p:nvPr>
        </p:nvSpPr>
        <p:spPr>
          <a:xfrm>
            <a:off x="6225174" y="2657897"/>
            <a:ext cx="21987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6"/>
          </p:nvPr>
        </p:nvSpPr>
        <p:spPr>
          <a:xfrm>
            <a:off x="6225174" y="2108800"/>
            <a:ext cx="21987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15"/>
          <p:cNvGrpSpPr/>
          <p:nvPr/>
        </p:nvGrpSpPr>
        <p:grpSpPr>
          <a:xfrm>
            <a:off x="5518417" y="0"/>
            <a:ext cx="3625581" cy="5143497"/>
            <a:chOff x="5518417" y="0"/>
            <a:chExt cx="3625581" cy="5143497"/>
          </a:xfrm>
        </p:grpSpPr>
        <p:sp>
          <p:nvSpPr>
            <p:cNvPr id="245" name="Google Shape;245;p15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5"/>
          <p:cNvSpPr txBox="1">
            <a:spLocks noGrp="1"/>
          </p:cNvSpPr>
          <p:nvPr>
            <p:ph type="subTitle" idx="1"/>
          </p:nvPr>
        </p:nvSpPr>
        <p:spPr>
          <a:xfrm>
            <a:off x="720024" y="3590875"/>
            <a:ext cx="21387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subTitle" idx="2"/>
          </p:nvPr>
        </p:nvSpPr>
        <p:spPr>
          <a:xfrm>
            <a:off x="3502679" y="3590875"/>
            <a:ext cx="21387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ubTitle" idx="3"/>
          </p:nvPr>
        </p:nvSpPr>
        <p:spPr>
          <a:xfrm>
            <a:off x="6285360" y="3590875"/>
            <a:ext cx="21387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6"/>
          <p:cNvGrpSpPr/>
          <p:nvPr/>
        </p:nvGrpSpPr>
        <p:grpSpPr>
          <a:xfrm>
            <a:off x="5518417" y="0"/>
            <a:ext cx="3625581" cy="5143497"/>
            <a:chOff x="5518417" y="0"/>
            <a:chExt cx="3625581" cy="5143497"/>
          </a:xfrm>
        </p:grpSpPr>
        <p:sp>
          <p:nvSpPr>
            <p:cNvPr id="270" name="Google Shape;270;p16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16"/>
          <p:cNvSpPr txBox="1">
            <a:spLocks noGrp="1"/>
          </p:cNvSpPr>
          <p:nvPr>
            <p:ph type="subTitle" idx="1"/>
          </p:nvPr>
        </p:nvSpPr>
        <p:spPr>
          <a:xfrm>
            <a:off x="720000" y="1492750"/>
            <a:ext cx="4678200" cy="3110700"/>
          </a:xfrm>
          <a:prstGeom prst="rect">
            <a:avLst/>
          </a:prstGeom>
        </p:spPr>
        <p:txBody>
          <a:bodyPr spcFirstLastPara="1" wrap="square" lIns="91425" tIns="30600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hlink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hlink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title"/>
          </p:nvPr>
        </p:nvSpPr>
        <p:spPr>
          <a:xfrm>
            <a:off x="3413225" y="532025"/>
            <a:ext cx="50109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4"/>
          <p:cNvGrpSpPr/>
          <p:nvPr/>
        </p:nvGrpSpPr>
        <p:grpSpPr>
          <a:xfrm flipH="1">
            <a:off x="-3827075" y="0"/>
            <a:ext cx="4547074" cy="5143617"/>
            <a:chOff x="4597000" y="0"/>
            <a:chExt cx="4547074" cy="5143617"/>
          </a:xfrm>
        </p:grpSpPr>
        <p:sp>
          <p:nvSpPr>
            <p:cNvPr id="39" name="Google Shape;39;p4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34263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1"/>
          </p:nvPr>
        </p:nvSpPr>
        <p:spPr>
          <a:xfrm>
            <a:off x="3426300" y="305993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 rot="10800000">
            <a:off x="1219" y="0"/>
            <a:ext cx="3625581" cy="5143497"/>
            <a:chOff x="5518417" y="0"/>
            <a:chExt cx="3625581" cy="5143497"/>
          </a:xfrm>
        </p:grpSpPr>
        <p:sp>
          <p:nvSpPr>
            <p:cNvPr id="66" name="Google Shape;66;p5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>
            <a:off x="841500" y="2657900"/>
            <a:ext cx="32649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2"/>
          </p:nvPr>
        </p:nvSpPr>
        <p:spPr>
          <a:xfrm>
            <a:off x="841500" y="2108800"/>
            <a:ext cx="32649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3"/>
          </p:nvPr>
        </p:nvSpPr>
        <p:spPr>
          <a:xfrm>
            <a:off x="5037675" y="2657899"/>
            <a:ext cx="32649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4"/>
          </p:nvPr>
        </p:nvSpPr>
        <p:spPr>
          <a:xfrm>
            <a:off x="5037675" y="2108800"/>
            <a:ext cx="32649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6"/>
          <p:cNvGrpSpPr/>
          <p:nvPr/>
        </p:nvGrpSpPr>
        <p:grpSpPr>
          <a:xfrm rot="10800000" flipH="1">
            <a:off x="5518417" y="0"/>
            <a:ext cx="3625581" cy="5143497"/>
            <a:chOff x="5518417" y="0"/>
            <a:chExt cx="3625581" cy="5143497"/>
          </a:xfrm>
        </p:grpSpPr>
        <p:sp>
          <p:nvSpPr>
            <p:cNvPr id="92" name="Google Shape;92;p6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6"/>
          <p:cNvSpPr txBox="1">
            <a:spLocks noGrp="1"/>
          </p:cNvSpPr>
          <p:nvPr>
            <p:ph type="title"/>
          </p:nvPr>
        </p:nvSpPr>
        <p:spPr>
          <a:xfrm>
            <a:off x="1963300" y="532025"/>
            <a:ext cx="64608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720000" y="312349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5518417" y="0"/>
            <a:ext cx="3625581" cy="5143497"/>
            <a:chOff x="5518417" y="0"/>
            <a:chExt cx="3625581" cy="5143497"/>
          </a:xfrm>
        </p:grpSpPr>
        <p:sp>
          <p:nvSpPr>
            <p:cNvPr id="116" name="Google Shape;116;p7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9"/>
          <p:cNvGrpSpPr/>
          <p:nvPr/>
        </p:nvGrpSpPr>
        <p:grpSpPr>
          <a:xfrm rot="10800000" flipH="1">
            <a:off x="5518417" y="0"/>
            <a:ext cx="3625581" cy="5143497"/>
            <a:chOff x="5518417" y="0"/>
            <a:chExt cx="3625581" cy="5143497"/>
          </a:xfrm>
        </p:grpSpPr>
        <p:sp>
          <p:nvSpPr>
            <p:cNvPr id="139" name="Google Shape;139;p9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9"/>
          <p:cNvSpPr txBox="1">
            <a:spLocks noGrp="1"/>
          </p:cNvSpPr>
          <p:nvPr>
            <p:ph type="subTitle" idx="1"/>
          </p:nvPr>
        </p:nvSpPr>
        <p:spPr>
          <a:xfrm>
            <a:off x="720000" y="1886050"/>
            <a:ext cx="7704000" cy="600300"/>
          </a:xfrm>
          <a:prstGeom prst="rect">
            <a:avLst/>
          </a:prstGeom>
        </p:spPr>
        <p:txBody>
          <a:bodyPr spcFirstLastPara="1" wrap="square" lIns="91425" tIns="306000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subTitle" idx="2"/>
          </p:nvPr>
        </p:nvSpPr>
        <p:spPr>
          <a:xfrm>
            <a:off x="720000" y="2486350"/>
            <a:ext cx="7704000" cy="600300"/>
          </a:xfrm>
          <a:prstGeom prst="rect">
            <a:avLst/>
          </a:prstGeom>
        </p:spPr>
        <p:txBody>
          <a:bodyPr spcFirstLastPara="1" wrap="square" lIns="91425" tIns="306000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3"/>
          </p:nvPr>
        </p:nvSpPr>
        <p:spPr>
          <a:xfrm>
            <a:off x="720000" y="3086650"/>
            <a:ext cx="7704000" cy="600300"/>
          </a:xfrm>
          <a:prstGeom prst="rect">
            <a:avLst/>
          </a:prstGeom>
        </p:spPr>
        <p:txBody>
          <a:bodyPr spcFirstLastPara="1" wrap="square" lIns="91425" tIns="306000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subTitle" idx="4"/>
          </p:nvPr>
        </p:nvSpPr>
        <p:spPr>
          <a:xfrm>
            <a:off x="720000" y="3686950"/>
            <a:ext cx="7704000" cy="600300"/>
          </a:xfrm>
          <a:prstGeom prst="rect">
            <a:avLst/>
          </a:prstGeom>
        </p:spPr>
        <p:txBody>
          <a:bodyPr spcFirstLastPara="1" wrap="square" lIns="91425" tIns="306000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2227900" y="532025"/>
            <a:ext cx="61962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 rot="10800000">
            <a:off x="-8" y="0"/>
            <a:ext cx="3625581" cy="5143497"/>
            <a:chOff x="5518417" y="0"/>
            <a:chExt cx="3625581" cy="5143497"/>
          </a:xfrm>
        </p:grpSpPr>
        <p:sp>
          <p:nvSpPr>
            <p:cNvPr id="165" name="Google Shape;165;p10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10"/>
          <p:cNvSpPr txBox="1">
            <a:spLocks noGrp="1"/>
          </p:cNvSpPr>
          <p:nvPr>
            <p:ph type="title"/>
          </p:nvPr>
        </p:nvSpPr>
        <p:spPr>
          <a:xfrm>
            <a:off x="2688275" y="532025"/>
            <a:ext cx="57357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●"/>
              <a:defRPr sz="18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1114176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 CLASSIFICATION 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26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720000" y="4197874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Athena Liao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Nikki Sharma</a:t>
            </a: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3072226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416B0D-4D42-4F24-8E96-79E50D504A25}"/>
              </a:ext>
            </a:extLst>
          </p:cNvPr>
          <p:cNvSpPr txBox="1"/>
          <p:nvPr/>
        </p:nvSpPr>
        <p:spPr>
          <a:xfrm>
            <a:off x="1336668" y="2933726"/>
            <a:ext cx="3640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CIS 544-11 Data Mining and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9"/>
          <p:cNvGrpSpPr/>
          <p:nvPr/>
        </p:nvGrpSpPr>
        <p:grpSpPr>
          <a:xfrm>
            <a:off x="4390524" y="1221439"/>
            <a:ext cx="344284" cy="365915"/>
            <a:chOff x="4093603" y="4146138"/>
            <a:chExt cx="395638" cy="420544"/>
          </a:xfrm>
        </p:grpSpPr>
        <p:sp>
          <p:nvSpPr>
            <p:cNvPr id="468" name="Google Shape;468;p29"/>
            <p:cNvSpPr/>
            <p:nvPr/>
          </p:nvSpPr>
          <p:spPr>
            <a:xfrm>
              <a:off x="4158286" y="4218414"/>
              <a:ext cx="266088" cy="326567"/>
            </a:xfrm>
            <a:custGeom>
              <a:avLst/>
              <a:gdLst/>
              <a:ahLst/>
              <a:cxnLst/>
              <a:rect l="l" t="t" r="r" b="b"/>
              <a:pathLst>
                <a:path w="10128" h="12430" extrusionOk="0">
                  <a:moveTo>
                    <a:pt x="5064" y="0"/>
                  </a:moveTo>
                  <a:cubicBezTo>
                    <a:pt x="2865" y="0"/>
                    <a:pt x="958" y="1526"/>
                    <a:pt x="479" y="3669"/>
                  </a:cubicBezTo>
                  <a:cubicBezTo>
                    <a:pt x="1" y="5813"/>
                    <a:pt x="1076" y="8005"/>
                    <a:pt x="3059" y="8941"/>
                  </a:cubicBezTo>
                  <a:cubicBezTo>
                    <a:pt x="3448" y="9128"/>
                    <a:pt x="3691" y="9510"/>
                    <a:pt x="3684" y="9933"/>
                  </a:cubicBezTo>
                  <a:lnTo>
                    <a:pt x="3684" y="11875"/>
                  </a:lnTo>
                  <a:lnTo>
                    <a:pt x="3691" y="11875"/>
                  </a:lnTo>
                  <a:cubicBezTo>
                    <a:pt x="3691" y="12180"/>
                    <a:pt x="3933" y="12430"/>
                    <a:pt x="4239" y="12430"/>
                  </a:cubicBezTo>
                  <a:lnTo>
                    <a:pt x="5896" y="12430"/>
                  </a:lnTo>
                  <a:cubicBezTo>
                    <a:pt x="6201" y="12430"/>
                    <a:pt x="6451" y="12180"/>
                    <a:pt x="6451" y="11875"/>
                  </a:cubicBezTo>
                  <a:lnTo>
                    <a:pt x="6451" y="9933"/>
                  </a:lnTo>
                  <a:cubicBezTo>
                    <a:pt x="6444" y="9510"/>
                    <a:pt x="6687" y="9128"/>
                    <a:pt x="7068" y="8941"/>
                  </a:cubicBezTo>
                  <a:cubicBezTo>
                    <a:pt x="9052" y="8005"/>
                    <a:pt x="10127" y="5813"/>
                    <a:pt x="9649" y="3669"/>
                  </a:cubicBezTo>
                  <a:cubicBezTo>
                    <a:pt x="9170" y="1526"/>
                    <a:pt x="7263" y="0"/>
                    <a:pt x="50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4189813" y="4240089"/>
              <a:ext cx="203218" cy="203218"/>
            </a:xfrm>
            <a:custGeom>
              <a:avLst/>
              <a:gdLst/>
              <a:ahLst/>
              <a:cxnLst/>
              <a:rect l="l" t="t" r="r" b="b"/>
              <a:pathLst>
                <a:path w="7735" h="7735" extrusionOk="0">
                  <a:moveTo>
                    <a:pt x="3871" y="1"/>
                  </a:moveTo>
                  <a:cubicBezTo>
                    <a:pt x="1735" y="1"/>
                    <a:pt x="0" y="1735"/>
                    <a:pt x="0" y="3871"/>
                  </a:cubicBezTo>
                  <a:cubicBezTo>
                    <a:pt x="0" y="6007"/>
                    <a:pt x="1735" y="7734"/>
                    <a:pt x="3871" y="7734"/>
                  </a:cubicBezTo>
                  <a:cubicBezTo>
                    <a:pt x="6007" y="7734"/>
                    <a:pt x="7734" y="6007"/>
                    <a:pt x="7734" y="3871"/>
                  </a:cubicBezTo>
                  <a:cubicBezTo>
                    <a:pt x="7734" y="1735"/>
                    <a:pt x="6007" y="1"/>
                    <a:pt x="38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4211671" y="4261947"/>
              <a:ext cx="159658" cy="159684"/>
            </a:xfrm>
            <a:custGeom>
              <a:avLst/>
              <a:gdLst/>
              <a:ahLst/>
              <a:cxnLst/>
              <a:rect l="l" t="t" r="r" b="b"/>
              <a:pathLst>
                <a:path w="6077" h="6078" extrusionOk="0">
                  <a:moveTo>
                    <a:pt x="3039" y="1"/>
                  </a:moveTo>
                  <a:cubicBezTo>
                    <a:pt x="1360" y="1"/>
                    <a:pt x="1" y="1360"/>
                    <a:pt x="1" y="3039"/>
                  </a:cubicBezTo>
                  <a:cubicBezTo>
                    <a:pt x="1" y="4718"/>
                    <a:pt x="1360" y="6077"/>
                    <a:pt x="3039" y="6077"/>
                  </a:cubicBezTo>
                  <a:cubicBezTo>
                    <a:pt x="4717" y="6077"/>
                    <a:pt x="6077" y="4718"/>
                    <a:pt x="6077" y="3039"/>
                  </a:cubicBezTo>
                  <a:cubicBezTo>
                    <a:pt x="6077" y="1360"/>
                    <a:pt x="4717" y="1"/>
                    <a:pt x="303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4269629" y="4537677"/>
              <a:ext cx="43586" cy="29005"/>
            </a:xfrm>
            <a:custGeom>
              <a:avLst/>
              <a:gdLst/>
              <a:ahLst/>
              <a:cxnLst/>
              <a:rect l="l" t="t" r="r" b="b"/>
              <a:pathLst>
                <a:path w="1659" h="1104" extrusionOk="0">
                  <a:moveTo>
                    <a:pt x="1" y="0"/>
                  </a:moveTo>
                  <a:lnTo>
                    <a:pt x="1" y="548"/>
                  </a:lnTo>
                  <a:cubicBezTo>
                    <a:pt x="1" y="854"/>
                    <a:pt x="250" y="1103"/>
                    <a:pt x="555" y="1103"/>
                  </a:cubicBezTo>
                  <a:lnTo>
                    <a:pt x="1103" y="1103"/>
                  </a:lnTo>
                  <a:cubicBezTo>
                    <a:pt x="1409" y="1103"/>
                    <a:pt x="1658" y="854"/>
                    <a:pt x="1658" y="548"/>
                  </a:cubicBezTo>
                  <a:lnTo>
                    <a:pt x="165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4434725" y="4334486"/>
              <a:ext cx="54515" cy="14608"/>
            </a:xfrm>
            <a:custGeom>
              <a:avLst/>
              <a:gdLst/>
              <a:ahLst/>
              <a:cxnLst/>
              <a:rect l="l" t="t" r="r" b="b"/>
              <a:pathLst>
                <a:path w="2075" h="556" extrusionOk="0">
                  <a:moveTo>
                    <a:pt x="348" y="1"/>
                  </a:moveTo>
                  <a:cubicBezTo>
                    <a:pt x="1" y="21"/>
                    <a:pt x="1" y="535"/>
                    <a:pt x="348" y="555"/>
                  </a:cubicBezTo>
                  <a:lnTo>
                    <a:pt x="1728" y="555"/>
                  </a:lnTo>
                  <a:cubicBezTo>
                    <a:pt x="2075" y="535"/>
                    <a:pt x="2075" y="21"/>
                    <a:pt x="172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4093603" y="4334460"/>
              <a:ext cx="62896" cy="14634"/>
            </a:xfrm>
            <a:custGeom>
              <a:avLst/>
              <a:gdLst/>
              <a:ahLst/>
              <a:cxnLst/>
              <a:rect l="l" t="t" r="r" b="b"/>
              <a:pathLst>
                <a:path w="2394" h="557" extrusionOk="0">
                  <a:moveTo>
                    <a:pt x="2025" y="1"/>
                  </a:moveTo>
                  <a:cubicBezTo>
                    <a:pt x="2018" y="1"/>
                    <a:pt x="2011" y="1"/>
                    <a:pt x="2005" y="2"/>
                  </a:cubicBezTo>
                  <a:lnTo>
                    <a:pt x="354" y="2"/>
                  </a:lnTo>
                  <a:cubicBezTo>
                    <a:pt x="0" y="22"/>
                    <a:pt x="0" y="536"/>
                    <a:pt x="354" y="556"/>
                  </a:cubicBezTo>
                  <a:lnTo>
                    <a:pt x="2005" y="556"/>
                  </a:lnTo>
                  <a:cubicBezTo>
                    <a:pt x="2011" y="557"/>
                    <a:pt x="2018" y="557"/>
                    <a:pt x="2025" y="557"/>
                  </a:cubicBezTo>
                  <a:cubicBezTo>
                    <a:pt x="2393" y="557"/>
                    <a:pt x="2393" y="1"/>
                    <a:pt x="20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4284210" y="4146138"/>
              <a:ext cx="14424" cy="50417"/>
            </a:xfrm>
            <a:custGeom>
              <a:avLst/>
              <a:gdLst/>
              <a:ahLst/>
              <a:cxnLst/>
              <a:rect l="l" t="t" r="r" b="b"/>
              <a:pathLst>
                <a:path w="549" h="1919" extrusionOk="0">
                  <a:moveTo>
                    <a:pt x="277" y="1"/>
                  </a:moveTo>
                  <a:cubicBezTo>
                    <a:pt x="144" y="1"/>
                    <a:pt x="11" y="88"/>
                    <a:pt x="0" y="261"/>
                  </a:cubicBezTo>
                  <a:lnTo>
                    <a:pt x="0" y="1641"/>
                  </a:lnTo>
                  <a:cubicBezTo>
                    <a:pt x="0" y="1794"/>
                    <a:pt x="125" y="1919"/>
                    <a:pt x="278" y="1919"/>
                  </a:cubicBezTo>
                  <a:cubicBezTo>
                    <a:pt x="430" y="1919"/>
                    <a:pt x="548" y="1794"/>
                    <a:pt x="548" y="1641"/>
                  </a:cubicBezTo>
                  <a:lnTo>
                    <a:pt x="548" y="261"/>
                  </a:lnTo>
                  <a:cubicBezTo>
                    <a:pt x="541" y="88"/>
                    <a:pt x="410" y="1"/>
                    <a:pt x="27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4358561" y="4183813"/>
              <a:ext cx="29294" cy="33156"/>
            </a:xfrm>
            <a:custGeom>
              <a:avLst/>
              <a:gdLst/>
              <a:ahLst/>
              <a:cxnLst/>
              <a:rect l="l" t="t" r="r" b="b"/>
              <a:pathLst>
                <a:path w="1115" h="1262" extrusionOk="0">
                  <a:moveTo>
                    <a:pt x="745" y="0"/>
                  </a:moveTo>
                  <a:cubicBezTo>
                    <a:pt x="662" y="0"/>
                    <a:pt x="578" y="39"/>
                    <a:pt x="521" y="131"/>
                  </a:cubicBezTo>
                  <a:lnTo>
                    <a:pt x="104" y="852"/>
                  </a:lnTo>
                  <a:cubicBezTo>
                    <a:pt x="0" y="1033"/>
                    <a:pt x="132" y="1262"/>
                    <a:pt x="347" y="1262"/>
                  </a:cubicBezTo>
                  <a:cubicBezTo>
                    <a:pt x="444" y="1262"/>
                    <a:pt x="534" y="1213"/>
                    <a:pt x="583" y="1130"/>
                  </a:cubicBezTo>
                  <a:lnTo>
                    <a:pt x="999" y="409"/>
                  </a:lnTo>
                  <a:cubicBezTo>
                    <a:pt x="1114" y="193"/>
                    <a:pt x="931" y="0"/>
                    <a:pt x="74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4195277" y="4466505"/>
              <a:ext cx="29268" cy="33287"/>
            </a:xfrm>
            <a:custGeom>
              <a:avLst/>
              <a:gdLst/>
              <a:ahLst/>
              <a:cxnLst/>
              <a:rect l="l" t="t" r="r" b="b"/>
              <a:pathLst>
                <a:path w="1114" h="1267" extrusionOk="0">
                  <a:moveTo>
                    <a:pt x="748" y="1"/>
                  </a:moveTo>
                  <a:cubicBezTo>
                    <a:pt x="664" y="1"/>
                    <a:pt x="579" y="41"/>
                    <a:pt x="521" y="136"/>
                  </a:cubicBezTo>
                  <a:lnTo>
                    <a:pt x="105" y="850"/>
                  </a:lnTo>
                  <a:cubicBezTo>
                    <a:pt x="1" y="1038"/>
                    <a:pt x="132" y="1267"/>
                    <a:pt x="347" y="1267"/>
                  </a:cubicBezTo>
                  <a:cubicBezTo>
                    <a:pt x="444" y="1267"/>
                    <a:pt x="535" y="1211"/>
                    <a:pt x="583" y="1128"/>
                  </a:cubicBezTo>
                  <a:lnTo>
                    <a:pt x="999" y="413"/>
                  </a:lnTo>
                  <a:cubicBezTo>
                    <a:pt x="1114" y="194"/>
                    <a:pt x="933" y="1"/>
                    <a:pt x="74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4195172" y="4183813"/>
              <a:ext cx="29294" cy="33156"/>
            </a:xfrm>
            <a:custGeom>
              <a:avLst/>
              <a:gdLst/>
              <a:ahLst/>
              <a:cxnLst/>
              <a:rect l="l" t="t" r="r" b="b"/>
              <a:pathLst>
                <a:path w="1115" h="1262" extrusionOk="0">
                  <a:moveTo>
                    <a:pt x="366" y="0"/>
                  </a:moveTo>
                  <a:cubicBezTo>
                    <a:pt x="180" y="0"/>
                    <a:pt x="1" y="193"/>
                    <a:pt x="116" y="409"/>
                  </a:cubicBezTo>
                  <a:lnTo>
                    <a:pt x="525" y="1130"/>
                  </a:lnTo>
                  <a:cubicBezTo>
                    <a:pt x="573" y="1213"/>
                    <a:pt x="670" y="1262"/>
                    <a:pt x="768" y="1262"/>
                  </a:cubicBezTo>
                  <a:cubicBezTo>
                    <a:pt x="976" y="1262"/>
                    <a:pt x="1114" y="1033"/>
                    <a:pt x="1003" y="852"/>
                  </a:cubicBezTo>
                  <a:lnTo>
                    <a:pt x="594" y="131"/>
                  </a:lnTo>
                  <a:cubicBezTo>
                    <a:pt x="534" y="39"/>
                    <a:pt x="450" y="0"/>
                    <a:pt x="36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4358272" y="4466505"/>
              <a:ext cx="29294" cy="33287"/>
            </a:xfrm>
            <a:custGeom>
              <a:avLst/>
              <a:gdLst/>
              <a:ahLst/>
              <a:cxnLst/>
              <a:rect l="l" t="t" r="r" b="b"/>
              <a:pathLst>
                <a:path w="1115" h="1267" extrusionOk="0">
                  <a:moveTo>
                    <a:pt x="367" y="1"/>
                  </a:moveTo>
                  <a:cubicBezTo>
                    <a:pt x="182" y="1"/>
                    <a:pt x="1" y="194"/>
                    <a:pt x="115" y="413"/>
                  </a:cubicBezTo>
                  <a:lnTo>
                    <a:pt x="532" y="1128"/>
                  </a:lnTo>
                  <a:cubicBezTo>
                    <a:pt x="580" y="1211"/>
                    <a:pt x="670" y="1267"/>
                    <a:pt x="774" y="1267"/>
                  </a:cubicBezTo>
                  <a:cubicBezTo>
                    <a:pt x="982" y="1267"/>
                    <a:pt x="1114" y="1038"/>
                    <a:pt x="1010" y="850"/>
                  </a:cubicBezTo>
                  <a:lnTo>
                    <a:pt x="594" y="136"/>
                  </a:lnTo>
                  <a:cubicBezTo>
                    <a:pt x="536" y="41"/>
                    <a:pt x="451" y="1"/>
                    <a:pt x="36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4412315" y="4410335"/>
              <a:ext cx="39934" cy="25668"/>
            </a:xfrm>
            <a:custGeom>
              <a:avLst/>
              <a:gdLst/>
              <a:ahLst/>
              <a:cxnLst/>
              <a:rect l="l" t="t" r="r" b="b"/>
              <a:pathLst>
                <a:path w="1520" h="977" extrusionOk="0">
                  <a:moveTo>
                    <a:pt x="408" y="1"/>
                  </a:moveTo>
                  <a:cubicBezTo>
                    <a:pt x="158" y="1"/>
                    <a:pt x="0" y="375"/>
                    <a:pt x="285" y="526"/>
                  </a:cubicBezTo>
                  <a:lnTo>
                    <a:pt x="999" y="942"/>
                  </a:lnTo>
                  <a:cubicBezTo>
                    <a:pt x="1041" y="963"/>
                    <a:pt x="1090" y="977"/>
                    <a:pt x="1138" y="977"/>
                  </a:cubicBezTo>
                  <a:cubicBezTo>
                    <a:pt x="1422" y="977"/>
                    <a:pt x="1520" y="602"/>
                    <a:pt x="1277" y="464"/>
                  </a:cubicBezTo>
                  <a:lnTo>
                    <a:pt x="562" y="48"/>
                  </a:lnTo>
                  <a:cubicBezTo>
                    <a:pt x="509" y="15"/>
                    <a:pt x="457" y="1"/>
                    <a:pt x="40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4130306" y="4247340"/>
              <a:ext cx="39304" cy="25589"/>
            </a:xfrm>
            <a:custGeom>
              <a:avLst/>
              <a:gdLst/>
              <a:ahLst/>
              <a:cxnLst/>
              <a:rect l="l" t="t" r="r" b="b"/>
              <a:pathLst>
                <a:path w="1496" h="974" extrusionOk="0">
                  <a:moveTo>
                    <a:pt x="397" y="1"/>
                  </a:moveTo>
                  <a:cubicBezTo>
                    <a:pt x="153" y="1"/>
                    <a:pt x="0" y="356"/>
                    <a:pt x="254" y="515"/>
                  </a:cubicBezTo>
                  <a:lnTo>
                    <a:pt x="975" y="931"/>
                  </a:lnTo>
                  <a:cubicBezTo>
                    <a:pt x="1017" y="959"/>
                    <a:pt x="1066" y="966"/>
                    <a:pt x="1114" y="973"/>
                  </a:cubicBezTo>
                  <a:lnTo>
                    <a:pt x="1114" y="966"/>
                  </a:lnTo>
                  <a:cubicBezTo>
                    <a:pt x="1398" y="966"/>
                    <a:pt x="1496" y="592"/>
                    <a:pt x="1253" y="453"/>
                  </a:cubicBezTo>
                  <a:lnTo>
                    <a:pt x="531" y="37"/>
                  </a:lnTo>
                  <a:cubicBezTo>
                    <a:pt x="485" y="12"/>
                    <a:pt x="439" y="1"/>
                    <a:pt x="3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4413418" y="4247182"/>
              <a:ext cx="39908" cy="25747"/>
            </a:xfrm>
            <a:custGeom>
              <a:avLst/>
              <a:gdLst/>
              <a:ahLst/>
              <a:cxnLst/>
              <a:rect l="l" t="t" r="r" b="b"/>
              <a:pathLst>
                <a:path w="1519" h="980" extrusionOk="0">
                  <a:moveTo>
                    <a:pt x="1114" y="0"/>
                  </a:moveTo>
                  <a:cubicBezTo>
                    <a:pt x="1064" y="0"/>
                    <a:pt x="1011" y="15"/>
                    <a:pt x="957" y="50"/>
                  </a:cubicBezTo>
                  <a:lnTo>
                    <a:pt x="243" y="459"/>
                  </a:lnTo>
                  <a:cubicBezTo>
                    <a:pt x="0" y="605"/>
                    <a:pt x="97" y="972"/>
                    <a:pt x="382" y="979"/>
                  </a:cubicBezTo>
                  <a:cubicBezTo>
                    <a:pt x="430" y="979"/>
                    <a:pt x="479" y="965"/>
                    <a:pt x="520" y="937"/>
                  </a:cubicBezTo>
                  <a:lnTo>
                    <a:pt x="1235" y="528"/>
                  </a:lnTo>
                  <a:cubicBezTo>
                    <a:pt x="1518" y="378"/>
                    <a:pt x="1363" y="0"/>
                    <a:pt x="111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4130595" y="4410624"/>
              <a:ext cx="39304" cy="25379"/>
            </a:xfrm>
            <a:custGeom>
              <a:avLst/>
              <a:gdLst/>
              <a:ahLst/>
              <a:cxnLst/>
              <a:rect l="l" t="t" r="r" b="b"/>
              <a:pathLst>
                <a:path w="1496" h="966" extrusionOk="0">
                  <a:moveTo>
                    <a:pt x="1099" y="1"/>
                  </a:moveTo>
                  <a:cubicBezTo>
                    <a:pt x="1056" y="1"/>
                    <a:pt x="1011" y="12"/>
                    <a:pt x="964" y="37"/>
                  </a:cubicBezTo>
                  <a:lnTo>
                    <a:pt x="243" y="453"/>
                  </a:lnTo>
                  <a:cubicBezTo>
                    <a:pt x="0" y="598"/>
                    <a:pt x="104" y="966"/>
                    <a:pt x="382" y="966"/>
                  </a:cubicBezTo>
                  <a:cubicBezTo>
                    <a:pt x="430" y="966"/>
                    <a:pt x="479" y="952"/>
                    <a:pt x="520" y="931"/>
                  </a:cubicBezTo>
                  <a:lnTo>
                    <a:pt x="1242" y="515"/>
                  </a:lnTo>
                  <a:cubicBezTo>
                    <a:pt x="1496" y="356"/>
                    <a:pt x="1343" y="1"/>
                    <a:pt x="10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4255231" y="4494118"/>
              <a:ext cx="72565" cy="50864"/>
            </a:xfrm>
            <a:custGeom>
              <a:avLst/>
              <a:gdLst/>
              <a:ahLst/>
              <a:cxnLst/>
              <a:rect l="l" t="t" r="r" b="b"/>
              <a:pathLst>
                <a:path w="2762" h="1936" extrusionOk="0">
                  <a:moveTo>
                    <a:pt x="1" y="1"/>
                  </a:moveTo>
                  <a:lnTo>
                    <a:pt x="1" y="1381"/>
                  </a:lnTo>
                  <a:cubicBezTo>
                    <a:pt x="1" y="1686"/>
                    <a:pt x="243" y="1936"/>
                    <a:pt x="549" y="1936"/>
                  </a:cubicBezTo>
                  <a:lnTo>
                    <a:pt x="2206" y="1936"/>
                  </a:lnTo>
                  <a:cubicBezTo>
                    <a:pt x="2511" y="1936"/>
                    <a:pt x="2761" y="1686"/>
                    <a:pt x="2761" y="1381"/>
                  </a:cubicBezTo>
                  <a:lnTo>
                    <a:pt x="276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4247954" y="4494118"/>
              <a:ext cx="87120" cy="14608"/>
            </a:xfrm>
            <a:custGeom>
              <a:avLst/>
              <a:gdLst/>
              <a:ahLst/>
              <a:cxnLst/>
              <a:rect l="l" t="t" r="r" b="b"/>
              <a:pathLst>
                <a:path w="3316" h="556" extrusionOk="0">
                  <a:moveTo>
                    <a:pt x="278" y="1"/>
                  </a:moveTo>
                  <a:cubicBezTo>
                    <a:pt x="125" y="1"/>
                    <a:pt x="0" y="125"/>
                    <a:pt x="0" y="278"/>
                  </a:cubicBezTo>
                  <a:cubicBezTo>
                    <a:pt x="0" y="431"/>
                    <a:pt x="125" y="556"/>
                    <a:pt x="278" y="556"/>
                  </a:cubicBezTo>
                  <a:lnTo>
                    <a:pt x="3038" y="556"/>
                  </a:lnTo>
                  <a:cubicBezTo>
                    <a:pt x="3191" y="556"/>
                    <a:pt x="3316" y="431"/>
                    <a:pt x="3316" y="278"/>
                  </a:cubicBezTo>
                  <a:cubicBezTo>
                    <a:pt x="3316" y="125"/>
                    <a:pt x="3191" y="1"/>
                    <a:pt x="303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29"/>
          <p:cNvSpPr/>
          <p:nvPr/>
        </p:nvSpPr>
        <p:spPr>
          <a:xfrm rot="5400000">
            <a:off x="4163404" y="955450"/>
            <a:ext cx="817200" cy="8178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 rot="5400000">
            <a:off x="4163404" y="2266406"/>
            <a:ext cx="817200" cy="8178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7" name="Google Shape;487;p29"/>
          <p:cNvCxnSpPr>
            <a:stCxn id="485" idx="6"/>
            <a:endCxn id="486" idx="2"/>
          </p:cNvCxnSpPr>
          <p:nvPr/>
        </p:nvCxnSpPr>
        <p:spPr>
          <a:xfrm>
            <a:off x="4572004" y="1772950"/>
            <a:ext cx="0" cy="4938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" name="Google Shape;488;p29"/>
          <p:cNvCxnSpPr>
            <a:stCxn id="486" idx="6"/>
            <a:endCxn id="489" idx="2"/>
          </p:cNvCxnSpPr>
          <p:nvPr/>
        </p:nvCxnSpPr>
        <p:spPr>
          <a:xfrm>
            <a:off x="4572004" y="3083906"/>
            <a:ext cx="0" cy="4935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0" name="Google Shape;490;p29"/>
          <p:cNvSpPr/>
          <p:nvPr/>
        </p:nvSpPr>
        <p:spPr>
          <a:xfrm rot="5400000">
            <a:off x="4163404" y="3577281"/>
            <a:ext cx="817200" cy="8178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1" name="Google Shape;491;p29"/>
          <p:cNvCxnSpPr>
            <a:stCxn id="490" idx="6"/>
          </p:cNvCxnSpPr>
          <p:nvPr/>
        </p:nvCxnSpPr>
        <p:spPr>
          <a:xfrm>
            <a:off x="4572004" y="4394781"/>
            <a:ext cx="0" cy="74850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2" name="Google Shape;492;p29"/>
          <p:cNvSpPr txBox="1"/>
          <p:nvPr/>
        </p:nvSpPr>
        <p:spPr>
          <a:xfrm>
            <a:off x="1528338" y="865252"/>
            <a:ext cx="219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rPr>
              <a:t>1.</a:t>
            </a:r>
            <a:endParaRPr sz="2400" dirty="0">
              <a:solidFill>
                <a:srgbClr val="F3F3F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93" name="Google Shape;493;p29"/>
          <p:cNvSpPr txBox="1"/>
          <p:nvPr/>
        </p:nvSpPr>
        <p:spPr>
          <a:xfrm>
            <a:off x="930828" y="1221439"/>
            <a:ext cx="2796222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Data Preparation </a:t>
            </a:r>
            <a:endParaRPr sz="3000" dirty="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494" name="Google Shape;494;p29"/>
          <p:cNvSpPr txBox="1"/>
          <p:nvPr/>
        </p:nvSpPr>
        <p:spPr>
          <a:xfrm>
            <a:off x="1528338" y="3514827"/>
            <a:ext cx="219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rPr>
              <a:t>3.</a:t>
            </a:r>
            <a:endParaRPr sz="2400" dirty="0">
              <a:solidFill>
                <a:srgbClr val="F3F3F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95" name="Google Shape;495;p29"/>
          <p:cNvSpPr txBox="1"/>
          <p:nvPr/>
        </p:nvSpPr>
        <p:spPr>
          <a:xfrm>
            <a:off x="1670700" y="3868713"/>
            <a:ext cx="21987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Prediction</a:t>
            </a:r>
            <a:endParaRPr sz="3000" dirty="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496" name="Google Shape;496;p29"/>
          <p:cNvSpPr txBox="1"/>
          <p:nvPr/>
        </p:nvSpPr>
        <p:spPr>
          <a:xfrm>
            <a:off x="5417038" y="2181527"/>
            <a:ext cx="219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rPr>
              <a:t>2.</a:t>
            </a:r>
            <a:endParaRPr sz="2400" dirty="0">
              <a:solidFill>
                <a:srgbClr val="F3F3F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97" name="Google Shape;497;p29"/>
          <p:cNvSpPr txBox="1"/>
          <p:nvPr/>
        </p:nvSpPr>
        <p:spPr>
          <a:xfrm>
            <a:off x="5417050" y="2537714"/>
            <a:ext cx="21987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Fit the Model </a:t>
            </a:r>
            <a:endParaRPr sz="3000" dirty="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498" name="Google Shape;498;p29"/>
          <p:cNvSpPr txBox="1">
            <a:spLocks noGrp="1"/>
          </p:cNvSpPr>
          <p:nvPr>
            <p:ph type="title"/>
          </p:nvPr>
        </p:nvSpPr>
        <p:spPr>
          <a:xfrm>
            <a:off x="5939811" y="104152"/>
            <a:ext cx="3040423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STEPS  </a:t>
            </a:r>
            <a:endParaRPr dirty="0"/>
          </a:p>
        </p:txBody>
      </p:sp>
      <p:grpSp>
        <p:nvGrpSpPr>
          <p:cNvPr id="521" name="Google Shape;521;p29"/>
          <p:cNvGrpSpPr/>
          <p:nvPr/>
        </p:nvGrpSpPr>
        <p:grpSpPr>
          <a:xfrm>
            <a:off x="4402706" y="3861218"/>
            <a:ext cx="292794" cy="291596"/>
            <a:chOff x="1342268" y="4161009"/>
            <a:chExt cx="359565" cy="358094"/>
          </a:xfrm>
        </p:grpSpPr>
        <p:sp>
          <p:nvSpPr>
            <p:cNvPr id="522" name="Google Shape;522;p29"/>
            <p:cNvSpPr/>
            <p:nvPr/>
          </p:nvSpPr>
          <p:spPr>
            <a:xfrm>
              <a:off x="1342268" y="4371845"/>
              <a:ext cx="65077" cy="147257"/>
            </a:xfrm>
            <a:custGeom>
              <a:avLst/>
              <a:gdLst/>
              <a:ahLst/>
              <a:cxnLst/>
              <a:rect l="l" t="t" r="r" b="b"/>
              <a:pathLst>
                <a:path w="2477" h="5605" extrusionOk="0">
                  <a:moveTo>
                    <a:pt x="354" y="0"/>
                  </a:moveTo>
                  <a:cubicBezTo>
                    <a:pt x="160" y="0"/>
                    <a:pt x="1" y="160"/>
                    <a:pt x="1" y="354"/>
                  </a:cubicBezTo>
                  <a:lnTo>
                    <a:pt x="1" y="5605"/>
                  </a:lnTo>
                  <a:lnTo>
                    <a:pt x="2477" y="5605"/>
                  </a:lnTo>
                  <a:lnTo>
                    <a:pt x="2477" y="354"/>
                  </a:lnTo>
                  <a:cubicBezTo>
                    <a:pt x="2477" y="160"/>
                    <a:pt x="2310" y="0"/>
                    <a:pt x="21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1342268" y="4371845"/>
              <a:ext cx="31002" cy="147257"/>
            </a:xfrm>
            <a:custGeom>
              <a:avLst/>
              <a:gdLst/>
              <a:ahLst/>
              <a:cxnLst/>
              <a:rect l="l" t="t" r="r" b="b"/>
              <a:pathLst>
                <a:path w="1180" h="5605" extrusionOk="0">
                  <a:moveTo>
                    <a:pt x="354" y="0"/>
                  </a:moveTo>
                  <a:cubicBezTo>
                    <a:pt x="160" y="0"/>
                    <a:pt x="1" y="160"/>
                    <a:pt x="1" y="354"/>
                  </a:cubicBezTo>
                  <a:lnTo>
                    <a:pt x="1" y="5605"/>
                  </a:lnTo>
                  <a:lnTo>
                    <a:pt x="826" y="5605"/>
                  </a:lnTo>
                  <a:lnTo>
                    <a:pt x="826" y="354"/>
                  </a:lnTo>
                  <a:cubicBezTo>
                    <a:pt x="826" y="160"/>
                    <a:pt x="986" y="0"/>
                    <a:pt x="118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1440501" y="4335589"/>
              <a:ext cx="65077" cy="183513"/>
            </a:xfrm>
            <a:custGeom>
              <a:avLst/>
              <a:gdLst/>
              <a:ahLst/>
              <a:cxnLst/>
              <a:rect l="l" t="t" r="r" b="b"/>
              <a:pathLst>
                <a:path w="2477" h="6985" extrusionOk="0">
                  <a:moveTo>
                    <a:pt x="354" y="0"/>
                  </a:moveTo>
                  <a:cubicBezTo>
                    <a:pt x="160" y="0"/>
                    <a:pt x="0" y="153"/>
                    <a:pt x="0" y="354"/>
                  </a:cubicBezTo>
                  <a:lnTo>
                    <a:pt x="0" y="6985"/>
                  </a:lnTo>
                  <a:lnTo>
                    <a:pt x="2476" y="6985"/>
                  </a:lnTo>
                  <a:lnTo>
                    <a:pt x="2476" y="354"/>
                  </a:lnTo>
                  <a:cubicBezTo>
                    <a:pt x="2476" y="153"/>
                    <a:pt x="2317" y="0"/>
                    <a:pt x="21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1440501" y="4335589"/>
              <a:ext cx="31002" cy="183513"/>
            </a:xfrm>
            <a:custGeom>
              <a:avLst/>
              <a:gdLst/>
              <a:ahLst/>
              <a:cxnLst/>
              <a:rect l="l" t="t" r="r" b="b"/>
              <a:pathLst>
                <a:path w="1180" h="6985" extrusionOk="0">
                  <a:moveTo>
                    <a:pt x="354" y="0"/>
                  </a:moveTo>
                  <a:cubicBezTo>
                    <a:pt x="160" y="0"/>
                    <a:pt x="0" y="153"/>
                    <a:pt x="0" y="354"/>
                  </a:cubicBezTo>
                  <a:lnTo>
                    <a:pt x="0" y="6985"/>
                  </a:lnTo>
                  <a:lnTo>
                    <a:pt x="826" y="6985"/>
                  </a:lnTo>
                  <a:lnTo>
                    <a:pt x="826" y="354"/>
                  </a:lnTo>
                  <a:cubicBezTo>
                    <a:pt x="826" y="153"/>
                    <a:pt x="985" y="0"/>
                    <a:pt x="117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1538707" y="4299123"/>
              <a:ext cx="64919" cy="219980"/>
            </a:xfrm>
            <a:custGeom>
              <a:avLst/>
              <a:gdLst/>
              <a:ahLst/>
              <a:cxnLst/>
              <a:rect l="l" t="t" r="r" b="b"/>
              <a:pathLst>
                <a:path w="2471" h="8373" extrusionOk="0">
                  <a:moveTo>
                    <a:pt x="355" y="1"/>
                  </a:moveTo>
                  <a:cubicBezTo>
                    <a:pt x="153" y="1"/>
                    <a:pt x="1" y="160"/>
                    <a:pt x="1" y="355"/>
                  </a:cubicBezTo>
                  <a:lnTo>
                    <a:pt x="1" y="8373"/>
                  </a:lnTo>
                  <a:lnTo>
                    <a:pt x="2470" y="8373"/>
                  </a:lnTo>
                  <a:lnTo>
                    <a:pt x="2470" y="355"/>
                  </a:lnTo>
                  <a:cubicBezTo>
                    <a:pt x="2470" y="160"/>
                    <a:pt x="2311" y="1"/>
                    <a:pt x="211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1538707" y="4299123"/>
              <a:ext cx="31002" cy="219980"/>
            </a:xfrm>
            <a:custGeom>
              <a:avLst/>
              <a:gdLst/>
              <a:ahLst/>
              <a:cxnLst/>
              <a:rect l="l" t="t" r="r" b="b"/>
              <a:pathLst>
                <a:path w="1180" h="8373" extrusionOk="0">
                  <a:moveTo>
                    <a:pt x="355" y="1"/>
                  </a:moveTo>
                  <a:cubicBezTo>
                    <a:pt x="153" y="1"/>
                    <a:pt x="1" y="160"/>
                    <a:pt x="1" y="355"/>
                  </a:cubicBezTo>
                  <a:lnTo>
                    <a:pt x="1" y="8373"/>
                  </a:lnTo>
                  <a:lnTo>
                    <a:pt x="826" y="8373"/>
                  </a:lnTo>
                  <a:lnTo>
                    <a:pt x="826" y="355"/>
                  </a:lnTo>
                  <a:cubicBezTo>
                    <a:pt x="826" y="160"/>
                    <a:pt x="986" y="1"/>
                    <a:pt x="118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1636940" y="4262683"/>
              <a:ext cx="64893" cy="256420"/>
            </a:xfrm>
            <a:custGeom>
              <a:avLst/>
              <a:gdLst/>
              <a:ahLst/>
              <a:cxnLst/>
              <a:rect l="l" t="t" r="r" b="b"/>
              <a:pathLst>
                <a:path w="2470" h="9760" extrusionOk="0">
                  <a:moveTo>
                    <a:pt x="354" y="1"/>
                  </a:moveTo>
                  <a:cubicBezTo>
                    <a:pt x="153" y="1"/>
                    <a:pt x="0" y="160"/>
                    <a:pt x="0" y="354"/>
                  </a:cubicBezTo>
                  <a:lnTo>
                    <a:pt x="0" y="9760"/>
                  </a:lnTo>
                  <a:lnTo>
                    <a:pt x="2470" y="9760"/>
                  </a:lnTo>
                  <a:lnTo>
                    <a:pt x="2470" y="354"/>
                  </a:lnTo>
                  <a:cubicBezTo>
                    <a:pt x="2470" y="160"/>
                    <a:pt x="2310" y="1"/>
                    <a:pt x="211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1636940" y="4262683"/>
              <a:ext cx="31002" cy="256420"/>
            </a:xfrm>
            <a:custGeom>
              <a:avLst/>
              <a:gdLst/>
              <a:ahLst/>
              <a:cxnLst/>
              <a:rect l="l" t="t" r="r" b="b"/>
              <a:pathLst>
                <a:path w="1180" h="9760" extrusionOk="0">
                  <a:moveTo>
                    <a:pt x="354" y="1"/>
                  </a:moveTo>
                  <a:cubicBezTo>
                    <a:pt x="153" y="1"/>
                    <a:pt x="0" y="160"/>
                    <a:pt x="0" y="354"/>
                  </a:cubicBezTo>
                  <a:lnTo>
                    <a:pt x="0" y="9760"/>
                  </a:lnTo>
                  <a:lnTo>
                    <a:pt x="826" y="9760"/>
                  </a:lnTo>
                  <a:lnTo>
                    <a:pt x="826" y="354"/>
                  </a:lnTo>
                  <a:cubicBezTo>
                    <a:pt x="826" y="160"/>
                    <a:pt x="978" y="1"/>
                    <a:pt x="118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357953" y="4161009"/>
              <a:ext cx="333687" cy="134699"/>
            </a:xfrm>
            <a:custGeom>
              <a:avLst/>
              <a:gdLst/>
              <a:ahLst/>
              <a:cxnLst/>
              <a:rect l="l" t="t" r="r" b="b"/>
              <a:pathLst>
                <a:path w="12701" h="5127" extrusionOk="0">
                  <a:moveTo>
                    <a:pt x="10208" y="0"/>
                  </a:moveTo>
                  <a:cubicBezTo>
                    <a:pt x="10033" y="0"/>
                    <a:pt x="9921" y="204"/>
                    <a:pt x="10030" y="354"/>
                  </a:cubicBezTo>
                  <a:lnTo>
                    <a:pt x="10391" y="874"/>
                  </a:lnTo>
                  <a:cubicBezTo>
                    <a:pt x="9177" y="1603"/>
                    <a:pt x="5292" y="3649"/>
                    <a:pt x="0" y="3649"/>
                  </a:cubicBezTo>
                  <a:lnTo>
                    <a:pt x="0" y="5126"/>
                  </a:lnTo>
                  <a:cubicBezTo>
                    <a:pt x="2879" y="5112"/>
                    <a:pt x="5729" y="4557"/>
                    <a:pt x="8400" y="3489"/>
                  </a:cubicBezTo>
                  <a:cubicBezTo>
                    <a:pt x="9378" y="3101"/>
                    <a:pt x="10328" y="2636"/>
                    <a:pt x="11237" y="2088"/>
                  </a:cubicBezTo>
                  <a:lnTo>
                    <a:pt x="11556" y="2553"/>
                  </a:lnTo>
                  <a:cubicBezTo>
                    <a:pt x="11601" y="2616"/>
                    <a:pt x="11670" y="2646"/>
                    <a:pt x="11739" y="2646"/>
                  </a:cubicBezTo>
                  <a:cubicBezTo>
                    <a:pt x="11830" y="2646"/>
                    <a:pt x="11920" y="2593"/>
                    <a:pt x="11951" y="2490"/>
                  </a:cubicBezTo>
                  <a:lnTo>
                    <a:pt x="12659" y="375"/>
                  </a:lnTo>
                  <a:cubicBezTo>
                    <a:pt x="12700" y="229"/>
                    <a:pt x="12603" y="84"/>
                    <a:pt x="12451" y="84"/>
                  </a:cubicBezTo>
                  <a:lnTo>
                    <a:pt x="10217" y="0"/>
                  </a:lnTo>
                  <a:cubicBezTo>
                    <a:pt x="10214" y="0"/>
                    <a:pt x="10211" y="0"/>
                    <a:pt x="1020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5013;p41">
            <a:extLst>
              <a:ext uri="{FF2B5EF4-FFF2-40B4-BE49-F238E27FC236}">
                <a16:creationId xmlns:a16="http://schemas.microsoft.com/office/drawing/2014/main" id="{9ADC6E34-70D5-4EDB-B15B-D8848DA7FCFC}"/>
              </a:ext>
            </a:extLst>
          </p:cNvPr>
          <p:cNvGrpSpPr/>
          <p:nvPr/>
        </p:nvGrpSpPr>
        <p:grpSpPr>
          <a:xfrm>
            <a:off x="4362866" y="2508717"/>
            <a:ext cx="430114" cy="374369"/>
            <a:chOff x="2508373" y="2779889"/>
            <a:chExt cx="337523" cy="337680"/>
          </a:xfrm>
        </p:grpSpPr>
        <p:sp>
          <p:nvSpPr>
            <p:cNvPr id="69" name="Google Shape;5014;p41">
              <a:extLst>
                <a:ext uri="{FF2B5EF4-FFF2-40B4-BE49-F238E27FC236}">
                  <a16:creationId xmlns:a16="http://schemas.microsoft.com/office/drawing/2014/main" id="{94F72AC5-17F8-40B4-9BEA-425DF2D5398D}"/>
                </a:ext>
              </a:extLst>
            </p:cNvPr>
            <p:cNvSpPr/>
            <p:nvPr/>
          </p:nvSpPr>
          <p:spPr>
            <a:xfrm>
              <a:off x="2508373" y="2779889"/>
              <a:ext cx="256971" cy="256971"/>
            </a:xfrm>
            <a:custGeom>
              <a:avLst/>
              <a:gdLst/>
              <a:ahLst/>
              <a:cxnLst/>
              <a:rect l="l" t="t" r="r" b="b"/>
              <a:pathLst>
                <a:path w="9781" h="9781" extrusionOk="0">
                  <a:moveTo>
                    <a:pt x="4585" y="0"/>
                  </a:moveTo>
                  <a:cubicBezTo>
                    <a:pt x="4377" y="0"/>
                    <a:pt x="4190" y="153"/>
                    <a:pt x="4155" y="354"/>
                  </a:cubicBezTo>
                  <a:lnTo>
                    <a:pt x="3933" y="1464"/>
                  </a:lnTo>
                  <a:cubicBezTo>
                    <a:pt x="3656" y="1540"/>
                    <a:pt x="3392" y="1651"/>
                    <a:pt x="3149" y="1790"/>
                  </a:cubicBezTo>
                  <a:lnTo>
                    <a:pt x="2213" y="1165"/>
                  </a:lnTo>
                  <a:cubicBezTo>
                    <a:pt x="2138" y="1116"/>
                    <a:pt x="2053" y="1092"/>
                    <a:pt x="1969" y="1092"/>
                  </a:cubicBezTo>
                  <a:cubicBezTo>
                    <a:pt x="1852" y="1092"/>
                    <a:pt x="1736" y="1139"/>
                    <a:pt x="1651" y="1228"/>
                  </a:cubicBezTo>
                  <a:lnTo>
                    <a:pt x="1221" y="1658"/>
                  </a:lnTo>
                  <a:cubicBezTo>
                    <a:pt x="1068" y="1803"/>
                    <a:pt x="1048" y="2039"/>
                    <a:pt x="1166" y="2220"/>
                  </a:cubicBezTo>
                  <a:lnTo>
                    <a:pt x="1790" y="3156"/>
                  </a:lnTo>
                  <a:cubicBezTo>
                    <a:pt x="1651" y="3399"/>
                    <a:pt x="1547" y="3662"/>
                    <a:pt x="1471" y="3940"/>
                  </a:cubicBezTo>
                  <a:lnTo>
                    <a:pt x="361" y="4162"/>
                  </a:lnTo>
                  <a:cubicBezTo>
                    <a:pt x="153" y="4196"/>
                    <a:pt x="7" y="4384"/>
                    <a:pt x="0" y="4592"/>
                  </a:cubicBezTo>
                  <a:lnTo>
                    <a:pt x="0" y="5202"/>
                  </a:lnTo>
                  <a:cubicBezTo>
                    <a:pt x="7" y="5410"/>
                    <a:pt x="153" y="5591"/>
                    <a:pt x="361" y="5632"/>
                  </a:cubicBezTo>
                  <a:lnTo>
                    <a:pt x="1471" y="5854"/>
                  </a:lnTo>
                  <a:cubicBezTo>
                    <a:pt x="1547" y="6125"/>
                    <a:pt x="1651" y="6388"/>
                    <a:pt x="1790" y="6638"/>
                  </a:cubicBezTo>
                  <a:lnTo>
                    <a:pt x="1166" y="7574"/>
                  </a:lnTo>
                  <a:cubicBezTo>
                    <a:pt x="1048" y="7748"/>
                    <a:pt x="1068" y="7984"/>
                    <a:pt x="1221" y="8136"/>
                  </a:cubicBezTo>
                  <a:lnTo>
                    <a:pt x="1651" y="8566"/>
                  </a:lnTo>
                  <a:cubicBezTo>
                    <a:pt x="1735" y="8650"/>
                    <a:pt x="1848" y="8692"/>
                    <a:pt x="1964" y="8692"/>
                  </a:cubicBezTo>
                  <a:cubicBezTo>
                    <a:pt x="2049" y="8692"/>
                    <a:pt x="2136" y="8669"/>
                    <a:pt x="2213" y="8622"/>
                  </a:cubicBezTo>
                  <a:lnTo>
                    <a:pt x="3156" y="7990"/>
                  </a:lnTo>
                  <a:cubicBezTo>
                    <a:pt x="3399" y="8129"/>
                    <a:pt x="3663" y="8233"/>
                    <a:pt x="3933" y="8310"/>
                  </a:cubicBezTo>
                  <a:lnTo>
                    <a:pt x="4155" y="9419"/>
                  </a:lnTo>
                  <a:cubicBezTo>
                    <a:pt x="4197" y="9627"/>
                    <a:pt x="4377" y="9773"/>
                    <a:pt x="4592" y="9780"/>
                  </a:cubicBezTo>
                  <a:lnTo>
                    <a:pt x="5195" y="9780"/>
                  </a:lnTo>
                  <a:cubicBezTo>
                    <a:pt x="5404" y="9773"/>
                    <a:pt x="5591" y="9627"/>
                    <a:pt x="5632" y="9419"/>
                  </a:cubicBezTo>
                  <a:lnTo>
                    <a:pt x="5854" y="8310"/>
                  </a:lnTo>
                  <a:cubicBezTo>
                    <a:pt x="6125" y="8233"/>
                    <a:pt x="6389" y="8129"/>
                    <a:pt x="6631" y="7990"/>
                  </a:cubicBezTo>
                  <a:lnTo>
                    <a:pt x="7568" y="8615"/>
                  </a:lnTo>
                  <a:cubicBezTo>
                    <a:pt x="7644" y="8664"/>
                    <a:pt x="7730" y="8688"/>
                    <a:pt x="7814" y="8688"/>
                  </a:cubicBezTo>
                  <a:cubicBezTo>
                    <a:pt x="7931" y="8688"/>
                    <a:pt x="8045" y="8643"/>
                    <a:pt x="8129" y="8559"/>
                  </a:cubicBezTo>
                  <a:lnTo>
                    <a:pt x="8560" y="8129"/>
                  </a:lnTo>
                  <a:cubicBezTo>
                    <a:pt x="8712" y="7984"/>
                    <a:pt x="8733" y="7748"/>
                    <a:pt x="8615" y="7567"/>
                  </a:cubicBezTo>
                  <a:lnTo>
                    <a:pt x="7991" y="6631"/>
                  </a:lnTo>
                  <a:cubicBezTo>
                    <a:pt x="8129" y="6381"/>
                    <a:pt x="8234" y="6118"/>
                    <a:pt x="8310" y="5847"/>
                  </a:cubicBezTo>
                  <a:lnTo>
                    <a:pt x="9420" y="5625"/>
                  </a:lnTo>
                  <a:cubicBezTo>
                    <a:pt x="9628" y="5584"/>
                    <a:pt x="9773" y="5403"/>
                    <a:pt x="9780" y="5195"/>
                  </a:cubicBezTo>
                  <a:lnTo>
                    <a:pt x="9780" y="4585"/>
                  </a:lnTo>
                  <a:cubicBezTo>
                    <a:pt x="9780" y="4377"/>
                    <a:pt x="9628" y="4189"/>
                    <a:pt x="9420" y="4148"/>
                  </a:cubicBezTo>
                  <a:lnTo>
                    <a:pt x="8310" y="3926"/>
                  </a:lnTo>
                  <a:cubicBezTo>
                    <a:pt x="8234" y="3655"/>
                    <a:pt x="8129" y="3392"/>
                    <a:pt x="7991" y="3149"/>
                  </a:cubicBezTo>
                  <a:lnTo>
                    <a:pt x="8615" y="2206"/>
                  </a:lnTo>
                  <a:cubicBezTo>
                    <a:pt x="8733" y="2032"/>
                    <a:pt x="8712" y="1796"/>
                    <a:pt x="8560" y="1644"/>
                  </a:cubicBezTo>
                  <a:lnTo>
                    <a:pt x="8129" y="1221"/>
                  </a:lnTo>
                  <a:cubicBezTo>
                    <a:pt x="8046" y="1134"/>
                    <a:pt x="7934" y="1090"/>
                    <a:pt x="7821" y="1090"/>
                  </a:cubicBezTo>
                  <a:cubicBezTo>
                    <a:pt x="7735" y="1090"/>
                    <a:pt x="7649" y="1115"/>
                    <a:pt x="7575" y="1165"/>
                  </a:cubicBezTo>
                  <a:lnTo>
                    <a:pt x="6631" y="1790"/>
                  </a:lnTo>
                  <a:cubicBezTo>
                    <a:pt x="6389" y="1651"/>
                    <a:pt x="6125" y="1540"/>
                    <a:pt x="5854" y="1464"/>
                  </a:cubicBezTo>
                  <a:lnTo>
                    <a:pt x="5626" y="354"/>
                  </a:lnTo>
                  <a:cubicBezTo>
                    <a:pt x="5584" y="153"/>
                    <a:pt x="5404" y="0"/>
                    <a:pt x="5195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015;p41">
              <a:extLst>
                <a:ext uri="{FF2B5EF4-FFF2-40B4-BE49-F238E27FC236}">
                  <a16:creationId xmlns:a16="http://schemas.microsoft.com/office/drawing/2014/main" id="{36A7B47A-650E-4AA7-8D5C-19469C179E92}"/>
                </a:ext>
              </a:extLst>
            </p:cNvPr>
            <p:cNvSpPr/>
            <p:nvPr/>
          </p:nvSpPr>
          <p:spPr>
            <a:xfrm>
              <a:off x="2561391" y="2852034"/>
              <a:ext cx="131783" cy="112814"/>
            </a:xfrm>
            <a:custGeom>
              <a:avLst/>
              <a:gdLst/>
              <a:ahLst/>
              <a:cxnLst/>
              <a:rect l="l" t="t" r="r" b="b"/>
              <a:pathLst>
                <a:path w="5016" h="4294" extrusionOk="0">
                  <a:moveTo>
                    <a:pt x="2872" y="1"/>
                  </a:moveTo>
                  <a:cubicBezTo>
                    <a:pt x="958" y="1"/>
                    <a:pt x="1" y="2310"/>
                    <a:pt x="1353" y="3663"/>
                  </a:cubicBezTo>
                  <a:cubicBezTo>
                    <a:pt x="1791" y="4098"/>
                    <a:pt x="2328" y="4293"/>
                    <a:pt x="2855" y="4293"/>
                  </a:cubicBezTo>
                  <a:cubicBezTo>
                    <a:pt x="3958" y="4293"/>
                    <a:pt x="5016" y="3439"/>
                    <a:pt x="5016" y="2144"/>
                  </a:cubicBezTo>
                  <a:cubicBezTo>
                    <a:pt x="5016" y="958"/>
                    <a:pt x="4058" y="1"/>
                    <a:pt x="2872" y="1"/>
                  </a:cubicBezTo>
                  <a:close/>
                </a:path>
              </a:pathLst>
            </a:custGeom>
            <a:solidFill>
              <a:srgbClr val="DEE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016;p41">
              <a:extLst>
                <a:ext uri="{FF2B5EF4-FFF2-40B4-BE49-F238E27FC236}">
                  <a16:creationId xmlns:a16="http://schemas.microsoft.com/office/drawing/2014/main" id="{F4DEF893-B70B-4218-8B2B-B9B0BC4FF5C8}"/>
                </a:ext>
              </a:extLst>
            </p:cNvPr>
            <p:cNvSpPr/>
            <p:nvPr/>
          </p:nvSpPr>
          <p:spPr>
            <a:xfrm>
              <a:off x="2599302" y="2880277"/>
              <a:ext cx="65629" cy="56223"/>
            </a:xfrm>
            <a:custGeom>
              <a:avLst/>
              <a:gdLst/>
              <a:ahLst/>
              <a:cxnLst/>
              <a:rect l="l" t="t" r="r" b="b"/>
              <a:pathLst>
                <a:path w="2498" h="2140" extrusionOk="0">
                  <a:moveTo>
                    <a:pt x="1429" y="1"/>
                  </a:moveTo>
                  <a:cubicBezTo>
                    <a:pt x="479" y="1"/>
                    <a:pt x="0" y="1152"/>
                    <a:pt x="673" y="1825"/>
                  </a:cubicBezTo>
                  <a:cubicBezTo>
                    <a:pt x="891" y="2042"/>
                    <a:pt x="1158" y="2140"/>
                    <a:pt x="1420" y="2140"/>
                  </a:cubicBezTo>
                  <a:cubicBezTo>
                    <a:pt x="1970" y="2140"/>
                    <a:pt x="2497" y="1712"/>
                    <a:pt x="2497" y="1069"/>
                  </a:cubicBezTo>
                  <a:cubicBezTo>
                    <a:pt x="2497" y="479"/>
                    <a:pt x="2019" y="1"/>
                    <a:pt x="1429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017;p41">
              <a:extLst>
                <a:ext uri="{FF2B5EF4-FFF2-40B4-BE49-F238E27FC236}">
                  <a16:creationId xmlns:a16="http://schemas.microsoft.com/office/drawing/2014/main" id="{8723405E-9321-4385-A232-932661C7638A}"/>
                </a:ext>
              </a:extLst>
            </p:cNvPr>
            <p:cNvSpPr/>
            <p:nvPr/>
          </p:nvSpPr>
          <p:spPr>
            <a:xfrm>
              <a:off x="2677121" y="2948611"/>
              <a:ext cx="168775" cy="168958"/>
            </a:xfrm>
            <a:custGeom>
              <a:avLst/>
              <a:gdLst/>
              <a:ahLst/>
              <a:cxnLst/>
              <a:rect l="l" t="t" r="r" b="b"/>
              <a:pathLst>
                <a:path w="6424" h="6431" extrusionOk="0">
                  <a:moveTo>
                    <a:pt x="3017" y="1"/>
                  </a:moveTo>
                  <a:cubicBezTo>
                    <a:pt x="2879" y="1"/>
                    <a:pt x="2754" y="98"/>
                    <a:pt x="2733" y="237"/>
                  </a:cubicBezTo>
                  <a:lnTo>
                    <a:pt x="2587" y="965"/>
                  </a:lnTo>
                  <a:cubicBezTo>
                    <a:pt x="2407" y="1014"/>
                    <a:pt x="2234" y="1090"/>
                    <a:pt x="2067" y="1180"/>
                  </a:cubicBezTo>
                  <a:lnTo>
                    <a:pt x="1450" y="764"/>
                  </a:lnTo>
                  <a:cubicBezTo>
                    <a:pt x="1404" y="733"/>
                    <a:pt x="1350" y="718"/>
                    <a:pt x="1296" y="718"/>
                  </a:cubicBezTo>
                  <a:cubicBezTo>
                    <a:pt x="1218" y="718"/>
                    <a:pt x="1139" y="748"/>
                    <a:pt x="1082" y="805"/>
                  </a:cubicBezTo>
                  <a:lnTo>
                    <a:pt x="805" y="1083"/>
                  </a:lnTo>
                  <a:cubicBezTo>
                    <a:pt x="701" y="1180"/>
                    <a:pt x="687" y="1340"/>
                    <a:pt x="763" y="1451"/>
                  </a:cubicBezTo>
                  <a:lnTo>
                    <a:pt x="1179" y="2068"/>
                  </a:lnTo>
                  <a:cubicBezTo>
                    <a:pt x="1089" y="2234"/>
                    <a:pt x="1013" y="2408"/>
                    <a:pt x="964" y="2588"/>
                  </a:cubicBezTo>
                  <a:lnTo>
                    <a:pt x="236" y="2734"/>
                  </a:lnTo>
                  <a:cubicBezTo>
                    <a:pt x="97" y="2761"/>
                    <a:pt x="0" y="2879"/>
                    <a:pt x="0" y="3018"/>
                  </a:cubicBezTo>
                  <a:lnTo>
                    <a:pt x="0" y="3413"/>
                  </a:lnTo>
                  <a:cubicBezTo>
                    <a:pt x="0" y="3552"/>
                    <a:pt x="97" y="3670"/>
                    <a:pt x="236" y="3698"/>
                  </a:cubicBezTo>
                  <a:lnTo>
                    <a:pt x="964" y="3844"/>
                  </a:lnTo>
                  <a:cubicBezTo>
                    <a:pt x="1013" y="4024"/>
                    <a:pt x="1089" y="4197"/>
                    <a:pt x="1179" y="4364"/>
                  </a:cubicBezTo>
                  <a:lnTo>
                    <a:pt x="763" y="4981"/>
                  </a:lnTo>
                  <a:cubicBezTo>
                    <a:pt x="687" y="5092"/>
                    <a:pt x="701" y="5252"/>
                    <a:pt x="805" y="5349"/>
                  </a:cubicBezTo>
                  <a:lnTo>
                    <a:pt x="1082" y="5626"/>
                  </a:lnTo>
                  <a:cubicBezTo>
                    <a:pt x="1139" y="5683"/>
                    <a:pt x="1218" y="5714"/>
                    <a:pt x="1296" y="5714"/>
                  </a:cubicBezTo>
                  <a:cubicBezTo>
                    <a:pt x="1350" y="5714"/>
                    <a:pt x="1404" y="5699"/>
                    <a:pt x="1450" y="5668"/>
                  </a:cubicBezTo>
                  <a:lnTo>
                    <a:pt x="2067" y="5252"/>
                  </a:lnTo>
                  <a:cubicBezTo>
                    <a:pt x="2234" y="5342"/>
                    <a:pt x="2407" y="5418"/>
                    <a:pt x="2587" y="5467"/>
                  </a:cubicBezTo>
                  <a:lnTo>
                    <a:pt x="2733" y="6195"/>
                  </a:lnTo>
                  <a:cubicBezTo>
                    <a:pt x="2754" y="6334"/>
                    <a:pt x="2879" y="6431"/>
                    <a:pt x="3017" y="6431"/>
                  </a:cubicBezTo>
                  <a:lnTo>
                    <a:pt x="3413" y="6431"/>
                  </a:lnTo>
                  <a:cubicBezTo>
                    <a:pt x="3552" y="6431"/>
                    <a:pt x="3669" y="6334"/>
                    <a:pt x="3697" y="6195"/>
                  </a:cubicBezTo>
                  <a:lnTo>
                    <a:pt x="3843" y="5467"/>
                  </a:lnTo>
                  <a:cubicBezTo>
                    <a:pt x="4023" y="5418"/>
                    <a:pt x="4197" y="5342"/>
                    <a:pt x="4356" y="5252"/>
                  </a:cubicBezTo>
                  <a:lnTo>
                    <a:pt x="4980" y="5668"/>
                  </a:lnTo>
                  <a:cubicBezTo>
                    <a:pt x="5027" y="5697"/>
                    <a:pt x="5080" y="5711"/>
                    <a:pt x="5134" y="5711"/>
                  </a:cubicBezTo>
                  <a:cubicBezTo>
                    <a:pt x="5209" y="5711"/>
                    <a:pt x="5284" y="5683"/>
                    <a:pt x="5341" y="5626"/>
                  </a:cubicBezTo>
                  <a:lnTo>
                    <a:pt x="5625" y="5342"/>
                  </a:lnTo>
                  <a:cubicBezTo>
                    <a:pt x="5723" y="5245"/>
                    <a:pt x="5736" y="5092"/>
                    <a:pt x="5660" y="4974"/>
                  </a:cubicBezTo>
                  <a:lnTo>
                    <a:pt x="5251" y="4357"/>
                  </a:lnTo>
                  <a:cubicBezTo>
                    <a:pt x="5341" y="4190"/>
                    <a:pt x="5410" y="4024"/>
                    <a:pt x="5466" y="3844"/>
                  </a:cubicBezTo>
                  <a:lnTo>
                    <a:pt x="6194" y="3698"/>
                  </a:lnTo>
                  <a:cubicBezTo>
                    <a:pt x="6326" y="3670"/>
                    <a:pt x="6423" y="3552"/>
                    <a:pt x="6423" y="3413"/>
                  </a:cubicBezTo>
                  <a:lnTo>
                    <a:pt x="6423" y="3018"/>
                  </a:lnTo>
                  <a:cubicBezTo>
                    <a:pt x="6423" y="2879"/>
                    <a:pt x="6333" y="2761"/>
                    <a:pt x="6194" y="2734"/>
                  </a:cubicBezTo>
                  <a:lnTo>
                    <a:pt x="5466" y="2588"/>
                  </a:lnTo>
                  <a:cubicBezTo>
                    <a:pt x="5417" y="2408"/>
                    <a:pt x="5348" y="2234"/>
                    <a:pt x="5251" y="2068"/>
                  </a:cubicBezTo>
                  <a:lnTo>
                    <a:pt x="5667" y="1451"/>
                  </a:lnTo>
                  <a:cubicBezTo>
                    <a:pt x="5743" y="1340"/>
                    <a:pt x="5729" y="1180"/>
                    <a:pt x="5632" y="1083"/>
                  </a:cubicBezTo>
                  <a:lnTo>
                    <a:pt x="5348" y="805"/>
                  </a:lnTo>
                  <a:cubicBezTo>
                    <a:pt x="5291" y="748"/>
                    <a:pt x="5214" y="718"/>
                    <a:pt x="5137" y="718"/>
                  </a:cubicBezTo>
                  <a:cubicBezTo>
                    <a:pt x="5083" y="718"/>
                    <a:pt x="5029" y="733"/>
                    <a:pt x="4980" y="764"/>
                  </a:cubicBezTo>
                  <a:lnTo>
                    <a:pt x="4363" y="1180"/>
                  </a:lnTo>
                  <a:cubicBezTo>
                    <a:pt x="4197" y="1090"/>
                    <a:pt x="4030" y="1014"/>
                    <a:pt x="3850" y="965"/>
                  </a:cubicBezTo>
                  <a:lnTo>
                    <a:pt x="3704" y="237"/>
                  </a:lnTo>
                  <a:cubicBezTo>
                    <a:pt x="3676" y="98"/>
                    <a:pt x="3558" y="1"/>
                    <a:pt x="34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018;p41">
              <a:extLst>
                <a:ext uri="{FF2B5EF4-FFF2-40B4-BE49-F238E27FC236}">
                  <a16:creationId xmlns:a16="http://schemas.microsoft.com/office/drawing/2014/main" id="{7EE81F6B-F934-494B-92AD-F6CB91B9C540}"/>
                </a:ext>
              </a:extLst>
            </p:cNvPr>
            <p:cNvSpPr/>
            <p:nvPr/>
          </p:nvSpPr>
          <p:spPr>
            <a:xfrm>
              <a:off x="2705180" y="2990910"/>
              <a:ext cx="98601" cy="84466"/>
            </a:xfrm>
            <a:custGeom>
              <a:avLst/>
              <a:gdLst/>
              <a:ahLst/>
              <a:cxnLst/>
              <a:rect l="l" t="t" r="r" b="b"/>
              <a:pathLst>
                <a:path w="3753" h="3215" extrusionOk="0">
                  <a:moveTo>
                    <a:pt x="2144" y="0"/>
                  </a:moveTo>
                  <a:cubicBezTo>
                    <a:pt x="715" y="0"/>
                    <a:pt x="0" y="1727"/>
                    <a:pt x="1013" y="2740"/>
                  </a:cubicBezTo>
                  <a:cubicBezTo>
                    <a:pt x="1341" y="3068"/>
                    <a:pt x="1743" y="3215"/>
                    <a:pt x="2138" y="3215"/>
                  </a:cubicBezTo>
                  <a:cubicBezTo>
                    <a:pt x="2963" y="3215"/>
                    <a:pt x="3753" y="2573"/>
                    <a:pt x="3753" y="1602"/>
                  </a:cubicBezTo>
                  <a:cubicBezTo>
                    <a:pt x="3753" y="721"/>
                    <a:pt x="3031" y="0"/>
                    <a:pt x="2144" y="0"/>
                  </a:cubicBezTo>
                  <a:close/>
                </a:path>
              </a:pathLst>
            </a:custGeom>
            <a:solidFill>
              <a:srgbClr val="BAC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019;p41">
              <a:extLst>
                <a:ext uri="{FF2B5EF4-FFF2-40B4-BE49-F238E27FC236}">
                  <a16:creationId xmlns:a16="http://schemas.microsoft.com/office/drawing/2014/main" id="{02DA122B-9EED-4997-8313-F3E3B68FAF8C}"/>
                </a:ext>
              </a:extLst>
            </p:cNvPr>
            <p:cNvSpPr/>
            <p:nvPr/>
          </p:nvSpPr>
          <p:spPr>
            <a:xfrm>
              <a:off x="2727774" y="3007856"/>
              <a:ext cx="59061" cy="50601"/>
            </a:xfrm>
            <a:custGeom>
              <a:avLst/>
              <a:gdLst/>
              <a:ahLst/>
              <a:cxnLst/>
              <a:rect l="l" t="t" r="r" b="b"/>
              <a:pathLst>
                <a:path w="2248" h="1926" extrusionOk="0">
                  <a:moveTo>
                    <a:pt x="1284" y="0"/>
                  </a:moveTo>
                  <a:cubicBezTo>
                    <a:pt x="430" y="0"/>
                    <a:pt x="0" y="1034"/>
                    <a:pt x="604" y="1644"/>
                  </a:cubicBezTo>
                  <a:cubicBezTo>
                    <a:pt x="801" y="1839"/>
                    <a:pt x="1041" y="1926"/>
                    <a:pt x="1277" y="1926"/>
                  </a:cubicBezTo>
                  <a:cubicBezTo>
                    <a:pt x="1773" y="1926"/>
                    <a:pt x="2248" y="1540"/>
                    <a:pt x="2248" y="957"/>
                  </a:cubicBezTo>
                  <a:cubicBezTo>
                    <a:pt x="2248" y="430"/>
                    <a:pt x="1818" y="0"/>
                    <a:pt x="1284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7EEAAA4-58BB-4EB7-AFBD-4CBB011EF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67613"/>
              </p:ext>
            </p:extLst>
          </p:nvPr>
        </p:nvGraphicFramePr>
        <p:xfrm>
          <a:off x="832921" y="1448054"/>
          <a:ext cx="6957060" cy="308609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19020">
                  <a:extLst>
                    <a:ext uri="{9D8B030D-6E8A-4147-A177-3AD203B41FA5}">
                      <a16:colId xmlns:a16="http://schemas.microsoft.com/office/drawing/2014/main" val="28477940"/>
                    </a:ext>
                  </a:extLst>
                </a:gridCol>
                <a:gridCol w="2319020">
                  <a:extLst>
                    <a:ext uri="{9D8B030D-6E8A-4147-A177-3AD203B41FA5}">
                      <a16:colId xmlns:a16="http://schemas.microsoft.com/office/drawing/2014/main" val="2995273947"/>
                    </a:ext>
                  </a:extLst>
                </a:gridCol>
                <a:gridCol w="2319020">
                  <a:extLst>
                    <a:ext uri="{9D8B030D-6E8A-4147-A177-3AD203B41FA5}">
                      <a16:colId xmlns:a16="http://schemas.microsoft.com/office/drawing/2014/main" val="1864953637"/>
                    </a:ext>
                  </a:extLst>
                </a:gridCol>
              </a:tblGrid>
              <a:tr h="46650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Naïve Bayes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Precision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Recall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65491"/>
                  </a:ext>
                </a:extLst>
              </a:tr>
              <a:tr h="4365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</a:rPr>
                        <a:t>0.466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</a:rPr>
                        <a:t>0.186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1344"/>
                  </a:ext>
                </a:extLst>
              </a:tr>
              <a:tr h="4365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0.564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0.797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91995"/>
                  </a:ext>
                </a:extLst>
              </a:tr>
              <a:tr h="4365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0.385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0.502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12656"/>
                  </a:ext>
                </a:extLst>
              </a:tr>
              <a:tr h="4365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0.391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0.603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340399"/>
                  </a:ext>
                </a:extLst>
              </a:tr>
              <a:tr h="4365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0.3497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0.265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38109"/>
                  </a:ext>
                </a:extLst>
              </a:tr>
              <a:tr h="4365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0.5810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0.403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905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88F018-CE19-4988-8707-5B4C5AE611F3}"/>
              </a:ext>
            </a:extLst>
          </p:cNvPr>
          <p:cNvSpPr txBox="1"/>
          <p:nvPr/>
        </p:nvSpPr>
        <p:spPr>
          <a:xfrm>
            <a:off x="832921" y="1047944"/>
            <a:ext cx="2692290" cy="4001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Accuracy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0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47.5%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60EE6-84EE-48A9-8F54-2C41E64D3E13}"/>
              </a:ext>
            </a:extLst>
          </p:cNvPr>
          <p:cNvSpPr txBox="1"/>
          <p:nvPr/>
        </p:nvSpPr>
        <p:spPr>
          <a:xfrm>
            <a:off x="832921" y="638251"/>
            <a:ext cx="231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483268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1639572" y="471805"/>
            <a:ext cx="6747600" cy="5354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Naïve Bayes </a:t>
            </a:r>
            <a:endParaRPr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6" name="Google Shape;346;p22"/>
          <p:cNvSpPr txBox="1">
            <a:spLocks noGrp="1"/>
          </p:cNvSpPr>
          <p:nvPr>
            <p:ph type="subTitle" idx="1"/>
          </p:nvPr>
        </p:nvSpPr>
        <p:spPr>
          <a:xfrm>
            <a:off x="720000" y="312349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BBB207-EA16-4DEB-82AC-FD28FA09F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572" y="1292945"/>
            <a:ext cx="5511888" cy="31886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A084E2-F6F2-421E-A12D-DB2F81E29E46}"/>
              </a:ext>
            </a:extLst>
          </p:cNvPr>
          <p:cNvSpPr txBox="1"/>
          <p:nvPr/>
        </p:nvSpPr>
        <p:spPr>
          <a:xfrm>
            <a:off x="1639572" y="892835"/>
            <a:ext cx="3974049" cy="4001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Area under the curve: 0.6196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307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476160" y="2646973"/>
            <a:ext cx="1004706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SUPPORT VECTOR MACHINE </a:t>
            </a:r>
            <a:endParaRPr dirty="0"/>
          </a:p>
        </p:txBody>
      </p:sp>
      <p:cxnSp>
        <p:nvCxnSpPr>
          <p:cNvPr id="347" name="Google Shape;347;p22"/>
          <p:cNvCxnSpPr>
            <a:cxnSpLocks/>
          </p:cNvCxnSpPr>
          <p:nvPr/>
        </p:nvCxnSpPr>
        <p:spPr>
          <a:xfrm>
            <a:off x="731625" y="3745838"/>
            <a:ext cx="1043835" cy="393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23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7EEAAA4-58BB-4EB7-AFBD-4CBB011EF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972114"/>
              </p:ext>
            </p:extLst>
          </p:nvPr>
        </p:nvGraphicFramePr>
        <p:xfrm>
          <a:off x="1194828" y="1409701"/>
          <a:ext cx="6652260" cy="304322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24592">
                  <a:extLst>
                    <a:ext uri="{9D8B030D-6E8A-4147-A177-3AD203B41FA5}">
                      <a16:colId xmlns:a16="http://schemas.microsoft.com/office/drawing/2014/main" val="28477940"/>
                    </a:ext>
                  </a:extLst>
                </a:gridCol>
                <a:gridCol w="2269476">
                  <a:extLst>
                    <a:ext uri="{9D8B030D-6E8A-4147-A177-3AD203B41FA5}">
                      <a16:colId xmlns:a16="http://schemas.microsoft.com/office/drawing/2014/main" val="2995273947"/>
                    </a:ext>
                  </a:extLst>
                </a:gridCol>
                <a:gridCol w="2258192">
                  <a:extLst>
                    <a:ext uri="{9D8B030D-6E8A-4147-A177-3AD203B41FA5}">
                      <a16:colId xmlns:a16="http://schemas.microsoft.com/office/drawing/2014/main" val="1864953637"/>
                    </a:ext>
                  </a:extLst>
                </a:gridCol>
              </a:tblGrid>
              <a:tr h="4600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Precision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Recall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65491"/>
                  </a:ext>
                </a:extLst>
              </a:tr>
              <a:tr h="4305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</a:rPr>
                        <a:t>0.2612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</a:rPr>
                        <a:t>0.248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1344"/>
                  </a:ext>
                </a:extLst>
              </a:tr>
              <a:tr h="4305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0.684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0.6111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91995"/>
                  </a:ext>
                </a:extLst>
              </a:tr>
              <a:tr h="4305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0.353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12656"/>
                  </a:ext>
                </a:extLst>
              </a:tr>
              <a:tr h="4305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0.323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0.4948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340399"/>
                  </a:ext>
                </a:extLst>
              </a:tr>
              <a:tr h="4305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0.292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0.273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38109"/>
                  </a:ext>
                </a:extLst>
              </a:tr>
              <a:tr h="4305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0.448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0.389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90565"/>
                  </a:ext>
                </a:extLst>
              </a:tr>
            </a:tbl>
          </a:graphicData>
        </a:graphic>
      </p:graphicFrame>
      <p:sp>
        <p:nvSpPr>
          <p:cNvPr id="7" name="Google Shape;345;p22">
            <a:extLst>
              <a:ext uri="{FF2B5EF4-FFF2-40B4-BE49-F238E27FC236}">
                <a16:creationId xmlns:a16="http://schemas.microsoft.com/office/drawing/2014/main" id="{16BFD2FD-C5A3-421D-BB84-F28CD1E87A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4828" y="483350"/>
            <a:ext cx="4082460" cy="6139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Support Vector Machine </a:t>
            </a:r>
            <a:endParaRPr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448D2-A516-46A4-B1B4-993389CAD116}"/>
              </a:ext>
            </a:extLst>
          </p:cNvPr>
          <p:cNvSpPr txBox="1"/>
          <p:nvPr/>
        </p:nvSpPr>
        <p:spPr>
          <a:xfrm>
            <a:off x="1194828" y="998789"/>
            <a:ext cx="2442810" cy="4001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Accuracy : 38.9%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27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2065020" y="244153"/>
            <a:ext cx="4813980" cy="5125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Support Vector Machine </a:t>
            </a:r>
            <a:endParaRPr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6" name="Google Shape;346;p22"/>
          <p:cNvSpPr txBox="1">
            <a:spLocks noGrp="1"/>
          </p:cNvSpPr>
          <p:nvPr>
            <p:ph type="subTitle" idx="1"/>
          </p:nvPr>
        </p:nvSpPr>
        <p:spPr>
          <a:xfrm>
            <a:off x="720000" y="312349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A084E2-F6F2-421E-A12D-DB2F81E29E46}"/>
              </a:ext>
            </a:extLst>
          </p:cNvPr>
          <p:cNvSpPr txBox="1"/>
          <p:nvPr/>
        </p:nvSpPr>
        <p:spPr>
          <a:xfrm>
            <a:off x="2065020" y="756730"/>
            <a:ext cx="3556551" cy="38472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sz="1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Area under the curve: 0.6196</a:t>
            </a:r>
            <a:endParaRPr lang="en-US" sz="19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11FA87-7B95-4705-B40F-8F7C59F6F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020" y="1128589"/>
            <a:ext cx="5280660" cy="357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54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430440" y="1877353"/>
            <a:ext cx="1004706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 </a:t>
            </a:r>
            <a:endParaRPr dirty="0"/>
          </a:p>
        </p:txBody>
      </p:sp>
      <p:cxnSp>
        <p:nvCxnSpPr>
          <p:cNvPr id="347" name="Google Shape;347;p22"/>
          <p:cNvCxnSpPr>
            <a:cxnSpLocks/>
          </p:cNvCxnSpPr>
          <p:nvPr/>
        </p:nvCxnSpPr>
        <p:spPr>
          <a:xfrm>
            <a:off x="583507" y="2980153"/>
            <a:ext cx="1043835" cy="393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183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7EEAAA4-58BB-4EB7-AFBD-4CBB011EF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05212"/>
              </p:ext>
            </p:extLst>
          </p:nvPr>
        </p:nvGraphicFramePr>
        <p:xfrm>
          <a:off x="1016028" y="1262921"/>
          <a:ext cx="6637020" cy="302689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58601">
                  <a:extLst>
                    <a:ext uri="{9D8B030D-6E8A-4147-A177-3AD203B41FA5}">
                      <a16:colId xmlns:a16="http://schemas.microsoft.com/office/drawing/2014/main" val="28477940"/>
                    </a:ext>
                  </a:extLst>
                </a:gridCol>
                <a:gridCol w="2544793">
                  <a:extLst>
                    <a:ext uri="{9D8B030D-6E8A-4147-A177-3AD203B41FA5}">
                      <a16:colId xmlns:a16="http://schemas.microsoft.com/office/drawing/2014/main" val="2995273947"/>
                    </a:ext>
                  </a:extLst>
                </a:gridCol>
                <a:gridCol w="2133626">
                  <a:extLst>
                    <a:ext uri="{9D8B030D-6E8A-4147-A177-3AD203B41FA5}">
                      <a16:colId xmlns:a16="http://schemas.microsoft.com/office/drawing/2014/main" val="1864953637"/>
                    </a:ext>
                  </a:extLst>
                </a:gridCol>
              </a:tblGrid>
              <a:tr h="4575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Precision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Recall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65491"/>
                  </a:ext>
                </a:extLst>
              </a:tr>
              <a:tr h="428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</a:rPr>
                        <a:t>0.459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</a:rPr>
                        <a:t>0.310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1344"/>
                  </a:ext>
                </a:extLst>
              </a:tr>
              <a:tr h="428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0.5611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0.710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91995"/>
                  </a:ext>
                </a:extLst>
              </a:tr>
              <a:tr h="428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0.445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12656"/>
                  </a:ext>
                </a:extLst>
              </a:tr>
              <a:tr h="428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0.421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0.649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340399"/>
                  </a:ext>
                </a:extLst>
              </a:tr>
              <a:tr h="428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0.474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0.277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38109"/>
                  </a:ext>
                </a:extLst>
              </a:tr>
              <a:tr h="428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0.502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0.539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90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3EDFF4B-E302-4C64-AC78-DABC84735FD9}"/>
              </a:ext>
            </a:extLst>
          </p:cNvPr>
          <p:cNvSpPr txBox="1"/>
          <p:nvPr/>
        </p:nvSpPr>
        <p:spPr>
          <a:xfrm>
            <a:off x="1013116" y="862811"/>
            <a:ext cx="2442810" cy="4001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Accuracy : 46.0%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Google Shape;345;p22">
            <a:extLst>
              <a:ext uri="{FF2B5EF4-FFF2-40B4-BE49-F238E27FC236}">
                <a16:creationId xmlns:a16="http://schemas.microsoft.com/office/drawing/2014/main" id="{03D5185D-99BF-4833-AAAA-0EE8775A5F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3116" y="248844"/>
            <a:ext cx="4082460" cy="6139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Random Forest </a:t>
            </a:r>
            <a:endParaRPr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889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2148840" y="174629"/>
            <a:ext cx="2515059" cy="5272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Random Forest </a:t>
            </a:r>
            <a:endParaRPr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6" name="Google Shape;346;p22"/>
          <p:cNvSpPr txBox="1">
            <a:spLocks noGrp="1"/>
          </p:cNvSpPr>
          <p:nvPr>
            <p:ph type="subTitle" idx="1"/>
          </p:nvPr>
        </p:nvSpPr>
        <p:spPr>
          <a:xfrm>
            <a:off x="720000" y="312349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A084E2-F6F2-421E-A12D-DB2F81E29E46}"/>
              </a:ext>
            </a:extLst>
          </p:cNvPr>
          <p:cNvSpPr txBox="1"/>
          <p:nvPr/>
        </p:nvSpPr>
        <p:spPr>
          <a:xfrm>
            <a:off x="2148840" y="708998"/>
            <a:ext cx="3472732" cy="38472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sz="1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Area under the curve: 0.631</a:t>
            </a:r>
            <a:endParaRPr lang="en-US" sz="19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9FE107-BA74-4C68-9360-C4721DDA8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840" y="1093719"/>
            <a:ext cx="5457802" cy="362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91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543910" y="494563"/>
            <a:ext cx="4478847" cy="586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HYPOTHESIS TESTING 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85ED50-E37E-494A-9711-68F2D538D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10" y="1081478"/>
            <a:ext cx="5464066" cy="29805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94A70C-2A93-4AB9-A36A-AE97292471C2}"/>
              </a:ext>
            </a:extLst>
          </p:cNvPr>
          <p:cNvSpPr txBox="1"/>
          <p:nvPr/>
        </p:nvSpPr>
        <p:spPr>
          <a:xfrm>
            <a:off x="6234258" y="2217807"/>
            <a:ext cx="2451538" cy="70788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0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ANOVA TEST</a:t>
            </a:r>
          </a:p>
          <a:p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 value : </a:t>
            </a:r>
            <a:r>
              <a:rPr lang="en-US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&lt;2e-16 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714CA0-A206-4E6B-8700-FAE571D9B79E}"/>
              </a:ext>
            </a:extLst>
          </p:cNvPr>
          <p:cNvSpPr txBox="1"/>
          <p:nvPr/>
        </p:nvSpPr>
        <p:spPr>
          <a:xfrm>
            <a:off x="543910" y="4062022"/>
            <a:ext cx="4131457" cy="70788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0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Reject Null Hypothesis : </a:t>
            </a:r>
          </a:p>
          <a:p>
            <a:r>
              <a:rPr lang="en-US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Results are statistically significant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>
            <a:spLocks noGrp="1"/>
          </p:cNvSpPr>
          <p:nvPr>
            <p:ph type="title"/>
          </p:nvPr>
        </p:nvSpPr>
        <p:spPr>
          <a:xfrm>
            <a:off x="34263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Josefin Sans"/>
                <a:ea typeface="Josefin Sans"/>
                <a:cs typeface="Josefin Sans"/>
                <a:sym typeface="Josefin Sans"/>
              </a:rPr>
              <a:t>ANALYSIS 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36" name="Google Shape;336;p21"/>
          <p:cNvSpPr txBox="1">
            <a:spLocks noGrp="1"/>
          </p:cNvSpPr>
          <p:nvPr>
            <p:ph type="subTitle" idx="1"/>
          </p:nvPr>
        </p:nvSpPr>
        <p:spPr>
          <a:xfrm>
            <a:off x="426721" y="2652057"/>
            <a:ext cx="8512053" cy="1204800"/>
          </a:xfrm>
          <a:prstGeom prst="rect">
            <a:avLst/>
          </a:prstGeom>
        </p:spPr>
        <p:txBody>
          <a:bodyPr spcFirstLastPara="1" wrap="square" lIns="91425" tIns="198000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Models for image classification of distinct places </a:t>
            </a:r>
            <a:endParaRPr dirty="0"/>
          </a:p>
        </p:txBody>
      </p:sp>
      <p:cxnSp>
        <p:nvCxnSpPr>
          <p:cNvPr id="337" name="Google Shape;337;p21"/>
          <p:cNvCxnSpPr/>
          <p:nvPr/>
        </p:nvCxnSpPr>
        <p:spPr>
          <a:xfrm>
            <a:off x="7889709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DE6EFA-9624-4D98-ABA1-CA07EAC7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08" y="2107800"/>
            <a:ext cx="4903384" cy="927900"/>
          </a:xfrm>
        </p:spPr>
        <p:txBody>
          <a:bodyPr/>
          <a:lstStyle/>
          <a:p>
            <a:pPr algn="ctr"/>
            <a:r>
              <a:rPr lang="en-US" sz="6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97684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>
            <a:spLocks noGrp="1"/>
          </p:cNvSpPr>
          <p:nvPr>
            <p:ph type="title"/>
          </p:nvPr>
        </p:nvSpPr>
        <p:spPr>
          <a:xfrm>
            <a:off x="5065675" y="532025"/>
            <a:ext cx="33582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MODEL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57" name="Google Shape;357;p23"/>
          <p:cNvSpPr txBox="1">
            <a:spLocks noGrp="1"/>
          </p:cNvSpPr>
          <p:nvPr>
            <p:ph type="subTitle" idx="3"/>
          </p:nvPr>
        </p:nvSpPr>
        <p:spPr>
          <a:xfrm>
            <a:off x="2373300" y="2608885"/>
            <a:ext cx="21987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Support Vector Machine</a:t>
            </a:r>
            <a:endParaRPr dirty="0"/>
          </a:p>
        </p:txBody>
      </p:sp>
      <p:sp>
        <p:nvSpPr>
          <p:cNvPr id="358" name="Google Shape;358;p23"/>
          <p:cNvSpPr txBox="1">
            <a:spLocks noGrp="1"/>
          </p:cNvSpPr>
          <p:nvPr>
            <p:ph type="subTitle" idx="4"/>
          </p:nvPr>
        </p:nvSpPr>
        <p:spPr>
          <a:xfrm>
            <a:off x="2543742" y="2127164"/>
            <a:ext cx="21987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B.</a:t>
            </a:r>
            <a:endParaRPr dirty="0"/>
          </a:p>
        </p:txBody>
      </p:sp>
      <p:sp>
        <p:nvSpPr>
          <p:cNvPr id="359" name="Google Shape;359;p23"/>
          <p:cNvSpPr txBox="1">
            <a:spLocks noGrp="1"/>
          </p:cNvSpPr>
          <p:nvPr>
            <p:ph type="subTitle" idx="5"/>
          </p:nvPr>
        </p:nvSpPr>
        <p:spPr>
          <a:xfrm>
            <a:off x="4742442" y="2661389"/>
            <a:ext cx="21987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Naïve Bayes </a:t>
            </a:r>
            <a:endParaRPr dirty="0"/>
          </a:p>
        </p:txBody>
      </p:sp>
      <p:sp>
        <p:nvSpPr>
          <p:cNvPr id="360" name="Google Shape;360;p23"/>
          <p:cNvSpPr txBox="1">
            <a:spLocks noGrp="1"/>
          </p:cNvSpPr>
          <p:nvPr>
            <p:ph type="subTitle" idx="6"/>
          </p:nvPr>
        </p:nvSpPr>
        <p:spPr>
          <a:xfrm>
            <a:off x="4871067" y="2071327"/>
            <a:ext cx="21987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C.</a:t>
            </a:r>
            <a:endParaRPr dirty="0"/>
          </a:p>
        </p:txBody>
      </p:sp>
      <p:sp>
        <p:nvSpPr>
          <p:cNvPr id="361" name="Google Shape;361;p23"/>
          <p:cNvSpPr txBox="1">
            <a:spLocks noGrp="1"/>
          </p:cNvSpPr>
          <p:nvPr>
            <p:ph type="subTitle" idx="1"/>
          </p:nvPr>
        </p:nvSpPr>
        <p:spPr>
          <a:xfrm>
            <a:off x="216417" y="2666227"/>
            <a:ext cx="21987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Deep Learning </a:t>
            </a:r>
            <a:endParaRPr dirty="0"/>
          </a:p>
        </p:txBody>
      </p:sp>
      <p:sp>
        <p:nvSpPr>
          <p:cNvPr id="362" name="Google Shape;362;p23"/>
          <p:cNvSpPr txBox="1">
            <a:spLocks noGrp="1"/>
          </p:cNvSpPr>
          <p:nvPr>
            <p:ph type="subTitle" idx="2"/>
          </p:nvPr>
        </p:nvSpPr>
        <p:spPr>
          <a:xfrm>
            <a:off x="216417" y="2117130"/>
            <a:ext cx="21987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A.</a:t>
            </a:r>
            <a:endParaRPr/>
          </a:p>
        </p:txBody>
      </p:sp>
      <p:cxnSp>
        <p:nvCxnSpPr>
          <p:cNvPr id="363" name="Google Shape;363;p23"/>
          <p:cNvCxnSpPr/>
          <p:nvPr/>
        </p:nvCxnSpPr>
        <p:spPr>
          <a:xfrm>
            <a:off x="315226" y="2566980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23"/>
          <p:cNvCxnSpPr/>
          <p:nvPr/>
        </p:nvCxnSpPr>
        <p:spPr>
          <a:xfrm>
            <a:off x="2583804" y="2513972"/>
            <a:ext cx="3852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23"/>
          <p:cNvCxnSpPr/>
          <p:nvPr/>
        </p:nvCxnSpPr>
        <p:spPr>
          <a:xfrm>
            <a:off x="4919215" y="2513972"/>
            <a:ext cx="4191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60;p23">
            <a:extLst>
              <a:ext uri="{FF2B5EF4-FFF2-40B4-BE49-F238E27FC236}">
                <a16:creationId xmlns:a16="http://schemas.microsoft.com/office/drawing/2014/main" id="{15D5EE50-F8FD-4A98-9534-96A7BDD4AFD9}"/>
              </a:ext>
            </a:extLst>
          </p:cNvPr>
          <p:cNvSpPr txBox="1">
            <a:spLocks/>
          </p:cNvSpPr>
          <p:nvPr/>
        </p:nvSpPr>
        <p:spPr>
          <a:xfrm>
            <a:off x="7218583" y="2066489"/>
            <a:ext cx="21987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D.</a:t>
            </a:r>
          </a:p>
        </p:txBody>
      </p:sp>
      <p:cxnSp>
        <p:nvCxnSpPr>
          <p:cNvPr id="16" name="Google Shape;365;p23">
            <a:extLst>
              <a:ext uri="{FF2B5EF4-FFF2-40B4-BE49-F238E27FC236}">
                <a16:creationId xmlns:a16="http://schemas.microsoft.com/office/drawing/2014/main" id="{3D92D318-F093-40D2-AC65-A45DDE8194C3}"/>
              </a:ext>
            </a:extLst>
          </p:cNvPr>
          <p:cNvCxnSpPr/>
          <p:nvPr/>
        </p:nvCxnSpPr>
        <p:spPr>
          <a:xfrm>
            <a:off x="7271476" y="2513972"/>
            <a:ext cx="4191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359;p23">
            <a:extLst>
              <a:ext uri="{FF2B5EF4-FFF2-40B4-BE49-F238E27FC236}">
                <a16:creationId xmlns:a16="http://schemas.microsoft.com/office/drawing/2014/main" id="{66AC1319-4C3F-4903-9E29-D02F12E24934}"/>
              </a:ext>
            </a:extLst>
          </p:cNvPr>
          <p:cNvSpPr txBox="1">
            <a:spLocks/>
          </p:cNvSpPr>
          <p:nvPr/>
        </p:nvSpPr>
        <p:spPr>
          <a:xfrm>
            <a:off x="7115882" y="2668880"/>
            <a:ext cx="2198700" cy="1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Random Forest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"/>
          <p:cNvSpPr txBox="1"/>
          <p:nvPr/>
        </p:nvSpPr>
        <p:spPr>
          <a:xfrm>
            <a:off x="5850835" y="1770229"/>
            <a:ext cx="224719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980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dirty="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rPr>
              <a:t>Label Data  </a:t>
            </a:r>
            <a:endParaRPr sz="3000" dirty="0">
              <a:solidFill>
                <a:srgbClr val="F3F3F3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374" name="Google Shape;374;p24"/>
          <p:cNvSpPr txBox="1"/>
          <p:nvPr/>
        </p:nvSpPr>
        <p:spPr>
          <a:xfrm>
            <a:off x="4960442" y="3292468"/>
            <a:ext cx="3274234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980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dirty="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rPr>
              <a:t>One Hot Encoding</a:t>
            </a:r>
            <a:endParaRPr sz="3000" dirty="0">
              <a:solidFill>
                <a:srgbClr val="F3F3F3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375" name="Google Shape;375;p24"/>
          <p:cNvSpPr txBox="1"/>
          <p:nvPr/>
        </p:nvSpPr>
        <p:spPr>
          <a:xfrm>
            <a:off x="4213287" y="2513189"/>
            <a:ext cx="4062738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980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dirty="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rPr>
              <a:t>Prepare Train Data </a:t>
            </a:r>
            <a:endParaRPr sz="3000" dirty="0">
              <a:solidFill>
                <a:srgbClr val="F3F3F3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376" name="Google Shape;376;p24"/>
          <p:cNvSpPr/>
          <p:nvPr/>
        </p:nvSpPr>
        <p:spPr>
          <a:xfrm>
            <a:off x="8249475" y="1809225"/>
            <a:ext cx="53100" cy="4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4"/>
          <p:cNvSpPr/>
          <p:nvPr/>
        </p:nvSpPr>
        <p:spPr>
          <a:xfrm>
            <a:off x="8249475" y="2571210"/>
            <a:ext cx="53100" cy="4215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4"/>
          <p:cNvSpPr/>
          <p:nvPr/>
        </p:nvSpPr>
        <p:spPr>
          <a:xfrm>
            <a:off x="8249475" y="3333176"/>
            <a:ext cx="53100" cy="421500"/>
          </a:xfrm>
          <a:prstGeom prst="rect">
            <a:avLst/>
          </a:prstGeom>
          <a:solidFill>
            <a:srgbClr val="FF55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4"/>
          <p:cNvSpPr txBox="1">
            <a:spLocks noGrp="1"/>
          </p:cNvSpPr>
          <p:nvPr>
            <p:ph type="title"/>
          </p:nvPr>
        </p:nvSpPr>
        <p:spPr>
          <a:xfrm>
            <a:off x="1917580" y="289652"/>
            <a:ext cx="64608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PREPARATION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816EC5-9D53-45B2-8135-4C81C2D5D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71" y="1386343"/>
            <a:ext cx="4649521" cy="32526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6"/>
          <p:cNvSpPr txBox="1">
            <a:spLocks noGrp="1"/>
          </p:cNvSpPr>
          <p:nvPr>
            <p:ph type="subTitle" idx="1"/>
          </p:nvPr>
        </p:nvSpPr>
        <p:spPr>
          <a:xfrm>
            <a:off x="720025" y="3141475"/>
            <a:ext cx="21387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1. Build the Model </a:t>
            </a:r>
            <a:r>
              <a:rPr lang="en" dirty="0"/>
              <a:t> </a:t>
            </a:r>
            <a:endParaRPr dirty="0"/>
          </a:p>
        </p:txBody>
      </p:sp>
      <p:sp>
        <p:nvSpPr>
          <p:cNvPr id="404" name="Google Shape;404;p26"/>
          <p:cNvSpPr txBox="1">
            <a:spLocks noGrp="1"/>
          </p:cNvSpPr>
          <p:nvPr>
            <p:ph type="subTitle" idx="3"/>
          </p:nvPr>
        </p:nvSpPr>
        <p:spPr>
          <a:xfrm>
            <a:off x="6285352" y="3141475"/>
            <a:ext cx="2520717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3.</a:t>
            </a:r>
            <a:r>
              <a:rPr lang="en-US" dirty="0"/>
              <a:t>Fit the Model </a:t>
            </a:r>
            <a:endParaRPr dirty="0"/>
          </a:p>
        </p:txBody>
      </p:sp>
      <p:sp>
        <p:nvSpPr>
          <p:cNvPr id="405" name="Google Shape;405;p26"/>
          <p:cNvSpPr txBox="1">
            <a:spLocks noGrp="1"/>
          </p:cNvSpPr>
          <p:nvPr>
            <p:ph type="subTitle" idx="2"/>
          </p:nvPr>
        </p:nvSpPr>
        <p:spPr>
          <a:xfrm>
            <a:off x="3502674" y="3141475"/>
            <a:ext cx="2427674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2.</a:t>
            </a:r>
            <a:r>
              <a:rPr lang="en-US" dirty="0"/>
              <a:t>Compile the Model </a:t>
            </a:r>
            <a:endParaRPr dirty="0"/>
          </a:p>
        </p:txBody>
      </p:sp>
      <p:sp>
        <p:nvSpPr>
          <p:cNvPr id="406" name="Google Shape;406;p26"/>
          <p:cNvSpPr/>
          <p:nvPr/>
        </p:nvSpPr>
        <p:spPr>
          <a:xfrm>
            <a:off x="1407775" y="2088425"/>
            <a:ext cx="763200" cy="763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6"/>
          <p:cNvSpPr/>
          <p:nvPr/>
        </p:nvSpPr>
        <p:spPr>
          <a:xfrm>
            <a:off x="4190375" y="2088425"/>
            <a:ext cx="763200" cy="763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6"/>
          <p:cNvSpPr/>
          <p:nvPr/>
        </p:nvSpPr>
        <p:spPr>
          <a:xfrm>
            <a:off x="6972963" y="2088425"/>
            <a:ext cx="763200" cy="763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9" name="Google Shape;409;p26"/>
          <p:cNvCxnSpPr>
            <a:stCxn id="406" idx="6"/>
            <a:endCxn id="407" idx="2"/>
          </p:cNvCxnSpPr>
          <p:nvPr/>
        </p:nvCxnSpPr>
        <p:spPr>
          <a:xfrm>
            <a:off x="2170975" y="2470025"/>
            <a:ext cx="20193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26"/>
          <p:cNvCxnSpPr>
            <a:stCxn id="407" idx="6"/>
            <a:endCxn id="408" idx="2"/>
          </p:cNvCxnSpPr>
          <p:nvPr/>
        </p:nvCxnSpPr>
        <p:spPr>
          <a:xfrm>
            <a:off x="4953575" y="2470025"/>
            <a:ext cx="20193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26"/>
          <p:cNvSpPr/>
          <p:nvPr/>
        </p:nvSpPr>
        <p:spPr>
          <a:xfrm>
            <a:off x="7236763" y="2353460"/>
            <a:ext cx="235484" cy="233132"/>
          </a:xfrm>
          <a:custGeom>
            <a:avLst/>
            <a:gdLst/>
            <a:ahLst/>
            <a:cxnLst/>
            <a:rect l="l" t="t" r="r" b="b"/>
            <a:pathLst>
              <a:path w="11113" h="11002" extrusionOk="0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" name="Google Shape;412;p26"/>
          <p:cNvGrpSpPr/>
          <p:nvPr/>
        </p:nvGrpSpPr>
        <p:grpSpPr>
          <a:xfrm>
            <a:off x="1673867" y="2359393"/>
            <a:ext cx="231014" cy="221268"/>
            <a:chOff x="4179067" y="2811495"/>
            <a:chExt cx="286475" cy="274390"/>
          </a:xfrm>
        </p:grpSpPr>
        <p:sp>
          <p:nvSpPr>
            <p:cNvPr id="413" name="Google Shape;413;p26"/>
            <p:cNvSpPr/>
            <p:nvPr/>
          </p:nvSpPr>
          <p:spPr>
            <a:xfrm>
              <a:off x="4333786" y="2956651"/>
              <a:ext cx="69990" cy="69990"/>
            </a:xfrm>
            <a:custGeom>
              <a:avLst/>
              <a:gdLst/>
              <a:ahLst/>
              <a:cxnLst/>
              <a:rect l="l" t="t" r="r" b="b"/>
              <a:pathLst>
                <a:path w="2664" h="2664" extrusionOk="0">
                  <a:moveTo>
                    <a:pt x="493" y="0"/>
                  </a:moveTo>
                  <a:lnTo>
                    <a:pt x="0" y="493"/>
                  </a:lnTo>
                  <a:lnTo>
                    <a:pt x="2171" y="2664"/>
                  </a:lnTo>
                  <a:lnTo>
                    <a:pt x="2664" y="2171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4363290" y="2987022"/>
              <a:ext cx="102253" cy="98785"/>
            </a:xfrm>
            <a:custGeom>
              <a:avLst/>
              <a:gdLst/>
              <a:ahLst/>
              <a:cxnLst/>
              <a:rect l="l" t="t" r="r" b="b"/>
              <a:pathLst>
                <a:path w="3892" h="3760" extrusionOk="0">
                  <a:moveTo>
                    <a:pt x="820" y="1"/>
                  </a:moveTo>
                  <a:cubicBezTo>
                    <a:pt x="748" y="1"/>
                    <a:pt x="675" y="28"/>
                    <a:pt x="618" y="86"/>
                  </a:cubicBezTo>
                  <a:lnTo>
                    <a:pt x="112" y="592"/>
                  </a:lnTo>
                  <a:cubicBezTo>
                    <a:pt x="8" y="696"/>
                    <a:pt x="1" y="869"/>
                    <a:pt x="105" y="980"/>
                  </a:cubicBezTo>
                  <a:lnTo>
                    <a:pt x="2283" y="3471"/>
                  </a:lnTo>
                  <a:cubicBezTo>
                    <a:pt x="2456" y="3662"/>
                    <a:pt x="2696" y="3760"/>
                    <a:pt x="2936" y="3760"/>
                  </a:cubicBezTo>
                  <a:cubicBezTo>
                    <a:pt x="3156" y="3760"/>
                    <a:pt x="3376" y="3678"/>
                    <a:pt x="3545" y="3512"/>
                  </a:cubicBezTo>
                  <a:cubicBezTo>
                    <a:pt x="3892" y="3158"/>
                    <a:pt x="3878" y="2583"/>
                    <a:pt x="3503" y="2250"/>
                  </a:cubicBezTo>
                  <a:lnTo>
                    <a:pt x="1013" y="72"/>
                  </a:lnTo>
                  <a:cubicBezTo>
                    <a:pt x="956" y="25"/>
                    <a:pt x="888" y="1"/>
                    <a:pt x="8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4363474" y="2993826"/>
              <a:ext cx="98259" cy="92059"/>
            </a:xfrm>
            <a:custGeom>
              <a:avLst/>
              <a:gdLst/>
              <a:ahLst/>
              <a:cxnLst/>
              <a:rect l="l" t="t" r="r" b="b"/>
              <a:pathLst>
                <a:path w="3740" h="3504" extrusionOk="0">
                  <a:moveTo>
                    <a:pt x="438" y="0"/>
                  </a:moveTo>
                  <a:lnTo>
                    <a:pt x="112" y="333"/>
                  </a:lnTo>
                  <a:cubicBezTo>
                    <a:pt x="1" y="437"/>
                    <a:pt x="1" y="610"/>
                    <a:pt x="98" y="721"/>
                  </a:cubicBezTo>
                  <a:lnTo>
                    <a:pt x="2276" y="3212"/>
                  </a:lnTo>
                  <a:cubicBezTo>
                    <a:pt x="2449" y="3406"/>
                    <a:pt x="2687" y="3503"/>
                    <a:pt x="2926" y="3503"/>
                  </a:cubicBezTo>
                  <a:cubicBezTo>
                    <a:pt x="3147" y="3503"/>
                    <a:pt x="3368" y="3420"/>
                    <a:pt x="3538" y="3253"/>
                  </a:cubicBezTo>
                  <a:cubicBezTo>
                    <a:pt x="3628" y="3163"/>
                    <a:pt x="3698" y="3052"/>
                    <a:pt x="3739" y="2934"/>
                  </a:cubicBezTo>
                  <a:lnTo>
                    <a:pt x="3739" y="2934"/>
                  </a:lnTo>
                  <a:cubicBezTo>
                    <a:pt x="3645" y="2967"/>
                    <a:pt x="3547" y="2984"/>
                    <a:pt x="3450" y="2984"/>
                  </a:cubicBezTo>
                  <a:cubicBezTo>
                    <a:pt x="3205" y="2984"/>
                    <a:pt x="2965" y="2880"/>
                    <a:pt x="2796" y="2691"/>
                  </a:cubicBezTo>
                  <a:lnTo>
                    <a:pt x="43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4179067" y="2811495"/>
              <a:ext cx="215408" cy="196282"/>
            </a:xfrm>
            <a:custGeom>
              <a:avLst/>
              <a:gdLst/>
              <a:ahLst/>
              <a:cxnLst/>
              <a:rect l="l" t="t" r="r" b="b"/>
              <a:pathLst>
                <a:path w="8199" h="7471" extrusionOk="0">
                  <a:moveTo>
                    <a:pt x="4097" y="0"/>
                  </a:moveTo>
                  <a:cubicBezTo>
                    <a:pt x="3141" y="0"/>
                    <a:pt x="2185" y="365"/>
                    <a:pt x="1457" y="1093"/>
                  </a:cubicBezTo>
                  <a:cubicBezTo>
                    <a:pt x="0" y="2549"/>
                    <a:pt x="0" y="4922"/>
                    <a:pt x="1457" y="6378"/>
                  </a:cubicBezTo>
                  <a:cubicBezTo>
                    <a:pt x="2185" y="7107"/>
                    <a:pt x="3141" y="7471"/>
                    <a:pt x="4097" y="7471"/>
                  </a:cubicBezTo>
                  <a:cubicBezTo>
                    <a:pt x="5053" y="7471"/>
                    <a:pt x="6010" y="7107"/>
                    <a:pt x="6742" y="6378"/>
                  </a:cubicBezTo>
                  <a:cubicBezTo>
                    <a:pt x="8199" y="4922"/>
                    <a:pt x="8199" y="2549"/>
                    <a:pt x="6742" y="1093"/>
                  </a:cubicBezTo>
                  <a:cubicBezTo>
                    <a:pt x="6010" y="365"/>
                    <a:pt x="5053" y="0"/>
                    <a:pt x="409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4204210" y="2834405"/>
              <a:ext cx="165123" cy="150463"/>
            </a:xfrm>
            <a:custGeom>
              <a:avLst/>
              <a:gdLst/>
              <a:ahLst/>
              <a:cxnLst/>
              <a:rect l="l" t="t" r="r" b="b"/>
              <a:pathLst>
                <a:path w="6285" h="5727" extrusionOk="0">
                  <a:moveTo>
                    <a:pt x="3143" y="1"/>
                  </a:moveTo>
                  <a:cubicBezTo>
                    <a:pt x="2409" y="1"/>
                    <a:pt x="1676" y="280"/>
                    <a:pt x="1117" y="838"/>
                  </a:cubicBezTo>
                  <a:cubicBezTo>
                    <a:pt x="0" y="1955"/>
                    <a:pt x="0" y="3772"/>
                    <a:pt x="1117" y="4889"/>
                  </a:cubicBezTo>
                  <a:cubicBezTo>
                    <a:pt x="1676" y="5447"/>
                    <a:pt x="2409" y="5726"/>
                    <a:pt x="3143" y="5726"/>
                  </a:cubicBezTo>
                  <a:cubicBezTo>
                    <a:pt x="3876" y="5726"/>
                    <a:pt x="4610" y="5447"/>
                    <a:pt x="5168" y="4889"/>
                  </a:cubicBezTo>
                  <a:cubicBezTo>
                    <a:pt x="6285" y="3772"/>
                    <a:pt x="6285" y="1955"/>
                    <a:pt x="5168" y="838"/>
                  </a:cubicBezTo>
                  <a:cubicBezTo>
                    <a:pt x="4610" y="280"/>
                    <a:pt x="3876" y="1"/>
                    <a:pt x="314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4204210" y="2850037"/>
              <a:ext cx="142160" cy="133175"/>
            </a:xfrm>
            <a:custGeom>
              <a:avLst/>
              <a:gdLst/>
              <a:ahLst/>
              <a:cxnLst/>
              <a:rect l="l" t="t" r="r" b="b"/>
              <a:pathLst>
                <a:path w="5411" h="5069" extrusionOk="0">
                  <a:moveTo>
                    <a:pt x="1388" y="0"/>
                  </a:moveTo>
                  <a:lnTo>
                    <a:pt x="1388" y="0"/>
                  </a:lnTo>
                  <a:cubicBezTo>
                    <a:pt x="1291" y="77"/>
                    <a:pt x="1200" y="153"/>
                    <a:pt x="1117" y="243"/>
                  </a:cubicBezTo>
                  <a:cubicBezTo>
                    <a:pt x="0" y="1422"/>
                    <a:pt x="84" y="3288"/>
                    <a:pt x="1304" y="4356"/>
                  </a:cubicBezTo>
                  <a:cubicBezTo>
                    <a:pt x="1848" y="4835"/>
                    <a:pt x="2522" y="5068"/>
                    <a:pt x="3193" y="5068"/>
                  </a:cubicBezTo>
                  <a:cubicBezTo>
                    <a:pt x="4021" y="5068"/>
                    <a:pt x="4844" y="4713"/>
                    <a:pt x="5411" y="4023"/>
                  </a:cubicBezTo>
                  <a:lnTo>
                    <a:pt x="5411" y="4023"/>
                  </a:lnTo>
                  <a:cubicBezTo>
                    <a:pt x="4886" y="4437"/>
                    <a:pt x="4259" y="4640"/>
                    <a:pt x="3634" y="4640"/>
                  </a:cubicBezTo>
                  <a:cubicBezTo>
                    <a:pt x="2898" y="4640"/>
                    <a:pt x="2165" y="4357"/>
                    <a:pt x="1610" y="3801"/>
                  </a:cubicBezTo>
                  <a:cubicBezTo>
                    <a:pt x="576" y="2775"/>
                    <a:pt x="486" y="1138"/>
                    <a:pt x="138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4246666" y="2855186"/>
              <a:ext cx="81103" cy="22883"/>
            </a:xfrm>
            <a:custGeom>
              <a:avLst/>
              <a:gdLst/>
              <a:ahLst/>
              <a:cxnLst/>
              <a:rect l="l" t="t" r="r" b="b"/>
              <a:pathLst>
                <a:path w="3087" h="871" extrusionOk="0">
                  <a:moveTo>
                    <a:pt x="1524" y="0"/>
                  </a:moveTo>
                  <a:cubicBezTo>
                    <a:pt x="994" y="0"/>
                    <a:pt x="465" y="203"/>
                    <a:pt x="63" y="609"/>
                  </a:cubicBezTo>
                  <a:cubicBezTo>
                    <a:pt x="1" y="671"/>
                    <a:pt x="1" y="762"/>
                    <a:pt x="63" y="824"/>
                  </a:cubicBezTo>
                  <a:cubicBezTo>
                    <a:pt x="91" y="855"/>
                    <a:pt x="129" y="871"/>
                    <a:pt x="168" y="871"/>
                  </a:cubicBezTo>
                  <a:cubicBezTo>
                    <a:pt x="207" y="871"/>
                    <a:pt x="247" y="855"/>
                    <a:pt x="278" y="824"/>
                  </a:cubicBezTo>
                  <a:cubicBezTo>
                    <a:pt x="621" y="481"/>
                    <a:pt x="1072" y="309"/>
                    <a:pt x="1523" y="309"/>
                  </a:cubicBezTo>
                  <a:cubicBezTo>
                    <a:pt x="1974" y="309"/>
                    <a:pt x="2425" y="481"/>
                    <a:pt x="2768" y="824"/>
                  </a:cubicBezTo>
                  <a:cubicBezTo>
                    <a:pt x="2801" y="854"/>
                    <a:pt x="2838" y="867"/>
                    <a:pt x="2872" y="867"/>
                  </a:cubicBezTo>
                  <a:cubicBezTo>
                    <a:pt x="2989" y="867"/>
                    <a:pt x="3086" y="721"/>
                    <a:pt x="2990" y="609"/>
                  </a:cubicBezTo>
                  <a:cubicBezTo>
                    <a:pt x="2584" y="203"/>
                    <a:pt x="2054" y="0"/>
                    <a:pt x="15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4363290" y="2987022"/>
              <a:ext cx="41589" cy="40722"/>
            </a:xfrm>
            <a:custGeom>
              <a:avLst/>
              <a:gdLst/>
              <a:ahLst/>
              <a:cxnLst/>
              <a:rect l="l" t="t" r="r" b="b"/>
              <a:pathLst>
                <a:path w="1583" h="1550" extrusionOk="0">
                  <a:moveTo>
                    <a:pt x="821" y="1"/>
                  </a:moveTo>
                  <a:cubicBezTo>
                    <a:pt x="749" y="1"/>
                    <a:pt x="679" y="28"/>
                    <a:pt x="625" y="86"/>
                  </a:cubicBezTo>
                  <a:lnTo>
                    <a:pt x="119" y="592"/>
                  </a:lnTo>
                  <a:cubicBezTo>
                    <a:pt x="8" y="696"/>
                    <a:pt x="1" y="863"/>
                    <a:pt x="105" y="980"/>
                  </a:cubicBezTo>
                  <a:lnTo>
                    <a:pt x="597" y="1549"/>
                  </a:lnTo>
                  <a:lnTo>
                    <a:pt x="1582" y="564"/>
                  </a:lnTo>
                  <a:lnTo>
                    <a:pt x="1013" y="72"/>
                  </a:lnTo>
                  <a:cubicBezTo>
                    <a:pt x="956" y="25"/>
                    <a:pt x="888" y="1"/>
                    <a:pt x="8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4363474" y="2993826"/>
              <a:ext cx="29189" cy="33918"/>
            </a:xfrm>
            <a:custGeom>
              <a:avLst/>
              <a:gdLst/>
              <a:ahLst/>
              <a:cxnLst/>
              <a:rect l="l" t="t" r="r" b="b"/>
              <a:pathLst>
                <a:path w="1111" h="1291" extrusionOk="0">
                  <a:moveTo>
                    <a:pt x="438" y="0"/>
                  </a:moveTo>
                  <a:lnTo>
                    <a:pt x="112" y="326"/>
                  </a:lnTo>
                  <a:cubicBezTo>
                    <a:pt x="1" y="437"/>
                    <a:pt x="1" y="604"/>
                    <a:pt x="98" y="721"/>
                  </a:cubicBezTo>
                  <a:lnTo>
                    <a:pt x="590" y="1290"/>
                  </a:lnTo>
                  <a:lnTo>
                    <a:pt x="1110" y="770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1968;p45">
            <a:extLst>
              <a:ext uri="{FF2B5EF4-FFF2-40B4-BE49-F238E27FC236}">
                <a16:creationId xmlns:a16="http://schemas.microsoft.com/office/drawing/2014/main" id="{51640744-1154-4CA0-B2A2-4ED2A2F76A26}"/>
              </a:ext>
            </a:extLst>
          </p:cNvPr>
          <p:cNvGrpSpPr/>
          <p:nvPr/>
        </p:nvGrpSpPr>
        <p:grpSpPr>
          <a:xfrm>
            <a:off x="4430363" y="2270108"/>
            <a:ext cx="283224" cy="366482"/>
            <a:chOff x="1361556" y="2425923"/>
            <a:chExt cx="283224" cy="366482"/>
          </a:xfrm>
        </p:grpSpPr>
        <p:sp>
          <p:nvSpPr>
            <p:cNvPr id="36" name="Google Shape;11969;p45">
              <a:extLst>
                <a:ext uri="{FF2B5EF4-FFF2-40B4-BE49-F238E27FC236}">
                  <a16:creationId xmlns:a16="http://schemas.microsoft.com/office/drawing/2014/main" id="{2F91D58F-4E51-4687-8430-24EA1B0938ED}"/>
                </a:ext>
              </a:extLst>
            </p:cNvPr>
            <p:cNvSpPr/>
            <p:nvPr/>
          </p:nvSpPr>
          <p:spPr>
            <a:xfrm>
              <a:off x="1361556" y="2425923"/>
              <a:ext cx="283224" cy="366482"/>
            </a:xfrm>
            <a:custGeom>
              <a:avLst/>
              <a:gdLst/>
              <a:ahLst/>
              <a:cxnLst/>
              <a:rect l="l" t="t" r="r" b="b"/>
              <a:pathLst>
                <a:path w="10838" h="14024" extrusionOk="0">
                  <a:moveTo>
                    <a:pt x="5753" y="1"/>
                  </a:moveTo>
                  <a:cubicBezTo>
                    <a:pt x="4965" y="1"/>
                    <a:pt x="4173" y="198"/>
                    <a:pt x="3453" y="599"/>
                  </a:cubicBezTo>
                  <a:cubicBezTo>
                    <a:pt x="1712" y="1570"/>
                    <a:pt x="760" y="3532"/>
                    <a:pt x="1097" y="5503"/>
                  </a:cubicBezTo>
                  <a:lnTo>
                    <a:pt x="222" y="8081"/>
                  </a:lnTo>
                  <a:cubicBezTo>
                    <a:pt x="1" y="8706"/>
                    <a:pt x="443" y="9379"/>
                    <a:pt x="1106" y="9417"/>
                  </a:cubicBezTo>
                  <a:lnTo>
                    <a:pt x="1491" y="9417"/>
                  </a:lnTo>
                  <a:cubicBezTo>
                    <a:pt x="1597" y="9417"/>
                    <a:pt x="1683" y="9504"/>
                    <a:pt x="1683" y="9619"/>
                  </a:cubicBezTo>
                  <a:lnTo>
                    <a:pt x="1683" y="11408"/>
                  </a:lnTo>
                  <a:cubicBezTo>
                    <a:pt x="1683" y="11937"/>
                    <a:pt x="2116" y="12369"/>
                    <a:pt x="2645" y="12369"/>
                  </a:cubicBezTo>
                  <a:lnTo>
                    <a:pt x="4010" y="12138"/>
                  </a:lnTo>
                  <a:cubicBezTo>
                    <a:pt x="4021" y="12137"/>
                    <a:pt x="4032" y="12136"/>
                    <a:pt x="4042" y="12136"/>
                  </a:cubicBezTo>
                  <a:cubicBezTo>
                    <a:pt x="4153" y="12136"/>
                    <a:pt x="4241" y="12226"/>
                    <a:pt x="4241" y="12340"/>
                  </a:cubicBezTo>
                  <a:lnTo>
                    <a:pt x="4241" y="13735"/>
                  </a:lnTo>
                  <a:cubicBezTo>
                    <a:pt x="4241" y="13889"/>
                    <a:pt x="4376" y="14023"/>
                    <a:pt x="4539" y="14023"/>
                  </a:cubicBezTo>
                  <a:lnTo>
                    <a:pt x="8915" y="14023"/>
                  </a:lnTo>
                  <a:cubicBezTo>
                    <a:pt x="9078" y="14023"/>
                    <a:pt x="9213" y="13898"/>
                    <a:pt x="9213" y="13735"/>
                  </a:cubicBezTo>
                  <a:lnTo>
                    <a:pt x="9213" y="9090"/>
                  </a:lnTo>
                  <a:cubicBezTo>
                    <a:pt x="9213" y="8792"/>
                    <a:pt x="9251" y="8484"/>
                    <a:pt x="9328" y="8196"/>
                  </a:cubicBezTo>
                  <a:cubicBezTo>
                    <a:pt x="9415" y="7907"/>
                    <a:pt x="9540" y="7629"/>
                    <a:pt x="9703" y="7369"/>
                  </a:cubicBezTo>
                  <a:cubicBezTo>
                    <a:pt x="9944" y="6994"/>
                    <a:pt x="10126" y="6580"/>
                    <a:pt x="10261" y="6148"/>
                  </a:cubicBezTo>
                  <a:lnTo>
                    <a:pt x="10261" y="6138"/>
                  </a:lnTo>
                  <a:cubicBezTo>
                    <a:pt x="10838" y="4292"/>
                    <a:pt x="10232" y="2282"/>
                    <a:pt x="8732" y="1061"/>
                  </a:cubicBezTo>
                  <a:cubicBezTo>
                    <a:pt x="7871" y="360"/>
                    <a:pt x="6816" y="1"/>
                    <a:pt x="5753" y="1"/>
                  </a:cubicBezTo>
                  <a:close/>
                </a:path>
              </a:pathLst>
            </a:custGeom>
            <a:solidFill>
              <a:srgbClr val="D9D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970;p45">
              <a:extLst>
                <a:ext uri="{FF2B5EF4-FFF2-40B4-BE49-F238E27FC236}">
                  <a16:creationId xmlns:a16="http://schemas.microsoft.com/office/drawing/2014/main" id="{4316E32F-C79C-489F-8240-8D626DBD3255}"/>
                </a:ext>
              </a:extLst>
            </p:cNvPr>
            <p:cNvSpPr/>
            <p:nvPr/>
          </p:nvSpPr>
          <p:spPr>
            <a:xfrm>
              <a:off x="1493499" y="2660698"/>
              <a:ext cx="36951" cy="22866"/>
            </a:xfrm>
            <a:custGeom>
              <a:avLst/>
              <a:gdLst/>
              <a:ahLst/>
              <a:cxnLst/>
              <a:rect l="l" t="t" r="r" b="b"/>
              <a:pathLst>
                <a:path w="1414" h="875" extrusionOk="0">
                  <a:moveTo>
                    <a:pt x="0" y="0"/>
                  </a:moveTo>
                  <a:lnTo>
                    <a:pt x="0" y="174"/>
                  </a:lnTo>
                  <a:cubicBezTo>
                    <a:pt x="0" y="582"/>
                    <a:pt x="337" y="874"/>
                    <a:pt x="706" y="874"/>
                  </a:cubicBezTo>
                  <a:cubicBezTo>
                    <a:pt x="823" y="874"/>
                    <a:pt x="944" y="844"/>
                    <a:pt x="1058" y="779"/>
                  </a:cubicBezTo>
                  <a:lnTo>
                    <a:pt x="1067" y="779"/>
                  </a:lnTo>
                  <a:cubicBezTo>
                    <a:pt x="1279" y="654"/>
                    <a:pt x="1414" y="424"/>
                    <a:pt x="1414" y="183"/>
                  </a:cubicBezTo>
                  <a:lnTo>
                    <a:pt x="1414" y="10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971;p45">
              <a:extLst>
                <a:ext uri="{FF2B5EF4-FFF2-40B4-BE49-F238E27FC236}">
                  <a16:creationId xmlns:a16="http://schemas.microsoft.com/office/drawing/2014/main" id="{9AD9B787-9F94-401B-8265-AE5B6147012F}"/>
                </a:ext>
              </a:extLst>
            </p:cNvPr>
            <p:cNvSpPr/>
            <p:nvPr/>
          </p:nvSpPr>
          <p:spPr>
            <a:xfrm>
              <a:off x="1512341" y="2660959"/>
              <a:ext cx="18110" cy="20122"/>
            </a:xfrm>
            <a:custGeom>
              <a:avLst/>
              <a:gdLst/>
              <a:ahLst/>
              <a:cxnLst/>
              <a:rect l="l" t="t" r="r" b="b"/>
              <a:pathLst>
                <a:path w="693" h="770" extrusionOk="0">
                  <a:moveTo>
                    <a:pt x="0" y="0"/>
                  </a:moveTo>
                  <a:lnTo>
                    <a:pt x="0" y="173"/>
                  </a:lnTo>
                  <a:cubicBezTo>
                    <a:pt x="0" y="414"/>
                    <a:pt x="135" y="644"/>
                    <a:pt x="346" y="769"/>
                  </a:cubicBezTo>
                  <a:cubicBezTo>
                    <a:pt x="558" y="644"/>
                    <a:pt x="693" y="414"/>
                    <a:pt x="693" y="173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889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972;p45">
              <a:extLst>
                <a:ext uri="{FF2B5EF4-FFF2-40B4-BE49-F238E27FC236}">
                  <a16:creationId xmlns:a16="http://schemas.microsoft.com/office/drawing/2014/main" id="{B6C863C8-239D-406C-9E98-0B8C54A075EA}"/>
                </a:ext>
              </a:extLst>
            </p:cNvPr>
            <p:cNvSpPr/>
            <p:nvPr/>
          </p:nvSpPr>
          <p:spPr>
            <a:xfrm>
              <a:off x="1433290" y="2489556"/>
              <a:ext cx="153711" cy="173180"/>
            </a:xfrm>
            <a:custGeom>
              <a:avLst/>
              <a:gdLst/>
              <a:ahLst/>
              <a:cxnLst/>
              <a:rect l="l" t="t" r="r" b="b"/>
              <a:pathLst>
                <a:path w="5882" h="6627" extrusionOk="0">
                  <a:moveTo>
                    <a:pt x="3006" y="0"/>
                  </a:moveTo>
                  <a:cubicBezTo>
                    <a:pt x="978" y="0"/>
                    <a:pt x="1" y="2504"/>
                    <a:pt x="1515" y="3876"/>
                  </a:cubicBezTo>
                  <a:cubicBezTo>
                    <a:pt x="1785" y="4126"/>
                    <a:pt x="1939" y="4482"/>
                    <a:pt x="1939" y="4857"/>
                  </a:cubicBezTo>
                  <a:lnTo>
                    <a:pt x="1939" y="6251"/>
                  </a:lnTo>
                  <a:cubicBezTo>
                    <a:pt x="1939" y="6347"/>
                    <a:pt x="1977" y="6444"/>
                    <a:pt x="2044" y="6521"/>
                  </a:cubicBezTo>
                  <a:cubicBezTo>
                    <a:pt x="2064" y="6530"/>
                    <a:pt x="2073" y="6540"/>
                    <a:pt x="2092" y="6549"/>
                  </a:cubicBezTo>
                  <a:lnTo>
                    <a:pt x="2121" y="6569"/>
                  </a:lnTo>
                  <a:cubicBezTo>
                    <a:pt x="2179" y="6607"/>
                    <a:pt x="2246" y="6626"/>
                    <a:pt x="2314" y="6626"/>
                  </a:cubicBezTo>
                  <a:lnTo>
                    <a:pt x="3698" y="6626"/>
                  </a:lnTo>
                  <a:cubicBezTo>
                    <a:pt x="3775" y="6626"/>
                    <a:pt x="3843" y="6607"/>
                    <a:pt x="3900" y="6569"/>
                  </a:cubicBezTo>
                  <a:lnTo>
                    <a:pt x="3929" y="6549"/>
                  </a:lnTo>
                  <a:cubicBezTo>
                    <a:pt x="3948" y="6540"/>
                    <a:pt x="3958" y="6530"/>
                    <a:pt x="3968" y="6521"/>
                  </a:cubicBezTo>
                  <a:cubicBezTo>
                    <a:pt x="4045" y="6444"/>
                    <a:pt x="4083" y="6347"/>
                    <a:pt x="4083" y="6251"/>
                  </a:cubicBezTo>
                  <a:lnTo>
                    <a:pt x="4083" y="4847"/>
                  </a:lnTo>
                  <a:cubicBezTo>
                    <a:pt x="4083" y="4472"/>
                    <a:pt x="4246" y="4117"/>
                    <a:pt x="4525" y="3867"/>
                  </a:cubicBezTo>
                  <a:cubicBezTo>
                    <a:pt x="5881" y="2616"/>
                    <a:pt x="5218" y="357"/>
                    <a:pt x="3400" y="30"/>
                  </a:cubicBezTo>
                  <a:lnTo>
                    <a:pt x="3352" y="20"/>
                  </a:lnTo>
                  <a:cubicBezTo>
                    <a:pt x="3256" y="11"/>
                    <a:pt x="3160" y="1"/>
                    <a:pt x="3064" y="1"/>
                  </a:cubicBezTo>
                  <a:cubicBezTo>
                    <a:pt x="3044" y="0"/>
                    <a:pt x="3025" y="0"/>
                    <a:pt x="3006" y="0"/>
                  </a:cubicBezTo>
                  <a:close/>
                </a:path>
              </a:pathLst>
            </a:custGeom>
            <a:solidFill>
              <a:srgbClr val="B8C2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973;p45">
              <a:extLst>
                <a:ext uri="{FF2B5EF4-FFF2-40B4-BE49-F238E27FC236}">
                  <a16:creationId xmlns:a16="http://schemas.microsoft.com/office/drawing/2014/main" id="{011E65CE-719F-4031-A22D-6F7D99771B7F}"/>
                </a:ext>
              </a:extLst>
            </p:cNvPr>
            <p:cNvSpPr/>
            <p:nvPr/>
          </p:nvSpPr>
          <p:spPr>
            <a:xfrm>
              <a:off x="1457306" y="2490314"/>
              <a:ext cx="129434" cy="172422"/>
            </a:xfrm>
            <a:custGeom>
              <a:avLst/>
              <a:gdLst/>
              <a:ahLst/>
              <a:cxnLst/>
              <a:rect l="l" t="t" r="r" b="b"/>
              <a:pathLst>
                <a:path w="4953" h="6598" extrusionOk="0">
                  <a:moveTo>
                    <a:pt x="2472" y="1"/>
                  </a:moveTo>
                  <a:cubicBezTo>
                    <a:pt x="654" y="328"/>
                    <a:pt x="0" y="2607"/>
                    <a:pt x="1366" y="3847"/>
                  </a:cubicBezTo>
                  <a:cubicBezTo>
                    <a:pt x="1645" y="4097"/>
                    <a:pt x="1798" y="4453"/>
                    <a:pt x="1798" y="4828"/>
                  </a:cubicBezTo>
                  <a:lnTo>
                    <a:pt x="1798" y="6222"/>
                  </a:lnTo>
                  <a:cubicBezTo>
                    <a:pt x="1789" y="6428"/>
                    <a:pt x="1962" y="6598"/>
                    <a:pt x="2166" y="6598"/>
                  </a:cubicBezTo>
                  <a:cubicBezTo>
                    <a:pt x="2172" y="6598"/>
                    <a:pt x="2178" y="6598"/>
                    <a:pt x="2183" y="6597"/>
                  </a:cubicBezTo>
                  <a:lnTo>
                    <a:pt x="2779" y="6597"/>
                  </a:lnTo>
                  <a:cubicBezTo>
                    <a:pt x="2991" y="6597"/>
                    <a:pt x="3164" y="6424"/>
                    <a:pt x="3164" y="6222"/>
                  </a:cubicBezTo>
                  <a:lnTo>
                    <a:pt x="3164" y="4818"/>
                  </a:lnTo>
                  <a:cubicBezTo>
                    <a:pt x="3164" y="4443"/>
                    <a:pt x="3327" y="4088"/>
                    <a:pt x="3606" y="3838"/>
                  </a:cubicBezTo>
                  <a:lnTo>
                    <a:pt x="3597" y="3838"/>
                  </a:lnTo>
                  <a:cubicBezTo>
                    <a:pt x="4953" y="2587"/>
                    <a:pt x="4289" y="328"/>
                    <a:pt x="2472" y="1"/>
                  </a:cubicBezTo>
                  <a:close/>
                </a:path>
              </a:pathLst>
            </a:custGeom>
            <a:solidFill>
              <a:srgbClr val="CBD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974;p45">
              <a:extLst>
                <a:ext uri="{FF2B5EF4-FFF2-40B4-BE49-F238E27FC236}">
                  <a16:creationId xmlns:a16="http://schemas.microsoft.com/office/drawing/2014/main" id="{04F7B55F-A2F9-4389-AAB6-C589819132BE}"/>
                </a:ext>
              </a:extLst>
            </p:cNvPr>
            <p:cNvSpPr/>
            <p:nvPr/>
          </p:nvSpPr>
          <p:spPr>
            <a:xfrm>
              <a:off x="1469876" y="2523502"/>
              <a:ext cx="79417" cy="95253"/>
            </a:xfrm>
            <a:custGeom>
              <a:avLst/>
              <a:gdLst/>
              <a:ahLst/>
              <a:cxnLst/>
              <a:rect l="l" t="t" r="r" b="b"/>
              <a:pathLst>
                <a:path w="3039" h="3645" extrusionOk="0">
                  <a:moveTo>
                    <a:pt x="837" y="423"/>
                  </a:moveTo>
                  <a:cubicBezTo>
                    <a:pt x="933" y="423"/>
                    <a:pt x="1010" y="510"/>
                    <a:pt x="1010" y="606"/>
                  </a:cubicBezTo>
                  <a:lnTo>
                    <a:pt x="1010" y="779"/>
                  </a:lnTo>
                  <a:lnTo>
                    <a:pt x="1010" y="789"/>
                  </a:lnTo>
                  <a:lnTo>
                    <a:pt x="798" y="789"/>
                  </a:lnTo>
                  <a:cubicBezTo>
                    <a:pt x="558" y="789"/>
                    <a:pt x="558" y="423"/>
                    <a:pt x="798" y="423"/>
                  </a:cubicBezTo>
                  <a:close/>
                  <a:moveTo>
                    <a:pt x="2423" y="433"/>
                  </a:moveTo>
                  <a:cubicBezTo>
                    <a:pt x="2654" y="433"/>
                    <a:pt x="2654" y="789"/>
                    <a:pt x="2423" y="789"/>
                  </a:cubicBezTo>
                  <a:lnTo>
                    <a:pt x="2212" y="789"/>
                  </a:lnTo>
                  <a:lnTo>
                    <a:pt x="2212" y="606"/>
                  </a:lnTo>
                  <a:cubicBezTo>
                    <a:pt x="2212" y="510"/>
                    <a:pt x="2289" y="433"/>
                    <a:pt x="2385" y="433"/>
                  </a:cubicBezTo>
                  <a:close/>
                  <a:moveTo>
                    <a:pt x="817" y="0"/>
                  </a:moveTo>
                  <a:cubicBezTo>
                    <a:pt x="0" y="0"/>
                    <a:pt x="0" y="1221"/>
                    <a:pt x="817" y="1221"/>
                  </a:cubicBezTo>
                  <a:lnTo>
                    <a:pt x="1019" y="1221"/>
                  </a:lnTo>
                  <a:lnTo>
                    <a:pt x="1019" y="3635"/>
                  </a:lnTo>
                  <a:lnTo>
                    <a:pt x="1452" y="3635"/>
                  </a:lnTo>
                  <a:lnTo>
                    <a:pt x="1452" y="1221"/>
                  </a:lnTo>
                  <a:lnTo>
                    <a:pt x="1789" y="1221"/>
                  </a:lnTo>
                  <a:lnTo>
                    <a:pt x="1789" y="3645"/>
                  </a:lnTo>
                  <a:lnTo>
                    <a:pt x="2221" y="3645"/>
                  </a:lnTo>
                  <a:lnTo>
                    <a:pt x="2221" y="1221"/>
                  </a:lnTo>
                  <a:lnTo>
                    <a:pt x="2433" y="1221"/>
                  </a:lnTo>
                  <a:cubicBezTo>
                    <a:pt x="2760" y="1221"/>
                    <a:pt x="3039" y="952"/>
                    <a:pt x="3039" y="615"/>
                  </a:cubicBezTo>
                  <a:cubicBezTo>
                    <a:pt x="3039" y="279"/>
                    <a:pt x="2760" y="10"/>
                    <a:pt x="2433" y="10"/>
                  </a:cubicBezTo>
                  <a:lnTo>
                    <a:pt x="2414" y="0"/>
                  </a:lnTo>
                  <a:lnTo>
                    <a:pt x="2385" y="0"/>
                  </a:lnTo>
                  <a:cubicBezTo>
                    <a:pt x="2058" y="10"/>
                    <a:pt x="1789" y="269"/>
                    <a:pt x="1789" y="606"/>
                  </a:cubicBezTo>
                  <a:lnTo>
                    <a:pt x="1789" y="779"/>
                  </a:lnTo>
                  <a:lnTo>
                    <a:pt x="1442" y="779"/>
                  </a:lnTo>
                  <a:lnTo>
                    <a:pt x="1442" y="606"/>
                  </a:lnTo>
                  <a:cubicBezTo>
                    <a:pt x="1442" y="269"/>
                    <a:pt x="1173" y="10"/>
                    <a:pt x="846" y="0"/>
                  </a:cubicBezTo>
                  <a:close/>
                </a:path>
              </a:pathLst>
            </a:custGeom>
            <a:solidFill>
              <a:srgbClr val="B7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975;p45">
              <a:extLst>
                <a:ext uri="{FF2B5EF4-FFF2-40B4-BE49-F238E27FC236}">
                  <a16:creationId xmlns:a16="http://schemas.microsoft.com/office/drawing/2014/main" id="{9EB8A241-7A29-4B4B-A311-D4C8C59797FE}"/>
                </a:ext>
              </a:extLst>
            </p:cNvPr>
            <p:cNvSpPr/>
            <p:nvPr/>
          </p:nvSpPr>
          <p:spPr>
            <a:xfrm>
              <a:off x="1421086" y="2581412"/>
              <a:ext cx="30131" cy="19338"/>
            </a:xfrm>
            <a:custGeom>
              <a:avLst/>
              <a:gdLst/>
              <a:ahLst/>
              <a:cxnLst/>
              <a:rect l="l" t="t" r="r" b="b"/>
              <a:pathLst>
                <a:path w="1153" h="740" extrusionOk="0">
                  <a:moveTo>
                    <a:pt x="850" y="1"/>
                  </a:moveTo>
                  <a:cubicBezTo>
                    <a:pt x="819" y="1"/>
                    <a:pt x="786" y="8"/>
                    <a:pt x="752" y="25"/>
                  </a:cubicBezTo>
                  <a:lnTo>
                    <a:pt x="232" y="323"/>
                  </a:lnTo>
                  <a:cubicBezTo>
                    <a:pt x="0" y="435"/>
                    <a:pt x="121" y="739"/>
                    <a:pt x="317" y="739"/>
                  </a:cubicBezTo>
                  <a:cubicBezTo>
                    <a:pt x="357" y="739"/>
                    <a:pt x="400" y="727"/>
                    <a:pt x="444" y="698"/>
                  </a:cubicBezTo>
                  <a:lnTo>
                    <a:pt x="963" y="400"/>
                  </a:lnTo>
                  <a:cubicBezTo>
                    <a:pt x="1153" y="268"/>
                    <a:pt x="1038" y="1"/>
                    <a:pt x="850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976;p45">
              <a:extLst>
                <a:ext uri="{FF2B5EF4-FFF2-40B4-BE49-F238E27FC236}">
                  <a16:creationId xmlns:a16="http://schemas.microsoft.com/office/drawing/2014/main" id="{448026FE-ADEC-48D7-9249-A15EB69E0094}"/>
                </a:ext>
              </a:extLst>
            </p:cNvPr>
            <p:cNvSpPr/>
            <p:nvPr/>
          </p:nvSpPr>
          <p:spPr>
            <a:xfrm>
              <a:off x="1569336" y="2582222"/>
              <a:ext cx="30157" cy="19312"/>
            </a:xfrm>
            <a:custGeom>
              <a:avLst/>
              <a:gdLst/>
              <a:ahLst/>
              <a:cxnLst/>
              <a:rect l="l" t="t" r="r" b="b"/>
              <a:pathLst>
                <a:path w="1154" h="739" extrusionOk="0">
                  <a:moveTo>
                    <a:pt x="321" y="0"/>
                  </a:moveTo>
                  <a:cubicBezTo>
                    <a:pt x="128" y="0"/>
                    <a:pt x="1" y="305"/>
                    <a:pt x="233" y="417"/>
                  </a:cubicBezTo>
                  <a:lnTo>
                    <a:pt x="752" y="715"/>
                  </a:lnTo>
                  <a:cubicBezTo>
                    <a:pt x="786" y="731"/>
                    <a:pt x="819" y="738"/>
                    <a:pt x="851" y="738"/>
                  </a:cubicBezTo>
                  <a:cubicBezTo>
                    <a:pt x="1039" y="738"/>
                    <a:pt x="1153" y="473"/>
                    <a:pt x="964" y="349"/>
                  </a:cubicBezTo>
                  <a:lnTo>
                    <a:pt x="444" y="42"/>
                  </a:lnTo>
                  <a:cubicBezTo>
                    <a:pt x="402" y="13"/>
                    <a:pt x="360" y="0"/>
                    <a:pt x="321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977;p45">
              <a:extLst>
                <a:ext uri="{FF2B5EF4-FFF2-40B4-BE49-F238E27FC236}">
                  <a16:creationId xmlns:a16="http://schemas.microsoft.com/office/drawing/2014/main" id="{20460BD1-6EEC-4082-9A49-849BF85022C7}"/>
                </a:ext>
              </a:extLst>
            </p:cNvPr>
            <p:cNvSpPr/>
            <p:nvPr/>
          </p:nvSpPr>
          <p:spPr>
            <a:xfrm>
              <a:off x="1506304" y="2449599"/>
              <a:ext cx="11342" cy="26498"/>
            </a:xfrm>
            <a:custGeom>
              <a:avLst/>
              <a:gdLst/>
              <a:ahLst/>
              <a:cxnLst/>
              <a:rect l="l" t="t" r="r" b="b"/>
              <a:pathLst>
                <a:path w="434" h="1014" extrusionOk="0">
                  <a:moveTo>
                    <a:pt x="212" y="1"/>
                  </a:moveTo>
                  <a:cubicBezTo>
                    <a:pt x="97" y="1"/>
                    <a:pt x="0" y="97"/>
                    <a:pt x="0" y="213"/>
                  </a:cubicBezTo>
                  <a:lnTo>
                    <a:pt x="0" y="818"/>
                  </a:lnTo>
                  <a:cubicBezTo>
                    <a:pt x="10" y="948"/>
                    <a:pt x="113" y="1013"/>
                    <a:pt x="217" y="1013"/>
                  </a:cubicBezTo>
                  <a:cubicBezTo>
                    <a:pt x="320" y="1013"/>
                    <a:pt x="424" y="948"/>
                    <a:pt x="433" y="818"/>
                  </a:cubicBezTo>
                  <a:lnTo>
                    <a:pt x="433" y="213"/>
                  </a:lnTo>
                  <a:cubicBezTo>
                    <a:pt x="433" y="97"/>
                    <a:pt x="337" y="1"/>
                    <a:pt x="212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978;p45">
              <a:extLst>
                <a:ext uri="{FF2B5EF4-FFF2-40B4-BE49-F238E27FC236}">
                  <a16:creationId xmlns:a16="http://schemas.microsoft.com/office/drawing/2014/main" id="{FBFF5DF0-83AA-4570-8803-CBA4A2DDE3C0}"/>
                </a:ext>
              </a:extLst>
            </p:cNvPr>
            <p:cNvSpPr/>
            <p:nvPr/>
          </p:nvSpPr>
          <p:spPr>
            <a:xfrm>
              <a:off x="1457228" y="2461176"/>
              <a:ext cx="23624" cy="25897"/>
            </a:xfrm>
            <a:custGeom>
              <a:avLst/>
              <a:gdLst/>
              <a:ahLst/>
              <a:cxnLst/>
              <a:rect l="l" t="t" r="r" b="b"/>
              <a:pathLst>
                <a:path w="904" h="991" extrusionOk="0">
                  <a:moveTo>
                    <a:pt x="302" y="1"/>
                  </a:moveTo>
                  <a:cubicBezTo>
                    <a:pt x="151" y="1"/>
                    <a:pt x="0" y="169"/>
                    <a:pt x="119" y="346"/>
                  </a:cubicBezTo>
                  <a:lnTo>
                    <a:pt x="417" y="866"/>
                  </a:lnTo>
                  <a:cubicBezTo>
                    <a:pt x="459" y="954"/>
                    <a:pt x="529" y="990"/>
                    <a:pt x="599" y="990"/>
                  </a:cubicBezTo>
                  <a:cubicBezTo>
                    <a:pt x="750" y="990"/>
                    <a:pt x="903" y="822"/>
                    <a:pt x="792" y="645"/>
                  </a:cubicBezTo>
                  <a:lnTo>
                    <a:pt x="484" y="125"/>
                  </a:lnTo>
                  <a:cubicBezTo>
                    <a:pt x="441" y="37"/>
                    <a:pt x="372" y="1"/>
                    <a:pt x="302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979;p45">
              <a:extLst>
                <a:ext uri="{FF2B5EF4-FFF2-40B4-BE49-F238E27FC236}">
                  <a16:creationId xmlns:a16="http://schemas.microsoft.com/office/drawing/2014/main" id="{C291A3E3-A591-4857-9036-FD736D197C09}"/>
                </a:ext>
              </a:extLst>
            </p:cNvPr>
            <p:cNvSpPr/>
            <p:nvPr/>
          </p:nvSpPr>
          <p:spPr>
            <a:xfrm>
              <a:off x="1422680" y="2495723"/>
              <a:ext cx="29295" cy="18868"/>
            </a:xfrm>
            <a:custGeom>
              <a:avLst/>
              <a:gdLst/>
              <a:ahLst/>
              <a:cxnLst/>
              <a:rect l="l" t="t" r="r" b="b"/>
              <a:pathLst>
                <a:path w="1121" h="722" extrusionOk="0">
                  <a:moveTo>
                    <a:pt x="313" y="1"/>
                  </a:moveTo>
                  <a:cubicBezTo>
                    <a:pt x="123" y="1"/>
                    <a:pt x="1" y="268"/>
                    <a:pt x="191" y="400"/>
                  </a:cubicBezTo>
                  <a:lnTo>
                    <a:pt x="719" y="698"/>
                  </a:lnTo>
                  <a:cubicBezTo>
                    <a:pt x="752" y="714"/>
                    <a:pt x="784" y="721"/>
                    <a:pt x="815" y="721"/>
                  </a:cubicBezTo>
                  <a:cubicBezTo>
                    <a:pt x="999" y="721"/>
                    <a:pt x="1121" y="456"/>
                    <a:pt x="931" y="332"/>
                  </a:cubicBezTo>
                  <a:lnTo>
                    <a:pt x="412" y="25"/>
                  </a:lnTo>
                  <a:cubicBezTo>
                    <a:pt x="378" y="8"/>
                    <a:pt x="344" y="1"/>
                    <a:pt x="313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980;p45">
              <a:extLst>
                <a:ext uri="{FF2B5EF4-FFF2-40B4-BE49-F238E27FC236}">
                  <a16:creationId xmlns:a16="http://schemas.microsoft.com/office/drawing/2014/main" id="{3004D896-3995-4423-8DE5-E23A3B8362C4}"/>
                </a:ext>
              </a:extLst>
            </p:cNvPr>
            <p:cNvSpPr/>
            <p:nvPr/>
          </p:nvSpPr>
          <p:spPr>
            <a:xfrm>
              <a:off x="1410816" y="2542344"/>
              <a:ext cx="28171" cy="11315"/>
            </a:xfrm>
            <a:custGeom>
              <a:avLst/>
              <a:gdLst/>
              <a:ahLst/>
              <a:cxnLst/>
              <a:rect l="l" t="t" r="r" b="b"/>
              <a:pathLst>
                <a:path w="1078" h="433" extrusionOk="0">
                  <a:moveTo>
                    <a:pt x="260" y="0"/>
                  </a:moveTo>
                  <a:cubicBezTo>
                    <a:pt x="0" y="20"/>
                    <a:pt x="0" y="404"/>
                    <a:pt x="260" y="433"/>
                  </a:cubicBezTo>
                  <a:lnTo>
                    <a:pt x="866" y="433"/>
                  </a:lnTo>
                  <a:cubicBezTo>
                    <a:pt x="981" y="433"/>
                    <a:pt x="1077" y="337"/>
                    <a:pt x="1077" y="212"/>
                  </a:cubicBezTo>
                  <a:cubicBezTo>
                    <a:pt x="1077" y="96"/>
                    <a:pt x="981" y="0"/>
                    <a:pt x="866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981;p45">
              <a:extLst>
                <a:ext uri="{FF2B5EF4-FFF2-40B4-BE49-F238E27FC236}">
                  <a16:creationId xmlns:a16="http://schemas.microsoft.com/office/drawing/2014/main" id="{9A3C7939-D8DE-45A9-8345-DFE9D0D5D9E9}"/>
                </a:ext>
              </a:extLst>
            </p:cNvPr>
            <p:cNvSpPr/>
            <p:nvPr/>
          </p:nvSpPr>
          <p:spPr>
            <a:xfrm>
              <a:off x="1581932" y="2543833"/>
              <a:ext cx="29687" cy="11342"/>
            </a:xfrm>
            <a:custGeom>
              <a:avLst/>
              <a:gdLst/>
              <a:ahLst/>
              <a:cxnLst/>
              <a:rect l="l" t="t" r="r" b="b"/>
              <a:pathLst>
                <a:path w="1136" h="434" extrusionOk="0">
                  <a:moveTo>
                    <a:pt x="270" y="1"/>
                  </a:moveTo>
                  <a:cubicBezTo>
                    <a:pt x="1" y="20"/>
                    <a:pt x="1" y="405"/>
                    <a:pt x="270" y="434"/>
                  </a:cubicBezTo>
                  <a:lnTo>
                    <a:pt x="876" y="434"/>
                  </a:lnTo>
                  <a:cubicBezTo>
                    <a:pt x="1136" y="405"/>
                    <a:pt x="1136" y="20"/>
                    <a:pt x="876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982;p45">
              <a:extLst>
                <a:ext uri="{FF2B5EF4-FFF2-40B4-BE49-F238E27FC236}">
                  <a16:creationId xmlns:a16="http://schemas.microsoft.com/office/drawing/2014/main" id="{96147D89-DF57-450C-B513-72AC3AE1828F}"/>
                </a:ext>
              </a:extLst>
            </p:cNvPr>
            <p:cNvSpPr/>
            <p:nvPr/>
          </p:nvSpPr>
          <p:spPr>
            <a:xfrm>
              <a:off x="1571139" y="2496742"/>
              <a:ext cx="30183" cy="19234"/>
            </a:xfrm>
            <a:custGeom>
              <a:avLst/>
              <a:gdLst/>
              <a:ahLst/>
              <a:cxnLst/>
              <a:rect l="l" t="t" r="r" b="b"/>
              <a:pathLst>
                <a:path w="1155" h="736" extrusionOk="0">
                  <a:moveTo>
                    <a:pt x="837" y="1"/>
                  </a:moveTo>
                  <a:cubicBezTo>
                    <a:pt x="797" y="1"/>
                    <a:pt x="755" y="14"/>
                    <a:pt x="712" y="43"/>
                  </a:cubicBezTo>
                  <a:lnTo>
                    <a:pt x="193" y="341"/>
                  </a:lnTo>
                  <a:cubicBezTo>
                    <a:pt x="0" y="447"/>
                    <a:pt x="77" y="736"/>
                    <a:pt x="298" y="736"/>
                  </a:cubicBezTo>
                  <a:cubicBezTo>
                    <a:pt x="337" y="736"/>
                    <a:pt x="375" y="726"/>
                    <a:pt x="404" y="707"/>
                  </a:cubicBezTo>
                  <a:lnTo>
                    <a:pt x="923" y="409"/>
                  </a:lnTo>
                  <a:cubicBezTo>
                    <a:pt x="1155" y="297"/>
                    <a:pt x="1029" y="1"/>
                    <a:pt x="837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983;p45">
              <a:extLst>
                <a:ext uri="{FF2B5EF4-FFF2-40B4-BE49-F238E27FC236}">
                  <a16:creationId xmlns:a16="http://schemas.microsoft.com/office/drawing/2014/main" id="{61222A6A-2ADA-4528-B81B-4C8AB70F8B86}"/>
                </a:ext>
              </a:extLst>
            </p:cNvPr>
            <p:cNvSpPr/>
            <p:nvPr/>
          </p:nvSpPr>
          <p:spPr>
            <a:xfrm>
              <a:off x="1542655" y="2462483"/>
              <a:ext cx="22213" cy="25349"/>
            </a:xfrm>
            <a:custGeom>
              <a:avLst/>
              <a:gdLst/>
              <a:ahLst/>
              <a:cxnLst/>
              <a:rect l="l" t="t" r="r" b="b"/>
              <a:pathLst>
                <a:path w="850" h="970" extrusionOk="0">
                  <a:moveTo>
                    <a:pt x="611" y="0"/>
                  </a:moveTo>
                  <a:cubicBezTo>
                    <a:pt x="536" y="0"/>
                    <a:pt x="466" y="39"/>
                    <a:pt x="427" y="104"/>
                  </a:cubicBezTo>
                  <a:lnTo>
                    <a:pt x="119" y="623"/>
                  </a:lnTo>
                  <a:cubicBezTo>
                    <a:pt x="1" y="801"/>
                    <a:pt x="156" y="969"/>
                    <a:pt x="310" y="969"/>
                  </a:cubicBezTo>
                  <a:cubicBezTo>
                    <a:pt x="381" y="969"/>
                    <a:pt x="452" y="933"/>
                    <a:pt x="494" y="845"/>
                  </a:cubicBezTo>
                  <a:lnTo>
                    <a:pt x="792" y="325"/>
                  </a:lnTo>
                  <a:cubicBezTo>
                    <a:pt x="850" y="220"/>
                    <a:pt x="821" y="85"/>
                    <a:pt x="715" y="27"/>
                  </a:cubicBezTo>
                  <a:cubicBezTo>
                    <a:pt x="681" y="9"/>
                    <a:pt x="646" y="0"/>
                    <a:pt x="611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984;p45">
              <a:extLst>
                <a:ext uri="{FF2B5EF4-FFF2-40B4-BE49-F238E27FC236}">
                  <a16:creationId xmlns:a16="http://schemas.microsoft.com/office/drawing/2014/main" id="{781FD14C-E36E-4742-8BFE-77D61C6ACF84}"/>
                </a:ext>
              </a:extLst>
            </p:cNvPr>
            <p:cNvSpPr/>
            <p:nvPr/>
          </p:nvSpPr>
          <p:spPr>
            <a:xfrm>
              <a:off x="1496243" y="2594112"/>
              <a:ext cx="8075" cy="24382"/>
            </a:xfrm>
            <a:custGeom>
              <a:avLst/>
              <a:gdLst/>
              <a:ahLst/>
              <a:cxnLst/>
              <a:rect l="l" t="t" r="r" b="b"/>
              <a:pathLst>
                <a:path w="309" h="933" extrusionOk="0">
                  <a:moveTo>
                    <a:pt x="1" y="0"/>
                  </a:moveTo>
                  <a:lnTo>
                    <a:pt x="1" y="933"/>
                  </a:lnTo>
                  <a:lnTo>
                    <a:pt x="308" y="933"/>
                  </a:lnTo>
                  <a:lnTo>
                    <a:pt x="308" y="856"/>
                  </a:lnTo>
                  <a:cubicBezTo>
                    <a:pt x="308" y="539"/>
                    <a:pt x="203" y="241"/>
                    <a:pt x="1" y="0"/>
                  </a:cubicBezTo>
                  <a:close/>
                </a:path>
              </a:pathLst>
            </a:custGeom>
            <a:solidFill>
              <a:srgbClr val="A9B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985;p45">
              <a:extLst>
                <a:ext uri="{FF2B5EF4-FFF2-40B4-BE49-F238E27FC236}">
                  <a16:creationId xmlns:a16="http://schemas.microsoft.com/office/drawing/2014/main" id="{25E438CE-A2E5-48CF-843A-5442F438F252}"/>
                </a:ext>
              </a:extLst>
            </p:cNvPr>
            <p:cNvSpPr/>
            <p:nvPr/>
          </p:nvSpPr>
          <p:spPr>
            <a:xfrm>
              <a:off x="1483935" y="2618468"/>
              <a:ext cx="56054" cy="22160"/>
            </a:xfrm>
            <a:custGeom>
              <a:avLst/>
              <a:gdLst/>
              <a:ahLst/>
              <a:cxnLst/>
              <a:rect l="l" t="t" r="r" b="b"/>
              <a:pathLst>
                <a:path w="2145" h="848" extrusionOk="0">
                  <a:moveTo>
                    <a:pt x="1" y="1"/>
                  </a:moveTo>
                  <a:lnTo>
                    <a:pt x="1" y="847"/>
                  </a:lnTo>
                  <a:lnTo>
                    <a:pt x="2145" y="847"/>
                  </a:lnTo>
                  <a:lnTo>
                    <a:pt x="2145" y="1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986;p45">
              <a:extLst>
                <a:ext uri="{FF2B5EF4-FFF2-40B4-BE49-F238E27FC236}">
                  <a16:creationId xmlns:a16="http://schemas.microsoft.com/office/drawing/2014/main" id="{49697F75-B07C-4DCC-87DB-B15BC668C344}"/>
                </a:ext>
              </a:extLst>
            </p:cNvPr>
            <p:cNvSpPr/>
            <p:nvPr/>
          </p:nvSpPr>
          <p:spPr>
            <a:xfrm>
              <a:off x="1483935" y="2640602"/>
              <a:ext cx="56054" cy="22134"/>
            </a:xfrm>
            <a:custGeom>
              <a:avLst/>
              <a:gdLst/>
              <a:ahLst/>
              <a:cxnLst/>
              <a:rect l="l" t="t" r="r" b="b"/>
              <a:pathLst>
                <a:path w="2145" h="847" extrusionOk="0">
                  <a:moveTo>
                    <a:pt x="1" y="0"/>
                  </a:moveTo>
                  <a:lnTo>
                    <a:pt x="1" y="471"/>
                  </a:lnTo>
                  <a:cubicBezTo>
                    <a:pt x="1" y="567"/>
                    <a:pt x="39" y="664"/>
                    <a:pt x="106" y="741"/>
                  </a:cubicBezTo>
                  <a:cubicBezTo>
                    <a:pt x="126" y="750"/>
                    <a:pt x="135" y="760"/>
                    <a:pt x="154" y="769"/>
                  </a:cubicBezTo>
                  <a:lnTo>
                    <a:pt x="183" y="789"/>
                  </a:lnTo>
                  <a:cubicBezTo>
                    <a:pt x="241" y="827"/>
                    <a:pt x="308" y="846"/>
                    <a:pt x="376" y="846"/>
                  </a:cubicBezTo>
                  <a:lnTo>
                    <a:pt x="1760" y="846"/>
                  </a:lnTo>
                  <a:cubicBezTo>
                    <a:pt x="1837" y="846"/>
                    <a:pt x="1905" y="827"/>
                    <a:pt x="1962" y="789"/>
                  </a:cubicBezTo>
                  <a:lnTo>
                    <a:pt x="1991" y="769"/>
                  </a:lnTo>
                  <a:cubicBezTo>
                    <a:pt x="2010" y="760"/>
                    <a:pt x="2020" y="750"/>
                    <a:pt x="2030" y="741"/>
                  </a:cubicBezTo>
                  <a:cubicBezTo>
                    <a:pt x="2107" y="664"/>
                    <a:pt x="2145" y="567"/>
                    <a:pt x="2145" y="471"/>
                  </a:cubicBezTo>
                  <a:lnTo>
                    <a:pt x="2145" y="0"/>
                  </a:lnTo>
                  <a:close/>
                </a:path>
              </a:pathLst>
            </a:custGeom>
            <a:solidFill>
              <a:srgbClr val="889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987;p45">
              <a:extLst>
                <a:ext uri="{FF2B5EF4-FFF2-40B4-BE49-F238E27FC236}">
                  <a16:creationId xmlns:a16="http://schemas.microsoft.com/office/drawing/2014/main" id="{173B49F5-5301-4B2B-9706-543371E99A22}"/>
                </a:ext>
              </a:extLst>
            </p:cNvPr>
            <p:cNvSpPr/>
            <p:nvPr/>
          </p:nvSpPr>
          <p:spPr>
            <a:xfrm>
              <a:off x="1504292" y="2618468"/>
              <a:ext cx="35697" cy="22160"/>
            </a:xfrm>
            <a:custGeom>
              <a:avLst/>
              <a:gdLst/>
              <a:ahLst/>
              <a:cxnLst/>
              <a:rect l="l" t="t" r="r" b="b"/>
              <a:pathLst>
                <a:path w="1366" h="848" extrusionOk="0">
                  <a:moveTo>
                    <a:pt x="0" y="1"/>
                  </a:moveTo>
                  <a:lnTo>
                    <a:pt x="0" y="847"/>
                  </a:lnTo>
                  <a:lnTo>
                    <a:pt x="1366" y="847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rgbClr val="D9E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988;p45">
              <a:extLst>
                <a:ext uri="{FF2B5EF4-FFF2-40B4-BE49-F238E27FC236}">
                  <a16:creationId xmlns:a16="http://schemas.microsoft.com/office/drawing/2014/main" id="{0A3F18C4-196E-41D4-A723-E38097F90D82}"/>
                </a:ext>
              </a:extLst>
            </p:cNvPr>
            <p:cNvSpPr/>
            <p:nvPr/>
          </p:nvSpPr>
          <p:spPr>
            <a:xfrm>
              <a:off x="1504031" y="2640602"/>
              <a:ext cx="35958" cy="22134"/>
            </a:xfrm>
            <a:custGeom>
              <a:avLst/>
              <a:gdLst/>
              <a:ahLst/>
              <a:cxnLst/>
              <a:rect l="l" t="t" r="r" b="b"/>
              <a:pathLst>
                <a:path w="1376" h="847" extrusionOk="0">
                  <a:moveTo>
                    <a:pt x="10" y="0"/>
                  </a:moveTo>
                  <a:lnTo>
                    <a:pt x="10" y="471"/>
                  </a:lnTo>
                  <a:cubicBezTo>
                    <a:pt x="1" y="683"/>
                    <a:pt x="184" y="846"/>
                    <a:pt x="395" y="846"/>
                  </a:cubicBezTo>
                  <a:lnTo>
                    <a:pt x="991" y="846"/>
                  </a:lnTo>
                  <a:cubicBezTo>
                    <a:pt x="1068" y="846"/>
                    <a:pt x="1136" y="827"/>
                    <a:pt x="1193" y="789"/>
                  </a:cubicBezTo>
                  <a:lnTo>
                    <a:pt x="1222" y="769"/>
                  </a:lnTo>
                  <a:cubicBezTo>
                    <a:pt x="1241" y="760"/>
                    <a:pt x="1251" y="750"/>
                    <a:pt x="1261" y="741"/>
                  </a:cubicBezTo>
                  <a:cubicBezTo>
                    <a:pt x="1338" y="664"/>
                    <a:pt x="1376" y="567"/>
                    <a:pt x="1376" y="471"/>
                  </a:cubicBezTo>
                  <a:lnTo>
                    <a:pt x="1376" y="0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389;p25">
            <a:extLst>
              <a:ext uri="{FF2B5EF4-FFF2-40B4-BE49-F238E27FC236}">
                <a16:creationId xmlns:a16="http://schemas.microsoft.com/office/drawing/2014/main" id="{DA5CF4B8-56F7-4CD7-89B2-DB5D7EBD6338}"/>
              </a:ext>
            </a:extLst>
          </p:cNvPr>
          <p:cNvSpPr txBox="1">
            <a:spLocks/>
          </p:cNvSpPr>
          <p:nvPr/>
        </p:nvSpPr>
        <p:spPr>
          <a:xfrm>
            <a:off x="720025" y="710731"/>
            <a:ext cx="5018591" cy="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Josefin Sans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DEEP LEARNING MODEL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BFF825-F053-4FB8-AFBF-21F08F74E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868" y="1631493"/>
            <a:ext cx="5140347" cy="1464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3BF57B-853A-4537-A985-5AAE7A28A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85" y="853623"/>
            <a:ext cx="4956212" cy="885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F31CB5-02FB-40E6-AC2B-E91ACFADA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72" y="3087587"/>
            <a:ext cx="5140799" cy="1061971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A5A263-CC3C-47F7-96DE-113DB5D961E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392" b="-1"/>
          <a:stretch/>
        </p:blipFill>
        <p:spPr>
          <a:xfrm>
            <a:off x="3926809" y="3995928"/>
            <a:ext cx="5140798" cy="99410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E1C733-CE78-4A5E-9D5C-D8B113017BED}"/>
              </a:ext>
            </a:extLst>
          </p:cNvPr>
          <p:cNvSpPr/>
          <p:nvPr/>
        </p:nvSpPr>
        <p:spPr>
          <a:xfrm>
            <a:off x="3069064" y="3018351"/>
            <a:ext cx="2312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COMPILE THE MODEL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95B7A4-3872-4237-8EB7-5F9623C538AD}"/>
              </a:ext>
            </a:extLst>
          </p:cNvPr>
          <p:cNvSpPr/>
          <p:nvPr/>
        </p:nvSpPr>
        <p:spPr>
          <a:xfrm>
            <a:off x="7585242" y="3943210"/>
            <a:ext cx="1598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FIT THE MODEL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9D487D-E525-464A-A332-244B682DD75F}"/>
              </a:ext>
            </a:extLst>
          </p:cNvPr>
          <p:cNvSpPr/>
          <p:nvPr/>
        </p:nvSpPr>
        <p:spPr>
          <a:xfrm>
            <a:off x="3404374" y="798939"/>
            <a:ext cx="19094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BUILD THE MODEL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770FD-C14D-4D25-A465-F1AAA0D6A474}"/>
              </a:ext>
            </a:extLst>
          </p:cNvPr>
          <p:cNvSpPr txBox="1"/>
          <p:nvPr/>
        </p:nvSpPr>
        <p:spPr>
          <a:xfrm>
            <a:off x="685800" y="106680"/>
            <a:ext cx="562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DEEP LEARNING MODEL </a:t>
            </a:r>
          </a:p>
        </p:txBody>
      </p:sp>
    </p:spTree>
    <p:extLst>
      <p:ext uri="{BB962C8B-B14F-4D97-AF65-F5344CB8AC3E}">
        <p14:creationId xmlns:p14="http://schemas.microsoft.com/office/powerpoint/2010/main" val="148315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5"/>
          <p:cNvSpPr txBox="1">
            <a:spLocks noGrp="1"/>
          </p:cNvSpPr>
          <p:nvPr>
            <p:ph type="subTitle" idx="1"/>
          </p:nvPr>
        </p:nvSpPr>
        <p:spPr>
          <a:xfrm>
            <a:off x="1291418" y="1897550"/>
            <a:ext cx="32649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Train Data </a:t>
            </a:r>
            <a:endParaRPr dirty="0"/>
          </a:p>
        </p:txBody>
      </p:sp>
      <p:sp>
        <p:nvSpPr>
          <p:cNvPr id="389" name="Google Shape;389;p25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DEEP LEARNING MODEL 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90" name="Google Shape;390;p25"/>
          <p:cNvSpPr txBox="1">
            <a:spLocks noGrp="1"/>
          </p:cNvSpPr>
          <p:nvPr>
            <p:ph type="subTitle" idx="2"/>
          </p:nvPr>
        </p:nvSpPr>
        <p:spPr>
          <a:xfrm>
            <a:off x="720000" y="2108800"/>
            <a:ext cx="32649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cxnSp>
        <p:nvCxnSpPr>
          <p:cNvPr id="391" name="Google Shape;391;p25"/>
          <p:cNvCxnSpPr/>
          <p:nvPr/>
        </p:nvCxnSpPr>
        <p:spPr>
          <a:xfrm>
            <a:off x="818809" y="2558650"/>
            <a:ext cx="373800" cy="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25"/>
          <p:cNvCxnSpPr/>
          <p:nvPr/>
        </p:nvCxnSpPr>
        <p:spPr>
          <a:xfrm>
            <a:off x="5285496" y="2558650"/>
            <a:ext cx="385200" cy="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393;p25"/>
          <p:cNvSpPr txBox="1">
            <a:spLocks noGrp="1"/>
          </p:cNvSpPr>
          <p:nvPr>
            <p:ph type="subTitle" idx="4"/>
          </p:nvPr>
        </p:nvSpPr>
        <p:spPr>
          <a:xfrm>
            <a:off x="5159100" y="2108800"/>
            <a:ext cx="32649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394" name="Google Shape;394;p25"/>
          <p:cNvSpPr txBox="1">
            <a:spLocks noGrp="1"/>
          </p:cNvSpPr>
          <p:nvPr>
            <p:ph type="subTitle" idx="3"/>
          </p:nvPr>
        </p:nvSpPr>
        <p:spPr>
          <a:xfrm>
            <a:off x="5764053" y="1878511"/>
            <a:ext cx="4177057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Test Data </a:t>
            </a:r>
            <a:endParaRPr dirty="0"/>
          </a:p>
        </p:txBody>
      </p:sp>
      <p:sp>
        <p:nvSpPr>
          <p:cNvPr id="24" name="Google Shape;388;p25">
            <a:extLst>
              <a:ext uri="{FF2B5EF4-FFF2-40B4-BE49-F238E27FC236}">
                <a16:creationId xmlns:a16="http://schemas.microsoft.com/office/drawing/2014/main" id="{32F109E5-19DF-4DAE-8486-81BB8EEEF3EA}"/>
              </a:ext>
            </a:extLst>
          </p:cNvPr>
          <p:cNvSpPr txBox="1">
            <a:spLocks/>
          </p:cNvSpPr>
          <p:nvPr/>
        </p:nvSpPr>
        <p:spPr>
          <a:xfrm>
            <a:off x="720000" y="3153550"/>
            <a:ext cx="3264900" cy="1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pPr marL="0" lvl="0" indent="0"/>
            <a:r>
              <a:rPr lang="en-US" sz="2000" dirty="0">
                <a:solidFill>
                  <a:schemeClr val="bg2"/>
                </a:solidFill>
                <a:latin typeface="Josefin Sans"/>
                <a:sym typeface="Josefin Sans"/>
              </a:rPr>
              <a:t>Accuracy : 0.4565</a:t>
            </a:r>
          </a:p>
          <a:p>
            <a:pPr marL="0" lvl="0" indent="0"/>
            <a:endParaRPr lang="en-US" sz="2000" dirty="0">
              <a:solidFill>
                <a:schemeClr val="bg2"/>
              </a:solidFill>
              <a:latin typeface="Josefin Sans"/>
              <a:sym typeface="Josefin Sans"/>
            </a:endParaRPr>
          </a:p>
          <a:p>
            <a:pPr marL="0" lvl="0" indent="0"/>
            <a:r>
              <a:rPr lang="en-US" sz="2000" dirty="0">
                <a:solidFill>
                  <a:schemeClr val="bg2"/>
                </a:solidFill>
                <a:latin typeface="Josefin Sans"/>
                <a:sym typeface="Josefin Sans"/>
              </a:rPr>
              <a:t>Loss : 26.5751</a:t>
            </a:r>
          </a:p>
          <a:p>
            <a:pPr marL="0" indent="0">
              <a:spcAft>
                <a:spcPts val="1600"/>
              </a:spcAft>
            </a:pPr>
            <a:endParaRPr lang="en-US" dirty="0"/>
          </a:p>
        </p:txBody>
      </p:sp>
      <p:sp>
        <p:nvSpPr>
          <p:cNvPr id="25" name="Google Shape;380;p41">
            <a:extLst>
              <a:ext uri="{FF2B5EF4-FFF2-40B4-BE49-F238E27FC236}">
                <a16:creationId xmlns:a16="http://schemas.microsoft.com/office/drawing/2014/main" id="{A7A675FD-A986-4CE8-BE64-3DC48EFB8B7E}"/>
              </a:ext>
            </a:extLst>
          </p:cNvPr>
          <p:cNvSpPr txBox="1">
            <a:spLocks/>
          </p:cNvSpPr>
          <p:nvPr/>
        </p:nvSpPr>
        <p:spPr>
          <a:xfrm>
            <a:off x="5370896" y="3127900"/>
            <a:ext cx="21573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US" sz="2000" dirty="0">
                <a:solidFill>
                  <a:schemeClr val="bg2"/>
                </a:solidFill>
                <a:ea typeface="Roboto Thin"/>
                <a:sym typeface="Roboto Thin"/>
              </a:rPr>
              <a:t>Accuracy : 0.3887</a:t>
            </a:r>
          </a:p>
          <a:p>
            <a:pPr marL="0" indent="0"/>
            <a:endParaRPr lang="en-US" sz="2000" dirty="0">
              <a:solidFill>
                <a:schemeClr val="bg2"/>
              </a:solidFill>
              <a:ea typeface="Roboto Thin"/>
              <a:sym typeface="Roboto Thin"/>
            </a:endParaRPr>
          </a:p>
          <a:p>
            <a:pPr marL="0" indent="0"/>
            <a:r>
              <a:rPr lang="en-US" sz="2000" dirty="0">
                <a:solidFill>
                  <a:schemeClr val="bg2"/>
                </a:solidFill>
                <a:ea typeface="Roboto Thin"/>
                <a:sym typeface="Roboto Thin"/>
              </a:rPr>
              <a:t>Loss : 23.5412</a:t>
            </a:r>
          </a:p>
          <a:p>
            <a:pPr marL="0" indent="0" algn="r"/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15" name="Google Shape;391;p25">
            <a:extLst>
              <a:ext uri="{FF2B5EF4-FFF2-40B4-BE49-F238E27FC236}">
                <a16:creationId xmlns:a16="http://schemas.microsoft.com/office/drawing/2014/main" id="{E898943E-30C2-44CB-AF0C-BA337D0B5E94}"/>
              </a:ext>
            </a:extLst>
          </p:cNvPr>
          <p:cNvCxnSpPr>
            <a:cxnSpLocks/>
          </p:cNvCxnSpPr>
          <p:nvPr/>
        </p:nvCxnSpPr>
        <p:spPr>
          <a:xfrm>
            <a:off x="5285496" y="1160546"/>
            <a:ext cx="1685147" cy="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8"/>
          <p:cNvSpPr txBox="1">
            <a:spLocks noGrp="1"/>
          </p:cNvSpPr>
          <p:nvPr>
            <p:ph type="title"/>
          </p:nvPr>
        </p:nvSpPr>
        <p:spPr>
          <a:xfrm>
            <a:off x="1482290" y="412609"/>
            <a:ext cx="4823094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METRICS FOR THE </a:t>
            </a:r>
            <a:br>
              <a:rPr lang="en-US" sz="2800" dirty="0"/>
            </a:br>
            <a:r>
              <a:rPr lang="en-US" sz="2800" dirty="0"/>
              <a:t>ACCURACY AND LOSS </a:t>
            </a:r>
            <a:endParaRPr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FF99153-5422-41BF-BFB3-6DC031829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290" y="1340509"/>
            <a:ext cx="6179420" cy="35627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720000" y="1679233"/>
            <a:ext cx="67476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NAÏVE BAYES </a:t>
            </a:r>
            <a:endParaRPr dirty="0"/>
          </a:p>
        </p:txBody>
      </p:sp>
      <p:cxnSp>
        <p:nvCxnSpPr>
          <p:cNvPr id="347" name="Google Shape;347;p22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UY KAWASAKI">
  <a:themeElements>
    <a:clrScheme name="Simple Dark">
      <a:dk1>
        <a:srgbClr val="434343"/>
      </a:dk1>
      <a:lt1>
        <a:srgbClr val="303030"/>
      </a:lt1>
      <a:dk2>
        <a:srgbClr val="F3F3F3"/>
      </a:dk2>
      <a:lt2>
        <a:srgbClr val="FF552E"/>
      </a:lt2>
      <a:accent1>
        <a:srgbClr val="F9CB9C"/>
      </a:accent1>
      <a:accent2>
        <a:srgbClr val="434343"/>
      </a:accent2>
      <a:accent3>
        <a:srgbClr val="FF552E"/>
      </a:accent3>
      <a:accent4>
        <a:srgbClr val="F9CB9C"/>
      </a:accent4>
      <a:accent5>
        <a:srgbClr val="F3F3F3"/>
      </a:accent5>
      <a:accent6>
        <a:srgbClr val="434343"/>
      </a:accent6>
      <a:hlink>
        <a:srgbClr val="F3F3F3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385</Words>
  <Application>Microsoft Macintosh PowerPoint</Application>
  <PresentationFormat>On-screen Show (16:9)</PresentationFormat>
  <Paragraphs>136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Exo 2</vt:lpstr>
      <vt:lpstr>Roboto Thin</vt:lpstr>
      <vt:lpstr>Arial</vt:lpstr>
      <vt:lpstr>Helvetica Neue</vt:lpstr>
      <vt:lpstr>Josefin Sans</vt:lpstr>
      <vt:lpstr>Roboto Light</vt:lpstr>
      <vt:lpstr>GUY KAWASAKI</vt:lpstr>
      <vt:lpstr>IMAGE CLASSIFICATION </vt:lpstr>
      <vt:lpstr>ANALYSIS </vt:lpstr>
      <vt:lpstr>MODEL</vt:lpstr>
      <vt:lpstr>DATA PREPARATION </vt:lpstr>
      <vt:lpstr>PowerPoint Presentation</vt:lpstr>
      <vt:lpstr>PowerPoint Presentation</vt:lpstr>
      <vt:lpstr>DEEP LEARNING MODEL </vt:lpstr>
      <vt:lpstr>METRICS FOR THE  ACCURACY AND LOSS </vt:lpstr>
      <vt:lpstr>NAÏVE BAYES </vt:lpstr>
      <vt:lpstr>STEPS  </vt:lpstr>
      <vt:lpstr>PowerPoint Presentation</vt:lpstr>
      <vt:lpstr>Naïve Bayes </vt:lpstr>
      <vt:lpstr>SUPPORT VECTOR MACHINE </vt:lpstr>
      <vt:lpstr>Support Vector Machine </vt:lpstr>
      <vt:lpstr>Support Vector Machine </vt:lpstr>
      <vt:lpstr>RANDOM FOREST </vt:lpstr>
      <vt:lpstr>Random Forest </vt:lpstr>
      <vt:lpstr>Random Forest </vt:lpstr>
      <vt:lpstr>HYPOTHESIS TESTING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</dc:title>
  <dc:creator>Nikki</dc:creator>
  <cp:lastModifiedBy>Liao, Haitong</cp:lastModifiedBy>
  <cp:revision>17</cp:revision>
  <dcterms:modified xsi:type="dcterms:W3CDTF">2020-02-25T03:31:19Z</dcterms:modified>
</cp:coreProperties>
</file>