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592"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C0B7C1F5-584B-4A2E-AB41-178F409D7278}" type="datetimeFigureOut">
              <a:rPr lang="en-IN" smtClean="0"/>
              <a:t>10-03-2022</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5C02B0DB-6B87-43F0-B7F7-87A9CC563227}" type="slidenum">
              <a:rPr lang="en-IN" smtClean="0"/>
              <a:t>‹#›</a:t>
            </a:fld>
            <a:endParaRPr lang="en-IN"/>
          </a:p>
        </p:txBody>
      </p:sp>
    </p:spTree>
    <p:extLst>
      <p:ext uri="{BB962C8B-B14F-4D97-AF65-F5344CB8AC3E}">
        <p14:creationId xmlns:p14="http://schemas.microsoft.com/office/powerpoint/2010/main" val="2672002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B7C1F5-584B-4A2E-AB41-178F409D7278}" type="datetimeFigureOut">
              <a:rPr lang="en-IN" smtClean="0"/>
              <a:t>10-03-2022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02B0DB-6B87-43F0-B7F7-87A9CC563227}" type="slidenum">
              <a:rPr lang="en-IN" smtClean="0"/>
              <a:t>‹#›</a:t>
            </a:fld>
            <a:endParaRPr lang="en-IN"/>
          </a:p>
        </p:txBody>
      </p:sp>
    </p:spTree>
    <p:extLst>
      <p:ext uri="{BB962C8B-B14F-4D97-AF65-F5344CB8AC3E}">
        <p14:creationId xmlns:p14="http://schemas.microsoft.com/office/powerpoint/2010/main" val="3801168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B7C1F5-584B-4A2E-AB41-178F409D7278}" type="datetimeFigureOut">
              <a:rPr lang="en-IN" smtClean="0"/>
              <a:t>10-03-2022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02B0DB-6B87-43F0-B7F7-87A9CC563227}" type="slidenum">
              <a:rPr lang="en-IN" smtClean="0"/>
              <a:t>‹#›</a:t>
            </a:fld>
            <a:endParaRPr lang="en-IN"/>
          </a:p>
        </p:txBody>
      </p:sp>
    </p:spTree>
    <p:extLst>
      <p:ext uri="{BB962C8B-B14F-4D97-AF65-F5344CB8AC3E}">
        <p14:creationId xmlns:p14="http://schemas.microsoft.com/office/powerpoint/2010/main" val="30370268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B7C1F5-584B-4A2E-AB41-178F409D7278}" type="datetimeFigureOut">
              <a:rPr lang="en-IN" smtClean="0"/>
              <a:t>10-03-2022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02B0DB-6B87-43F0-B7F7-87A9CC563227}"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594737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B7C1F5-584B-4A2E-AB41-178F409D7278}" type="datetimeFigureOut">
              <a:rPr lang="en-IN" smtClean="0"/>
              <a:t>10-03-2022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02B0DB-6B87-43F0-B7F7-87A9CC563227}" type="slidenum">
              <a:rPr lang="en-IN" smtClean="0"/>
              <a:t>‹#›</a:t>
            </a:fld>
            <a:endParaRPr lang="en-IN"/>
          </a:p>
        </p:txBody>
      </p:sp>
    </p:spTree>
    <p:extLst>
      <p:ext uri="{BB962C8B-B14F-4D97-AF65-F5344CB8AC3E}">
        <p14:creationId xmlns:p14="http://schemas.microsoft.com/office/powerpoint/2010/main" val="21395014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0B7C1F5-584B-4A2E-AB41-178F409D7278}" type="datetimeFigureOut">
              <a:rPr lang="en-IN" smtClean="0"/>
              <a:t>10-03-2022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C02B0DB-6B87-43F0-B7F7-87A9CC563227}" type="slidenum">
              <a:rPr lang="en-IN" smtClean="0"/>
              <a:t>‹#›</a:t>
            </a:fld>
            <a:endParaRPr lang="en-IN"/>
          </a:p>
        </p:txBody>
      </p:sp>
    </p:spTree>
    <p:extLst>
      <p:ext uri="{BB962C8B-B14F-4D97-AF65-F5344CB8AC3E}">
        <p14:creationId xmlns:p14="http://schemas.microsoft.com/office/powerpoint/2010/main" val="30164709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0B7C1F5-584B-4A2E-AB41-178F409D7278}" type="datetimeFigureOut">
              <a:rPr lang="en-IN" smtClean="0"/>
              <a:t>10-03-2022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C02B0DB-6B87-43F0-B7F7-87A9CC563227}" type="slidenum">
              <a:rPr lang="en-IN" smtClean="0"/>
              <a:t>‹#›</a:t>
            </a:fld>
            <a:endParaRPr lang="en-IN"/>
          </a:p>
        </p:txBody>
      </p:sp>
    </p:spTree>
    <p:extLst>
      <p:ext uri="{BB962C8B-B14F-4D97-AF65-F5344CB8AC3E}">
        <p14:creationId xmlns:p14="http://schemas.microsoft.com/office/powerpoint/2010/main" val="6327063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B7C1F5-584B-4A2E-AB41-178F409D7278}" type="datetimeFigureOut">
              <a:rPr lang="en-IN" smtClean="0"/>
              <a:t>10-03-2022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02B0DB-6B87-43F0-B7F7-87A9CC563227}" type="slidenum">
              <a:rPr lang="en-IN" smtClean="0"/>
              <a:t>‹#›</a:t>
            </a:fld>
            <a:endParaRPr lang="en-IN"/>
          </a:p>
        </p:txBody>
      </p:sp>
    </p:spTree>
    <p:extLst>
      <p:ext uri="{BB962C8B-B14F-4D97-AF65-F5344CB8AC3E}">
        <p14:creationId xmlns:p14="http://schemas.microsoft.com/office/powerpoint/2010/main" val="28147463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B7C1F5-584B-4A2E-AB41-178F409D7278}" type="datetimeFigureOut">
              <a:rPr lang="en-IN" smtClean="0"/>
              <a:t>10-03-2022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02B0DB-6B87-43F0-B7F7-87A9CC563227}" type="slidenum">
              <a:rPr lang="en-IN" smtClean="0"/>
              <a:t>‹#›</a:t>
            </a:fld>
            <a:endParaRPr lang="en-IN"/>
          </a:p>
        </p:txBody>
      </p:sp>
    </p:spTree>
    <p:extLst>
      <p:ext uri="{BB962C8B-B14F-4D97-AF65-F5344CB8AC3E}">
        <p14:creationId xmlns:p14="http://schemas.microsoft.com/office/powerpoint/2010/main" val="3376769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B7C1F5-584B-4A2E-AB41-178F409D7278}" type="datetimeFigureOut">
              <a:rPr lang="en-IN" smtClean="0"/>
              <a:t>10-03-2022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02B0DB-6B87-43F0-B7F7-87A9CC563227}" type="slidenum">
              <a:rPr lang="en-IN" smtClean="0"/>
              <a:t>‹#›</a:t>
            </a:fld>
            <a:endParaRPr lang="en-IN"/>
          </a:p>
        </p:txBody>
      </p:sp>
    </p:spTree>
    <p:extLst>
      <p:ext uri="{BB962C8B-B14F-4D97-AF65-F5344CB8AC3E}">
        <p14:creationId xmlns:p14="http://schemas.microsoft.com/office/powerpoint/2010/main" val="3702544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B7C1F5-584B-4A2E-AB41-178F409D7278}" type="datetimeFigureOut">
              <a:rPr lang="en-IN" smtClean="0"/>
              <a:t>10-03-2022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02B0DB-6B87-43F0-B7F7-87A9CC563227}" type="slidenum">
              <a:rPr lang="en-IN" smtClean="0"/>
              <a:t>‹#›</a:t>
            </a:fld>
            <a:endParaRPr lang="en-IN"/>
          </a:p>
        </p:txBody>
      </p:sp>
    </p:spTree>
    <p:extLst>
      <p:ext uri="{BB962C8B-B14F-4D97-AF65-F5344CB8AC3E}">
        <p14:creationId xmlns:p14="http://schemas.microsoft.com/office/powerpoint/2010/main" val="2181703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B7C1F5-584B-4A2E-AB41-178F409D7278}" type="datetimeFigureOut">
              <a:rPr lang="en-IN" smtClean="0"/>
              <a:t>10-03-2022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02B0DB-6B87-43F0-B7F7-87A9CC563227}" type="slidenum">
              <a:rPr lang="en-IN" smtClean="0"/>
              <a:t>‹#›</a:t>
            </a:fld>
            <a:endParaRPr lang="en-IN"/>
          </a:p>
        </p:txBody>
      </p:sp>
    </p:spTree>
    <p:extLst>
      <p:ext uri="{BB962C8B-B14F-4D97-AF65-F5344CB8AC3E}">
        <p14:creationId xmlns:p14="http://schemas.microsoft.com/office/powerpoint/2010/main" val="1602502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B7C1F5-584B-4A2E-AB41-178F409D7278}" type="datetimeFigureOut">
              <a:rPr lang="en-IN" smtClean="0"/>
              <a:t>10-03-2022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C02B0DB-6B87-43F0-B7F7-87A9CC563227}" type="slidenum">
              <a:rPr lang="en-IN" smtClean="0"/>
              <a:t>‹#›</a:t>
            </a:fld>
            <a:endParaRPr lang="en-IN"/>
          </a:p>
        </p:txBody>
      </p:sp>
    </p:spTree>
    <p:extLst>
      <p:ext uri="{BB962C8B-B14F-4D97-AF65-F5344CB8AC3E}">
        <p14:creationId xmlns:p14="http://schemas.microsoft.com/office/powerpoint/2010/main" val="2952449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B7C1F5-584B-4A2E-AB41-178F409D7278}" type="datetimeFigureOut">
              <a:rPr lang="en-IN" smtClean="0"/>
              <a:t>10-03-2022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C02B0DB-6B87-43F0-B7F7-87A9CC563227}" type="slidenum">
              <a:rPr lang="en-IN" smtClean="0"/>
              <a:t>‹#›</a:t>
            </a:fld>
            <a:endParaRPr lang="en-IN"/>
          </a:p>
        </p:txBody>
      </p:sp>
    </p:spTree>
    <p:extLst>
      <p:ext uri="{BB962C8B-B14F-4D97-AF65-F5344CB8AC3E}">
        <p14:creationId xmlns:p14="http://schemas.microsoft.com/office/powerpoint/2010/main" val="2131888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B7C1F5-584B-4A2E-AB41-178F409D7278}" type="datetimeFigureOut">
              <a:rPr lang="en-IN" smtClean="0"/>
              <a:t>10-03-2022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C02B0DB-6B87-43F0-B7F7-87A9CC563227}" type="slidenum">
              <a:rPr lang="en-IN" smtClean="0"/>
              <a:t>‹#›</a:t>
            </a:fld>
            <a:endParaRPr lang="en-IN"/>
          </a:p>
        </p:txBody>
      </p:sp>
    </p:spTree>
    <p:extLst>
      <p:ext uri="{BB962C8B-B14F-4D97-AF65-F5344CB8AC3E}">
        <p14:creationId xmlns:p14="http://schemas.microsoft.com/office/powerpoint/2010/main" val="1842703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B7C1F5-584B-4A2E-AB41-178F409D7278}" type="datetimeFigureOut">
              <a:rPr lang="en-IN" smtClean="0"/>
              <a:t>10-03-2022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02B0DB-6B87-43F0-B7F7-87A9CC563227}" type="slidenum">
              <a:rPr lang="en-IN" smtClean="0"/>
              <a:t>‹#›</a:t>
            </a:fld>
            <a:endParaRPr lang="en-IN"/>
          </a:p>
        </p:txBody>
      </p:sp>
    </p:spTree>
    <p:extLst>
      <p:ext uri="{BB962C8B-B14F-4D97-AF65-F5344CB8AC3E}">
        <p14:creationId xmlns:p14="http://schemas.microsoft.com/office/powerpoint/2010/main" val="1523917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B7C1F5-584B-4A2E-AB41-178F409D7278}" type="datetimeFigureOut">
              <a:rPr lang="en-IN" smtClean="0"/>
              <a:t>10-03-2022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02B0DB-6B87-43F0-B7F7-87A9CC563227}" type="slidenum">
              <a:rPr lang="en-IN" smtClean="0"/>
              <a:t>‹#›</a:t>
            </a:fld>
            <a:endParaRPr lang="en-IN"/>
          </a:p>
        </p:txBody>
      </p:sp>
    </p:spTree>
    <p:extLst>
      <p:ext uri="{BB962C8B-B14F-4D97-AF65-F5344CB8AC3E}">
        <p14:creationId xmlns:p14="http://schemas.microsoft.com/office/powerpoint/2010/main" val="1469852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0B7C1F5-584B-4A2E-AB41-178F409D7278}" type="datetimeFigureOut">
              <a:rPr lang="en-IN" smtClean="0"/>
              <a:t>10-03-2022</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C02B0DB-6B87-43F0-B7F7-87A9CC563227}" type="slidenum">
              <a:rPr lang="en-IN" smtClean="0"/>
              <a:t>‹#›</a:t>
            </a:fld>
            <a:endParaRPr lang="en-IN"/>
          </a:p>
        </p:txBody>
      </p:sp>
    </p:spTree>
    <p:extLst>
      <p:ext uri="{BB962C8B-B14F-4D97-AF65-F5344CB8AC3E}">
        <p14:creationId xmlns:p14="http://schemas.microsoft.com/office/powerpoint/2010/main" val="797000764"/>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E5D5C-0877-4FB1-91D8-631D93E995AE}"/>
              </a:ext>
            </a:extLst>
          </p:cNvPr>
          <p:cNvSpPr>
            <a:spLocks noGrp="1"/>
          </p:cNvSpPr>
          <p:nvPr>
            <p:ph type="ctrTitle"/>
          </p:nvPr>
        </p:nvSpPr>
        <p:spPr/>
        <p:txBody>
          <a:bodyPr/>
          <a:lstStyle/>
          <a:p>
            <a:r>
              <a:rPr lang="en-US" dirty="0"/>
              <a:t>CPU SCHEDULING ALGORTIHMS VISUALIZER</a:t>
            </a:r>
            <a:endParaRPr lang="en-IN" dirty="0"/>
          </a:p>
        </p:txBody>
      </p:sp>
      <p:sp>
        <p:nvSpPr>
          <p:cNvPr id="3" name="Subtitle 2">
            <a:extLst>
              <a:ext uri="{FF2B5EF4-FFF2-40B4-BE49-F238E27FC236}">
                <a16:creationId xmlns:a16="http://schemas.microsoft.com/office/drawing/2014/main" id="{7574E703-B95C-4161-9407-A8FFEBE7259B}"/>
              </a:ext>
            </a:extLst>
          </p:cNvPr>
          <p:cNvSpPr>
            <a:spLocks noGrp="1"/>
          </p:cNvSpPr>
          <p:nvPr>
            <p:ph type="subTitle" idx="1"/>
          </p:nvPr>
        </p:nvSpPr>
        <p:spPr>
          <a:xfrm>
            <a:off x="1876424" y="4017079"/>
            <a:ext cx="8791575" cy="1655762"/>
          </a:xfrm>
        </p:spPr>
        <p:txBody>
          <a:bodyPr/>
          <a:lstStyle/>
          <a:p>
            <a:pPr algn="r"/>
            <a:r>
              <a:rPr lang="en-US" u="sng" dirty="0"/>
              <a:t>SUBMITTED BY</a:t>
            </a:r>
            <a:r>
              <a:rPr lang="en-US" dirty="0"/>
              <a:t>- </a:t>
            </a:r>
          </a:p>
          <a:p>
            <a:pPr algn="r"/>
            <a:r>
              <a:rPr lang="en-US" dirty="0"/>
              <a:t>ROHAN 2K20/IT/121</a:t>
            </a:r>
          </a:p>
          <a:p>
            <a:pPr algn="r"/>
            <a:r>
              <a:rPr lang="en-US" dirty="0"/>
              <a:t>SANYAM MAHESHWARI 2K20/IT/129</a:t>
            </a:r>
            <a:endParaRPr lang="en-IN" dirty="0"/>
          </a:p>
        </p:txBody>
      </p:sp>
    </p:spTree>
    <p:extLst>
      <p:ext uri="{BB962C8B-B14F-4D97-AF65-F5344CB8AC3E}">
        <p14:creationId xmlns:p14="http://schemas.microsoft.com/office/powerpoint/2010/main" val="1044763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23FC3-16BE-40A6-A01D-4CFBC966B4D7}"/>
              </a:ext>
            </a:extLst>
          </p:cNvPr>
          <p:cNvSpPr>
            <a:spLocks noGrp="1"/>
          </p:cNvSpPr>
          <p:nvPr>
            <p:ph type="title"/>
          </p:nvPr>
        </p:nvSpPr>
        <p:spPr/>
        <p:txBody>
          <a:bodyPr/>
          <a:lstStyle/>
          <a:p>
            <a:r>
              <a:rPr lang="en-US" u="sng" dirty="0"/>
              <a:t>INTRODUCTION &amp; OBJECTIVE </a:t>
            </a:r>
            <a:endParaRPr lang="en-IN" u="sng" dirty="0"/>
          </a:p>
        </p:txBody>
      </p:sp>
      <p:sp>
        <p:nvSpPr>
          <p:cNvPr id="3" name="Content Placeholder 2">
            <a:extLst>
              <a:ext uri="{FF2B5EF4-FFF2-40B4-BE49-F238E27FC236}">
                <a16:creationId xmlns:a16="http://schemas.microsoft.com/office/drawing/2014/main" id="{2C4DE5A8-B41F-4F06-A988-3A70F971511A}"/>
              </a:ext>
            </a:extLst>
          </p:cNvPr>
          <p:cNvSpPr>
            <a:spLocks noGrp="1"/>
          </p:cNvSpPr>
          <p:nvPr>
            <p:ph idx="1"/>
          </p:nvPr>
        </p:nvSpPr>
        <p:spPr/>
        <p:txBody>
          <a:bodyPr/>
          <a:lstStyle/>
          <a:p>
            <a:r>
              <a:rPr lang="en-US" dirty="0"/>
              <a:t>We aim to create a visual interface to depict the different CPU scheduling algorithms like FCFS, SJF etc. using Gantt charts.</a:t>
            </a:r>
          </a:p>
          <a:p>
            <a:r>
              <a:rPr lang="en-IN" dirty="0"/>
              <a:t>As we know, CPU scheduling algorithms constitute one of the most basic concepts of Operating Systems and this project will help us to solve the problems related to these scheduling algorithms. Also, this add to the educational value of the project.</a:t>
            </a:r>
          </a:p>
        </p:txBody>
      </p:sp>
    </p:spTree>
    <p:extLst>
      <p:ext uri="{BB962C8B-B14F-4D97-AF65-F5344CB8AC3E}">
        <p14:creationId xmlns:p14="http://schemas.microsoft.com/office/powerpoint/2010/main" val="785547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F68F6-87D0-4C66-A7D8-879CD9D4C908}"/>
              </a:ext>
            </a:extLst>
          </p:cNvPr>
          <p:cNvSpPr>
            <a:spLocks noGrp="1"/>
          </p:cNvSpPr>
          <p:nvPr>
            <p:ph type="title"/>
          </p:nvPr>
        </p:nvSpPr>
        <p:spPr/>
        <p:txBody>
          <a:bodyPr/>
          <a:lstStyle/>
          <a:p>
            <a:r>
              <a:rPr lang="en-US" u="sng" dirty="0"/>
              <a:t>PROPOSED METHODOLOGY</a:t>
            </a:r>
            <a:endParaRPr lang="en-IN" u="sng" dirty="0"/>
          </a:p>
        </p:txBody>
      </p:sp>
      <p:sp>
        <p:nvSpPr>
          <p:cNvPr id="3" name="Content Placeholder 2">
            <a:extLst>
              <a:ext uri="{FF2B5EF4-FFF2-40B4-BE49-F238E27FC236}">
                <a16:creationId xmlns:a16="http://schemas.microsoft.com/office/drawing/2014/main" id="{14DEC2B7-FAF5-403C-A406-AE394059541D}"/>
              </a:ext>
            </a:extLst>
          </p:cNvPr>
          <p:cNvSpPr>
            <a:spLocks noGrp="1"/>
          </p:cNvSpPr>
          <p:nvPr>
            <p:ph idx="1"/>
          </p:nvPr>
        </p:nvSpPr>
        <p:spPr>
          <a:xfrm>
            <a:off x="1141412" y="2697768"/>
            <a:ext cx="9905999" cy="3541714"/>
          </a:xfrm>
        </p:spPr>
        <p:txBody>
          <a:bodyPr>
            <a:normAutofit/>
          </a:bodyPr>
          <a:lstStyle/>
          <a:p>
            <a:r>
              <a:rPr lang="en-US" dirty="0"/>
              <a:t>We will be creating a website to meet the visualizer and will be using HTML, CSS, </a:t>
            </a:r>
            <a:r>
              <a:rPr lang="en-US" dirty="0" err="1"/>
              <a:t>Javascript</a:t>
            </a:r>
            <a:r>
              <a:rPr lang="en-US" dirty="0"/>
              <a:t> etc. and any other technologies that we find useful to make this project a success.</a:t>
            </a:r>
            <a:endParaRPr lang="en-IN" dirty="0"/>
          </a:p>
        </p:txBody>
      </p:sp>
    </p:spTree>
    <p:extLst>
      <p:ext uri="{BB962C8B-B14F-4D97-AF65-F5344CB8AC3E}">
        <p14:creationId xmlns:p14="http://schemas.microsoft.com/office/powerpoint/2010/main" val="1790284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2F9D2-FF64-4DB1-9202-8EF468E41204}"/>
              </a:ext>
            </a:extLst>
          </p:cNvPr>
          <p:cNvSpPr>
            <a:spLocks noGrp="1"/>
          </p:cNvSpPr>
          <p:nvPr>
            <p:ph type="title"/>
          </p:nvPr>
        </p:nvSpPr>
        <p:spPr>
          <a:xfrm>
            <a:off x="1141412" y="2292151"/>
            <a:ext cx="9905998" cy="1478570"/>
          </a:xfrm>
        </p:spPr>
        <p:txBody>
          <a:bodyPr/>
          <a:lstStyle/>
          <a:p>
            <a:pPr algn="ctr"/>
            <a:r>
              <a:rPr lang="en-US"/>
              <a:t>THANK YOU !</a:t>
            </a:r>
            <a:endParaRPr lang="en-IN" dirty="0"/>
          </a:p>
        </p:txBody>
      </p:sp>
      <p:sp>
        <p:nvSpPr>
          <p:cNvPr id="3" name="Content Placeholder 2">
            <a:extLst>
              <a:ext uri="{FF2B5EF4-FFF2-40B4-BE49-F238E27FC236}">
                <a16:creationId xmlns:a16="http://schemas.microsoft.com/office/drawing/2014/main" id="{3F7AEFA1-C90B-4BD6-8DBE-FDEA031D24C1}"/>
              </a:ext>
            </a:extLst>
          </p:cNvPr>
          <p:cNvSpPr>
            <a:spLocks noGrp="1"/>
          </p:cNvSpPr>
          <p:nvPr>
            <p:ph idx="1"/>
          </p:nvPr>
        </p:nvSpPr>
        <p:spPr>
          <a:xfrm>
            <a:off x="1141412" y="3770721"/>
            <a:ext cx="9905999" cy="2020479"/>
          </a:xfrm>
        </p:spPr>
        <p:txBody>
          <a:bodyPr/>
          <a:lstStyle/>
          <a:p>
            <a:endParaRPr lang="en-IN" dirty="0"/>
          </a:p>
        </p:txBody>
      </p:sp>
    </p:spTree>
    <p:extLst>
      <p:ext uri="{BB962C8B-B14F-4D97-AF65-F5344CB8AC3E}">
        <p14:creationId xmlns:p14="http://schemas.microsoft.com/office/powerpoint/2010/main" val="10662618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Circuit</Template>
  <TotalTime>26</TotalTime>
  <Words>132</Words>
  <Application>Microsoft Office PowerPoint</Application>
  <PresentationFormat>Widescreen</PresentationFormat>
  <Paragraphs>10</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Tw Cen MT</vt:lpstr>
      <vt:lpstr>Circuit</vt:lpstr>
      <vt:lpstr>CPU SCHEDULING ALGORTIHMS VISUALIZER</vt:lpstr>
      <vt:lpstr>INTRODUCTION &amp; OBJECTIVE </vt:lpstr>
      <vt:lpstr>PROPOSED METHODOLOGY</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CPU SCHEDULING ALGORTIHMS VISUALIZER</dc:title>
  <dc:creator>Rohan Sharma</dc:creator>
  <cp:lastModifiedBy>Rohan Sharma</cp:lastModifiedBy>
  <cp:revision>1</cp:revision>
  <dcterms:created xsi:type="dcterms:W3CDTF">2022-03-10T15:33:01Z</dcterms:created>
  <dcterms:modified xsi:type="dcterms:W3CDTF">2022-03-10T15:59:05Z</dcterms:modified>
</cp:coreProperties>
</file>