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2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31" autoAdjust="0"/>
  </p:normalViewPr>
  <p:slideViewPr>
    <p:cSldViewPr snapToGrid="0">
      <p:cViewPr varScale="1">
        <p:scale>
          <a:sx n="68" d="100"/>
          <a:sy n="68" d="100"/>
        </p:scale>
        <p:origin x="4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E0B30-2F55-4DEB-A90B-6C525A4A36C5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A31EF-F693-4E43-9466-08D61F3F04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05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We often have a problem in choosing a present for our friend.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A31EF-F693-4E43-9466-08D61F3F04D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01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our service will help us.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A31EF-F693-4E43-9466-08D61F3F04D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225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use API of </a:t>
            </a:r>
            <a:r>
              <a:rPr lang="en-US" dirty="0" err="1"/>
              <a:t>Vkontakte</a:t>
            </a:r>
            <a:r>
              <a:rPr lang="en-US" dirty="0"/>
              <a:t>. There are many video lessons how to use it.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A31EF-F693-4E43-9466-08D61F3F04D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064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didn’t find </a:t>
            </a:r>
            <a:r>
              <a:rPr lang="en-US"/>
              <a:t>any app or service like our one.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A31EF-F693-4E43-9466-08D61F3F04D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326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A31EF-F693-4E43-9466-08D61F3F04D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19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9365B-9B99-486F-A8A0-8749A2C7E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464F71-2E4B-44B9-934E-2727AB5CF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8D8E51-3AD4-480B-B3C5-79DB61AF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E4DB-7B54-47F8-A957-056FEA104F88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948428-14C0-4E23-8EC7-CEFB6BA5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711921-6027-4D83-9941-A63DB955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D7A9-A9E0-42A4-8A0A-DE23C1E9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01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89734-0D2B-4E25-B9BE-231AFB5B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BD255-5A61-4C7B-9EBC-7549E10A7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1BABC1-443B-484D-A102-93D57511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E4DB-7B54-47F8-A957-056FEA104F88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9E6E16-AE64-4DFA-B379-683C4138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FD6EB2-DDB0-43A7-B315-6DF66AE8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D7A9-A9E0-42A4-8A0A-DE23C1E9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03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DEAD1E-E94D-4DED-92ED-D0C51D215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E04D87-D075-46F4-B2D6-9EE3A585C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8016AB-08F5-4769-B69D-8DAC7355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E4DB-7B54-47F8-A957-056FEA104F88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1E7463-E722-4C73-875A-A825CC94F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CD435E-9E4B-41F3-9F28-D5BDA7CB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D7A9-A9E0-42A4-8A0A-DE23C1E9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57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825BA-0C15-4E69-9217-4051CCAF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9AC9B1-11A3-4C8E-B749-E84F0979F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B6557B-079A-43D4-99B0-9DB490B4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E4DB-7B54-47F8-A957-056FEA104F88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14E1F4-3EEB-45AE-B069-435C70C6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59C623-C4DA-42B6-B307-6FDD0BFE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D7A9-A9E0-42A4-8A0A-DE23C1E9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07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CF4D9-5024-4FD8-AC52-2DE6EB16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E9D060-1E2B-4BAB-8B44-4C6590CA0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191EAD-04C8-4BE7-A26F-471C2371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E4DB-7B54-47F8-A957-056FEA104F88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43AC22-1EB9-4D82-A385-A6B56E5B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4BC51B-B09E-4126-9843-786AD62F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D7A9-A9E0-42A4-8A0A-DE23C1E9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48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D236C-4B56-42B8-8D15-19BE39DB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631F5F-7C11-4475-AE61-D2FE900FA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808734-3E9B-4DB5-B7E0-F4416AE94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57A787-0CB3-48ED-90B1-B8A722FC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E4DB-7B54-47F8-A957-056FEA104F88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8F44D3-1370-454D-84E1-AEB2C89C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1C691E-2589-479F-B642-B3BA3DB1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D7A9-A9E0-42A4-8A0A-DE23C1E9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72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04FF0-0A89-4007-948D-BD3F459A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4D232A-5310-40AA-B043-47A2A0B5B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15E70F-B7A7-461B-A3B8-26458278D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B445DF-0BF5-4A4D-AD5E-F77A3094C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7863306-2C28-4D0A-BFDE-11740DF87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8B2510-19D9-486D-9EB0-3363702D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E4DB-7B54-47F8-A957-056FEA104F88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2AF329-035B-4DBA-BBAB-E044435C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E7FB341-1328-4DD9-BA35-5D3141C6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D7A9-A9E0-42A4-8A0A-DE23C1E9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95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E68F1-5F75-4E55-8B88-21AD9C91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1A1490-EADF-4C6D-9786-7168A9CA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E4DB-7B54-47F8-A957-056FEA104F88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8FAA4B-F5BE-4031-8E69-4685AA81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8E592A-39B5-47BA-BA2F-E409E98D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D7A9-A9E0-42A4-8A0A-DE23C1E9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23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DB68A8-0F79-436D-A743-692F7FF2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E4DB-7B54-47F8-A957-056FEA104F88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812556-FA0A-45C8-A0B1-7DC50B84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86BA43-1EA9-4BE4-BC18-513091E4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D7A9-A9E0-42A4-8A0A-DE23C1E9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0DC58-44EF-4693-BC25-DA5BCCEE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2682D0-A62D-4F9E-80EB-E5E25E55A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BD858A-F4F0-40A4-BB7D-DC3564710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1EDAA6-5079-44A2-878F-5E1CE3F8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E4DB-7B54-47F8-A957-056FEA104F88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65DDE7-D12C-4EFC-A9B4-4D4808CD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5B76E0-CEA3-443F-B2EC-63E30811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D7A9-A9E0-42A4-8A0A-DE23C1E9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82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3F4B4-B96C-4313-AD3C-545B8C1E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6EA9AB-0F4B-428C-A004-E6ED0F495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30651D-67A5-40A6-9A19-8D22F4A91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5CEDCB-9B8B-4CF4-962B-E43D03C4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E4DB-7B54-47F8-A957-056FEA104F88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FC8B86-22CD-498A-BE9E-8E821022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760250-67EB-4144-9934-D9387454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D7A9-A9E0-42A4-8A0A-DE23C1E9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85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250BA-CC74-4FF3-BA2B-B0948E74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C2C225-4F3F-47C8-B618-C4D7B8845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F9C3B7-7C8E-4BB5-9CE4-F44483A3C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CE4DB-7B54-47F8-A957-056FEA104F88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451E1-42E8-473A-B226-FC9B23304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4D010D-36ED-4673-A2EF-DFFD62F38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2D7A9-A9E0-42A4-8A0A-DE23C1E9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84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EDC0F-8C66-4B2F-A230-43A9E478A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5520" y="2354613"/>
            <a:ext cx="9144000" cy="2387600"/>
          </a:xfrm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             Present for friend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A0F1B8-E17B-44B8-BFC2-F6B25373B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6090" y="4571999"/>
            <a:ext cx="3065986" cy="1073021"/>
          </a:xfrm>
        </p:spPr>
        <p:txBody>
          <a:bodyPr>
            <a:normAutofit fontScale="70000" lnSpcReduction="20000"/>
          </a:bodyPr>
          <a:lstStyle/>
          <a:p>
            <a:endParaRPr lang="ru-RU" sz="3200" dirty="0">
              <a:latin typeface="Arial Rounded MT Bold" panose="020F0704030504030204" pitchFamily="34" charset="0"/>
            </a:endParaRPr>
          </a:p>
          <a:p>
            <a:r>
              <a:rPr lang="en-US" sz="2900" dirty="0">
                <a:latin typeface="Arial Rounded MT Bold" panose="020F0704030504030204" pitchFamily="34" charset="0"/>
              </a:rPr>
              <a:t>Sharma Vijay</a:t>
            </a:r>
          </a:p>
          <a:p>
            <a:r>
              <a:rPr lang="en-US" sz="2900" dirty="0" err="1">
                <a:latin typeface="Arial Rounded MT Bold" panose="020F0704030504030204" pitchFamily="34" charset="0"/>
              </a:rPr>
              <a:t>Kudas</a:t>
            </a:r>
            <a:r>
              <a:rPr lang="en-US" sz="2900" dirty="0">
                <a:latin typeface="Arial Rounded MT Bold" panose="020F0704030504030204" pitchFamily="34" charset="0"/>
              </a:rPr>
              <a:t> </a:t>
            </a:r>
            <a:r>
              <a:rPr lang="en-US" sz="2900" dirty="0" err="1">
                <a:latin typeface="Arial Rounded MT Bold" panose="020F0704030504030204" pitchFamily="34" charset="0"/>
              </a:rPr>
              <a:t>Aigerim</a:t>
            </a:r>
            <a:endParaRPr lang="ru-RU" sz="2900" dirty="0"/>
          </a:p>
        </p:txBody>
      </p:sp>
    </p:spTree>
    <p:extLst>
      <p:ext uri="{BB962C8B-B14F-4D97-AF65-F5344CB8AC3E}">
        <p14:creationId xmlns:p14="http://schemas.microsoft.com/office/powerpoint/2010/main" val="312891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13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53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8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1B9A9-881E-469D-94FF-91A36B31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06" y="237573"/>
            <a:ext cx="11260494" cy="8198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Where can our service get the information?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C3A695D-127E-46F9-9E1C-3CE2B7C02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31007" t="14528" r="22569" b="7113"/>
          <a:stretch/>
        </p:blipFill>
        <p:spPr>
          <a:xfrm>
            <a:off x="3135086" y="1203649"/>
            <a:ext cx="5567542" cy="528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8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1B9A9-881E-469D-94FF-91A36B31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18" y="327705"/>
            <a:ext cx="11260494" cy="819863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                  What about Dataset?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4612E9-40DD-4DF3-9B2A-255BA86E3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90" y="1344346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b="1" dirty="0"/>
              <a:t>We can use API of </a:t>
            </a:r>
            <a:r>
              <a:rPr lang="en-US" sz="3600" b="1" dirty="0" err="1"/>
              <a:t>vkontakte</a:t>
            </a:r>
            <a:r>
              <a:rPr lang="en-US" sz="3600" b="1" dirty="0"/>
              <a:t>. For example to get information about user with identifier 210700286 we have to make request like this: </a:t>
            </a:r>
          </a:p>
          <a:p>
            <a:pPr marL="0" indent="0">
              <a:buNone/>
            </a:pPr>
            <a:endParaRPr lang="ru-RU" sz="36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774027-9887-4BF7-B419-9511D1DA94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49" t="45376" r="30219" b="47312"/>
          <a:stretch/>
        </p:blipFill>
        <p:spPr>
          <a:xfrm>
            <a:off x="396174" y="3281515"/>
            <a:ext cx="10192515" cy="103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5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20385-4CB8-4CEF-BC83-596F6002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889" y="0"/>
            <a:ext cx="7484534" cy="67733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We don’t have competitors…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70438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8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1B9A9-881E-469D-94FF-91A36B31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18" y="327705"/>
            <a:ext cx="11260494" cy="63680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rial Rounded MT Bold" panose="020F0704030504030204" pitchFamily="34" charset="0"/>
              </a:rPr>
              <a:t>                 </a:t>
            </a:r>
            <a:r>
              <a:rPr lang="en-US" sz="7200" dirty="0">
                <a:latin typeface="Arial Rounded MT Bold" panose="020F0704030504030204" pitchFamily="34" charset="0"/>
              </a:rPr>
              <a:t>Thank you 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0389883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95</Words>
  <Application>Microsoft Office PowerPoint</Application>
  <PresentationFormat>Широкоэкранный</PresentationFormat>
  <Paragraphs>18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Тема Office</vt:lpstr>
      <vt:lpstr>             Present for friend</vt:lpstr>
      <vt:lpstr>Презентация PowerPoint</vt:lpstr>
      <vt:lpstr>Where can our service get the information?</vt:lpstr>
      <vt:lpstr>                  What about Dataset?</vt:lpstr>
      <vt:lpstr>We don’t have competitors…</vt:lpstr>
      <vt:lpstr>                 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for friend</dc:title>
  <dc:creator>User</dc:creator>
  <cp:lastModifiedBy>User</cp:lastModifiedBy>
  <cp:revision>15</cp:revision>
  <dcterms:created xsi:type="dcterms:W3CDTF">2018-10-02T17:21:12Z</dcterms:created>
  <dcterms:modified xsi:type="dcterms:W3CDTF">2018-10-16T15:06:42Z</dcterms:modified>
</cp:coreProperties>
</file>