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Lst>
  <p:notesMasterIdLst>
    <p:notesMasterId r:id="rId12"/>
  </p:notesMasterIdLst>
  <p:sldIdLst>
    <p:sldId id="256" r:id="rId3"/>
    <p:sldId id="257" r:id="rId4"/>
    <p:sldId id="258" r:id="rId5"/>
    <p:sldId id="259" r:id="rId6"/>
    <p:sldId id="260" r:id="rId7"/>
    <p:sldId id="261" r:id="rId8"/>
    <p:sldId id="262" r:id="rId9"/>
    <p:sldId id="263" r:id="rId10"/>
    <p:sldId id="264" r:id="rId11"/>
  </p:sldIdLst>
  <p:sldSz cx="12192000" cy="6858000"/>
  <p:notesSz cx="6858000" cy="9144000"/>
  <p:embeddedFontLst>
    <p:embeddedFont>
      <p:font typeface="Calibri" panose="020F0502020204030204" pitchFamily="34" charset="0"/>
      <p:regular r:id="rId13"/>
      <p:bold r:id="rId14"/>
      <p:italic r:id="rId15"/>
      <p:boldItalic r:id="rId16"/>
    </p:embeddedFont>
    <p:embeddedFont>
      <p:font typeface="Century Schoolbook" panose="02040604050505020304" pitchFamily="18" charset="0"/>
      <p:regular r:id="rId17"/>
      <p:bold r:id="rId18"/>
      <p:italic r:id="rId19"/>
      <p:boldItalic r:id="rId20"/>
    </p:embeddedFont>
    <p:embeddedFont>
      <p:font typeface="Lato" panose="020F0502020204030203"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iAkyJaVNqjbq/f8iH0pPjX9mKdP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714"/>
  </p:normalViewPr>
  <p:slideViewPr>
    <p:cSldViewPr snapToGrid="0" snapToObjects="1">
      <p:cViewPr>
        <p:scale>
          <a:sx n="100" d="100"/>
          <a:sy n="100" d="100"/>
        </p:scale>
        <p:origin x="1000" y="4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font" Target="fonts/font9.fntdata"/><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25" Type="http://customschemas.google.com/relationships/presentationmetadata" Target="metadata"/><Relationship Id="rId2" Type="http://schemas.openxmlformats.org/officeDocument/2006/relationships/slideMaster" Target="slideMasters/slideMaster2.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2.fntdata"/><Relationship Id="rId5" Type="http://schemas.openxmlformats.org/officeDocument/2006/relationships/slide" Target="slides/slide3.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notes"/>
          <p:cNvSpPr txBox="1">
            <a:spLocks noGrp="1"/>
          </p:cNvSpPr>
          <p:nvPr>
            <p:ph type="body" idx="1"/>
          </p:nvPr>
        </p:nvSpPr>
        <p:spPr>
          <a:xfrm>
            <a:off x="756000" y="5145120"/>
            <a:ext cx="6043320" cy="420516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solidFill>
                <a:srgbClr val="000000"/>
              </a:solidFill>
              <a:latin typeface="Arial"/>
              <a:ea typeface="Arial"/>
              <a:cs typeface="Arial"/>
              <a:sym typeface="Arial"/>
            </a:endParaRPr>
          </a:p>
        </p:txBody>
      </p:sp>
      <p:sp>
        <p:nvSpPr>
          <p:cNvPr id="136" name="Google Shape;136;p1:notes"/>
          <p:cNvSpPr/>
          <p:nvPr/>
        </p:nvSpPr>
        <p:spPr>
          <a:xfrm>
            <a:off x="4282200" y="10155240"/>
            <a:ext cx="3271320" cy="53172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1" name="Google Shape;15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8" name="Google Shape;15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26a841be86_0_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5" name="Google Shape;165;g126a841be86_0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3" name="Google Shape;17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0" name="Google Shape;18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6" name="Google Shape;19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3" name="Google Shape;20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0" name="Google Shape;21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3"/>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3"/>
        <p:cNvGrpSpPr/>
        <p:nvPr/>
      </p:nvGrpSpPr>
      <p:grpSpPr>
        <a:xfrm>
          <a:off x="0" y="0"/>
          <a:ext cx="0" cy="0"/>
          <a:chOff x="0" y="0"/>
          <a:chExt cx="0" cy="0"/>
        </a:xfrm>
      </p:grpSpPr>
      <p:sp>
        <p:nvSpPr>
          <p:cNvPr id="44" name="Google Shape;44;p22"/>
          <p:cNvSpPr txBox="1">
            <a:spLocks noGrp="1"/>
          </p:cNvSpPr>
          <p:nvPr>
            <p:ph type="title"/>
          </p:nvPr>
        </p:nvSpPr>
        <p:spPr>
          <a:xfrm>
            <a:off x="609562" y="273352"/>
            <a:ext cx="10972120" cy="114468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22"/>
          <p:cNvSpPr txBox="1">
            <a:spLocks noGrp="1"/>
          </p:cNvSpPr>
          <p:nvPr>
            <p:ph type="body" idx="1"/>
          </p:nvPr>
        </p:nvSpPr>
        <p:spPr>
          <a:xfrm>
            <a:off x="609562" y="1604515"/>
            <a:ext cx="10972120"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46" name="Google Shape;46;p22"/>
          <p:cNvSpPr txBox="1">
            <a:spLocks noGrp="1"/>
          </p:cNvSpPr>
          <p:nvPr>
            <p:ph type="body" idx="2"/>
          </p:nvPr>
        </p:nvSpPr>
        <p:spPr>
          <a:xfrm>
            <a:off x="609562" y="3681925"/>
            <a:ext cx="10972120"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7"/>
        <p:cNvGrpSpPr/>
        <p:nvPr/>
      </p:nvGrpSpPr>
      <p:grpSpPr>
        <a:xfrm>
          <a:off x="0" y="0"/>
          <a:ext cx="0" cy="0"/>
          <a:chOff x="0" y="0"/>
          <a:chExt cx="0" cy="0"/>
        </a:xfrm>
      </p:grpSpPr>
      <p:sp>
        <p:nvSpPr>
          <p:cNvPr id="48" name="Google Shape;48;p23"/>
          <p:cNvSpPr txBox="1">
            <a:spLocks noGrp="1"/>
          </p:cNvSpPr>
          <p:nvPr>
            <p:ph type="title"/>
          </p:nvPr>
        </p:nvSpPr>
        <p:spPr>
          <a:xfrm>
            <a:off x="609562" y="273352"/>
            <a:ext cx="10972120" cy="114468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3"/>
          <p:cNvSpPr txBox="1">
            <a:spLocks noGrp="1"/>
          </p:cNvSpPr>
          <p:nvPr>
            <p:ph type="body" idx="1"/>
          </p:nvPr>
        </p:nvSpPr>
        <p:spPr>
          <a:xfrm>
            <a:off x="609562" y="1604515"/>
            <a:ext cx="5354133"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50" name="Google Shape;50;p23"/>
          <p:cNvSpPr txBox="1">
            <a:spLocks noGrp="1"/>
          </p:cNvSpPr>
          <p:nvPr>
            <p:ph type="body" idx="2"/>
          </p:nvPr>
        </p:nvSpPr>
        <p:spPr>
          <a:xfrm>
            <a:off x="6231903" y="1604515"/>
            <a:ext cx="5354133"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51" name="Google Shape;51;p23"/>
          <p:cNvSpPr txBox="1">
            <a:spLocks noGrp="1"/>
          </p:cNvSpPr>
          <p:nvPr>
            <p:ph type="body" idx="3"/>
          </p:nvPr>
        </p:nvSpPr>
        <p:spPr>
          <a:xfrm>
            <a:off x="6231903" y="3681925"/>
            <a:ext cx="5354133"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52" name="Google Shape;52;p23"/>
          <p:cNvSpPr txBox="1">
            <a:spLocks noGrp="1"/>
          </p:cNvSpPr>
          <p:nvPr>
            <p:ph type="body" idx="4"/>
          </p:nvPr>
        </p:nvSpPr>
        <p:spPr>
          <a:xfrm>
            <a:off x="609562" y="3681925"/>
            <a:ext cx="5354133"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3"/>
        <p:cNvGrpSpPr/>
        <p:nvPr/>
      </p:nvGrpSpPr>
      <p:grpSpPr>
        <a:xfrm>
          <a:off x="0" y="0"/>
          <a:ext cx="0" cy="0"/>
          <a:chOff x="0" y="0"/>
          <a:chExt cx="0" cy="0"/>
        </a:xfrm>
      </p:grpSpPr>
      <p:sp>
        <p:nvSpPr>
          <p:cNvPr id="54" name="Google Shape;54;p24"/>
          <p:cNvSpPr txBox="1">
            <a:spLocks noGrp="1"/>
          </p:cNvSpPr>
          <p:nvPr>
            <p:ph type="title"/>
          </p:nvPr>
        </p:nvSpPr>
        <p:spPr>
          <a:xfrm>
            <a:off x="609562" y="273352"/>
            <a:ext cx="10972120" cy="114468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4"/>
          <p:cNvSpPr txBox="1">
            <a:spLocks noGrp="1"/>
          </p:cNvSpPr>
          <p:nvPr>
            <p:ph type="body" idx="1"/>
          </p:nvPr>
        </p:nvSpPr>
        <p:spPr>
          <a:xfrm>
            <a:off x="609562" y="1604514"/>
            <a:ext cx="10972120" cy="397715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56" name="Google Shape;56;p24"/>
          <p:cNvSpPr txBox="1">
            <a:spLocks noGrp="1"/>
          </p:cNvSpPr>
          <p:nvPr>
            <p:ph type="body" idx="2"/>
          </p:nvPr>
        </p:nvSpPr>
        <p:spPr>
          <a:xfrm>
            <a:off x="609562" y="1604514"/>
            <a:ext cx="10972120" cy="397715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pic>
        <p:nvPicPr>
          <p:cNvPr id="57" name="Google Shape;57;p24"/>
          <p:cNvPicPr preferRelativeResize="0"/>
          <p:nvPr/>
        </p:nvPicPr>
        <p:blipFill rotWithShape="1">
          <a:blip r:embed="rId2">
            <a:alphaModFix/>
          </a:blip>
          <a:srcRect/>
          <a:stretch/>
        </p:blipFill>
        <p:spPr>
          <a:xfrm>
            <a:off x="2772637" y="1604514"/>
            <a:ext cx="6645534" cy="3977158"/>
          </a:xfrm>
          <a:prstGeom prst="rect">
            <a:avLst/>
          </a:prstGeom>
          <a:noFill/>
          <a:ln>
            <a:noFill/>
          </a:ln>
        </p:spPr>
      </p:pic>
      <p:pic>
        <p:nvPicPr>
          <p:cNvPr id="58" name="Google Shape;58;p24"/>
          <p:cNvPicPr preferRelativeResize="0"/>
          <p:nvPr/>
        </p:nvPicPr>
        <p:blipFill rotWithShape="1">
          <a:blip r:embed="rId2">
            <a:alphaModFix/>
          </a:blip>
          <a:srcRect/>
          <a:stretch/>
        </p:blipFill>
        <p:spPr>
          <a:xfrm>
            <a:off x="2772637" y="1604514"/>
            <a:ext cx="6645534" cy="3977158"/>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5"/>
        <p:cNvGrpSpPr/>
        <p:nvPr/>
      </p:nvGrpSpPr>
      <p:grpSpPr>
        <a:xfrm>
          <a:off x="0" y="0"/>
          <a:ext cx="0" cy="0"/>
          <a:chOff x="0" y="0"/>
          <a:chExt cx="0" cy="0"/>
        </a:xfrm>
      </p:grpSpPr>
      <p:sp>
        <p:nvSpPr>
          <p:cNvPr id="66" name="Google Shape;66;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9"/>
        <p:cNvGrpSpPr/>
        <p:nvPr/>
      </p:nvGrpSpPr>
      <p:grpSpPr>
        <a:xfrm>
          <a:off x="0" y="0"/>
          <a:ext cx="0" cy="0"/>
          <a:chOff x="0" y="0"/>
          <a:chExt cx="0" cy="0"/>
        </a:xfrm>
      </p:grpSpPr>
      <p:sp>
        <p:nvSpPr>
          <p:cNvPr id="70" name="Google Shape;70;p2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72" name="Google Shape;72;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75"/>
        <p:cNvGrpSpPr/>
        <p:nvPr/>
      </p:nvGrpSpPr>
      <p:grpSpPr>
        <a:xfrm>
          <a:off x="0" y="0"/>
          <a:ext cx="0" cy="0"/>
          <a:chOff x="0" y="0"/>
          <a:chExt cx="0" cy="0"/>
        </a:xfrm>
      </p:grpSpPr>
      <p:sp>
        <p:nvSpPr>
          <p:cNvPr id="76" name="Google Shape;76;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1"/>
        <p:cNvGrpSpPr/>
        <p:nvPr/>
      </p:nvGrpSpPr>
      <p:grpSpPr>
        <a:xfrm>
          <a:off x="0" y="0"/>
          <a:ext cx="0" cy="0"/>
          <a:chOff x="0" y="0"/>
          <a:chExt cx="0" cy="0"/>
        </a:xfrm>
      </p:grpSpPr>
      <p:sp>
        <p:nvSpPr>
          <p:cNvPr id="82" name="Google Shape;82;p2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84" name="Google Shape;84;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87"/>
        <p:cNvGrpSpPr/>
        <p:nvPr/>
      </p:nvGrpSpPr>
      <p:grpSpPr>
        <a:xfrm>
          <a:off x="0" y="0"/>
          <a:ext cx="0" cy="0"/>
          <a:chOff x="0" y="0"/>
          <a:chExt cx="0" cy="0"/>
        </a:xfrm>
      </p:grpSpPr>
      <p:sp>
        <p:nvSpPr>
          <p:cNvPr id="88" name="Google Shape;88;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2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2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94"/>
        <p:cNvGrpSpPr/>
        <p:nvPr/>
      </p:nvGrpSpPr>
      <p:grpSpPr>
        <a:xfrm>
          <a:off x="0" y="0"/>
          <a:ext cx="0" cy="0"/>
          <a:chOff x="0" y="0"/>
          <a:chExt cx="0" cy="0"/>
        </a:xfrm>
      </p:grpSpPr>
      <p:sp>
        <p:nvSpPr>
          <p:cNvPr id="95" name="Google Shape;95;p2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2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97" name="Google Shape;97;p2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8" name="Google Shape;98;p2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99" name="Google Shape;99;p2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0" name="Google Shape;100;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3"/>
        <p:cNvGrpSpPr/>
        <p:nvPr/>
      </p:nvGrpSpPr>
      <p:grpSpPr>
        <a:xfrm>
          <a:off x="0" y="0"/>
          <a:ext cx="0" cy="0"/>
          <a:chOff x="0" y="0"/>
          <a:chExt cx="0" cy="0"/>
        </a:xfrm>
      </p:grpSpPr>
      <p:sp>
        <p:nvSpPr>
          <p:cNvPr id="104" name="Google Shape;104;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5" name="Google Shape;105;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 name="Google Shape;106;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7" name="Google Shape;107;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4"/>
        <p:cNvGrpSpPr/>
        <p:nvPr/>
      </p:nvGrpSpPr>
      <p:grpSpPr>
        <a:xfrm>
          <a:off x="0" y="0"/>
          <a:ext cx="0" cy="0"/>
          <a:chOff x="0" y="0"/>
          <a:chExt cx="0" cy="0"/>
        </a:xfrm>
      </p:grpSpPr>
      <p:sp>
        <p:nvSpPr>
          <p:cNvPr id="15" name="Google Shape;15;p14"/>
          <p:cNvSpPr txBox="1">
            <a:spLocks noGrp="1"/>
          </p:cNvSpPr>
          <p:nvPr>
            <p:ph type="title"/>
          </p:nvPr>
        </p:nvSpPr>
        <p:spPr>
          <a:xfrm>
            <a:off x="609562" y="273352"/>
            <a:ext cx="10972120" cy="114468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14"/>
          <p:cNvSpPr txBox="1">
            <a:spLocks noGrp="1"/>
          </p:cNvSpPr>
          <p:nvPr>
            <p:ph type="subTitle" idx="1"/>
          </p:nvPr>
        </p:nvSpPr>
        <p:spPr>
          <a:xfrm>
            <a:off x="609562" y="1604514"/>
            <a:ext cx="10972120" cy="3977158"/>
          </a:xfrm>
          <a:prstGeom prst="rect">
            <a:avLst/>
          </a:prstGeom>
          <a:noFill/>
          <a:ln>
            <a:noFill/>
          </a:ln>
        </p:spPr>
        <p:txBody>
          <a:bodyPr spcFirstLastPara="1" wrap="square" lIns="0" tIns="0" rIns="0" bIns="0" anchor="ctr" anchorCtr="0">
            <a:noAutofit/>
          </a:bodyPr>
          <a:lstStyle>
            <a:lvl1pPr lvl="0" algn="l">
              <a:lnSpc>
                <a:spcPct val="90000"/>
              </a:lnSpc>
              <a:spcBef>
                <a:spcPts val="907"/>
              </a:spcBef>
              <a:spcAft>
                <a:spcPts val="0"/>
              </a:spcAft>
              <a:buSzPts val="810"/>
              <a:buChar char="●"/>
              <a:defRPr/>
            </a:lvl1pPr>
            <a:lvl2pPr lvl="1" algn="l">
              <a:lnSpc>
                <a:spcPct val="90000"/>
              </a:lnSpc>
              <a:spcBef>
                <a:spcPts val="454"/>
              </a:spcBef>
              <a:spcAft>
                <a:spcPts val="0"/>
              </a:spcAft>
              <a:buClr>
                <a:schemeClr val="dk1"/>
              </a:buClr>
              <a:buSzPts val="1800"/>
              <a:buChar char="•"/>
              <a:defRPr/>
            </a:lvl2pPr>
            <a:lvl3pPr lvl="2" algn="l">
              <a:lnSpc>
                <a:spcPct val="90000"/>
              </a:lnSpc>
              <a:spcBef>
                <a:spcPts val="454"/>
              </a:spcBef>
              <a:spcAft>
                <a:spcPts val="0"/>
              </a:spcAft>
              <a:buClr>
                <a:schemeClr val="dk1"/>
              </a:buClr>
              <a:buSzPts val="1800"/>
              <a:buChar char="•"/>
              <a:defRPr/>
            </a:lvl3pPr>
            <a:lvl4pPr lvl="3" algn="l">
              <a:lnSpc>
                <a:spcPct val="90000"/>
              </a:lnSpc>
              <a:spcBef>
                <a:spcPts val="454"/>
              </a:spcBef>
              <a:spcAft>
                <a:spcPts val="0"/>
              </a:spcAft>
              <a:buClr>
                <a:schemeClr val="dk1"/>
              </a:buClr>
              <a:buSzPts val="1800"/>
              <a:buChar char="•"/>
              <a:defRPr/>
            </a:lvl4pPr>
            <a:lvl5pPr lvl="4" algn="l">
              <a:lnSpc>
                <a:spcPct val="90000"/>
              </a:lnSpc>
              <a:spcBef>
                <a:spcPts val="454"/>
              </a:spcBef>
              <a:spcAft>
                <a:spcPts val="0"/>
              </a:spcAft>
              <a:buClr>
                <a:schemeClr val="dk1"/>
              </a:buClr>
              <a:buSzPts val="1800"/>
              <a:buChar char="•"/>
              <a:defRPr/>
            </a:lvl5pPr>
            <a:lvl6pPr lvl="5" algn="l">
              <a:lnSpc>
                <a:spcPct val="90000"/>
              </a:lnSpc>
              <a:spcBef>
                <a:spcPts val="454"/>
              </a:spcBef>
              <a:spcAft>
                <a:spcPts val="0"/>
              </a:spcAft>
              <a:buClr>
                <a:schemeClr val="dk1"/>
              </a:buClr>
              <a:buSzPts val="1800"/>
              <a:buChar char="•"/>
              <a:defRPr/>
            </a:lvl6pPr>
            <a:lvl7pPr lvl="6" algn="l">
              <a:lnSpc>
                <a:spcPct val="90000"/>
              </a:lnSpc>
              <a:spcBef>
                <a:spcPts val="454"/>
              </a:spcBef>
              <a:spcAft>
                <a:spcPts val="0"/>
              </a:spcAft>
              <a:buClr>
                <a:schemeClr val="dk1"/>
              </a:buClr>
              <a:buSzPts val="1800"/>
              <a:buChar char="•"/>
              <a:defRPr/>
            </a:lvl7pPr>
            <a:lvl8pPr lvl="7" algn="l">
              <a:lnSpc>
                <a:spcPct val="90000"/>
              </a:lnSpc>
              <a:spcBef>
                <a:spcPts val="454"/>
              </a:spcBef>
              <a:spcAft>
                <a:spcPts val="0"/>
              </a:spcAft>
              <a:buClr>
                <a:schemeClr val="dk1"/>
              </a:buClr>
              <a:buSzPts val="1800"/>
              <a:buChar char="•"/>
              <a:defRPr/>
            </a:lvl8pPr>
            <a:lvl9pPr lvl="8" algn="l">
              <a:lnSpc>
                <a:spcPct val="90000"/>
              </a:lnSpc>
              <a:spcBef>
                <a:spcPts val="454"/>
              </a:spcBef>
              <a:spcAft>
                <a:spcPts val="0"/>
              </a:spcAft>
              <a:buClr>
                <a:schemeClr val="dk1"/>
              </a:buClr>
              <a:buSzPts val="18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08"/>
        <p:cNvGrpSpPr/>
        <p:nvPr/>
      </p:nvGrpSpPr>
      <p:grpSpPr>
        <a:xfrm>
          <a:off x="0" y="0"/>
          <a:ext cx="0" cy="0"/>
          <a:chOff x="0" y="0"/>
          <a:chExt cx="0" cy="0"/>
        </a:xfrm>
      </p:grpSpPr>
      <p:sp>
        <p:nvSpPr>
          <p:cNvPr id="109" name="Google Shape;109;p3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3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11" name="Google Shape;111;p3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12" name="Google Shape;112;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4" name="Google Shape;114;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15"/>
        <p:cNvGrpSpPr/>
        <p:nvPr/>
      </p:nvGrpSpPr>
      <p:grpSpPr>
        <a:xfrm>
          <a:off x="0" y="0"/>
          <a:ext cx="0" cy="0"/>
          <a:chOff x="0" y="0"/>
          <a:chExt cx="0" cy="0"/>
        </a:xfrm>
      </p:grpSpPr>
      <p:sp>
        <p:nvSpPr>
          <p:cNvPr id="116" name="Google Shape;116;p3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32"/>
          <p:cNvSpPr>
            <a:spLocks noGrp="1"/>
          </p:cNvSpPr>
          <p:nvPr>
            <p:ph type="pic" idx="2"/>
          </p:nvPr>
        </p:nvSpPr>
        <p:spPr>
          <a:xfrm>
            <a:off x="5183188" y="987425"/>
            <a:ext cx="6172200" cy="4873625"/>
          </a:xfrm>
          <a:prstGeom prst="rect">
            <a:avLst/>
          </a:prstGeom>
          <a:noFill/>
          <a:ln>
            <a:noFill/>
          </a:ln>
        </p:spPr>
      </p:sp>
      <p:sp>
        <p:nvSpPr>
          <p:cNvPr id="118" name="Google Shape;118;p3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19" name="Google Shape;119;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0" name="Google Shape;120;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1" name="Google Shape;121;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2"/>
        <p:cNvGrpSpPr/>
        <p:nvPr/>
      </p:nvGrpSpPr>
      <p:grpSpPr>
        <a:xfrm>
          <a:off x="0" y="0"/>
          <a:ext cx="0" cy="0"/>
          <a:chOff x="0" y="0"/>
          <a:chExt cx="0" cy="0"/>
        </a:xfrm>
      </p:grpSpPr>
      <p:sp>
        <p:nvSpPr>
          <p:cNvPr id="123" name="Google Shape;123;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p3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5" name="Google Shape;125;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7" name="Google Shape;127;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8"/>
        <p:cNvGrpSpPr/>
        <p:nvPr/>
      </p:nvGrpSpPr>
      <p:grpSpPr>
        <a:xfrm>
          <a:off x="0" y="0"/>
          <a:ext cx="0" cy="0"/>
          <a:chOff x="0" y="0"/>
          <a:chExt cx="0" cy="0"/>
        </a:xfrm>
      </p:grpSpPr>
      <p:sp>
        <p:nvSpPr>
          <p:cNvPr id="129" name="Google Shape;129;p3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0" name="Google Shape;130;p3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1" name="Google Shape;131;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3" name="Google Shape;133;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7"/>
        <p:cNvGrpSpPr/>
        <p:nvPr/>
      </p:nvGrpSpPr>
      <p:grpSpPr>
        <a:xfrm>
          <a:off x="0" y="0"/>
          <a:ext cx="0" cy="0"/>
          <a:chOff x="0" y="0"/>
          <a:chExt cx="0" cy="0"/>
        </a:xfrm>
      </p:grpSpPr>
      <p:sp>
        <p:nvSpPr>
          <p:cNvPr id="18" name="Google Shape;18;p15"/>
          <p:cNvSpPr txBox="1">
            <a:spLocks noGrp="1"/>
          </p:cNvSpPr>
          <p:nvPr>
            <p:ph type="title"/>
          </p:nvPr>
        </p:nvSpPr>
        <p:spPr>
          <a:xfrm>
            <a:off x="609562" y="273352"/>
            <a:ext cx="10972120" cy="114468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5"/>
          <p:cNvSpPr txBox="1">
            <a:spLocks noGrp="1"/>
          </p:cNvSpPr>
          <p:nvPr>
            <p:ph type="body" idx="1"/>
          </p:nvPr>
        </p:nvSpPr>
        <p:spPr>
          <a:xfrm>
            <a:off x="609562" y="1604514"/>
            <a:ext cx="10972120" cy="397715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0"/>
        <p:cNvGrpSpPr/>
        <p:nvPr/>
      </p:nvGrpSpPr>
      <p:grpSpPr>
        <a:xfrm>
          <a:off x="0" y="0"/>
          <a:ext cx="0" cy="0"/>
          <a:chOff x="0" y="0"/>
          <a:chExt cx="0" cy="0"/>
        </a:xfrm>
      </p:grpSpPr>
      <p:sp>
        <p:nvSpPr>
          <p:cNvPr id="21" name="Google Shape;21;p16"/>
          <p:cNvSpPr txBox="1">
            <a:spLocks noGrp="1"/>
          </p:cNvSpPr>
          <p:nvPr>
            <p:ph type="title"/>
          </p:nvPr>
        </p:nvSpPr>
        <p:spPr>
          <a:xfrm>
            <a:off x="609562" y="273352"/>
            <a:ext cx="10972120" cy="114468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6"/>
          <p:cNvSpPr txBox="1">
            <a:spLocks noGrp="1"/>
          </p:cNvSpPr>
          <p:nvPr>
            <p:ph type="body" idx="1"/>
          </p:nvPr>
        </p:nvSpPr>
        <p:spPr>
          <a:xfrm>
            <a:off x="609562" y="1604514"/>
            <a:ext cx="5354133" cy="397715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23" name="Google Shape;23;p16"/>
          <p:cNvSpPr txBox="1">
            <a:spLocks noGrp="1"/>
          </p:cNvSpPr>
          <p:nvPr>
            <p:ph type="body" idx="2"/>
          </p:nvPr>
        </p:nvSpPr>
        <p:spPr>
          <a:xfrm>
            <a:off x="6231903" y="1604514"/>
            <a:ext cx="5354133" cy="397715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17"/>
          <p:cNvSpPr txBox="1">
            <a:spLocks noGrp="1"/>
          </p:cNvSpPr>
          <p:nvPr>
            <p:ph type="title"/>
          </p:nvPr>
        </p:nvSpPr>
        <p:spPr>
          <a:xfrm>
            <a:off x="609562" y="273352"/>
            <a:ext cx="10972120" cy="114468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6"/>
        <p:cNvGrpSpPr/>
        <p:nvPr/>
      </p:nvGrpSpPr>
      <p:grpSpPr>
        <a:xfrm>
          <a:off x="0" y="0"/>
          <a:ext cx="0" cy="0"/>
          <a:chOff x="0" y="0"/>
          <a:chExt cx="0" cy="0"/>
        </a:xfrm>
      </p:grpSpPr>
      <p:sp>
        <p:nvSpPr>
          <p:cNvPr id="27" name="Google Shape;27;p18"/>
          <p:cNvSpPr txBox="1">
            <a:spLocks noGrp="1"/>
          </p:cNvSpPr>
          <p:nvPr>
            <p:ph type="subTitle" idx="1"/>
          </p:nvPr>
        </p:nvSpPr>
        <p:spPr>
          <a:xfrm>
            <a:off x="609562" y="273352"/>
            <a:ext cx="10972120" cy="5307340"/>
          </a:xfrm>
          <a:prstGeom prst="rect">
            <a:avLst/>
          </a:prstGeom>
          <a:noFill/>
          <a:ln>
            <a:noFill/>
          </a:ln>
        </p:spPr>
        <p:txBody>
          <a:bodyPr spcFirstLastPara="1" wrap="square" lIns="0" tIns="0" rIns="0" bIns="0" anchor="ctr" anchorCtr="0">
            <a:noAutofit/>
          </a:bodyPr>
          <a:lstStyle>
            <a:lvl1pPr lvl="0" algn="l">
              <a:lnSpc>
                <a:spcPct val="90000"/>
              </a:lnSpc>
              <a:spcBef>
                <a:spcPts val="907"/>
              </a:spcBef>
              <a:spcAft>
                <a:spcPts val="0"/>
              </a:spcAft>
              <a:buSzPts val="810"/>
              <a:buChar char="●"/>
              <a:defRPr/>
            </a:lvl1pPr>
            <a:lvl2pPr lvl="1" algn="l">
              <a:lnSpc>
                <a:spcPct val="90000"/>
              </a:lnSpc>
              <a:spcBef>
                <a:spcPts val="454"/>
              </a:spcBef>
              <a:spcAft>
                <a:spcPts val="0"/>
              </a:spcAft>
              <a:buClr>
                <a:schemeClr val="dk1"/>
              </a:buClr>
              <a:buSzPts val="1800"/>
              <a:buChar char="•"/>
              <a:defRPr/>
            </a:lvl2pPr>
            <a:lvl3pPr lvl="2" algn="l">
              <a:lnSpc>
                <a:spcPct val="90000"/>
              </a:lnSpc>
              <a:spcBef>
                <a:spcPts val="454"/>
              </a:spcBef>
              <a:spcAft>
                <a:spcPts val="0"/>
              </a:spcAft>
              <a:buClr>
                <a:schemeClr val="dk1"/>
              </a:buClr>
              <a:buSzPts val="1800"/>
              <a:buChar char="•"/>
              <a:defRPr/>
            </a:lvl3pPr>
            <a:lvl4pPr lvl="3" algn="l">
              <a:lnSpc>
                <a:spcPct val="90000"/>
              </a:lnSpc>
              <a:spcBef>
                <a:spcPts val="454"/>
              </a:spcBef>
              <a:spcAft>
                <a:spcPts val="0"/>
              </a:spcAft>
              <a:buClr>
                <a:schemeClr val="dk1"/>
              </a:buClr>
              <a:buSzPts val="1800"/>
              <a:buChar char="•"/>
              <a:defRPr/>
            </a:lvl4pPr>
            <a:lvl5pPr lvl="4" algn="l">
              <a:lnSpc>
                <a:spcPct val="90000"/>
              </a:lnSpc>
              <a:spcBef>
                <a:spcPts val="454"/>
              </a:spcBef>
              <a:spcAft>
                <a:spcPts val="0"/>
              </a:spcAft>
              <a:buClr>
                <a:schemeClr val="dk1"/>
              </a:buClr>
              <a:buSzPts val="1800"/>
              <a:buChar char="•"/>
              <a:defRPr/>
            </a:lvl5pPr>
            <a:lvl6pPr lvl="5" algn="l">
              <a:lnSpc>
                <a:spcPct val="90000"/>
              </a:lnSpc>
              <a:spcBef>
                <a:spcPts val="454"/>
              </a:spcBef>
              <a:spcAft>
                <a:spcPts val="0"/>
              </a:spcAft>
              <a:buClr>
                <a:schemeClr val="dk1"/>
              </a:buClr>
              <a:buSzPts val="1800"/>
              <a:buChar char="•"/>
              <a:defRPr/>
            </a:lvl6pPr>
            <a:lvl7pPr lvl="6" algn="l">
              <a:lnSpc>
                <a:spcPct val="90000"/>
              </a:lnSpc>
              <a:spcBef>
                <a:spcPts val="454"/>
              </a:spcBef>
              <a:spcAft>
                <a:spcPts val="0"/>
              </a:spcAft>
              <a:buClr>
                <a:schemeClr val="dk1"/>
              </a:buClr>
              <a:buSzPts val="1800"/>
              <a:buChar char="•"/>
              <a:defRPr/>
            </a:lvl7pPr>
            <a:lvl8pPr lvl="7" algn="l">
              <a:lnSpc>
                <a:spcPct val="90000"/>
              </a:lnSpc>
              <a:spcBef>
                <a:spcPts val="454"/>
              </a:spcBef>
              <a:spcAft>
                <a:spcPts val="0"/>
              </a:spcAft>
              <a:buClr>
                <a:schemeClr val="dk1"/>
              </a:buClr>
              <a:buSzPts val="1800"/>
              <a:buChar char="•"/>
              <a:defRPr/>
            </a:lvl8pPr>
            <a:lvl9pPr lvl="8" algn="l">
              <a:lnSpc>
                <a:spcPct val="90000"/>
              </a:lnSpc>
              <a:spcBef>
                <a:spcPts val="454"/>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8"/>
        <p:cNvGrpSpPr/>
        <p:nvPr/>
      </p:nvGrpSpPr>
      <p:grpSpPr>
        <a:xfrm>
          <a:off x="0" y="0"/>
          <a:ext cx="0" cy="0"/>
          <a:chOff x="0" y="0"/>
          <a:chExt cx="0" cy="0"/>
        </a:xfrm>
      </p:grpSpPr>
      <p:sp>
        <p:nvSpPr>
          <p:cNvPr id="29" name="Google Shape;29;p19"/>
          <p:cNvSpPr txBox="1">
            <a:spLocks noGrp="1"/>
          </p:cNvSpPr>
          <p:nvPr>
            <p:ph type="title"/>
          </p:nvPr>
        </p:nvSpPr>
        <p:spPr>
          <a:xfrm>
            <a:off x="609562" y="273352"/>
            <a:ext cx="10972120" cy="114468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9"/>
          <p:cNvSpPr txBox="1">
            <a:spLocks noGrp="1"/>
          </p:cNvSpPr>
          <p:nvPr>
            <p:ph type="body" idx="1"/>
          </p:nvPr>
        </p:nvSpPr>
        <p:spPr>
          <a:xfrm>
            <a:off x="609562" y="1604515"/>
            <a:ext cx="5354133"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31" name="Google Shape;31;p19"/>
          <p:cNvSpPr txBox="1">
            <a:spLocks noGrp="1"/>
          </p:cNvSpPr>
          <p:nvPr>
            <p:ph type="body" idx="2"/>
          </p:nvPr>
        </p:nvSpPr>
        <p:spPr>
          <a:xfrm>
            <a:off x="609562" y="3681925"/>
            <a:ext cx="5354133"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32" name="Google Shape;32;p19"/>
          <p:cNvSpPr txBox="1">
            <a:spLocks noGrp="1"/>
          </p:cNvSpPr>
          <p:nvPr>
            <p:ph type="body" idx="3"/>
          </p:nvPr>
        </p:nvSpPr>
        <p:spPr>
          <a:xfrm>
            <a:off x="6231903" y="1604514"/>
            <a:ext cx="5354133" cy="397715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3"/>
        <p:cNvGrpSpPr/>
        <p:nvPr/>
      </p:nvGrpSpPr>
      <p:grpSpPr>
        <a:xfrm>
          <a:off x="0" y="0"/>
          <a:ext cx="0" cy="0"/>
          <a:chOff x="0" y="0"/>
          <a:chExt cx="0" cy="0"/>
        </a:xfrm>
      </p:grpSpPr>
      <p:sp>
        <p:nvSpPr>
          <p:cNvPr id="34" name="Google Shape;34;p20"/>
          <p:cNvSpPr txBox="1">
            <a:spLocks noGrp="1"/>
          </p:cNvSpPr>
          <p:nvPr>
            <p:ph type="title"/>
          </p:nvPr>
        </p:nvSpPr>
        <p:spPr>
          <a:xfrm>
            <a:off x="609562" y="273352"/>
            <a:ext cx="10972120" cy="114468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0"/>
          <p:cNvSpPr txBox="1">
            <a:spLocks noGrp="1"/>
          </p:cNvSpPr>
          <p:nvPr>
            <p:ph type="body" idx="1"/>
          </p:nvPr>
        </p:nvSpPr>
        <p:spPr>
          <a:xfrm>
            <a:off x="609562" y="1604514"/>
            <a:ext cx="5354133" cy="397715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36" name="Google Shape;36;p20"/>
          <p:cNvSpPr txBox="1">
            <a:spLocks noGrp="1"/>
          </p:cNvSpPr>
          <p:nvPr>
            <p:ph type="body" idx="2"/>
          </p:nvPr>
        </p:nvSpPr>
        <p:spPr>
          <a:xfrm>
            <a:off x="6231903" y="1604515"/>
            <a:ext cx="5354133"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37" name="Google Shape;37;p20"/>
          <p:cNvSpPr txBox="1">
            <a:spLocks noGrp="1"/>
          </p:cNvSpPr>
          <p:nvPr>
            <p:ph type="body" idx="3"/>
          </p:nvPr>
        </p:nvSpPr>
        <p:spPr>
          <a:xfrm>
            <a:off x="6231903" y="3681925"/>
            <a:ext cx="5354133"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8"/>
        <p:cNvGrpSpPr/>
        <p:nvPr/>
      </p:nvGrpSpPr>
      <p:grpSpPr>
        <a:xfrm>
          <a:off x="0" y="0"/>
          <a:ext cx="0" cy="0"/>
          <a:chOff x="0" y="0"/>
          <a:chExt cx="0" cy="0"/>
        </a:xfrm>
      </p:grpSpPr>
      <p:sp>
        <p:nvSpPr>
          <p:cNvPr id="39" name="Google Shape;39;p21"/>
          <p:cNvSpPr txBox="1">
            <a:spLocks noGrp="1"/>
          </p:cNvSpPr>
          <p:nvPr>
            <p:ph type="title"/>
          </p:nvPr>
        </p:nvSpPr>
        <p:spPr>
          <a:xfrm>
            <a:off x="609562" y="273352"/>
            <a:ext cx="10972120" cy="114468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21"/>
          <p:cNvSpPr txBox="1">
            <a:spLocks noGrp="1"/>
          </p:cNvSpPr>
          <p:nvPr>
            <p:ph type="body" idx="1"/>
          </p:nvPr>
        </p:nvSpPr>
        <p:spPr>
          <a:xfrm>
            <a:off x="609562" y="1604515"/>
            <a:ext cx="5354133"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41" name="Google Shape;41;p21"/>
          <p:cNvSpPr txBox="1">
            <a:spLocks noGrp="1"/>
          </p:cNvSpPr>
          <p:nvPr>
            <p:ph type="body" idx="2"/>
          </p:nvPr>
        </p:nvSpPr>
        <p:spPr>
          <a:xfrm>
            <a:off x="6231903" y="1604515"/>
            <a:ext cx="5354133"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42" name="Google Shape;42;p21"/>
          <p:cNvSpPr txBox="1">
            <a:spLocks noGrp="1"/>
          </p:cNvSpPr>
          <p:nvPr>
            <p:ph type="body" idx="3"/>
          </p:nvPr>
        </p:nvSpPr>
        <p:spPr>
          <a:xfrm>
            <a:off x="609562" y="3681925"/>
            <a:ext cx="10972120"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pic>
        <p:nvPicPr>
          <p:cNvPr id="10" name="Google Shape;10;p10"/>
          <p:cNvPicPr preferRelativeResize="0"/>
          <p:nvPr/>
        </p:nvPicPr>
        <p:blipFill rotWithShape="1">
          <a:blip r:embed="rId14">
            <a:alphaModFix/>
          </a:blip>
          <a:srcRect/>
          <a:stretch/>
        </p:blipFill>
        <p:spPr>
          <a:xfrm>
            <a:off x="435" y="0"/>
            <a:ext cx="12186455" cy="6853723"/>
          </a:xfrm>
          <a:prstGeom prst="rect">
            <a:avLst/>
          </a:prstGeom>
          <a:noFill/>
          <a:ln>
            <a:noFill/>
          </a:ln>
        </p:spPr>
      </p:pic>
      <p:sp>
        <p:nvSpPr>
          <p:cNvPr id="11" name="Google Shape;11;p10"/>
          <p:cNvSpPr txBox="1">
            <a:spLocks noGrp="1"/>
          </p:cNvSpPr>
          <p:nvPr>
            <p:ph type="title"/>
          </p:nvPr>
        </p:nvSpPr>
        <p:spPr>
          <a:xfrm>
            <a:off x="609562" y="273352"/>
            <a:ext cx="10972120" cy="1144682"/>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3992"/>
              <a:buFont typeface="Arial"/>
              <a:buNone/>
              <a:defRPr sz="3991"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2" name="Google Shape;12;p10"/>
          <p:cNvSpPr txBox="1">
            <a:spLocks noGrp="1"/>
          </p:cNvSpPr>
          <p:nvPr>
            <p:ph type="body" idx="1"/>
          </p:nvPr>
        </p:nvSpPr>
        <p:spPr>
          <a:xfrm>
            <a:off x="609562" y="1604514"/>
            <a:ext cx="10972120" cy="3977158"/>
          </a:xfrm>
          <a:prstGeom prst="rect">
            <a:avLst/>
          </a:prstGeom>
          <a:noFill/>
          <a:ln>
            <a:noFill/>
          </a:ln>
        </p:spPr>
        <p:txBody>
          <a:bodyPr spcFirstLastPara="1" wrap="square" lIns="0" tIns="0" rIns="0" bIns="0" anchor="t" anchorCtr="0">
            <a:noAutofit/>
          </a:bodyPr>
          <a:lstStyle>
            <a:lvl1pPr marL="457200" marR="0" lvl="0" indent="-301180" algn="l" rtl="0">
              <a:lnSpc>
                <a:spcPct val="90000"/>
              </a:lnSpc>
              <a:spcBef>
                <a:spcPts val="907"/>
              </a:spcBef>
              <a:spcAft>
                <a:spcPts val="0"/>
              </a:spcAft>
              <a:buClr>
                <a:srgbClr val="000000"/>
              </a:buClr>
              <a:buSzPts val="1143"/>
              <a:buFont typeface="Noto Sans Symbols"/>
              <a:buChar char="●"/>
              <a:defRPr sz="2540" b="0" i="0" u="none" strike="noStrike" cap="none">
                <a:solidFill>
                  <a:schemeClr val="dk1"/>
                </a:solidFill>
                <a:latin typeface="Arial"/>
                <a:ea typeface="Arial"/>
                <a:cs typeface="Arial"/>
                <a:sym typeface="Arial"/>
              </a:defRPr>
            </a:lvl1pPr>
            <a:lvl2pPr marL="914400" marR="0" lvl="1" indent="-366839" algn="l" rtl="0">
              <a:lnSpc>
                <a:spcPct val="90000"/>
              </a:lnSpc>
              <a:spcBef>
                <a:spcPts val="454"/>
              </a:spcBef>
              <a:spcAft>
                <a:spcPts val="0"/>
              </a:spcAft>
              <a:buClr>
                <a:schemeClr val="dk1"/>
              </a:buClr>
              <a:buSzPts val="2177"/>
              <a:buFont typeface="Arial"/>
              <a:buChar char="•"/>
              <a:defRPr sz="2177" b="0" i="0" u="none" strike="noStrike" cap="none">
                <a:solidFill>
                  <a:schemeClr val="dk1"/>
                </a:solidFill>
                <a:latin typeface="Arial"/>
                <a:ea typeface="Arial"/>
                <a:cs typeface="Arial"/>
                <a:sym typeface="Arial"/>
              </a:defRPr>
            </a:lvl2pPr>
            <a:lvl3pPr marL="1371600" marR="0" lvl="2" indent="-343789" algn="l" rtl="0">
              <a:lnSpc>
                <a:spcPct val="90000"/>
              </a:lnSpc>
              <a:spcBef>
                <a:spcPts val="454"/>
              </a:spcBef>
              <a:spcAft>
                <a:spcPts val="0"/>
              </a:spcAft>
              <a:buClr>
                <a:schemeClr val="dk1"/>
              </a:buClr>
              <a:buSzPts val="1814"/>
              <a:buFont typeface="Arial"/>
              <a:buChar char="•"/>
              <a:defRPr sz="1814" b="0" i="0" u="none" strike="noStrike" cap="none">
                <a:solidFill>
                  <a:schemeClr val="dk1"/>
                </a:solidFill>
                <a:latin typeface="Arial"/>
                <a:ea typeface="Arial"/>
                <a:cs typeface="Arial"/>
                <a:sym typeface="Arial"/>
              </a:defRPr>
            </a:lvl3pPr>
            <a:lvl4pPr marL="1828800" marR="0" lvl="3" indent="-332295" algn="l" rtl="0">
              <a:lnSpc>
                <a:spcPct val="90000"/>
              </a:lnSpc>
              <a:spcBef>
                <a:spcPts val="454"/>
              </a:spcBef>
              <a:spcAft>
                <a:spcPts val="0"/>
              </a:spcAft>
              <a:buClr>
                <a:schemeClr val="dk1"/>
              </a:buClr>
              <a:buSzPts val="1633"/>
              <a:buFont typeface="Arial"/>
              <a:buChar char="•"/>
              <a:defRPr sz="1633" b="0" i="0" u="none" strike="noStrike" cap="none">
                <a:solidFill>
                  <a:schemeClr val="dk1"/>
                </a:solidFill>
                <a:latin typeface="Arial"/>
                <a:ea typeface="Arial"/>
                <a:cs typeface="Arial"/>
                <a:sym typeface="Arial"/>
              </a:defRPr>
            </a:lvl4pPr>
            <a:lvl5pPr marL="2286000" marR="0" lvl="4" indent="-332295" algn="l" rtl="0">
              <a:lnSpc>
                <a:spcPct val="90000"/>
              </a:lnSpc>
              <a:spcBef>
                <a:spcPts val="454"/>
              </a:spcBef>
              <a:spcAft>
                <a:spcPts val="0"/>
              </a:spcAft>
              <a:buClr>
                <a:schemeClr val="dk1"/>
              </a:buClr>
              <a:buSzPts val="1633"/>
              <a:buFont typeface="Arial"/>
              <a:buChar char="•"/>
              <a:defRPr sz="1633" b="0" i="0" u="none" strike="noStrike" cap="none">
                <a:solidFill>
                  <a:schemeClr val="dk1"/>
                </a:solidFill>
                <a:latin typeface="Arial"/>
                <a:ea typeface="Arial"/>
                <a:cs typeface="Arial"/>
                <a:sym typeface="Arial"/>
              </a:defRPr>
            </a:lvl5pPr>
            <a:lvl6pPr marL="2743200" marR="0" lvl="5" indent="-332295" algn="l" rtl="0">
              <a:lnSpc>
                <a:spcPct val="90000"/>
              </a:lnSpc>
              <a:spcBef>
                <a:spcPts val="454"/>
              </a:spcBef>
              <a:spcAft>
                <a:spcPts val="0"/>
              </a:spcAft>
              <a:buClr>
                <a:schemeClr val="dk1"/>
              </a:buClr>
              <a:buSzPts val="1633"/>
              <a:buFont typeface="Arial"/>
              <a:buChar char="•"/>
              <a:defRPr sz="1633" b="0" i="0" u="none" strike="noStrike" cap="none">
                <a:solidFill>
                  <a:schemeClr val="dk1"/>
                </a:solidFill>
                <a:latin typeface="Arial"/>
                <a:ea typeface="Arial"/>
                <a:cs typeface="Arial"/>
                <a:sym typeface="Arial"/>
              </a:defRPr>
            </a:lvl6pPr>
            <a:lvl7pPr marL="3200400" marR="0" lvl="6" indent="-332295" algn="l" rtl="0">
              <a:lnSpc>
                <a:spcPct val="90000"/>
              </a:lnSpc>
              <a:spcBef>
                <a:spcPts val="454"/>
              </a:spcBef>
              <a:spcAft>
                <a:spcPts val="0"/>
              </a:spcAft>
              <a:buClr>
                <a:schemeClr val="dk1"/>
              </a:buClr>
              <a:buSzPts val="1633"/>
              <a:buFont typeface="Arial"/>
              <a:buChar char="•"/>
              <a:defRPr sz="1633" b="0" i="0" u="none" strike="noStrike" cap="none">
                <a:solidFill>
                  <a:schemeClr val="dk1"/>
                </a:solidFill>
                <a:latin typeface="Arial"/>
                <a:ea typeface="Arial"/>
                <a:cs typeface="Arial"/>
                <a:sym typeface="Arial"/>
              </a:defRPr>
            </a:lvl7pPr>
            <a:lvl8pPr marL="3657600" marR="0" lvl="7" indent="-332295" algn="l" rtl="0">
              <a:lnSpc>
                <a:spcPct val="90000"/>
              </a:lnSpc>
              <a:spcBef>
                <a:spcPts val="454"/>
              </a:spcBef>
              <a:spcAft>
                <a:spcPts val="0"/>
              </a:spcAft>
              <a:buClr>
                <a:schemeClr val="dk1"/>
              </a:buClr>
              <a:buSzPts val="1633"/>
              <a:buFont typeface="Arial"/>
              <a:buChar char="•"/>
              <a:defRPr sz="1633" b="0" i="0" u="none" strike="noStrike" cap="none">
                <a:solidFill>
                  <a:schemeClr val="dk1"/>
                </a:solidFill>
                <a:latin typeface="Arial"/>
                <a:ea typeface="Arial"/>
                <a:cs typeface="Arial"/>
                <a:sym typeface="Arial"/>
              </a:defRPr>
            </a:lvl8pPr>
            <a:lvl9pPr marL="4114800" marR="0" lvl="8" indent="-332295" algn="l" rtl="0">
              <a:lnSpc>
                <a:spcPct val="90000"/>
              </a:lnSpc>
              <a:spcBef>
                <a:spcPts val="454"/>
              </a:spcBef>
              <a:spcAft>
                <a:spcPts val="0"/>
              </a:spcAft>
              <a:buClr>
                <a:schemeClr val="dk1"/>
              </a:buClr>
              <a:buSzPts val="1633"/>
              <a:buFont typeface="Arial"/>
              <a:buChar char="•"/>
              <a:defRPr sz="1633"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9"/>
        <p:cNvGrpSpPr/>
        <p:nvPr/>
      </p:nvGrpSpPr>
      <p:grpSpPr>
        <a:xfrm>
          <a:off x="0" y="0"/>
          <a:ext cx="0" cy="0"/>
          <a:chOff x="0" y="0"/>
          <a:chExt cx="0" cy="0"/>
        </a:xfrm>
      </p:grpSpPr>
      <p:sp>
        <p:nvSpPr>
          <p:cNvPr id="60" name="Google Shape;60;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1" name="Google Shape;61;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2" name="Google Shape;62;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3" name="Google Shape;63;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4" name="Google Shape;64;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
          <p:cNvSpPr/>
          <p:nvPr/>
        </p:nvSpPr>
        <p:spPr>
          <a:xfrm>
            <a:off x="2698575" y="942853"/>
            <a:ext cx="6786773" cy="4963119"/>
          </a:xfrm>
          <a:custGeom>
            <a:avLst/>
            <a:gdLst/>
            <a:ahLst/>
            <a:cxnLst/>
            <a:rect l="l" t="t" r="r" b="b"/>
            <a:pathLst>
              <a:path w="5703" h="3129" extrusionOk="0">
                <a:moveTo>
                  <a:pt x="1722" y="476"/>
                </a:moveTo>
                <a:lnTo>
                  <a:pt x="4097" y="476"/>
                </a:lnTo>
                <a:lnTo>
                  <a:pt x="4378" y="159"/>
                </a:lnTo>
                <a:lnTo>
                  <a:pt x="5237" y="159"/>
                </a:lnTo>
                <a:lnTo>
                  <a:pt x="5303" y="235"/>
                </a:lnTo>
                <a:lnTo>
                  <a:pt x="5556" y="235"/>
                </a:lnTo>
                <a:lnTo>
                  <a:pt x="5556" y="654"/>
                </a:lnTo>
                <a:lnTo>
                  <a:pt x="5628" y="726"/>
                </a:lnTo>
                <a:lnTo>
                  <a:pt x="5628" y="2331"/>
                </a:lnTo>
                <a:lnTo>
                  <a:pt x="5556" y="2391"/>
                </a:lnTo>
                <a:lnTo>
                  <a:pt x="5556" y="2797"/>
                </a:lnTo>
                <a:lnTo>
                  <a:pt x="5278" y="2797"/>
                </a:lnTo>
                <a:lnTo>
                  <a:pt x="5059" y="3070"/>
                </a:lnTo>
                <a:lnTo>
                  <a:pt x="4984" y="2970"/>
                </a:lnTo>
                <a:lnTo>
                  <a:pt x="3981" y="2970"/>
                </a:lnTo>
                <a:lnTo>
                  <a:pt x="3900" y="3070"/>
                </a:lnTo>
                <a:lnTo>
                  <a:pt x="3747" y="2879"/>
                </a:lnTo>
                <a:lnTo>
                  <a:pt x="153" y="2879"/>
                </a:lnTo>
                <a:lnTo>
                  <a:pt x="153" y="159"/>
                </a:lnTo>
                <a:lnTo>
                  <a:pt x="1428" y="159"/>
                </a:lnTo>
                <a:lnTo>
                  <a:pt x="1722" y="476"/>
                </a:lnTo>
                <a:moveTo>
                  <a:pt x="541" y="0"/>
                </a:moveTo>
                <a:lnTo>
                  <a:pt x="181" y="0"/>
                </a:lnTo>
                <a:lnTo>
                  <a:pt x="6" y="181"/>
                </a:lnTo>
                <a:lnTo>
                  <a:pt x="6" y="554"/>
                </a:lnTo>
                <a:lnTo>
                  <a:pt x="94" y="626"/>
                </a:lnTo>
                <a:lnTo>
                  <a:pt x="94" y="1076"/>
                </a:lnTo>
                <a:lnTo>
                  <a:pt x="9" y="1161"/>
                </a:lnTo>
                <a:lnTo>
                  <a:pt x="9" y="1890"/>
                </a:lnTo>
                <a:lnTo>
                  <a:pt x="94" y="1956"/>
                </a:lnTo>
                <a:lnTo>
                  <a:pt x="94" y="2425"/>
                </a:lnTo>
                <a:lnTo>
                  <a:pt x="3" y="2488"/>
                </a:lnTo>
                <a:lnTo>
                  <a:pt x="0" y="2854"/>
                </a:lnTo>
                <a:lnTo>
                  <a:pt x="187" y="3048"/>
                </a:lnTo>
                <a:lnTo>
                  <a:pt x="531" y="3048"/>
                </a:lnTo>
                <a:lnTo>
                  <a:pt x="616" y="2944"/>
                </a:lnTo>
                <a:lnTo>
                  <a:pt x="3256" y="2944"/>
                </a:lnTo>
                <a:lnTo>
                  <a:pt x="3325" y="3048"/>
                </a:lnTo>
                <a:lnTo>
                  <a:pt x="3637" y="3048"/>
                </a:lnTo>
                <a:lnTo>
                  <a:pt x="3716" y="2944"/>
                </a:lnTo>
                <a:lnTo>
                  <a:pt x="3859" y="3129"/>
                </a:lnTo>
                <a:lnTo>
                  <a:pt x="5106" y="3129"/>
                </a:lnTo>
                <a:lnTo>
                  <a:pt x="5250" y="2944"/>
                </a:lnTo>
                <a:lnTo>
                  <a:pt x="5700" y="2944"/>
                </a:lnTo>
                <a:lnTo>
                  <a:pt x="5703" y="91"/>
                </a:lnTo>
                <a:lnTo>
                  <a:pt x="619" y="91"/>
                </a:lnTo>
                <a:lnTo>
                  <a:pt x="541" y="0"/>
                </a:lnTo>
              </a:path>
            </a:pathLst>
          </a:custGeom>
          <a:noFill/>
          <a:ln>
            <a:noFill/>
          </a:ln>
        </p:spPr>
      </p:sp>
      <p:sp>
        <p:nvSpPr>
          <p:cNvPr id="140" name="Google Shape;140;p1"/>
          <p:cNvSpPr/>
          <p:nvPr/>
        </p:nvSpPr>
        <p:spPr>
          <a:xfrm>
            <a:off x="1521561" y="117571"/>
            <a:ext cx="3971606" cy="513392"/>
          </a:xfrm>
          <a:custGeom>
            <a:avLst/>
            <a:gdLst/>
            <a:ahLst/>
            <a:cxnLst/>
            <a:rect l="l" t="t" r="r" b="b"/>
            <a:pathLst>
              <a:path w="3339" h="326" extrusionOk="0">
                <a:moveTo>
                  <a:pt x="0" y="0"/>
                </a:moveTo>
                <a:lnTo>
                  <a:pt x="1229" y="0"/>
                </a:lnTo>
                <a:lnTo>
                  <a:pt x="1362" y="96"/>
                </a:lnTo>
                <a:lnTo>
                  <a:pt x="2991" y="96"/>
                </a:lnTo>
                <a:lnTo>
                  <a:pt x="3339" y="326"/>
                </a:lnTo>
              </a:path>
            </a:pathLst>
          </a:custGeom>
          <a:noFill/>
          <a:ln w="28425" cap="flat" cmpd="sng">
            <a:solidFill>
              <a:schemeClr val="lt1"/>
            </a:solidFill>
            <a:prstDash val="solid"/>
            <a:miter lim="8000"/>
            <a:headEnd type="none" w="sm" len="sm"/>
            <a:tailEnd type="none" w="sm" len="sm"/>
          </a:ln>
        </p:spPr>
      </p:sp>
      <p:sp>
        <p:nvSpPr>
          <p:cNvPr id="141" name="Google Shape;141;p1"/>
          <p:cNvSpPr/>
          <p:nvPr/>
        </p:nvSpPr>
        <p:spPr>
          <a:xfrm>
            <a:off x="1521561" y="314176"/>
            <a:ext cx="6767504" cy="543438"/>
          </a:xfrm>
          <a:custGeom>
            <a:avLst/>
            <a:gdLst/>
            <a:ahLst/>
            <a:cxnLst/>
            <a:rect l="l" t="t" r="r" b="b"/>
            <a:pathLst>
              <a:path w="5687" h="345" extrusionOk="0">
                <a:moveTo>
                  <a:pt x="0" y="230"/>
                </a:moveTo>
                <a:lnTo>
                  <a:pt x="2941" y="230"/>
                </a:lnTo>
                <a:lnTo>
                  <a:pt x="3074" y="345"/>
                </a:lnTo>
                <a:lnTo>
                  <a:pt x="3611" y="345"/>
                </a:lnTo>
                <a:lnTo>
                  <a:pt x="3786" y="194"/>
                </a:lnTo>
                <a:lnTo>
                  <a:pt x="4126" y="194"/>
                </a:lnTo>
                <a:lnTo>
                  <a:pt x="4330" y="0"/>
                </a:lnTo>
                <a:lnTo>
                  <a:pt x="5687" y="0"/>
                </a:lnTo>
              </a:path>
            </a:pathLst>
          </a:custGeom>
          <a:noFill/>
          <a:ln w="28425" cap="flat" cmpd="sng">
            <a:solidFill>
              <a:schemeClr val="lt1"/>
            </a:solidFill>
            <a:prstDash val="solid"/>
            <a:miter lim="8000"/>
            <a:headEnd type="none" w="sm" len="sm"/>
            <a:tailEnd type="none" w="sm" len="sm"/>
          </a:ln>
        </p:spPr>
      </p:sp>
      <p:sp>
        <p:nvSpPr>
          <p:cNvPr id="142" name="Google Shape;142;p1"/>
          <p:cNvSpPr/>
          <p:nvPr/>
        </p:nvSpPr>
        <p:spPr>
          <a:xfrm>
            <a:off x="8293311" y="205096"/>
            <a:ext cx="143044" cy="192032"/>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1"/>
          <p:cNvSpPr/>
          <p:nvPr/>
        </p:nvSpPr>
        <p:spPr>
          <a:xfrm>
            <a:off x="5423931" y="523191"/>
            <a:ext cx="143044" cy="192032"/>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1"/>
          <p:cNvSpPr/>
          <p:nvPr/>
        </p:nvSpPr>
        <p:spPr>
          <a:xfrm>
            <a:off x="7806372" y="6567308"/>
            <a:ext cx="2851418" cy="181255"/>
          </a:xfrm>
          <a:custGeom>
            <a:avLst/>
            <a:gdLst/>
            <a:ahLst/>
            <a:cxnLst/>
            <a:rect l="l" t="t" r="r" b="b"/>
            <a:pathLst>
              <a:path w="2158" h="105" extrusionOk="0">
                <a:moveTo>
                  <a:pt x="0" y="0"/>
                </a:moveTo>
                <a:lnTo>
                  <a:pt x="1543" y="0"/>
                </a:lnTo>
                <a:lnTo>
                  <a:pt x="1713" y="105"/>
                </a:lnTo>
                <a:lnTo>
                  <a:pt x="2158" y="105"/>
                </a:lnTo>
              </a:path>
            </a:pathLst>
          </a:custGeom>
          <a:noFill/>
          <a:ln w="28425" cap="flat" cmpd="sng">
            <a:solidFill>
              <a:srgbClr val="FFFFFF"/>
            </a:solidFill>
            <a:prstDash val="solid"/>
            <a:miter lim="8000"/>
            <a:headEnd type="none" w="sm" len="sm"/>
            <a:tailEnd type="none" w="sm" len="sm"/>
          </a:ln>
        </p:spPr>
      </p:sp>
      <p:sp>
        <p:nvSpPr>
          <p:cNvPr id="145" name="Google Shape;145;p1"/>
          <p:cNvSpPr/>
          <p:nvPr/>
        </p:nvSpPr>
        <p:spPr>
          <a:xfrm>
            <a:off x="5129677" y="5752477"/>
            <a:ext cx="5528112" cy="646639"/>
          </a:xfrm>
          <a:custGeom>
            <a:avLst/>
            <a:gdLst/>
            <a:ahLst/>
            <a:cxnLst/>
            <a:rect l="l" t="t" r="r" b="b"/>
            <a:pathLst>
              <a:path w="4181" h="369" extrusionOk="0">
                <a:moveTo>
                  <a:pt x="4181" y="0"/>
                </a:moveTo>
                <a:lnTo>
                  <a:pt x="3706" y="275"/>
                </a:lnTo>
                <a:lnTo>
                  <a:pt x="1621" y="275"/>
                </a:lnTo>
                <a:lnTo>
                  <a:pt x="1463" y="369"/>
                </a:lnTo>
                <a:lnTo>
                  <a:pt x="0" y="369"/>
                </a:lnTo>
              </a:path>
            </a:pathLst>
          </a:custGeom>
          <a:noFill/>
          <a:ln w="28425" cap="flat" cmpd="sng">
            <a:solidFill>
              <a:srgbClr val="FFFFFF"/>
            </a:solidFill>
            <a:prstDash val="solid"/>
            <a:miter lim="8000"/>
            <a:headEnd type="none" w="sm" len="sm"/>
            <a:tailEnd type="none" w="sm" len="sm"/>
          </a:ln>
        </p:spPr>
      </p:sp>
      <p:sp>
        <p:nvSpPr>
          <p:cNvPr id="146" name="Google Shape;146;p1"/>
          <p:cNvSpPr/>
          <p:nvPr/>
        </p:nvSpPr>
        <p:spPr>
          <a:xfrm>
            <a:off x="4962139" y="6285465"/>
            <a:ext cx="159374" cy="213913"/>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1"/>
          <p:cNvSpPr/>
          <p:nvPr/>
        </p:nvSpPr>
        <p:spPr>
          <a:xfrm>
            <a:off x="7718847" y="6470965"/>
            <a:ext cx="159374" cy="213913"/>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1"/>
          <p:cNvSpPr/>
          <p:nvPr/>
        </p:nvSpPr>
        <p:spPr>
          <a:xfrm>
            <a:off x="1983799" y="1602557"/>
            <a:ext cx="8224500" cy="2951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3629"/>
              <a:buFont typeface="Arial"/>
              <a:buNone/>
            </a:pPr>
            <a:r>
              <a:rPr lang="en-US" sz="3629" b="1" i="0" u="none" strike="noStrike" cap="none" dirty="0">
                <a:solidFill>
                  <a:srgbClr val="FFFFFF"/>
                </a:solidFill>
                <a:latin typeface="Century Schoolbook"/>
                <a:ea typeface="Century Schoolbook"/>
                <a:cs typeface="Century Schoolbook"/>
                <a:sym typeface="Century Schoolbook"/>
              </a:rPr>
              <a:t>V</a:t>
            </a:r>
            <a:r>
              <a:rPr lang="en-US" sz="3629" b="1" dirty="0">
                <a:solidFill>
                  <a:srgbClr val="FFFFFF"/>
                </a:solidFill>
                <a:latin typeface="Century Schoolbook"/>
                <a:ea typeface="Century Schoolbook"/>
                <a:cs typeface="Century Schoolbook"/>
                <a:sym typeface="Century Schoolbook"/>
              </a:rPr>
              <a:t>ideo</a:t>
            </a:r>
            <a:r>
              <a:rPr lang="en-US" sz="3629" b="1" i="0" u="none" strike="noStrike" cap="none" dirty="0">
                <a:solidFill>
                  <a:srgbClr val="FFFFFF"/>
                </a:solidFill>
                <a:latin typeface="Century Schoolbook"/>
                <a:ea typeface="Century Schoolbook"/>
                <a:cs typeface="Century Schoolbook"/>
                <a:sym typeface="Century Schoolbook"/>
              </a:rPr>
              <a:t> </a:t>
            </a:r>
            <a:r>
              <a:rPr lang="en-US" sz="3629" b="1" dirty="0">
                <a:solidFill>
                  <a:srgbClr val="FFFFFF"/>
                </a:solidFill>
                <a:latin typeface="Century Schoolbook"/>
                <a:ea typeface="Century Schoolbook"/>
                <a:cs typeface="Century Schoolbook"/>
                <a:sym typeface="Century Schoolbook"/>
              </a:rPr>
              <a:t>Analyt</a:t>
            </a:r>
            <a:r>
              <a:rPr lang="en-US" sz="3629" b="1" i="0" u="none" strike="noStrike" cap="none" dirty="0">
                <a:solidFill>
                  <a:srgbClr val="FFFFFF"/>
                </a:solidFill>
                <a:latin typeface="Century Schoolbook"/>
                <a:ea typeface="Century Schoolbook"/>
                <a:cs typeface="Century Schoolbook"/>
                <a:sym typeface="Century Schoolbook"/>
              </a:rPr>
              <a:t>ics - SBI</a:t>
            </a:r>
            <a:endParaRPr sz="3629" b="1" i="0" u="none" strike="noStrike" cap="none" dirty="0">
              <a:solidFill>
                <a:srgbClr val="FFFFFF"/>
              </a:solidFill>
              <a:latin typeface="Century Schoolbook"/>
              <a:ea typeface="Century Schoolbook"/>
              <a:cs typeface="Century Schoolbook"/>
              <a:sym typeface="Century Schoolbook"/>
            </a:endParaRPr>
          </a:p>
          <a:p>
            <a:pPr marL="0" marR="0" lvl="0" indent="0" algn="ctr" rtl="0">
              <a:lnSpc>
                <a:spcPct val="100000"/>
              </a:lnSpc>
              <a:spcBef>
                <a:spcPts val="0"/>
              </a:spcBef>
              <a:spcAft>
                <a:spcPts val="0"/>
              </a:spcAft>
              <a:buClr>
                <a:srgbClr val="000000"/>
              </a:buClr>
              <a:buSzPts val="3629"/>
              <a:buFont typeface="Arial"/>
              <a:buNone/>
            </a:pPr>
            <a:endParaRPr sz="3629" b="1" i="0" u="none" strike="noStrike" cap="none" dirty="0">
              <a:solidFill>
                <a:srgbClr val="FFFFFF"/>
              </a:solidFill>
              <a:latin typeface="Century Schoolbook"/>
              <a:ea typeface="Century Schoolbook"/>
              <a:cs typeface="Century Schoolbook"/>
              <a:sym typeface="Century Schoolbook"/>
            </a:endParaRPr>
          </a:p>
          <a:p>
            <a:pPr marL="0" marR="0" lvl="0" indent="0" algn="ctr" rtl="0">
              <a:lnSpc>
                <a:spcPct val="100000"/>
              </a:lnSpc>
              <a:spcBef>
                <a:spcPts val="0"/>
              </a:spcBef>
              <a:spcAft>
                <a:spcPts val="0"/>
              </a:spcAft>
              <a:buClr>
                <a:srgbClr val="000000"/>
              </a:buClr>
              <a:buSzPts val="3629"/>
              <a:buFont typeface="Arial"/>
              <a:buNone/>
            </a:pPr>
            <a:r>
              <a:rPr lang="en-US" sz="3629" b="1" i="0" u="none" strike="noStrike" cap="none" dirty="0">
                <a:solidFill>
                  <a:srgbClr val="FFFFFF"/>
                </a:solidFill>
                <a:latin typeface="Century Schoolbook"/>
                <a:ea typeface="Century Schoolbook"/>
                <a:cs typeface="Century Schoolbook"/>
                <a:sym typeface="Century Schoolbook"/>
              </a:rPr>
              <a:t>Powered By - Microsoft Corporation Pvt Ltd.</a:t>
            </a:r>
            <a:endParaRPr sz="3629" b="1" i="0" u="none" strike="noStrike" cap="none" dirty="0">
              <a:solidFill>
                <a:srgbClr val="FFFFFF"/>
              </a:solidFill>
              <a:latin typeface="Century Schoolbook"/>
              <a:ea typeface="Century Schoolbook"/>
              <a:cs typeface="Century Schoolbook"/>
              <a:sym typeface="Century Schoolbook"/>
            </a:endParaRPr>
          </a:p>
          <a:p>
            <a:pPr marL="0" marR="0" lvl="0" indent="0" algn="ctr" rtl="0">
              <a:lnSpc>
                <a:spcPct val="100000"/>
              </a:lnSpc>
              <a:spcBef>
                <a:spcPts val="0"/>
              </a:spcBef>
              <a:spcAft>
                <a:spcPts val="0"/>
              </a:spcAft>
              <a:buClr>
                <a:srgbClr val="000000"/>
              </a:buClr>
              <a:buSzPts val="2400"/>
              <a:buFont typeface="Arial"/>
              <a:buNone/>
            </a:pP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633"/>
              <a:buFont typeface="Arial"/>
              <a:buNone/>
            </a:pPr>
            <a:endParaRPr sz="1633"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633"/>
              <a:buFont typeface="Arial"/>
              <a:buNone/>
            </a:pPr>
            <a:endParaRPr sz="1633" b="0" i="0" u="none" strike="noStrike" cap="none" dirty="0">
              <a:solidFill>
                <a:srgbClr val="000000"/>
              </a:solidFill>
              <a:latin typeface="Arial"/>
              <a:ea typeface="Arial"/>
              <a:cs typeface="Arial"/>
              <a:sym typeface="Arial"/>
            </a:endParaRPr>
          </a:p>
        </p:txBody>
      </p:sp>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
          <p:cNvSpPr/>
          <p:nvPr/>
        </p:nvSpPr>
        <p:spPr>
          <a:xfrm>
            <a:off x="2054835" y="961835"/>
            <a:ext cx="8289719" cy="4501654"/>
          </a:xfrm>
          <a:prstGeom prst="rect">
            <a:avLst/>
          </a:prstGeom>
          <a:solidFill>
            <a:srgbClr val="2F0E3C"/>
          </a:solid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54" name="Google Shape;154;p2"/>
          <p:cNvSpPr/>
          <p:nvPr/>
        </p:nvSpPr>
        <p:spPr>
          <a:xfrm>
            <a:off x="2254779" y="1197096"/>
            <a:ext cx="7882386" cy="1069800"/>
          </a:xfrm>
          <a:prstGeom prst="rect">
            <a:avLst/>
          </a:prstGeom>
          <a:noFill/>
          <a:ln>
            <a:noFill/>
          </a:ln>
        </p:spPr>
        <p:txBody>
          <a:bodyPr spcFirstLastPara="1" wrap="square" lIns="81625" tIns="40800" rIns="81625" bIns="40800" anchor="t" anchorCtr="0">
            <a:noAutofit/>
          </a:bodyPr>
          <a:lstStyle/>
          <a:p>
            <a:pPr marL="457200" marR="0" lvl="0" indent="-457200" algn="l" rtl="0">
              <a:lnSpc>
                <a:spcPct val="100000"/>
              </a:lnSpc>
              <a:spcBef>
                <a:spcPts val="0"/>
              </a:spcBef>
              <a:spcAft>
                <a:spcPts val="0"/>
              </a:spcAft>
              <a:buClr>
                <a:srgbClr val="000000"/>
              </a:buClr>
              <a:buSzPts val="3266"/>
              <a:buFont typeface="Wingdings" pitchFamily="2" charset="2"/>
              <a:buChar char="Ø"/>
            </a:pPr>
            <a:r>
              <a:rPr lang="en-US" sz="3266" b="1" i="0" u="none" strike="noStrike" cap="none" dirty="0">
                <a:solidFill>
                  <a:schemeClr val="bg1"/>
                </a:solidFill>
                <a:latin typeface="Arial"/>
                <a:ea typeface="Arial"/>
                <a:cs typeface="Arial"/>
                <a:sym typeface="Arial"/>
              </a:rPr>
              <a:t>ATM:</a:t>
            </a:r>
          </a:p>
          <a:p>
            <a:pPr marL="457200" lvl="7" indent="-457200">
              <a:buSzPts val="3266"/>
              <a:buFont typeface="Wingdings" pitchFamily="2" charset="2"/>
              <a:buChar char="Ø"/>
            </a:pPr>
            <a:r>
              <a:rPr lang="en-US" sz="3266" b="1" dirty="0">
                <a:solidFill>
                  <a:schemeClr val="bg1"/>
                </a:solidFill>
              </a:rPr>
              <a:t>Dome camera setup to capture two way images (inside of the ATM and roadside)</a:t>
            </a:r>
            <a:endParaRPr lang="en-US" sz="3266" b="1" i="0" u="none" strike="noStrike" cap="none" dirty="0">
              <a:solidFill>
                <a:schemeClr val="bg1"/>
              </a:solidFill>
              <a:latin typeface="Arial"/>
              <a:ea typeface="Arial"/>
              <a:cs typeface="Arial"/>
              <a:sym typeface="Arial"/>
            </a:endParaRPr>
          </a:p>
          <a:p>
            <a:pPr marL="457200" marR="0" lvl="0" indent="-457200" algn="l" rtl="0">
              <a:lnSpc>
                <a:spcPct val="100000"/>
              </a:lnSpc>
              <a:spcBef>
                <a:spcPts val="0"/>
              </a:spcBef>
              <a:spcAft>
                <a:spcPts val="0"/>
              </a:spcAft>
              <a:buClr>
                <a:srgbClr val="000000"/>
              </a:buClr>
              <a:buSzPts val="3266"/>
              <a:buFont typeface="Wingdings" pitchFamily="2" charset="2"/>
              <a:buChar char="Ø"/>
            </a:pPr>
            <a:r>
              <a:rPr lang="en-US" sz="3266" b="1" i="0" u="none" strike="noStrike" cap="none" dirty="0">
                <a:solidFill>
                  <a:schemeClr val="bg1"/>
                </a:solidFill>
                <a:latin typeface="Arial"/>
                <a:ea typeface="Arial"/>
                <a:cs typeface="Arial"/>
                <a:sym typeface="Arial"/>
              </a:rPr>
              <a:t>Monitor activities done in irregular time</a:t>
            </a:r>
          </a:p>
          <a:p>
            <a:pPr marL="457200" marR="0" lvl="0" indent="-457200" algn="l" rtl="0">
              <a:lnSpc>
                <a:spcPct val="100000"/>
              </a:lnSpc>
              <a:spcBef>
                <a:spcPts val="0"/>
              </a:spcBef>
              <a:spcAft>
                <a:spcPts val="0"/>
              </a:spcAft>
              <a:buClr>
                <a:srgbClr val="000000"/>
              </a:buClr>
              <a:buSzPts val="3266"/>
              <a:buFont typeface="Wingdings" pitchFamily="2" charset="2"/>
              <a:buChar char="Ø"/>
            </a:pPr>
            <a:r>
              <a:rPr lang="en-US" sz="3266" b="1" dirty="0">
                <a:solidFill>
                  <a:schemeClr val="bg1"/>
                </a:solidFill>
              </a:rPr>
              <a:t>Automated drawer locking system at cashier point</a:t>
            </a:r>
            <a:endParaRPr lang="en-US" sz="1633" b="0" i="0" u="none" strike="noStrike" cap="none" dirty="0">
              <a:solidFill>
                <a:schemeClr val="bg1"/>
              </a:solidFill>
              <a:latin typeface="Arial"/>
              <a:ea typeface="Arial"/>
              <a:cs typeface="Arial"/>
              <a:sym typeface="Arial"/>
            </a:endParaRPr>
          </a:p>
        </p:txBody>
      </p:sp>
      <p:pic>
        <p:nvPicPr>
          <p:cNvPr id="155" name="Google Shape;155;p2"/>
          <p:cNvPicPr preferRelativeResize="0"/>
          <p:nvPr/>
        </p:nvPicPr>
        <p:blipFill rotWithShape="1">
          <a:blip r:embed="rId3">
            <a:alphaModFix/>
          </a:blip>
          <a:srcRect/>
          <a:stretch/>
        </p:blipFill>
        <p:spPr>
          <a:xfrm>
            <a:off x="5050643" y="6087553"/>
            <a:ext cx="1826266" cy="44154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
          <p:cNvSpPr/>
          <p:nvPr/>
        </p:nvSpPr>
        <p:spPr>
          <a:xfrm>
            <a:off x="2214742" y="1178173"/>
            <a:ext cx="8289719" cy="4501654"/>
          </a:xfrm>
          <a:prstGeom prst="rect">
            <a:avLst/>
          </a:prstGeom>
          <a:solidFill>
            <a:srgbClr val="2F0E3C"/>
          </a:solid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p:txBody>
      </p:sp>
      <p:sp>
        <p:nvSpPr>
          <p:cNvPr id="161" name="Google Shape;161;p3"/>
          <p:cNvSpPr/>
          <p:nvPr/>
        </p:nvSpPr>
        <p:spPr>
          <a:xfrm>
            <a:off x="2363467" y="1403053"/>
            <a:ext cx="7045500" cy="1069800"/>
          </a:xfrm>
          <a:prstGeom prst="rect">
            <a:avLst/>
          </a:prstGeom>
          <a:noFill/>
          <a:ln>
            <a:noFill/>
          </a:ln>
        </p:spPr>
        <p:txBody>
          <a:bodyPr spcFirstLastPara="1" wrap="square" lIns="81625" tIns="40800" rIns="81625" bIns="40800" anchor="t" anchorCtr="0">
            <a:noAutofit/>
          </a:bodyPr>
          <a:lstStyle/>
          <a:p>
            <a:pPr marL="457200" marR="0" lvl="0" indent="-457200" algn="l" rtl="0">
              <a:lnSpc>
                <a:spcPct val="100000"/>
              </a:lnSpc>
              <a:spcBef>
                <a:spcPts val="0"/>
              </a:spcBef>
              <a:spcAft>
                <a:spcPts val="0"/>
              </a:spcAft>
              <a:buClr>
                <a:srgbClr val="000000"/>
              </a:buClr>
              <a:buSzPts val="2400"/>
              <a:buFont typeface="Wingdings" pitchFamily="2" charset="2"/>
              <a:buChar char="Ø"/>
            </a:pPr>
            <a:r>
              <a:rPr lang="en-GB" sz="3000" b="1" i="0" u="none" strike="noStrike" cap="none" dirty="0">
                <a:solidFill>
                  <a:schemeClr val="lt1"/>
                </a:solidFill>
                <a:latin typeface="Lato"/>
                <a:ea typeface="Lato"/>
                <a:cs typeface="Lato"/>
                <a:sym typeface="Lato"/>
              </a:rPr>
              <a:t>Cloud computing</a:t>
            </a:r>
          </a:p>
          <a:p>
            <a:pPr marL="457200" marR="0" lvl="0" indent="-457200" algn="l" rtl="0">
              <a:lnSpc>
                <a:spcPct val="100000"/>
              </a:lnSpc>
              <a:spcBef>
                <a:spcPts val="0"/>
              </a:spcBef>
              <a:spcAft>
                <a:spcPts val="0"/>
              </a:spcAft>
              <a:buClr>
                <a:srgbClr val="000000"/>
              </a:buClr>
              <a:buSzPts val="2400"/>
              <a:buFont typeface="Wingdings" pitchFamily="2" charset="2"/>
              <a:buChar char="Ø"/>
            </a:pPr>
            <a:r>
              <a:rPr lang="en-GB" sz="3000" b="1" dirty="0">
                <a:solidFill>
                  <a:schemeClr val="lt1"/>
                </a:solidFill>
                <a:latin typeface="Lato"/>
                <a:ea typeface="Lato"/>
                <a:cs typeface="Lato"/>
                <a:sym typeface="Lato"/>
              </a:rPr>
              <a:t>C</a:t>
            </a:r>
            <a:r>
              <a:rPr lang="en-GB" sz="3000" b="1" i="0" u="none" strike="noStrike" cap="none" dirty="0">
                <a:solidFill>
                  <a:schemeClr val="lt1"/>
                </a:solidFill>
                <a:latin typeface="Lato"/>
                <a:ea typeface="Lato"/>
                <a:cs typeface="Lato"/>
                <a:sym typeface="Lato"/>
              </a:rPr>
              <a:t>entral secured internal accessible coded software</a:t>
            </a:r>
            <a:endParaRPr sz="3000" b="0" i="0" u="none" strike="noStrike" cap="none" dirty="0">
              <a:solidFill>
                <a:srgbClr val="000000"/>
              </a:solidFill>
              <a:latin typeface="Arial"/>
              <a:ea typeface="Arial"/>
              <a:cs typeface="Arial"/>
              <a:sym typeface="Arial"/>
            </a:endParaRPr>
          </a:p>
        </p:txBody>
      </p:sp>
      <p:pic>
        <p:nvPicPr>
          <p:cNvPr id="162" name="Google Shape;162;p3"/>
          <p:cNvPicPr preferRelativeResize="0"/>
          <p:nvPr/>
        </p:nvPicPr>
        <p:blipFill rotWithShape="1">
          <a:blip r:embed="rId3">
            <a:alphaModFix/>
          </a:blip>
          <a:srcRect/>
          <a:stretch/>
        </p:blipFill>
        <p:spPr>
          <a:xfrm>
            <a:off x="5050643" y="6087553"/>
            <a:ext cx="1826266" cy="44154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g126a841be86_0_5"/>
          <p:cNvSpPr/>
          <p:nvPr/>
        </p:nvSpPr>
        <p:spPr>
          <a:xfrm>
            <a:off x="1751675" y="495750"/>
            <a:ext cx="8752800" cy="5184300"/>
          </a:xfrm>
          <a:prstGeom prst="rect">
            <a:avLst/>
          </a:prstGeom>
          <a:solidFill>
            <a:srgbClr val="2F0E3C"/>
          </a:solid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p:txBody>
      </p:sp>
      <p:sp>
        <p:nvSpPr>
          <p:cNvPr id="168" name="Google Shape;168;g126a841be86_0_5"/>
          <p:cNvSpPr/>
          <p:nvPr/>
        </p:nvSpPr>
        <p:spPr>
          <a:xfrm>
            <a:off x="2363467" y="1403053"/>
            <a:ext cx="7045500" cy="1069800"/>
          </a:xfrm>
          <a:prstGeom prst="rect">
            <a:avLst/>
          </a:prstGeom>
          <a:noFill/>
          <a:ln>
            <a:noFill/>
          </a:ln>
        </p:spPr>
        <p:txBody>
          <a:bodyPr spcFirstLastPara="1" wrap="square" lIns="81625" tIns="40800" rIns="81625" bIns="40800" anchor="t" anchorCtr="0">
            <a:noAutofit/>
          </a:bodyPr>
          <a:lstStyle/>
          <a:p>
            <a:pPr marL="0" marR="0" lvl="0" indent="0" algn="ctr" rtl="0">
              <a:lnSpc>
                <a:spcPct val="42000"/>
              </a:lnSpc>
              <a:spcBef>
                <a:spcPts val="0"/>
              </a:spcBef>
              <a:spcAft>
                <a:spcPts val="0"/>
              </a:spcAft>
              <a:buClr>
                <a:srgbClr val="000000"/>
              </a:buClr>
              <a:buSzPts val="1633"/>
              <a:buFont typeface="Arial"/>
              <a:buNone/>
            </a:pPr>
            <a:endParaRPr sz="3000" b="0" i="0" u="none" strike="noStrike" cap="none">
              <a:solidFill>
                <a:srgbClr val="000000"/>
              </a:solidFill>
              <a:latin typeface="Arial"/>
              <a:ea typeface="Arial"/>
              <a:cs typeface="Arial"/>
              <a:sym typeface="Arial"/>
            </a:endParaRPr>
          </a:p>
          <a:p>
            <a:pPr marL="0" marR="0" lvl="0" indent="0" algn="ctr" rtl="0">
              <a:lnSpc>
                <a:spcPct val="42000"/>
              </a:lnSpc>
              <a:spcBef>
                <a:spcPts val="0"/>
              </a:spcBef>
              <a:spcAft>
                <a:spcPts val="0"/>
              </a:spcAft>
              <a:buClr>
                <a:srgbClr val="000000"/>
              </a:buClr>
              <a:buSzPts val="1633"/>
              <a:buFont typeface="Arial"/>
              <a:buNone/>
            </a:pPr>
            <a:endParaRPr sz="3000" b="0" i="0" u="none" strike="noStrike" cap="none">
              <a:solidFill>
                <a:srgbClr val="000000"/>
              </a:solidFill>
              <a:latin typeface="Arial"/>
              <a:ea typeface="Arial"/>
              <a:cs typeface="Arial"/>
              <a:sym typeface="Arial"/>
            </a:endParaRPr>
          </a:p>
          <a:p>
            <a:pPr marL="0" marR="0" lvl="0" indent="0" algn="ctr" rtl="0">
              <a:lnSpc>
                <a:spcPct val="54000"/>
              </a:lnSpc>
              <a:spcBef>
                <a:spcPts val="0"/>
              </a:spcBef>
              <a:spcAft>
                <a:spcPts val="0"/>
              </a:spcAft>
              <a:buClr>
                <a:srgbClr val="000000"/>
              </a:buClr>
              <a:buSzPts val="1633"/>
              <a:buFont typeface="Arial"/>
              <a:buNone/>
            </a:pPr>
            <a:endParaRPr sz="3000" b="0" i="0" u="none" strike="noStrike" cap="none">
              <a:solidFill>
                <a:srgbClr val="000000"/>
              </a:solidFill>
              <a:latin typeface="Arial"/>
              <a:ea typeface="Arial"/>
              <a:cs typeface="Arial"/>
              <a:sym typeface="Arial"/>
            </a:endParaRPr>
          </a:p>
        </p:txBody>
      </p:sp>
      <p:pic>
        <p:nvPicPr>
          <p:cNvPr id="169" name="Google Shape;169;g126a841be86_0_5"/>
          <p:cNvPicPr preferRelativeResize="0"/>
          <p:nvPr/>
        </p:nvPicPr>
        <p:blipFill rotWithShape="1">
          <a:blip r:embed="rId3">
            <a:alphaModFix/>
          </a:blip>
          <a:srcRect/>
          <a:stretch/>
        </p:blipFill>
        <p:spPr>
          <a:xfrm>
            <a:off x="5050643" y="6087553"/>
            <a:ext cx="1826269" cy="441544"/>
          </a:xfrm>
          <a:prstGeom prst="rect">
            <a:avLst/>
          </a:prstGeom>
          <a:noFill/>
          <a:ln>
            <a:noFill/>
          </a:ln>
        </p:spPr>
      </p:pic>
      <p:sp>
        <p:nvSpPr>
          <p:cNvPr id="170" name="Google Shape;170;g126a841be86_0_5"/>
          <p:cNvSpPr/>
          <p:nvPr/>
        </p:nvSpPr>
        <p:spPr>
          <a:xfrm>
            <a:off x="1983800" y="1602548"/>
            <a:ext cx="8224500" cy="37020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3629"/>
              <a:buFont typeface="Arial"/>
              <a:buNone/>
            </a:pPr>
            <a:r>
              <a:rPr lang="en-US" sz="3629" b="1" i="0" u="none" strike="noStrike" cap="none" dirty="0">
                <a:solidFill>
                  <a:srgbClr val="FFFFFF"/>
                </a:solidFill>
                <a:latin typeface="Century Schoolbook"/>
                <a:ea typeface="Century Schoolbook"/>
                <a:cs typeface="Century Schoolbook"/>
                <a:sym typeface="Century Schoolbook"/>
              </a:rPr>
              <a:t>Prerequisites</a:t>
            </a:r>
            <a:endParaRPr sz="3629" b="1" i="0" u="none" strike="noStrike" cap="none" dirty="0">
              <a:solidFill>
                <a:srgbClr val="FFFFFF"/>
              </a:solidFill>
              <a:latin typeface="Century Schoolbook"/>
              <a:ea typeface="Century Schoolbook"/>
              <a:cs typeface="Century Schoolbook"/>
              <a:sym typeface="Century Schoolbook"/>
            </a:endParaRPr>
          </a:p>
          <a:p>
            <a:pPr marL="0" marR="0" lvl="0" indent="0" algn="ctr" rtl="0">
              <a:lnSpc>
                <a:spcPct val="100000"/>
              </a:lnSpc>
              <a:spcBef>
                <a:spcPts val="0"/>
              </a:spcBef>
              <a:spcAft>
                <a:spcPts val="0"/>
              </a:spcAft>
              <a:buClr>
                <a:srgbClr val="000000"/>
              </a:buClr>
              <a:buSzPts val="3629"/>
              <a:buFont typeface="Arial"/>
              <a:buNone/>
            </a:pPr>
            <a:endParaRPr sz="3629" b="1" i="0" u="none" strike="noStrike" cap="none" dirty="0">
              <a:solidFill>
                <a:srgbClr val="FFFFFF"/>
              </a:solidFill>
              <a:latin typeface="Century Schoolbook"/>
              <a:ea typeface="Century Schoolbook"/>
              <a:cs typeface="Century Schoolbook"/>
              <a:sym typeface="Century Schoolbook"/>
            </a:endParaRPr>
          </a:p>
          <a:p>
            <a:pPr marL="457200" marR="0" lvl="0" indent="-457200" algn="l" rtl="0">
              <a:lnSpc>
                <a:spcPct val="100000"/>
              </a:lnSpc>
              <a:spcBef>
                <a:spcPts val="0"/>
              </a:spcBef>
              <a:spcAft>
                <a:spcPts val="0"/>
              </a:spcAft>
              <a:buClr>
                <a:srgbClr val="FFFFFF"/>
              </a:buClr>
              <a:buSzPts val="3629"/>
              <a:buFont typeface="Century Schoolbook"/>
              <a:buChar char="●"/>
            </a:pPr>
            <a:r>
              <a:rPr lang="en-US" sz="3629" b="1" dirty="0">
                <a:solidFill>
                  <a:srgbClr val="FFFFFF"/>
                </a:solidFill>
                <a:latin typeface="Century Schoolbook"/>
                <a:ea typeface="Century Schoolbook"/>
                <a:cs typeface="Century Schoolbook"/>
                <a:sym typeface="Century Schoolbook"/>
              </a:rPr>
              <a:t>Fixed resolution + FPS of Video footage</a:t>
            </a:r>
            <a:endParaRPr sz="3629" b="1" i="0" u="none" strike="noStrike" cap="none" dirty="0">
              <a:solidFill>
                <a:srgbClr val="FFFFFF"/>
              </a:solidFill>
              <a:latin typeface="Century Schoolbook"/>
              <a:ea typeface="Century Schoolbook"/>
              <a:cs typeface="Century Schoolbook"/>
              <a:sym typeface="Century Schoolbook"/>
            </a:endParaRPr>
          </a:p>
          <a:p>
            <a:pPr marL="0" marR="0" lvl="0" indent="0" algn="l" rtl="0">
              <a:lnSpc>
                <a:spcPct val="100000"/>
              </a:lnSpc>
              <a:spcBef>
                <a:spcPts val="0"/>
              </a:spcBef>
              <a:spcAft>
                <a:spcPts val="0"/>
              </a:spcAft>
              <a:buClr>
                <a:srgbClr val="000000"/>
              </a:buClr>
              <a:buSzPts val="1633"/>
              <a:buFont typeface="Arial"/>
              <a:buNone/>
            </a:pPr>
            <a:endParaRPr sz="1633" b="0" i="0" u="none" strike="noStrike" cap="none" dirty="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4"/>
          <p:cNvSpPr/>
          <p:nvPr/>
        </p:nvSpPr>
        <p:spPr>
          <a:xfrm>
            <a:off x="2065626" y="770345"/>
            <a:ext cx="8289719" cy="4725482"/>
          </a:xfrm>
          <a:prstGeom prst="rect">
            <a:avLst/>
          </a:prstGeom>
          <a:solidFill>
            <a:srgbClr val="2F0E3C"/>
          </a:solid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1633"/>
              <a:buFont typeface="Arial"/>
              <a:buNone/>
            </a:pPr>
            <a:endParaRPr sz="1633" b="0" i="0" u="none" strike="noStrike" cap="none">
              <a:solidFill>
                <a:schemeClr val="lt1"/>
              </a:solidFill>
              <a:latin typeface="Arial"/>
              <a:ea typeface="Arial"/>
              <a:cs typeface="Arial"/>
              <a:sym typeface="Arial"/>
            </a:endParaRPr>
          </a:p>
        </p:txBody>
      </p:sp>
      <p:sp>
        <p:nvSpPr>
          <p:cNvPr id="176" name="Google Shape;176;p4"/>
          <p:cNvSpPr/>
          <p:nvPr/>
        </p:nvSpPr>
        <p:spPr>
          <a:xfrm>
            <a:off x="2236467" y="1265149"/>
            <a:ext cx="7045500" cy="1069800"/>
          </a:xfrm>
          <a:prstGeom prst="rect">
            <a:avLst/>
          </a:prstGeom>
          <a:noFill/>
          <a:ln>
            <a:noFill/>
          </a:ln>
        </p:spPr>
        <p:txBody>
          <a:bodyPr spcFirstLastPara="1" wrap="square" lIns="81625" tIns="40800" rIns="81625" bIns="40800" anchor="t" anchorCtr="0">
            <a:noAutofit/>
          </a:bodyPr>
          <a:lstStyle/>
          <a:p>
            <a:pPr marL="457200" marR="0" lvl="0" indent="-457200" algn="l" rtl="0">
              <a:lnSpc>
                <a:spcPct val="100000"/>
              </a:lnSpc>
              <a:spcBef>
                <a:spcPts val="0"/>
              </a:spcBef>
              <a:spcAft>
                <a:spcPts val="0"/>
              </a:spcAft>
              <a:buClr>
                <a:srgbClr val="000000"/>
              </a:buClr>
              <a:buSzPts val="3266"/>
              <a:buFont typeface="Wingdings" pitchFamily="2" charset="2"/>
              <a:buChar char="Ø"/>
            </a:pPr>
            <a:r>
              <a:rPr lang="en-US" sz="3266" b="1" i="0" u="none" strike="noStrike" cap="none" dirty="0">
                <a:solidFill>
                  <a:schemeClr val="lt1"/>
                </a:solidFill>
                <a:latin typeface="Arial"/>
                <a:ea typeface="Arial"/>
                <a:cs typeface="Arial"/>
                <a:sym typeface="Arial"/>
              </a:rPr>
              <a:t>NFR: Intelligent and active security guards at the branched ATMS and regular branches</a:t>
            </a:r>
          </a:p>
          <a:p>
            <a:pPr marL="457200" marR="0" lvl="0" indent="-457200" algn="l" rtl="0">
              <a:lnSpc>
                <a:spcPct val="100000"/>
              </a:lnSpc>
              <a:spcBef>
                <a:spcPts val="0"/>
              </a:spcBef>
              <a:spcAft>
                <a:spcPts val="0"/>
              </a:spcAft>
              <a:buClr>
                <a:srgbClr val="000000"/>
              </a:buClr>
              <a:buSzPts val="3266"/>
              <a:buFont typeface="Wingdings" pitchFamily="2" charset="2"/>
              <a:buChar char="Ø"/>
            </a:pPr>
            <a:r>
              <a:rPr lang="en-US" sz="3266" b="1" dirty="0">
                <a:solidFill>
                  <a:schemeClr val="lt1"/>
                </a:solidFill>
              </a:rPr>
              <a:t>FR: use of Wyse machines to access central server for direct engagement of transactional activities</a:t>
            </a:r>
            <a:endParaRPr lang="en-US" sz="1633" b="0" i="0" u="none" strike="noStrike" cap="none" dirty="0">
              <a:solidFill>
                <a:srgbClr val="000000"/>
              </a:solidFill>
              <a:latin typeface="Arial"/>
              <a:ea typeface="Arial"/>
              <a:cs typeface="Arial"/>
              <a:sym typeface="Arial"/>
            </a:endParaRPr>
          </a:p>
        </p:txBody>
      </p:sp>
      <p:pic>
        <p:nvPicPr>
          <p:cNvPr id="177" name="Google Shape;177;p4"/>
          <p:cNvPicPr preferRelativeResize="0"/>
          <p:nvPr/>
        </p:nvPicPr>
        <p:blipFill rotWithShape="1">
          <a:blip r:embed="rId3">
            <a:alphaModFix/>
          </a:blip>
          <a:srcRect/>
          <a:stretch/>
        </p:blipFill>
        <p:spPr>
          <a:xfrm>
            <a:off x="5050643" y="6152870"/>
            <a:ext cx="1826266" cy="44154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6"/>
          <p:cNvSpPr/>
          <p:nvPr/>
        </p:nvSpPr>
        <p:spPr>
          <a:xfrm>
            <a:off x="1951140" y="1222406"/>
            <a:ext cx="8289719" cy="4501654"/>
          </a:xfrm>
          <a:prstGeom prst="rect">
            <a:avLst/>
          </a:prstGeom>
          <a:solidFill>
            <a:srgbClr val="2F0E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6"/>
          <p:cNvSpPr/>
          <p:nvPr/>
        </p:nvSpPr>
        <p:spPr>
          <a:xfrm>
            <a:off x="2160032" y="1605145"/>
            <a:ext cx="7045500" cy="1069800"/>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3266"/>
              <a:buFont typeface="Arial"/>
              <a:buNone/>
            </a:pPr>
            <a:r>
              <a:rPr lang="en-US" sz="3266" b="1" dirty="0">
                <a:solidFill>
                  <a:schemeClr val="lt1"/>
                </a:solidFill>
              </a:rPr>
              <a:t>There are no reason to decide not to select my solution. Implementing the change will give you high return in form of your safety and security concerns and better customer satisfaction</a:t>
            </a:r>
            <a:endParaRPr sz="1633" b="0" i="0" u="none" strike="noStrike" cap="none" dirty="0">
              <a:solidFill>
                <a:schemeClr val="lt1"/>
              </a:solidFill>
              <a:latin typeface="Arial"/>
              <a:ea typeface="Arial"/>
              <a:cs typeface="Arial"/>
              <a:sym typeface="Arial"/>
            </a:endParaRPr>
          </a:p>
        </p:txBody>
      </p:sp>
      <p:sp>
        <p:nvSpPr>
          <p:cNvPr id="184" name="Google Shape;184;p6"/>
          <p:cNvSpPr/>
          <p:nvPr/>
        </p:nvSpPr>
        <p:spPr>
          <a:xfrm>
            <a:off x="3180288" y="2117581"/>
            <a:ext cx="3347828" cy="297519"/>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p:txBody>
      </p:sp>
      <p:sp>
        <p:nvSpPr>
          <p:cNvPr id="185" name="Google Shape;185;p6"/>
          <p:cNvSpPr/>
          <p:nvPr/>
        </p:nvSpPr>
        <p:spPr>
          <a:xfrm>
            <a:off x="3180289" y="2441227"/>
            <a:ext cx="6241701" cy="407905"/>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p:txBody>
      </p:sp>
      <p:sp>
        <p:nvSpPr>
          <p:cNvPr id="186" name="Google Shape;186;p6"/>
          <p:cNvSpPr/>
          <p:nvPr/>
        </p:nvSpPr>
        <p:spPr>
          <a:xfrm>
            <a:off x="3137179" y="4040516"/>
            <a:ext cx="5820406" cy="407905"/>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p:txBody>
      </p:sp>
      <p:sp>
        <p:nvSpPr>
          <p:cNvPr id="187" name="Google Shape;187;p6"/>
          <p:cNvSpPr/>
          <p:nvPr/>
        </p:nvSpPr>
        <p:spPr>
          <a:xfrm>
            <a:off x="2428489" y="2089821"/>
            <a:ext cx="986288" cy="585241"/>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p:txBody>
      </p:sp>
      <p:sp>
        <p:nvSpPr>
          <p:cNvPr id="188" name="Google Shape;188;p6"/>
          <p:cNvSpPr/>
          <p:nvPr/>
        </p:nvSpPr>
        <p:spPr>
          <a:xfrm>
            <a:off x="2428489" y="3690416"/>
            <a:ext cx="705751" cy="486939"/>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p:txBody>
      </p:sp>
      <p:sp>
        <p:nvSpPr>
          <p:cNvPr id="189" name="Google Shape;189;p6"/>
          <p:cNvSpPr/>
          <p:nvPr/>
        </p:nvSpPr>
        <p:spPr>
          <a:xfrm>
            <a:off x="3180289" y="2441227"/>
            <a:ext cx="6241701" cy="407905"/>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p:txBody>
      </p:sp>
      <p:sp>
        <p:nvSpPr>
          <p:cNvPr id="190" name="Google Shape;190;p6"/>
          <p:cNvSpPr/>
          <p:nvPr/>
        </p:nvSpPr>
        <p:spPr>
          <a:xfrm>
            <a:off x="3180288" y="2117581"/>
            <a:ext cx="3347828" cy="297519"/>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p:txBody>
      </p:sp>
      <p:sp>
        <p:nvSpPr>
          <p:cNvPr id="191" name="Google Shape;191;p6"/>
          <p:cNvSpPr/>
          <p:nvPr/>
        </p:nvSpPr>
        <p:spPr>
          <a:xfrm>
            <a:off x="3180288" y="2117581"/>
            <a:ext cx="3347828" cy="297519"/>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p:txBody>
      </p:sp>
      <p:sp>
        <p:nvSpPr>
          <p:cNvPr id="192" name="Google Shape;192;p6"/>
          <p:cNvSpPr/>
          <p:nvPr/>
        </p:nvSpPr>
        <p:spPr>
          <a:xfrm>
            <a:off x="3194331" y="3722748"/>
            <a:ext cx="3347828" cy="297519"/>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p:txBody>
      </p:sp>
      <p:pic>
        <p:nvPicPr>
          <p:cNvPr id="193" name="Google Shape;193;p6"/>
          <p:cNvPicPr preferRelativeResize="0"/>
          <p:nvPr/>
        </p:nvPicPr>
        <p:blipFill rotWithShape="1">
          <a:blip r:embed="rId3">
            <a:alphaModFix/>
          </a:blip>
          <a:srcRect/>
          <a:stretch/>
        </p:blipFill>
        <p:spPr>
          <a:xfrm>
            <a:off x="5050643" y="6152870"/>
            <a:ext cx="1826266" cy="44154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7"/>
          <p:cNvSpPr/>
          <p:nvPr/>
        </p:nvSpPr>
        <p:spPr>
          <a:xfrm>
            <a:off x="1983516" y="953832"/>
            <a:ext cx="8289719" cy="4501654"/>
          </a:xfrm>
          <a:prstGeom prst="rect">
            <a:avLst/>
          </a:prstGeom>
          <a:solidFill>
            <a:srgbClr val="2F0E3C"/>
          </a:solid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p:txBody>
      </p:sp>
      <p:sp>
        <p:nvSpPr>
          <p:cNvPr id="199" name="Google Shape;199;p7"/>
          <p:cNvSpPr/>
          <p:nvPr/>
        </p:nvSpPr>
        <p:spPr>
          <a:xfrm>
            <a:off x="2078675" y="1175420"/>
            <a:ext cx="8034600" cy="1069800"/>
          </a:xfrm>
          <a:prstGeom prst="rect">
            <a:avLst/>
          </a:prstGeom>
          <a:noFill/>
          <a:ln>
            <a:noFill/>
          </a:ln>
        </p:spPr>
        <p:txBody>
          <a:bodyPr spcFirstLastPara="1" wrap="square" lIns="81625" tIns="40800" rIns="81625" bIns="40800" anchor="t" anchorCtr="0">
            <a:noAutofit/>
          </a:bodyPr>
          <a:lstStyle/>
          <a:p>
            <a:pPr marL="0" marR="0" lvl="0" indent="0" algn="l" rtl="0">
              <a:lnSpc>
                <a:spcPct val="42000"/>
              </a:lnSpc>
              <a:spcBef>
                <a:spcPts val="0"/>
              </a:spcBef>
              <a:spcAft>
                <a:spcPts val="0"/>
              </a:spcAft>
              <a:buClr>
                <a:srgbClr val="000000"/>
              </a:buClr>
              <a:buSzPts val="2400"/>
              <a:buFont typeface="Arial"/>
              <a:buNone/>
            </a:pPr>
            <a:r>
              <a:rPr lang="en-US" sz="2400" b="1" i="0" u="none" strike="noStrike" cap="none">
                <a:solidFill>
                  <a:schemeClr val="lt1"/>
                </a:solidFill>
                <a:latin typeface="Lato"/>
                <a:ea typeface="Lato"/>
                <a:cs typeface="Lato"/>
                <a:sym typeface="Lato"/>
              </a:rPr>
              <a:t>Source code (Github Repository Link)</a:t>
            </a:r>
            <a:endParaRPr sz="1400" b="0" i="0" u="none" strike="noStrike" cap="none">
              <a:solidFill>
                <a:schemeClr val="lt1"/>
              </a:solidFill>
              <a:latin typeface="Arial"/>
              <a:ea typeface="Arial"/>
              <a:cs typeface="Arial"/>
              <a:sym typeface="Arial"/>
            </a:endParaRPr>
          </a:p>
          <a:p>
            <a:pPr marL="0" marR="0" lvl="0" indent="0" algn="ctr" rtl="0">
              <a:lnSpc>
                <a:spcPct val="42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a:p>
            <a:pPr marL="0" marR="0" lvl="0" indent="0" algn="ctr" rtl="0">
              <a:lnSpc>
                <a:spcPct val="54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p:txBody>
      </p:sp>
      <p:pic>
        <p:nvPicPr>
          <p:cNvPr id="200" name="Google Shape;200;p7"/>
          <p:cNvPicPr preferRelativeResize="0"/>
          <p:nvPr/>
        </p:nvPicPr>
        <p:blipFill rotWithShape="1">
          <a:blip r:embed="rId3">
            <a:alphaModFix/>
          </a:blip>
          <a:srcRect/>
          <a:stretch/>
        </p:blipFill>
        <p:spPr>
          <a:xfrm>
            <a:off x="5050643" y="6152870"/>
            <a:ext cx="1826266" cy="44154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8"/>
          <p:cNvSpPr/>
          <p:nvPr/>
        </p:nvSpPr>
        <p:spPr>
          <a:xfrm>
            <a:off x="1983516" y="953832"/>
            <a:ext cx="8289600" cy="4501800"/>
          </a:xfrm>
          <a:prstGeom prst="rect">
            <a:avLst/>
          </a:prstGeom>
          <a:solidFill>
            <a:srgbClr val="2F0E3C"/>
          </a:solid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p:txBody>
      </p:sp>
      <p:sp>
        <p:nvSpPr>
          <p:cNvPr id="206" name="Google Shape;206;p8"/>
          <p:cNvSpPr/>
          <p:nvPr/>
        </p:nvSpPr>
        <p:spPr>
          <a:xfrm>
            <a:off x="2078675" y="1175428"/>
            <a:ext cx="8034900" cy="1815600"/>
          </a:xfrm>
          <a:prstGeom prst="rect">
            <a:avLst/>
          </a:prstGeom>
          <a:noFill/>
          <a:ln>
            <a:noFill/>
          </a:ln>
        </p:spPr>
        <p:txBody>
          <a:bodyPr spcFirstLastPara="1" wrap="square" lIns="81625" tIns="40800" rIns="81625" bIns="40800" anchor="t" anchorCtr="0">
            <a:noAutofit/>
          </a:bodyPr>
          <a:lstStyle/>
          <a:p>
            <a:pPr marL="0" marR="0" lvl="0" indent="0" algn="l" rtl="0">
              <a:lnSpc>
                <a:spcPct val="42000"/>
              </a:lnSpc>
              <a:spcBef>
                <a:spcPts val="0"/>
              </a:spcBef>
              <a:spcAft>
                <a:spcPts val="0"/>
              </a:spcAft>
              <a:buClr>
                <a:srgbClr val="000000"/>
              </a:buClr>
              <a:buSzPts val="2400"/>
              <a:buFont typeface="Arial"/>
              <a:buNone/>
            </a:pPr>
            <a:r>
              <a:rPr lang="en-US" sz="2400" b="1" i="0" u="none" strike="noStrike" cap="none">
                <a:solidFill>
                  <a:schemeClr val="lt1"/>
                </a:solidFill>
                <a:latin typeface="Lato"/>
                <a:ea typeface="Lato"/>
                <a:cs typeface="Lato"/>
                <a:sym typeface="Lato"/>
              </a:rPr>
              <a:t>Demonstration Video showing the </a:t>
            </a:r>
            <a:endParaRPr sz="2400" b="1" i="0" u="none" strike="noStrike" cap="none">
              <a:solidFill>
                <a:schemeClr val="lt1"/>
              </a:solidFill>
              <a:latin typeface="Lato"/>
              <a:ea typeface="Lato"/>
              <a:cs typeface="Lato"/>
              <a:sym typeface="Lato"/>
            </a:endParaRPr>
          </a:p>
          <a:p>
            <a:pPr marL="0" marR="0" lvl="0" indent="0" algn="l" rtl="0">
              <a:lnSpc>
                <a:spcPct val="42000"/>
              </a:lnSpc>
              <a:spcBef>
                <a:spcPts val="0"/>
              </a:spcBef>
              <a:spcAft>
                <a:spcPts val="0"/>
              </a:spcAft>
              <a:buClr>
                <a:srgbClr val="000000"/>
              </a:buClr>
              <a:buSzPts val="2400"/>
              <a:buFont typeface="Arial"/>
              <a:buNone/>
            </a:pPr>
            <a:endParaRPr sz="2400" b="1" i="0" u="none" strike="noStrike" cap="none">
              <a:solidFill>
                <a:schemeClr val="lt1"/>
              </a:solidFill>
              <a:latin typeface="Lato"/>
              <a:ea typeface="Lato"/>
              <a:cs typeface="Lato"/>
              <a:sym typeface="Lato"/>
            </a:endParaRPr>
          </a:p>
          <a:p>
            <a:pPr marL="0" marR="0" lvl="0" indent="0" algn="l" rtl="0">
              <a:lnSpc>
                <a:spcPct val="42000"/>
              </a:lnSpc>
              <a:spcBef>
                <a:spcPts val="0"/>
              </a:spcBef>
              <a:spcAft>
                <a:spcPts val="0"/>
              </a:spcAft>
              <a:buClr>
                <a:srgbClr val="000000"/>
              </a:buClr>
              <a:buSzPts val="2400"/>
              <a:buFont typeface="Arial"/>
              <a:buNone/>
            </a:pPr>
            <a:r>
              <a:rPr lang="en-US" sz="2400" b="1" i="0" u="none" strike="noStrike" cap="none">
                <a:solidFill>
                  <a:schemeClr val="lt1"/>
                </a:solidFill>
                <a:latin typeface="Lato"/>
                <a:ea typeface="Lato"/>
                <a:cs typeface="Lato"/>
                <a:sym typeface="Lato"/>
              </a:rPr>
              <a:t>functionalities/working of the solution.</a:t>
            </a:r>
            <a:endParaRPr sz="1400" b="0" i="0" u="none" strike="noStrike" cap="none">
              <a:solidFill>
                <a:schemeClr val="lt1"/>
              </a:solidFill>
              <a:latin typeface="Arial"/>
              <a:ea typeface="Arial"/>
              <a:cs typeface="Arial"/>
              <a:sym typeface="Arial"/>
            </a:endParaRPr>
          </a:p>
          <a:p>
            <a:pPr marL="0" marR="0" lvl="0" indent="0" algn="ctr" rtl="0">
              <a:lnSpc>
                <a:spcPct val="42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a:p>
            <a:pPr marL="0" marR="0" lvl="0" indent="0" algn="ctr" rtl="0">
              <a:lnSpc>
                <a:spcPct val="54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p:txBody>
      </p:sp>
      <p:pic>
        <p:nvPicPr>
          <p:cNvPr id="207" name="Google Shape;207;p8"/>
          <p:cNvPicPr preferRelativeResize="0"/>
          <p:nvPr/>
        </p:nvPicPr>
        <p:blipFill rotWithShape="1">
          <a:blip r:embed="rId3">
            <a:alphaModFix/>
          </a:blip>
          <a:srcRect/>
          <a:stretch/>
        </p:blipFill>
        <p:spPr>
          <a:xfrm>
            <a:off x="5050643" y="6152870"/>
            <a:ext cx="1826269" cy="44154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9"/>
          <p:cNvSpPr/>
          <p:nvPr/>
        </p:nvSpPr>
        <p:spPr>
          <a:xfrm>
            <a:off x="2111048" y="690877"/>
            <a:ext cx="8289719" cy="4501654"/>
          </a:xfrm>
          <a:prstGeom prst="rect">
            <a:avLst/>
          </a:prstGeom>
          <a:solidFill>
            <a:srgbClr val="2F0E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lt1"/>
                </a:solidFill>
                <a:latin typeface="Arial"/>
                <a:ea typeface="Arial"/>
                <a:cs typeface="Arial"/>
                <a:sym typeface="Arial"/>
              </a:rPr>
              <a:t>Submitted By : </a:t>
            </a:r>
            <a:r>
              <a:rPr lang="en-US" sz="1400" b="0" i="0" u="none" strike="noStrike" cap="none" dirty="0" err="1">
                <a:solidFill>
                  <a:schemeClr val="lt1"/>
                </a:solidFill>
                <a:latin typeface="Arial"/>
                <a:ea typeface="Arial"/>
                <a:cs typeface="Arial"/>
                <a:sym typeface="Arial"/>
              </a:rPr>
              <a:t>Dushyantkumar</a:t>
            </a:r>
            <a:r>
              <a:rPr lang="en-US" sz="1400" b="0" i="0" u="none" strike="noStrike" cap="none" dirty="0">
                <a:solidFill>
                  <a:schemeClr val="lt1"/>
                </a:solidFill>
                <a:latin typeface="Arial"/>
                <a:ea typeface="Arial"/>
                <a:cs typeface="Arial"/>
                <a:sym typeface="Arial"/>
              </a:rPr>
              <a:t> Sharma</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lt1"/>
                </a:solidFill>
                <a:latin typeface="Arial"/>
                <a:ea typeface="Arial"/>
                <a:cs typeface="Arial"/>
                <a:sym typeface="Arial"/>
              </a:rPr>
              <a:t>Email : SharmaDushyant007@gmail.com</a:t>
            </a:r>
            <a:endParaRPr sz="1400" b="0" i="0" u="none" strike="noStrike" cap="none" dirty="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lt1"/>
                </a:solidFill>
                <a:latin typeface="Arial"/>
                <a:ea typeface="Arial"/>
                <a:cs typeface="Arial"/>
                <a:sym typeface="Arial"/>
              </a:rPr>
              <a:t>Mobile No: +91-98679 01072</a:t>
            </a:r>
            <a:endParaRPr sz="1400" b="0" i="0" u="none" strike="noStrike" cap="none" dirty="0">
              <a:solidFill>
                <a:schemeClr val="lt1"/>
              </a:solidFill>
              <a:latin typeface="Arial"/>
              <a:ea typeface="Arial"/>
              <a:cs typeface="Arial"/>
              <a:sym typeface="Arial"/>
            </a:endParaRPr>
          </a:p>
        </p:txBody>
      </p:sp>
      <p:sp>
        <p:nvSpPr>
          <p:cNvPr id="213" name="Google Shape;213;p9"/>
          <p:cNvSpPr/>
          <p:nvPr/>
        </p:nvSpPr>
        <p:spPr>
          <a:xfrm>
            <a:off x="2111048" y="819403"/>
            <a:ext cx="7045428" cy="1069894"/>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a:p>
            <a:pPr marL="0" marR="0" lvl="0" indent="0" algn="ctr" rtl="0">
              <a:lnSpc>
                <a:spcPct val="42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a:p>
            <a:pPr marL="0" marR="0" lvl="0" indent="0" algn="ctr" rtl="0">
              <a:lnSpc>
                <a:spcPct val="54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p:txBody>
      </p:sp>
      <p:pic>
        <p:nvPicPr>
          <p:cNvPr id="214" name="Google Shape;214;p9"/>
          <p:cNvPicPr preferRelativeResize="0"/>
          <p:nvPr/>
        </p:nvPicPr>
        <p:blipFill rotWithShape="1">
          <a:blip r:embed="rId3">
            <a:alphaModFix/>
          </a:blip>
          <a:srcRect/>
          <a:stretch/>
        </p:blipFill>
        <p:spPr>
          <a:xfrm>
            <a:off x="2635015" y="1736816"/>
            <a:ext cx="7540205" cy="1595559"/>
          </a:xfrm>
          <a:prstGeom prst="rect">
            <a:avLst/>
          </a:prstGeom>
          <a:noFill/>
          <a:ln>
            <a:noFill/>
          </a:ln>
        </p:spPr>
      </p:pic>
      <p:pic>
        <p:nvPicPr>
          <p:cNvPr id="215" name="Google Shape;215;p9"/>
          <p:cNvPicPr preferRelativeResize="0"/>
          <p:nvPr/>
        </p:nvPicPr>
        <p:blipFill rotWithShape="1">
          <a:blip r:embed="rId4">
            <a:alphaModFix/>
          </a:blip>
          <a:srcRect/>
          <a:stretch/>
        </p:blipFill>
        <p:spPr>
          <a:xfrm>
            <a:off x="5050643" y="6152870"/>
            <a:ext cx="1826266" cy="441544"/>
          </a:xfrm>
          <a:prstGeom prst="rect">
            <a:avLst/>
          </a:prstGeom>
          <a:noFill/>
          <a:ln>
            <a:noFill/>
          </a:ln>
        </p:spPr>
      </p:pic>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157</Words>
  <Application>Microsoft Macintosh PowerPoint</Application>
  <PresentationFormat>Widescreen</PresentationFormat>
  <Paragraphs>30</Paragraphs>
  <Slides>9</Slides>
  <Notes>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9</vt:i4>
      </vt:variant>
    </vt:vector>
  </HeadingPairs>
  <TitlesOfParts>
    <vt:vector size="17" baseType="lpstr">
      <vt:lpstr>Noto Sans Symbols</vt:lpstr>
      <vt:lpstr>Calibri</vt:lpstr>
      <vt:lpstr>Arial</vt:lpstr>
      <vt:lpstr>Wingdings</vt:lpstr>
      <vt:lpstr>Century Schoolbook</vt:lpstr>
      <vt:lpstr>Lato</vt:lpstr>
      <vt:lpstr>1_Office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Mohor Basu</dc:creator>
  <cp:lastModifiedBy>Microsoft Office User</cp:lastModifiedBy>
  <cp:revision>2</cp:revision>
  <dcterms:modified xsi:type="dcterms:W3CDTF">2022-05-14T11:39:02Z</dcterms:modified>
</cp:coreProperties>
</file>