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57" r:id="rId5"/>
    <p:sldId id="258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1700"/>
    <a:srgbClr val="F6E56A"/>
    <a:srgbClr val="FBE197"/>
    <a:srgbClr val="C125FF"/>
    <a:srgbClr val="5EEC3C"/>
    <a:srgbClr val="FFA3FF"/>
    <a:srgbClr val="FA6AF3"/>
    <a:srgbClr val="D47A02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309" y="1960930"/>
            <a:ext cx="3512215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1502815"/>
            <a:ext cx="7787955" cy="183246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-1"/>
            <a:ext cx="7940660" cy="119740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433880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350110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1"/>
            <a:ext cx="8246070" cy="119740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820" y="3946095"/>
            <a:ext cx="3817625" cy="1068935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                             </a:t>
            </a:r>
            <a:r>
              <a:rPr lang="en-US" sz="3400" b="1" dirty="0" smtClean="0">
                <a:solidFill>
                  <a:schemeClr val="tx1"/>
                </a:solidFill>
              </a:rPr>
              <a:t>      </a:t>
            </a:r>
            <a:r>
              <a:rPr lang="en-US" sz="3400" b="1" dirty="0">
                <a:solidFill>
                  <a:schemeClr val="tx1"/>
                </a:solidFill>
              </a:rPr>
              <a:t>SHARMEEN TARIQ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                                    </a:t>
            </a:r>
            <a:r>
              <a:rPr lang="en-US" sz="3400" b="1" dirty="0" smtClean="0">
                <a:solidFill>
                  <a:schemeClr val="tx1"/>
                </a:solidFill>
              </a:rPr>
              <a:t>NAVEEN </a:t>
            </a:r>
            <a:r>
              <a:rPr lang="en-US" sz="3400" b="1" dirty="0">
                <a:solidFill>
                  <a:schemeClr val="tx1"/>
                </a:solidFill>
              </a:rPr>
              <a:t>ASGHAR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19970" y="1960930"/>
            <a:ext cx="8551480" cy="122164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TOPIC : Closures </a:t>
            </a:r>
            <a:r>
              <a:rPr lang="en-US" b="1" dirty="0">
                <a:solidFill>
                  <a:schemeClr val="tx1"/>
                </a:solidFill>
              </a:rPr>
              <a:t>(with Scope and it's benefits)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55" y="1197405"/>
            <a:ext cx="8856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Scopes:</a:t>
            </a:r>
          </a:p>
          <a:p>
            <a:endParaRPr lang="en-US" sz="3200" u="sng" dirty="0" smtClean="0"/>
          </a:p>
          <a:p>
            <a:r>
              <a:rPr lang="en-US" sz="2400" b="1" dirty="0"/>
              <a:t>Local </a:t>
            </a:r>
            <a:r>
              <a:rPr lang="en-US" sz="2400" b="1" dirty="0" smtClean="0"/>
              <a:t>Scope:</a:t>
            </a:r>
            <a:endParaRPr lang="en-US" sz="2400" b="1" dirty="0"/>
          </a:p>
          <a:p>
            <a:r>
              <a:rPr lang="en-US" sz="2000" dirty="0"/>
              <a:t>Local Scope occurs when you create a variable inside a function. By doing that, the visibility and accessibility of the variable is only allowed within that function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400" b="1" dirty="0" smtClean="0"/>
              <a:t>Global scope:</a:t>
            </a:r>
          </a:p>
          <a:p>
            <a:r>
              <a:rPr lang="en-US" sz="2400" dirty="0"/>
              <a:t>Variables declared </a:t>
            </a:r>
            <a:r>
              <a:rPr lang="en-US" sz="2400" b="1" dirty="0"/>
              <a:t>Globally</a:t>
            </a:r>
            <a:r>
              <a:rPr lang="en-US" sz="2400" dirty="0"/>
              <a:t> (outside any function) have </a:t>
            </a:r>
            <a:r>
              <a:rPr lang="en-US" sz="2400" b="1" dirty="0"/>
              <a:t>Global Scope</a:t>
            </a:r>
            <a:r>
              <a:rPr lang="en-US" sz="2400" dirty="0"/>
              <a:t>.</a:t>
            </a:r>
          </a:p>
          <a:p>
            <a:r>
              <a:rPr lang="en-US" sz="2400" b="1" dirty="0"/>
              <a:t>Global</a:t>
            </a:r>
            <a:r>
              <a:rPr lang="en-US" sz="2400" dirty="0"/>
              <a:t> variables can be accessed from anywhere in a JavaScript program.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21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61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818247"/>
            <a:ext cx="90004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Result:7 and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739290"/>
            <a:ext cx="2290575" cy="119740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Definition: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655520"/>
            <a:ext cx="8398775" cy="3359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>
                <a:solidFill>
                  <a:schemeClr val="tx1"/>
                </a:solidFill>
              </a:rPr>
              <a:t>closure</a:t>
            </a:r>
            <a:r>
              <a:rPr lang="en-US" dirty="0">
                <a:solidFill>
                  <a:schemeClr val="tx1"/>
                </a:solidFill>
              </a:rPr>
              <a:t> is the combination of a function bundled together (enclosed) with references to its surrounding state (the </a:t>
            </a:r>
            <a:r>
              <a:rPr lang="en-US" b="1" dirty="0">
                <a:solidFill>
                  <a:schemeClr val="tx1"/>
                </a:solidFill>
              </a:rPr>
              <a:t>lexical environment</a:t>
            </a:r>
            <a:r>
              <a:rPr lang="en-US" dirty="0">
                <a:solidFill>
                  <a:schemeClr val="tx1"/>
                </a:solidFill>
              </a:rPr>
              <a:t>).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>
                <a:solidFill>
                  <a:schemeClr val="tx1"/>
                </a:solidFill>
              </a:rPr>
              <a:t>otherwords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 A closure is a function having access to the parent scope, even after the parent function has closed.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 JavaScript variables can belong to the 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 or </a:t>
            </a:r>
            <a:r>
              <a:rPr lang="en-US" b="1" dirty="0">
                <a:solidFill>
                  <a:schemeClr val="tx1"/>
                </a:solidFill>
              </a:rPr>
              <a:t>global</a:t>
            </a:r>
            <a:r>
              <a:rPr lang="en-US" dirty="0">
                <a:solidFill>
                  <a:schemeClr val="tx1"/>
                </a:solidFill>
              </a:rPr>
              <a:t> scope.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Global variables can be made local (private) with </a:t>
            </a:r>
            <a:r>
              <a:rPr lang="en-US" b="1" dirty="0">
                <a:solidFill>
                  <a:schemeClr val="tx1"/>
                </a:solidFill>
              </a:rPr>
              <a:t>closures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1130"/>
          </a:xfrm>
        </p:spPr>
      </p:pic>
      <p:sp>
        <p:nvSpPr>
          <p:cNvPr id="3" name="TextBox 2"/>
          <p:cNvSpPr txBox="1"/>
          <p:nvPr/>
        </p:nvSpPr>
        <p:spPr>
          <a:xfrm>
            <a:off x="659909" y="4556915"/>
            <a:ext cx="7024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Result:14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9870" y="3335275"/>
            <a:ext cx="213787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</a:p>
          <a:p>
            <a:r>
              <a:rPr lang="en-US" dirty="0" smtClean="0"/>
              <a:t>7 and 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3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09870" y="3335275"/>
            <a:ext cx="229057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</a:p>
          <a:p>
            <a:r>
              <a:rPr lang="en-US" dirty="0" smtClean="0"/>
              <a:t>14 and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6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30" y="10447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simple terms, closures in JavaScript are used to</a:t>
            </a:r>
            <a:r>
              <a:rPr lang="en-US" sz="3600" dirty="0" smtClean="0"/>
              <a:t>:</a:t>
            </a:r>
          </a:p>
          <a:p>
            <a:r>
              <a:rPr lang="en-US" sz="2800" dirty="0" smtClean="0"/>
              <a:t>- </a:t>
            </a:r>
            <a:r>
              <a:rPr lang="en-US" sz="2800" dirty="0"/>
              <a:t>Keep certain variables and functions private and hidden from other parts of the code.</a:t>
            </a:r>
          </a:p>
          <a:p>
            <a:r>
              <a:rPr lang="en-US" sz="2800" dirty="0"/>
              <a:t>- Remember and access the values of variables even after the function that created them has finished running.</a:t>
            </a:r>
          </a:p>
          <a:p>
            <a:r>
              <a:rPr lang="en-US" sz="2800" dirty="0"/>
              <a:t>- Create reusable functions that can be customized with different values or behaviors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46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4700"/>
            <a:ext cx="8229600" cy="857250"/>
          </a:xfrm>
        </p:spPr>
        <p:txBody>
          <a:bodyPr/>
          <a:lstStyle/>
          <a:p>
            <a:r>
              <a:rPr lang="en-US" b="1" u="sng" dirty="0"/>
              <a:t>Benefits of Closures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27116"/>
            <a:ext cx="9144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*Closures </a:t>
            </a:r>
            <a:r>
              <a:rPr lang="en-US" sz="2800" dirty="0"/>
              <a:t>help in creating private variables and functions.</a:t>
            </a:r>
          </a:p>
          <a:p>
            <a:r>
              <a:rPr lang="en-US" sz="2800" dirty="0" smtClean="0"/>
              <a:t>*Variables </a:t>
            </a:r>
            <a:r>
              <a:rPr lang="en-US" sz="2800" dirty="0"/>
              <a:t>in the outer scope are hidden and inaccessible from outside.</a:t>
            </a:r>
          </a:p>
          <a:p>
            <a:r>
              <a:rPr lang="en-US" sz="2800" dirty="0" smtClean="0"/>
              <a:t>*This </a:t>
            </a:r>
            <a:r>
              <a:rPr lang="en-US" sz="2800" dirty="0"/>
              <a:t>enhances code organization, modularity, and </a:t>
            </a:r>
            <a:r>
              <a:rPr lang="en-US" sz="2800" dirty="0" smtClean="0"/>
              <a:t>security.</a:t>
            </a:r>
          </a:p>
          <a:p>
            <a:r>
              <a:rPr lang="en-US" sz="2800" dirty="0" smtClean="0"/>
              <a:t>*</a:t>
            </a:r>
            <a:r>
              <a:rPr lang="en-US" sz="2800" dirty="0"/>
              <a:t>Closures allow variables to retain their values even after the outer function finishes executing.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6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TOPIC : Closures (with Scope and it's benefits)</vt:lpstr>
      <vt:lpstr>PowerPoint Presentation</vt:lpstr>
      <vt:lpstr>PowerPoint Presentation</vt:lpstr>
      <vt:lpstr>Definition:</vt:lpstr>
      <vt:lpstr>Slide Title</vt:lpstr>
      <vt:lpstr>PowerPoint Presentation</vt:lpstr>
      <vt:lpstr>PowerPoint Presentation</vt:lpstr>
      <vt:lpstr>PowerPoint Presentation</vt:lpstr>
      <vt:lpstr>Benefits of Closures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2023-06-25T10:23:51Z</dcterms:modified>
</cp:coreProperties>
</file>