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K. SHARMILA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312214663</a:t>
            </a:r>
          </a:p>
          <a:p>
            <a:r>
              <a:rPr lang="en-IN" sz="2400" dirty="0">
                <a:latin typeface="Times New Roman" panose="02020603050405020304" pitchFamily="18" charset="0"/>
                <a:cs typeface="Times New Roman" panose="02020603050405020304" pitchFamily="18" charset="0"/>
              </a:rPr>
              <a:t>USERNAME:asunm1475312214663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PG AND RESEARCH DEPARTMENT OF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518E0C0E-0DDA-0650-09A8-174A6454884A}"/>
              </a:ext>
            </a:extLst>
          </p:cNvPr>
          <p:cNvPicPr>
            <a:picLocks noChangeAspect="1"/>
          </p:cNvPicPr>
          <p:nvPr/>
        </p:nvPicPr>
        <p:blipFill>
          <a:blip r:embed="rId2"/>
          <a:stretch>
            <a:fillRect/>
          </a:stretch>
        </p:blipFill>
        <p:spPr>
          <a:xfrm>
            <a:off x="2767803" y="1710035"/>
            <a:ext cx="7492341" cy="4549456"/>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IN" sz="2400" dirty="0">
                <a:latin typeface="Times New Roman" panose="02020603050405020304"/>
              </a:rPr>
              <a:t>Dr. G. ANITHA DEVI</a:t>
            </a:r>
          </a:p>
          <a:p>
            <a:r>
              <a:rPr lang="en-IN" sz="2400" dirty="0">
                <a:latin typeface="Times New Roman" panose="02020603050405020304"/>
              </a:rPr>
              <a:t>ASSISTANT </a:t>
            </a:r>
            <a:r>
              <a:rPr lang="en-GB" sz="2400" dirty="0">
                <a:latin typeface="Times New Roman" panose="02020603050405020304"/>
              </a:rPr>
              <a:t> </a:t>
            </a:r>
            <a:r>
              <a:rPr lang="en-IN" sz="2400" dirty="0">
                <a:latin typeface="Times New Roman" panose="02020603050405020304"/>
              </a:rPr>
              <a:t>PROFESSOR</a:t>
            </a: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Sharmila K</cp:lastModifiedBy>
  <cp:revision>35</cp:revision>
  <dcterms:created xsi:type="dcterms:W3CDTF">2024-08-21T00:32:52Z</dcterms:created>
  <dcterms:modified xsi:type="dcterms:W3CDTF">2024-08-29T06:48:52Z</dcterms:modified>
</cp:coreProperties>
</file>