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1512"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dirty="0"/>
              <a:t>STUDENT NAME: SHARMILA DEVI . S</a:t>
            </a:r>
            <a:endParaRPr lang="en-IN" sz="2400" dirty="0"/>
          </a:p>
          <a:p>
            <a:r>
              <a:rPr lang="en-US" sz="2400" dirty="0"/>
              <a:t>REGISTER NO:</a:t>
            </a:r>
            <a:r>
              <a:rPr lang="en-IN" sz="2400" dirty="0"/>
              <a:t> </a:t>
            </a:r>
            <a:r>
              <a:rPr lang="en-US" sz="2400" dirty="0"/>
              <a:t>312207260</a:t>
            </a:r>
          </a:p>
          <a:p>
            <a:r>
              <a:rPr lang="en-US" sz="2400" dirty="0"/>
              <a:t>DEPARTMENT:</a:t>
            </a:r>
            <a:r>
              <a:rPr lang="en-IN" sz="2400" dirty="0"/>
              <a:t> </a:t>
            </a:r>
            <a:r>
              <a:rPr lang="en-US" sz="2400" dirty="0"/>
              <a:t>B.COM</a:t>
            </a:r>
          </a:p>
          <a:p>
            <a:r>
              <a:rPr lang="en-US" sz="2400" dirty="0"/>
              <a:t>COLLEGE:</a:t>
            </a:r>
            <a:r>
              <a:rPr lang="en-IN" sz="2400" dirty="0"/>
              <a:t> AGURCHAND MANMULL JAIN COLLEGE </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1175</Words>
  <Application>Microsoft Office PowerPoint</Application>
  <PresentationFormat>Widescreen</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Devi shree M</cp:lastModifiedBy>
  <cp:revision>24</cp:revision>
  <dcterms:created xsi:type="dcterms:W3CDTF">2024-03-29T15:07:22Z</dcterms:created>
  <dcterms:modified xsi:type="dcterms:W3CDTF">2024-10-03T05:00:05Z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