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a:t>
            </a:r>
            <a:r>
              <a:rPr sz="2400" lang="en-US"/>
              <a:t>S</a:t>
            </a:r>
            <a:r>
              <a:rPr sz="2400" lang="en-US"/>
              <a:t>H</a:t>
            </a:r>
            <a:r>
              <a:rPr sz="2400" lang="en-US"/>
              <a:t>A</a:t>
            </a:r>
            <a:r>
              <a:rPr sz="2400" lang="en-US"/>
              <a:t>R</a:t>
            </a:r>
            <a:r>
              <a:rPr sz="2400" lang="en-US"/>
              <a:t>M</a:t>
            </a:r>
            <a:r>
              <a:rPr sz="2400" lang="en-US"/>
              <a:t>I</a:t>
            </a:r>
            <a:r>
              <a:rPr sz="2400" lang="en-US"/>
              <a:t> </a:t>
            </a:r>
            <a:r>
              <a:rPr sz="2400" lang="en-US"/>
              <a:t>.</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7</a:t>
            </a:r>
            <a:r>
              <a:rPr dirty="0" sz="2400" lang="en-US"/>
              <a:t>5</a:t>
            </a:r>
            <a:r>
              <a:rPr dirty="0" sz="2400" lang="en-US"/>
              <a:t>8</a:t>
            </a:r>
            <a:r>
              <a:rPr dirty="0" sz="2400" lang="en-US"/>
              <a:t>4</a:t>
            </a:r>
            <a:endParaRPr altLang="en-US" lang="zh-CN"/>
          </a:p>
          <a:p>
            <a:r>
              <a:rPr dirty="0" sz="2400" lang="en-US"/>
              <a:t>DEPARTMENT:</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a</a:t>
            </a:r>
            <a:r>
              <a:rPr dirty="0" sz="2400" lang="en-US"/>
              <a:t>r</a:t>
            </a:r>
            <a:r>
              <a:rPr dirty="0" sz="2400" lang="en-US"/>
              <a:t>al</a:t>
            </a:r>
            <a:r>
              <a:rPr dirty="0" sz="2400" lang="en-US"/>
              <a:t>)</a:t>
            </a:r>
            <a:endParaRPr altLang="en-US" lang="zh-CN"/>
          </a:p>
          <a:p>
            <a:r>
              <a:rPr dirty="0" sz="2400" lang="en-US"/>
              <a:t>COLLEGE</a:t>
            </a:r>
            <a:r>
              <a:rPr dirty="0" sz="2400" lang="en-US"/>
              <a:t>:</a:t>
            </a:r>
            <a:r>
              <a:rPr dirty="0" sz="2400" lang="en-US"/>
              <a:t> </a:t>
            </a:r>
            <a:r>
              <a:rPr dirty="0" sz="2400" lang="en-US"/>
              <a:t>G</a:t>
            </a:r>
            <a:r>
              <a:rPr dirty="0" sz="2400" lang="en-US"/>
              <a:t>O</a:t>
            </a:r>
            <a:r>
              <a:rPr dirty="0" sz="2400" lang="en-US"/>
              <a:t>V</a:t>
            </a:r>
            <a:r>
              <a:rPr dirty="0" sz="2400" lang="en-US"/>
              <a:t>E</a:t>
            </a:r>
            <a:r>
              <a:rPr dirty="0" sz="2400" lang="en-US"/>
              <a:t>RMENT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a:t>
            </a:r>
            <a:r>
              <a:rPr dirty="0" sz="2400" lang="en-US"/>
              <a:t>LEGE </a:t>
            </a:r>
            <a:r>
              <a:rPr dirty="0" sz="2400" lang="en-US"/>
              <a:t> </a:t>
            </a:r>
            <a:r>
              <a:rPr dirty="0" sz="2400" lang="en-US"/>
              <a:t> </a:t>
            </a:r>
            <a:r>
              <a:rPr dirty="0" sz="2400" lang="en-US"/>
              <a:t>NEMMELI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058896" y="3251200"/>
            <a:ext cx="6426718" cy="2186940"/>
          </a:xfrm>
          <a:prstGeom prst="rect"/>
        </p:spPr>
        <p:txBody>
          <a:bodyPr rtlCol="0" wrap="square">
            <a:spAutoFit/>
          </a:bodyPr>
          <a:p>
            <a:r>
              <a:rPr sz="2800" lang="en-US">
                <a:solidFill>
                  <a:srgbClr val="000000"/>
                </a:solidFill>
              </a:rPr>
              <a:t>By implementing these modeling techniques in Excel, organizations can gain deeper insights into employee performance, drive improvements, and enhance overall productivity.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524000" y="3063557"/>
            <a:ext cx="4572000" cy="2186940"/>
          </a:xfrm>
          <a:prstGeom prst="rect"/>
        </p:spPr>
        <p:txBody>
          <a:bodyPr rtlCol="0" wrap="square">
            <a:spAutoFit/>
          </a:bodyPr>
          <a:p>
            <a:r>
              <a:rPr sz="2800" lang="en-US">
                <a:solidFill>
                  <a:srgbClr val="000000"/>
                </a:solidFill>
              </a:rPr>
              <a:t>If you share your Excel file with me, I can assist with formulas or analysis directly based on the provided data.</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2524645" y="1541557"/>
            <a:ext cx="4572000" cy="4282440"/>
          </a:xfrm>
          <a:prstGeom prst="rect"/>
        </p:spPr>
        <p:txBody>
          <a:bodyPr rtlCol="0" wrap="square">
            <a:spAutoFit/>
          </a:bodyPr>
          <a:p>
            <a:r>
              <a:rPr sz="2800" lang="en-US">
                <a:solidFill>
                  <a:srgbClr val="000000"/>
                </a:solidFill>
              </a:rPr>
              <a:t>Microsoft Excel is one of the most widely used software applications in the country. With Excel, you can organize and analyze data, perform calculations, identify errors, visualize information, and even make predictions about changing variables.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747837" y="2327909"/>
            <a:ext cx="4572000" cy="3863340"/>
          </a:xfrm>
          <a:prstGeom prst="rect"/>
        </p:spPr>
        <p:txBody>
          <a:bodyPr rtlCol="0" wrap="square">
            <a:spAutoFit/>
          </a:bodyPr>
          <a:p>
            <a:r>
              <a:rPr sz="2800" lang="en-US">
                <a:solidFill>
                  <a:srgbClr val="000000"/>
                </a:solidFill>
              </a:rPr>
              <a:t>Excel provides HR professionals with a dynamic, relatively easy-to-use analysis tool. This article showcases some lesser-known Excel tools and functions that will help you power up your HR data analysis capabilit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2281237" y="1468437"/>
            <a:ext cx="4572000" cy="5539740"/>
          </a:xfrm>
          <a:prstGeom prst="rect"/>
        </p:spPr>
        <p:txBody>
          <a:bodyPr rtlCol="0" wrap="square">
            <a:spAutoFit/>
          </a:bodyPr>
          <a:p>
            <a:r>
              <a:rPr sz="2800" lang="en-US">
                <a:solidFill>
                  <a:srgbClr val="000000"/>
                </a:solidFill>
              </a:rPr>
              <a:t>Strategic Visualization: Designed Excel tools for concise insights into termination rates, age distribution, and hiring trends.
Interactive Analytics: Enabled interactivity through Excel filters, allowing stakeholders to focus on key metrics and obtain a comprehensive workforce overview.</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14607" y="2304798"/>
            <a:ext cx="5485031" cy="2186940"/>
          </a:xfrm>
          <a:prstGeom prst="rect"/>
        </p:spPr>
        <p:txBody>
          <a:bodyPr rtlCol="0" wrap="square">
            <a:spAutoFit/>
          </a:bodyPr>
          <a:p>
            <a:r>
              <a:rPr sz="2800" lang="en-US">
                <a:solidFill>
                  <a:srgbClr val="000000"/>
                </a:solidFill>
              </a:rPr>
              <a:t>End users of employee performance analysis in Excel typically include HR managers, team leaders, department heads, and upper management.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810000" y="3251200"/>
            <a:ext cx="4572000" cy="3444240"/>
          </a:xfrm>
          <a:prstGeom prst="rect"/>
        </p:spPr>
        <p:txBody>
          <a:bodyPr rtlCol="0" wrap="square">
            <a:spAutoFit/>
          </a:bodyPr>
          <a:p>
            <a:r>
              <a:rPr sz="2800" lang="en-US">
                <a:solidFill>
                  <a:srgbClr val="000000"/>
                </a:solidFill>
              </a:rPr>
              <a:t>Data-Driven Decisions: Facilitates informed decision-making based on quantitative and qualitative data, leading to fair evaluations.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600000">
            <a:off x="2126938" y="1533189"/>
            <a:ext cx="5337948" cy="4282438"/>
          </a:xfrm>
          <a:prstGeom prst="rect"/>
        </p:spPr>
        <p:txBody>
          <a:bodyPr rtlCol="0" wrap="square">
            <a:spAutoFit/>
          </a:bodyPr>
          <a:p>
            <a:r>
              <a:rPr sz="2800" lang="en-US">
                <a:solidFill>
                  <a:srgbClr val="000000"/>
                </a:solidFill>
              </a:rPr>
              <a:t>This structured dataset enables comprehensive analysis of employee performance, helping to identify strengths, weaknesses, and areas for improvement.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385946" y="2632710"/>
            <a:ext cx="4572000" cy="3444240"/>
          </a:xfrm>
          <a:prstGeom prst="rect"/>
        </p:spPr>
        <p:txBody>
          <a:bodyPr rtlCol="0" wrap="square">
            <a:spAutoFit/>
          </a:bodyPr>
          <a:p>
            <a:r>
              <a:rPr sz="2800" lang="en-US">
                <a:solidFill>
                  <a:srgbClr val="000000"/>
                </a:solidFill>
              </a:rPr>
              <a:t>These features can transform performance analysis from a basic task into an engaging and insightful experience, driving better decision-making and employee engagement.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2024-09-30T07:14:49Z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09270777be234e759eaafbf6413fcf4e</vt:lpwstr>
  </property>
</Properties>
</file>