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88" d="100"/>
          <a:sy n="88" d="100"/>
        </p:scale>
        <p:origin x="-1434" y="-58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9145752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685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3159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9862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7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7063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7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046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7112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8763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3621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6182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4427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61308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4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2090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9592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286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708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3832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8770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2504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820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705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879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920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78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4121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7907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27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236435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NAME:A.SHARMELA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122200228 &amp; asunm110122200228</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COMMERCE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DRBCCC HINDU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2245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739774" y="291147"/>
            <a:ext cx="3303904" cy="147447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5" name="文本框"/>
          <p:cNvSpPr txBox="1">
            <a:spLocks/>
          </p:cNvSpPr>
          <p:nvPr/>
        </p:nvSpPr>
        <p:spPr>
          <a:xfrm>
            <a:off x="700357" y="1628750"/>
            <a:ext cx="6553851" cy="3882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charset="0"/>
                <a:ea typeface="宋体" charset="0"/>
                <a:cs typeface="Lucida Sans"/>
              </a:rPr>
              <a:t>DATA COLLECTION:</a:t>
            </a:r>
          </a:p>
          <a:p>
            <a:pPr marL="0" indent="0" algn="l">
              <a:lnSpc>
                <a:spcPct val="100000"/>
              </a:lnSpc>
              <a:spcBef>
                <a:spcPts val="0"/>
              </a:spcBef>
              <a:spcAft>
                <a:spcPts val="0"/>
              </a:spcAft>
              <a:buNone/>
            </a:pPr>
            <a:r>
              <a:rPr lang="en-US" altLang="zh-CN" sz="2300" b="1" i="0" u="none" strike="noStrike" kern="1200" cap="none" spc="0" baseline="0">
                <a:solidFill>
                  <a:schemeClr val="tx1"/>
                </a:solidFill>
                <a:latin typeface="Droid Sans" charset="0"/>
                <a:ea typeface="宋体" charset="0"/>
                <a:cs typeface="Lucida Sans"/>
              </a:rPr>
              <a:t>- </a:t>
            </a:r>
            <a:r>
              <a:rPr lang="en-US" altLang="zh-CN" sz="2300" b="0" i="0" u="none" strike="noStrike" kern="1200" cap="none" spc="0" baseline="0">
                <a:solidFill>
                  <a:schemeClr val="tx1"/>
                </a:solidFill>
                <a:latin typeface="Droid Sans" charset="0"/>
                <a:ea typeface="宋体" charset="0"/>
                <a:cs typeface="Lucida Sans"/>
              </a:rPr>
              <a:t>COLLECTED FROM KAGGLE.</a:t>
            </a:r>
          </a:p>
          <a:p>
            <a:pPr marL="0" indent="0" algn="l">
              <a:lnSpc>
                <a:spcPct val="100000"/>
              </a:lnSpc>
              <a:spcBef>
                <a:spcPts val="0"/>
              </a:spcBef>
              <a:spcAft>
                <a:spcPts val="0"/>
              </a:spcAft>
              <a:buNone/>
            </a:pPr>
            <a:endParaRPr lang="en-US" altLang="zh-CN" sz="23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300" b="1" i="0" u="none" strike="noStrike" kern="1200" cap="none" spc="0" baseline="0">
                <a:solidFill>
                  <a:schemeClr val="tx1"/>
                </a:solidFill>
                <a:latin typeface="Droid Sans" charset="0"/>
                <a:ea typeface="宋体" charset="0"/>
                <a:cs typeface="Lucida Sans"/>
              </a:rPr>
              <a:t>FEATURES COLLECTION :</a:t>
            </a:r>
          </a:p>
          <a:p>
            <a:pPr marL="0" indent="0" algn="l">
              <a:lnSpc>
                <a:spcPct val="100000"/>
              </a:lnSpc>
              <a:spcBef>
                <a:spcPts val="0"/>
              </a:spcBef>
              <a:spcAft>
                <a:spcPts val="0"/>
              </a:spcAft>
              <a:buNone/>
            </a:pPr>
            <a:r>
              <a:rPr lang="en-US" altLang="zh-CN" sz="2300" b="1" i="0" u="none" strike="noStrike" kern="1200" cap="none" spc="0" baseline="0">
                <a:solidFill>
                  <a:schemeClr val="tx1"/>
                </a:solidFill>
                <a:latin typeface="Droid Sans" charset="0"/>
                <a:ea typeface="宋体" charset="0"/>
                <a:cs typeface="Lucida Sans"/>
              </a:rPr>
              <a:t>- </a:t>
            </a:r>
            <a:r>
              <a:rPr lang="en-US" altLang="zh-CN" sz="2300" b="0" i="0" u="none" strike="noStrike" kern="1200" cap="none" spc="0" baseline="0">
                <a:solidFill>
                  <a:schemeClr val="tx1"/>
                </a:solidFill>
                <a:latin typeface="Droid Sans" charset="0"/>
                <a:ea typeface="宋体" charset="0"/>
                <a:cs typeface="Lucida Sans"/>
              </a:rPr>
              <a:t>CONDITIONAL FORMATTING</a:t>
            </a:r>
          </a:p>
          <a:p>
            <a:pPr marL="0" indent="0" algn="l">
              <a:lnSpc>
                <a:spcPct val="100000"/>
              </a:lnSpc>
              <a:spcBef>
                <a:spcPts val="0"/>
              </a:spcBef>
              <a:spcAft>
                <a:spcPts val="0"/>
              </a:spcAft>
              <a:buNone/>
            </a:pPr>
            <a:r>
              <a:rPr lang="en-US" altLang="zh-CN" sz="2300" b="0" i="0" u="none" strike="noStrike" kern="1200" cap="none" spc="0" baseline="0">
                <a:solidFill>
                  <a:schemeClr val="tx1"/>
                </a:solidFill>
                <a:latin typeface="Droid Sans" charset="0"/>
                <a:ea typeface="宋体" charset="0"/>
                <a:cs typeface="Lucida Sans"/>
              </a:rPr>
              <a:t>-  SYMBOLS</a:t>
            </a:r>
          </a:p>
          <a:p>
            <a:pPr marL="0" indent="0" algn="l">
              <a:lnSpc>
                <a:spcPct val="100000"/>
              </a:lnSpc>
              <a:spcBef>
                <a:spcPts val="0"/>
              </a:spcBef>
              <a:spcAft>
                <a:spcPts val="0"/>
              </a:spcAft>
              <a:buNone/>
            </a:pPr>
            <a:r>
              <a:rPr lang="en-US" altLang="zh-CN" sz="2300" b="0" i="0" u="none" strike="noStrike" kern="1200" cap="none" spc="0" baseline="0">
                <a:solidFill>
                  <a:schemeClr val="tx1"/>
                </a:solidFill>
                <a:latin typeface="Droid Sans" charset="0"/>
                <a:ea typeface="宋体" charset="0"/>
                <a:cs typeface="Lucida Sans"/>
              </a:rPr>
              <a:t>-MERGE &amp; CENTRE </a:t>
            </a:r>
          </a:p>
          <a:p>
            <a:pPr marL="0" indent="0" algn="l">
              <a:lnSpc>
                <a:spcPct val="100000"/>
              </a:lnSpc>
              <a:spcBef>
                <a:spcPts val="0"/>
              </a:spcBef>
              <a:spcAft>
                <a:spcPts val="0"/>
              </a:spcAft>
              <a:buNone/>
            </a:pPr>
            <a:endParaRPr lang="en-US" altLang="zh-CN" sz="23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300" b="1" i="0" u="none" strike="noStrike" kern="1200" cap="none" spc="0" baseline="0">
                <a:solidFill>
                  <a:schemeClr val="tx1"/>
                </a:solidFill>
                <a:latin typeface="Droid Sans" charset="0"/>
                <a:ea typeface="宋体" charset="0"/>
                <a:cs typeface="Lucida Sans"/>
              </a:rPr>
              <a:t>PERFORMANCE LEVEL</a:t>
            </a:r>
          </a:p>
          <a:p>
            <a:pPr marL="0" indent="0" algn="l">
              <a:lnSpc>
                <a:spcPct val="100000"/>
              </a:lnSpc>
              <a:spcBef>
                <a:spcPts val="0"/>
              </a:spcBef>
              <a:spcAft>
                <a:spcPts val="0"/>
              </a:spcAft>
              <a:buNone/>
            </a:pPr>
            <a:r>
              <a:rPr lang="en-US" altLang="zh-CN" sz="2300" b="1" i="0" u="none" strike="noStrike" kern="1200" cap="none" spc="0" baseline="0">
                <a:solidFill>
                  <a:schemeClr val="tx1"/>
                </a:solidFill>
                <a:latin typeface="Droid Sans" charset="0"/>
                <a:ea typeface="宋体" charset="0"/>
                <a:cs typeface="Lucida Sans"/>
              </a:rPr>
              <a:t>- </a:t>
            </a:r>
            <a:r>
              <a:rPr lang="en-US" altLang="zh-CN" sz="2300" b="0" i="0" u="none" strike="noStrike" kern="1200" cap="none" spc="0" baseline="0">
                <a:solidFill>
                  <a:schemeClr val="tx1"/>
                </a:solidFill>
                <a:latin typeface="Droid Sans" charset="0"/>
                <a:ea typeface="宋体" charset="0"/>
                <a:cs typeface="Lucida Sans"/>
              </a:rPr>
              <a:t>WITH USING EMPLOYEE RATING COLUNM TO GET PERFORMANCE LEVEL </a:t>
            </a:r>
            <a:endParaRPr lang="zh-CN" altLang="en-US" sz="23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70756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文本框"/>
          <p:cNvSpPr>
            <a:spLocks noGrp="1"/>
          </p:cNvSpPr>
          <p:nvPr>
            <p:ph type="title"/>
          </p:nvPr>
        </p:nvSpPr>
        <p:spPr>
          <a:xfrm>
            <a:off x="623862" y="838598"/>
            <a:ext cx="5800851" cy="634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3600" b="1"/>
              <a:t>SUMMARY:</a:t>
            </a:r>
            <a:endParaRPr lang="zh-CN" altLang="en-US" sz="3600" b="1"/>
          </a:p>
        </p:txBody>
      </p:sp>
      <p:sp>
        <p:nvSpPr>
          <p:cNvPr id="187" name="文本框"/>
          <p:cNvSpPr>
            <a:spLocks noGrp="1"/>
          </p:cNvSpPr>
          <p:nvPr>
            <p:ph type="body" idx="1"/>
          </p:nvPr>
        </p:nvSpPr>
        <p:spPr>
          <a:xfrm>
            <a:off x="695342" y="2202205"/>
            <a:ext cx="7556425" cy="1177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2400"/>
              <a:t>- TO FIND THE SALARY OF THE EMPLOYEE BY USING THE EXCEL</a:t>
            </a:r>
          </a:p>
          <a:p>
            <a:r>
              <a:rPr lang="en-US" altLang="zh-CN" sz="2400"/>
              <a:t>- THE RESULTS SHOWN IN THE GRAPH </a:t>
            </a:r>
            <a:endParaRPr lang="zh-CN" altLang="en-US" sz="2800"/>
          </a:p>
        </p:txBody>
      </p:sp>
    </p:spTree>
    <p:extLst>
      <p:ext uri="{BB962C8B-B14F-4D97-AF65-F5344CB8AC3E}">
        <p14:creationId xmlns:p14="http://schemas.microsoft.com/office/powerpoint/2010/main" val="113590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2"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310" y="1697956"/>
            <a:ext cx="4621550" cy="3902027"/>
          </a:xfrm>
          <a:prstGeom prst="rect">
            <a:avLst/>
          </a:prstGeom>
        </p:spPr>
      </p:pic>
    </p:spTree>
    <p:extLst>
      <p:ext uri="{BB962C8B-B14F-4D97-AF65-F5344CB8AC3E}">
        <p14:creationId xmlns:p14="http://schemas.microsoft.com/office/powerpoint/2010/main" val="124682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8" name="文本框"/>
          <p:cNvSpPr txBox="1">
            <a:spLocks/>
          </p:cNvSpPr>
          <p:nvPr/>
        </p:nvSpPr>
        <p:spPr>
          <a:xfrm>
            <a:off x="1200131" y="2133567"/>
            <a:ext cx="5618932" cy="11772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charset="0"/>
                <a:ea typeface="宋体" charset="0"/>
                <a:cs typeface="Lucida Sans"/>
              </a:rPr>
              <a:t>IN THIS SALARY ANALYSIS THE SOME OF THE EMPLOYEES AGE IS HIGHER IN THE DEPARTMENT OF QUALITY AND SALES .</a:t>
            </a:r>
            <a:endParaRPr lang="zh-CN" altLang="en-US" sz="24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04394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Salary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5331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9394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79" name="文本框"/>
          <p:cNvSpPr txBox="1">
            <a:spLocks/>
          </p:cNvSpPr>
          <p:nvPr/>
        </p:nvSpPr>
        <p:spPr>
          <a:xfrm rot="21594860">
            <a:off x="981142" y="1126747"/>
            <a:ext cx="5906845" cy="523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1. What specific data do you have (e.g., salaries, job titles, departments)?</a:t>
            </a: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2. What kind of analysis are you looking to perform (e.g., salary distribution, comparison by department, trend analysis)?</a:t>
            </a: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3. Are there any specific questions or goals for the analysis?</a:t>
            </a: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28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148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4" name="曲线"/>
          <p:cNvSpPr>
            <a:spLocks/>
          </p:cNvSpPr>
          <p:nvPr/>
        </p:nvSpPr>
        <p:spPr>
          <a:xfrm>
            <a:off x="7010399" y="1695450"/>
            <a:ext cx="93585" cy="221573"/>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8"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81" name="文本框"/>
          <p:cNvSpPr txBox="1">
            <a:spLocks/>
          </p:cNvSpPr>
          <p:nvPr/>
        </p:nvSpPr>
        <p:spPr>
          <a:xfrm>
            <a:off x="771513" y="2057368"/>
            <a:ext cx="6476469" cy="3044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An employee salary analysis project typically involves examining and interpreting salary data to provide insights into compensation trends, equity, and efficiency.These insights can help to make important decisions on how to improve your HR processes and policies as well as evaluate their business impact. Excel offers a lot of functions for data analysis.A project overview in Excel typically refers to a summary of key details about a project, organized in a spreadsheet format.This overview helps stakeholders quickly understand the project's scope, progress, and critical aspects.</a:t>
            </a:r>
            <a:endParaRPr lang="zh-CN" altLang="en-US" sz="20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63195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4"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82" name="文本框"/>
          <p:cNvSpPr txBox="1">
            <a:spLocks/>
          </p:cNvSpPr>
          <p:nvPr/>
        </p:nvSpPr>
        <p:spPr>
          <a:xfrm>
            <a:off x="771513" y="2057368"/>
            <a:ext cx="5756480" cy="22345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 HR MANAGER</a:t>
            </a: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 FINANCE TEAMS</a:t>
            </a: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-EXECUTIVES AND LEADERSHIP</a:t>
            </a: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-COMPENSATION ANALYSTS</a:t>
            </a: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charset="0"/>
                <a:ea typeface="宋体" charset="0"/>
                <a:cs typeface="Lucida Sans"/>
              </a:rPr>
              <a:t>-EMPLOYEES</a:t>
            </a:r>
            <a:endParaRPr lang="zh-CN" altLang="en-US" sz="32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60891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1" name="曲线"/>
          <p:cNvSpPr>
            <a:spLocks/>
          </p:cNvSpPr>
          <p:nvPr/>
        </p:nvSpPr>
        <p:spPr>
          <a:xfrm>
            <a:off x="7010399" y="1695450"/>
            <a:ext cx="165584" cy="29357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4"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83" name="文本框"/>
          <p:cNvSpPr txBox="1">
            <a:spLocks/>
          </p:cNvSpPr>
          <p:nvPr/>
        </p:nvSpPr>
        <p:spPr>
          <a:xfrm>
            <a:off x="2205284" y="1847821"/>
            <a:ext cx="5834686"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charset="0"/>
                <a:ea typeface="宋体" charset="0"/>
                <a:cs typeface="Lucida Sans"/>
              </a:rPr>
              <a:t>FORMULA - PERFROMANCE</a:t>
            </a: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charset="0"/>
                <a:ea typeface="宋体" charset="0"/>
                <a:cs typeface="Lucida Sans"/>
              </a:rPr>
              <a:t>CONDITIONAL FROMATORMATTING SALAY</a:t>
            </a: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charset="0"/>
                <a:ea typeface="宋体" charset="0"/>
                <a:cs typeface="Lucida Sans"/>
              </a:rPr>
              <a:t>GRAPH-  DATA VISUALIZTION</a:t>
            </a: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charset="0"/>
                <a:ea typeface="宋体" charset="0"/>
                <a:cs typeface="Lucida Sans"/>
              </a:rPr>
              <a:t>FILTER - REMOVE </a:t>
            </a:r>
            <a:endParaRPr lang="zh-CN" altLang="en-US" sz="24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87974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4" name="文本框"/>
          <p:cNvSpPr txBox="1">
            <a:spLocks/>
          </p:cNvSpPr>
          <p:nvPr/>
        </p:nvSpPr>
        <p:spPr>
          <a:xfrm>
            <a:off x="838187" y="1771623"/>
            <a:ext cx="4762427" cy="3634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ENPMPLOYEE DETAILS - KAGGLE.COM</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30 FEATURES</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11FEATURES</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NAME-TEXT</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JOINING YEAR- NUMBERS</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GENDER - MALE OR FEMALE</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AGE- NUMBERS</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SALARY - NUMBERS</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WORKER LOCATION - TEXT</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EMPLOYEE RATING - NUMBERS</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charset="0"/>
                <a:ea typeface="宋体" charset="0"/>
                <a:cs typeface="Lucida Sans"/>
              </a:rPr>
              <a:t>PERFORMANCE - TEXT</a:t>
            </a:r>
          </a:p>
          <a:p>
            <a:pPr marL="0" indent="0" algn="l">
              <a:lnSpc>
                <a:spcPct val="100000"/>
              </a:lnSpc>
              <a:spcBef>
                <a:spcPts val="0"/>
              </a:spcBef>
              <a:spcAft>
                <a:spcPts val="0"/>
              </a:spcAft>
              <a:buNone/>
            </a:pPr>
            <a:endParaRPr lang="zh-CN" altLang="en-US" sz="20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896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5" name="图片"/>
          <p:cNvPicPr>
            <a:picLocks/>
          </p:cNvPicPr>
          <p:nvPr/>
        </p:nvPicPr>
        <p:blipFill>
          <a:blip r:embed="rId3" cstate="print"/>
          <a:stretch>
            <a:fillRect/>
          </a:stretch>
        </p:blipFill>
        <p:spPr>
          <a:xfrm>
            <a:off x="190498" y="3352798"/>
            <a:ext cx="2466974" cy="3419474"/>
          </a:xfrm>
          <a:prstGeom prst="rect">
            <a:avLst/>
          </a:prstGeom>
          <a:noFill/>
          <a:ln w="12700" cap="flat" cmpd="sng">
            <a:noFill/>
            <a:prstDash val="solid"/>
            <a:miter/>
          </a:ln>
        </p:spPr>
      </p:pic>
      <p:sp>
        <p:nvSpPr>
          <p:cNvPr id="156"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8" name="矩形"/>
          <p:cNvSpPr>
            <a:spLocks/>
          </p:cNvSpPr>
          <p:nvPr/>
        </p:nvSpPr>
        <p:spPr>
          <a:xfrm>
            <a:off x="628682" y="1554615"/>
            <a:ext cx="8534019" cy="1805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宋体" charset="0"/>
                <a:cs typeface="Times New Roman" pitchFamily="18" charset="0"/>
              </a:rPr>
              <a:t>PREFORAMERFORMANCE LEVEL= =IF(K3&gt;=5,"VERY HIGH",IF(K3&gt;=4,"HIGH",IF(K3&gt;=3,"MED","LOW")))</a:t>
            </a:r>
          </a:p>
          <a:p>
            <a:pPr marL="0" indent="0" algn="l">
              <a:lnSpc>
                <a:spcPct val="100000"/>
              </a:lnSpc>
              <a:spcBef>
                <a:spcPts val="0"/>
              </a:spcBef>
              <a:spcAft>
                <a:spcPts val="0"/>
              </a:spcAft>
              <a:buNone/>
            </a:pPr>
            <a:endParaRPr lang="zh-CN" altLang="en-US" sz="2800" b="1"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819201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390</TotalTime>
  <Words>408</Words>
  <Application>Microsoft Office PowerPoint</Application>
  <PresentationFormat>Custom</PresentationFormat>
  <Paragraphs>98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SUMMARY:</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14</cp:revision>
  <dcterms:created xsi:type="dcterms:W3CDTF">2024-03-29T15:07:22Z</dcterms:created>
  <dcterms:modified xsi:type="dcterms:W3CDTF">2024-08-30T08:50:42Z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