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ms-office.chartstyle+xml" PartName="/ppt/charts/style1.xml"/>
  <Override ContentType="application/vnd.ms-office.chartcolorstyle+xml" PartName="/ppt/charts/colors1.xml"/>
  <Override ContentType="application/vnd.openxmlformats-officedocument.themeOverride+xml" PartName="/ppt/theme/themeOverride1.xml"/>
  <Override ContentType="application/vnd.openxmlformats-officedocument.drawingml.chart+xml" PartName="/ppt/charts/chart1.xml"/>
  <Override ContentType="application/vnd.openxmlformats-officedocument.presentationml.slide+xml" PartName="/ppt/slides/slide11.xml"/>
  <Override ContentType="application/vnd.ms-office.chartstyle+xml" PartName="/ppt/charts/style2.xml"/>
  <Override ContentType="application/vnd.ms-office.chartcolorstyle+xml" PartName="/ppt/charts/colors2.xml"/>
  <Override ContentType="application/vnd.openxmlformats-officedocument.themeOverride+xml" PartName="/ppt/theme/themeOverride2.xml"/>
  <Override ContentType="application/vnd.openxmlformats-officedocument.drawingml.chart+xml" PartName="/ppt/charts/chart2.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Default ContentType="application/vnd.openxmlformats-officedocument.spreadsheetml.sheet" Extension="xlsx"/>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jpe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jpeg" Type="http://schemas.openxmlformats.org/officeDocument/2006/relationships/image"/><Relationship Id="rId9" Target="/ppt/media/image9.jpeg" Type="http://schemas.openxmlformats.org/officeDocument/2006/relationships/image"/><Relationship Id="rId10" Target="/ppt/media/image10.png" Type="http://schemas.openxmlformats.org/officeDocument/2006/relationships/image"/><Relationship Id="rId11" Target="ppt/media/img_cc_black.png" Type="http://schemas.openxmlformats.org/officeDocument/2006/relationships/image"/><Relationship Id="rId12" Target="ppt/presentation.xml" Type="http://schemas.openxmlformats.org/officeDocument/2006/relationships/officeDocument"/><Relationship Id="rId13" Target="docProps/core.xml" Type="http://schemas.openxmlformats.org/package/2006/relationships/metadata/core-properties"/><Relationship Id="rId14"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type="screen16x9"/>
  <p:notesSz cx="12192000" cy="6858000"/>
  <p:embeddedFontLst>
    <p:embeddedFont>
      <p:font typeface="Roboto"/>
      <p:bold r:id="rId21"/>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0" Target="tableStyles.xml" Type="http://schemas.openxmlformats.org/officeDocument/2006/relationships/tableStyles"/><Relationship Id="rId21" Target="fonts/font1.fntdata" Type="http://schemas.openxmlformats.org/officeDocument/2006/relationships/font"/><Relationship Id="rId22" Target="presProps.xml" Type="http://schemas.openxmlformats.org/officeDocument/2006/relationships/presProps"/><Relationship Id="rId23" Target="viewProps.xml" Type="http://schemas.openxmlformats.org/officeDocument/2006/relationships/viewProps"/></Relationships>
</file>

<file path=ppt/charts/_rels/chart1.xml.rels><?xml version="1.0" encoding="UTF-8" standalone="no"?><Relationships xmlns="http://schemas.openxmlformats.org/package/2006/relationships"><Relationship Id="rId1" Target="style1.xml" Type="http://schemas.microsoft.com/office/2011/relationships/chartStyle"/><Relationship Id="rId2" Target="colors1.xml" Type="http://schemas.microsoft.com/office/2011/relationships/chartColorStyle"/><Relationship Id="rId3" Target="../theme/themeOverride1.xml" Type="http://schemas.openxmlformats.org/officeDocument/2006/relationships/themeOverride"/></Relationships>
</file>

<file path=ppt/charts/_rels/chart2.xml.rels><?xml version="1.0" encoding="UTF-8" standalone="no"?><Relationships xmlns="http://schemas.openxmlformats.org/package/2006/relationships"><Relationship Id="rId1" Target="style2.xml" Type="http://schemas.microsoft.com/office/2011/relationships/chartStyle"/><Relationship Id="rId2" Target="colors2.xml" Type="http://schemas.microsoft.com/office/2011/relationships/chartColorStyle"/><Relationship Id="rId3" Target="../theme/themeOverride2.xml" Type="http://schemas.openxmlformats.org/officeDocument/2006/relationships/themeOverride"/></Relationships>
</file>

<file path=ppt/charts/chart1.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tx>
        <c:rich>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214713821"/>
        <c:axId val="836709917"/>
      </c:barChart>
      <c:catAx>
        <c:axId val="214713821"/>
        <c:scaling>
          <c:orientation val="minMax"/>
        </c:scaling>
        <c:delete val="0"/>
        <c:axPos val="b"/>
        <c:majorTickMark val="none"/>
        <c:minorTickMark val="none"/>
        <c:tickLblPos val="nextTo"/>
        <c:spPr>
          <a:noFill/>
          <a:ln cap="flat" w="9525">
            <a:solidFill>
              <a:schemeClr val="tx1">
                <a:lumMod val="15000"/>
                <a:lumOff val="85000"/>
              </a:schemeClr>
            </a:solidFill>
            <a:round/>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836709917"/>
        <c:crosses val="autoZero"/>
        <c:lblAlgn val="ctr"/>
        <c:lblOffset val="100"/>
      </c:catAx>
      <c:valAx>
        <c:axId val="836709917"/>
        <c:scaling>
          <c:orientation val="minMax"/>
        </c:scaling>
        <c:delete val="0"/>
        <c:axPos val="l"/>
        <c:majorGridlines>
          <c:spPr>
            <a:ln cap="flat" w="9525">
              <a:solidFill>
                <a:schemeClr val="tx1">
                  <a:lumMod val="15000"/>
                  <a:lumOff val="85000"/>
                </a:schemeClr>
              </a:solidFill>
              <a:round/>
            </a:ln>
          </c:spPr>
        </c:majorGridlines>
        <c:majorTickMark val="none"/>
        <c:minorTickMark val="none"/>
        <c:tickLblPos val="nextTo"/>
        <c:numFmt formatCode="General" sourceLinked="0"/>
        <c:spPr>
          <a:noFill/>
          <a:ln>
            <a:noFill/>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214713821"/>
        <c:crosses val="autoZero"/>
        <c:majorUnit val="500.0"/>
      </c:valAx>
      <c:spPr>
        <a:noFill/>
        <a:ln>
          <a:noFill/>
        </a:ln>
      </c:spPr>
    </c:plotArea>
    <c:legend>
      <c:legendPos val="b"/>
      <c:layout/>
      <c:overlay val="0"/>
      <c:spPr>
        <a:noFill/>
        <a:ln>
          <a:noFill/>
        </a:ln>
      </c:spPr>
      <c:txPr>
        <a:bodyPr anchor="ctr" rtlCol="0" spcFirstLastPara="true" vert="horz" wrap="square"/>
        <a:lstStyle/>
        <a:p>
          <a:pPr>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hart2.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layout/>
      <c:overlay val="0"/>
      <c:spPr>
        <a:noFill/>
        <a:ln>
          <a:noFill/>
        </a:ln>
      </c:spPr>
      <c:txPr>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
          </a:r>
          <a:endParaRPr dirty="0" lang="en-US"/>
        </a:p>
      </c:txPr>
    </c:title>
    <c:plotArea>
      <c:layout/>
      <c:pieChart>
        <c:varyColors val="1"/>
        <c:ser>
          <c:idx val="0"/>
          <c:order val="0"/>
          <c:tx>
            <c:strRef>
              <c:f>Sheet1!$B$3</c:f>
              <c:strCache>
                <c:ptCount val="1"/>
                <c:pt idx="0">
                  <c:v>HIGH</c:v>
                </c:pt>
              </c:strCache>
            </c:strRef>
          </c:tx>
          <c:spPr>
            <a:ln cap="rnd" w="28575">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anchor="ctr" rtlCol="0" spcFirstLastPara="true" vert="horz" wrap="square"/>
        <a:lstStyle/>
        <a:p>
          <a:pPr rtl="false">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olors1.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10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cs:dataPoint>
  <cs:dataPoint3D>
    <cs:lnRef idx="0">
      <a:schemeClr val="accent1"/>
    </cs:lnRef>
    <cs:fillRef idx="1">
      <a:schemeClr val="accent1"/>
    </cs:fillRef>
    <cs:effectRef idx="0">
      <a:schemeClr val="accent1"/>
    </cs:effectRef>
    <cs:fontRef idx="minor">
      <a:schemeClr val="tx1"/>
    </cs:fontRef>
    <cs:spPr/>
  </cs:dataPoint3D>
  <cs:dataPointLine>
    <cs:lnRef idx="0">
      <a:schemeClr val="accent1"/>
    </cs:lnRef>
    <cs:fillRef idx="1">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9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cap="flat" w="9525">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cap="flat" w="9525">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Slide">
    <p:spTree>
      <p:nvGrpSpPr>
        <p:cNvPr id="1" name=""/>
        <p:cNvGrpSpPr/>
        <p:nvPr/>
      </p:nvGrpSpPr>
      <p:grpSpPr>
        <a:xfrm>
          <a:off x="0" y="0"/>
          <a:ext cx="0" cy="0"/>
          <a:chOff x="0" y="0"/>
          <a:chExt cx="0" cy="0"/>
        </a:xfrm>
      </p:grpSpPr>
      <p:sp>
        <p:nvSpPr>
          <p:cNvPr id="2" name="Holder 2">
            <a:extLst>
              <a:ext uri="{A05BC663-3DF9-4802-8396-B669022B63D2}">
                <a16:creationId xmlns:a16="http://schemas.microsoft.com/office/drawing/2010/main" id="{700BEF41-F757-4E1A-B46E-3B57CE9B723E}"/>
              </a:ext>
            </a:extLst>
          </p:cNvPr>
          <p:cNvSpPr>
            <a:spLocks noGrp="true"/>
          </p:cNvSpPr>
          <p:nvPr>
            <p:ph type="title"/>
          </p:nvPr>
        </p:nvSpPr>
        <p:spPr>
          <a:xfrm rot="0">
            <a:off x="3195574" y="2067305"/>
            <a:ext cx="5800851" cy="482600"/>
          </a:xfrm>
          <a:prstGeom prst="rect">
            <a:avLst/>
          </a:prstGeom>
        </p:spPr>
        <p:txBody>
          <a:bodyPr bIns="0" lIns="0" rIns="0" rtlCol="0" tIns="0" wrap="square">
            <a:spAutoFit/>
          </a:bodyPr>
          <a:lstStyle>
            <a:lvl1pPr lvl="0">
              <a:defRPr b="0" dirty="0" i="0" lang="en-US" sz="3200">
                <a:solidFill>
                  <a:schemeClr val="tx1"/>
                </a:solidFill>
                <a:latin typeface="Trebuchet MS"/>
              </a:defRPr>
            </a:lvl1pPr>
          </a:lstStyle>
          <a:p>
            <a:pPr/>
            <a:r>
              <a:rPr dirty="0" lang="en-US"/>
              <a:t/>
            </a:r>
            <a:endParaRPr dirty="0" lang="en-US"/>
          </a:p>
        </p:txBody>
      </p:sp>
      <p:sp>
        <p:nvSpPr>
          <p:cNvPr id="3" name="Holder 3">
            <a:extLst>
              <a:ext uri="{59D37AB6-41BC-4C7B-9BAE-4490AAF25678}">
                <a16:creationId xmlns:a16="http://schemas.microsoft.com/office/drawing/2010/main" id="{5BF001F5-F007-460E-BB15-DD95DB717384}"/>
              </a:ext>
            </a:extLst>
          </p:cNvPr>
          <p:cNvSpPr>
            <a:spLocks noGrp="true"/>
          </p:cNvSpPr>
          <p:nvPr>
            <p:ph idx="1" type="subTitle"/>
          </p:nvPr>
        </p:nvSpPr>
        <p:spPr>
          <a:xfrm rot="0">
            <a:off x="1828800" y="3840479"/>
            <a:ext cx="853440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54F2B2BA-3A93-4663-8CCF-924007CB4628}">
                <a16:creationId xmlns:a16="http://schemas.microsoft.com/office/drawing/2010/main" id="{ED62F487-E341-463F-9B17-D213864A9B7A}"/>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97243923-9E4B-42EB-B5C4-89D9622CA3E4}">
                <a16:creationId xmlns:a16="http://schemas.microsoft.com/office/drawing/2010/main" id="{6BEF8DB1-2EDF-4788-ADF5-76A316E6511B}"/>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BA26DE35-BCBB-4467-9349-0852F3A18ED3}" type="datetime1">
              <a:t>9/10/2024</a:t>
            </a:fld>
            <a:endParaRPr dirty="0" lang="en-US"/>
          </a:p>
        </p:txBody>
      </p:sp>
      <p:sp>
        <p:nvSpPr>
          <p:cNvPr id="6" name="Holder 6">
            <a:extLst>
              <a:ext uri="{6277E423-C644-4CC6-AEDE-8638C4118980}">
                <a16:creationId xmlns:a16="http://schemas.microsoft.com/office/drawing/2010/main" id="{DB5C04D1-1DEE-4CDD-983B-A4BCE415E6DE}"/>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2312D804-0355-4D93-9BC8-B4EDE40A0DCB}" type="slidenum"/>
            <a:endParaRPr dirty="0" lang="en-US"/>
          </a:p>
        </p:txBody>
      </p:sp>
    </p:spTree>
    <p:extLst>
      <p:ext uri="{AAD2ED7C-09DB-42F1-AC9C-0576097E1C01}">
        <p14:creationId xmlns:p14="http://schemas.microsoft.com/office/powerpoint/2010/main" val="1725952802374"/>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C24026F3-D2FC-43EA-A912-BB57AE951AD3}">
                <a16:creationId xmlns:a16="http://schemas.microsoft.com/office/drawing/2010/main" id="{C07B4EA8-132D-483F-8DC9-57D46F562B6E}"/>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C7F5F6D8-9243-48E2-A6A8-FE4B44E71F21}">
                <a16:creationId xmlns:a16="http://schemas.microsoft.com/office/drawing/2010/main" id="{46E4A218-9DEA-43C6-B86F-52E36D772F7F}"/>
              </a:ext>
            </a:extLst>
          </p:cNvPr>
          <p:cNvSpPr>
            <a:spLocks noGrp="true"/>
          </p:cNvSpPr>
          <p:nvPr>
            <p:ph idx="1" type="body"/>
          </p:nvPr>
        </p:nvSpPr>
        <p:spPr>
          <a:xfrm rot="0">
            <a:off x="609600" y="1577340"/>
            <a:ext cx="10972800" cy="266700"/>
          </a:xfrm>
        </p:spPr>
        <p:txBody>
          <a:bodyPr bIns="0" lIns="0" rIns="0" rtlCol="0" tIns="0"/>
          <a:lstStyle/>
          <a:p>
            <a:pPr/>
            <a:r>
              <a:rPr dirty="0" lang="en-US"/>
              <a:t/>
            </a:r>
            <a:endParaRPr dirty="0" lang="en-US"/>
          </a:p>
        </p:txBody>
      </p:sp>
      <p:sp>
        <p:nvSpPr>
          <p:cNvPr id="4" name="Holder 4">
            <a:extLst>
              <a:ext uri="{60053969-0522-41D4-941B-52C568ED37E5}">
                <a16:creationId xmlns:a16="http://schemas.microsoft.com/office/drawing/2010/main" id="{4658196B-22B8-4F2D-AA4D-469EAF4E7368}"/>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2556EF88-850F-4C02-AE42-2D8D398CC0D4}">
                <a16:creationId xmlns:a16="http://schemas.microsoft.com/office/drawing/2010/main" id="{37EEEC24-8F0D-48E1-ABC1-D5B6F658DE11}"/>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C3EBF5CD-6E3F-4A75-9AA8-3CABC2101FC0}" type="datetime1">
              <a:t>9/10/2024</a:t>
            </a:fld>
            <a:endParaRPr dirty="0" lang="en-US"/>
          </a:p>
        </p:txBody>
      </p:sp>
      <p:sp>
        <p:nvSpPr>
          <p:cNvPr id="6" name="Holder 6">
            <a:extLst>
              <a:ext uri="{661E7100-2F9E-44B0-8232-146D1F6A4C0D}">
                <a16:creationId xmlns:a16="http://schemas.microsoft.com/office/drawing/2010/main" id="{DE7CED73-4742-4256-9809-3C37068C8615}"/>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9C423E6D-9874-4AFB-8674-8C08008AF86B}" type="slidenum"/>
            <a:endParaRPr dirty="0" lang="en-US"/>
          </a:p>
        </p:txBody>
      </p:sp>
    </p:spTree>
    <p:extLst>
      <p:ext uri="{BB1A9269-15BE-4EE6-B73E-20FA082285DB}">
        <p14:creationId xmlns:p14="http://schemas.microsoft.com/office/powerpoint/2010/main" val="1725952802375"/>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wo Content">
    <p:spTree>
      <p:nvGrpSpPr>
        <p:cNvPr id="1" name=""/>
        <p:cNvGrpSpPr/>
        <p:nvPr/>
      </p:nvGrpSpPr>
      <p:grpSpPr>
        <a:xfrm>
          <a:off x="0" y="0"/>
          <a:ext cx="0" cy="0"/>
          <a:chOff x="0" y="0"/>
          <a:chExt cx="0" cy="0"/>
        </a:xfrm>
      </p:grpSpPr>
      <p:sp>
        <p:nvSpPr>
          <p:cNvPr id="2" name="Holder 2">
            <a:extLst>
              <a:ext uri="{44CE5970-CBF6-4854-992E-9888923DA2B5}">
                <a16:creationId xmlns:a16="http://schemas.microsoft.com/office/drawing/2010/main" id="{A25666A7-2634-4C6F-9703-5000A0DAD116}"/>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1620770B-7EC5-4404-9E19-B6194CBDB4D5}">
                <a16:creationId xmlns:a16="http://schemas.microsoft.com/office/drawing/2010/main" id="{D7E003A6-86B6-423C-8A7B-9AF7A9616652}"/>
              </a:ext>
            </a:extLst>
          </p:cNvPr>
          <p:cNvSpPr>
            <a:spLocks noGrp="true"/>
          </p:cNvSpPr>
          <p:nvPr>
            <p:ph idx="1"/>
          </p:nvPr>
        </p:nvSpPr>
        <p:spPr>
          <a:xfrm rot="0">
            <a:off x="609600" y="1577340"/>
            <a:ext cx="530352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2A4111B7-12C4-4A7A-82CA-49BA1AFD7E3A}">
                <a16:creationId xmlns:a16="http://schemas.microsoft.com/office/drawing/2010/main" id="{E3161DB5-A222-42A0-B7EA-FA3EFD861EB3}"/>
              </a:ext>
            </a:extLst>
          </p:cNvPr>
          <p:cNvSpPr>
            <a:spLocks noGrp="true"/>
          </p:cNvSpPr>
          <p:nvPr>
            <p:ph idx="2"/>
          </p:nvPr>
        </p:nvSpPr>
        <p:spPr>
          <a:xfrm rot="0">
            <a:off x="6278880" y="1577340"/>
            <a:ext cx="5303520" cy="266700"/>
          </a:xfrm>
          <a:prstGeom prst="rect">
            <a:avLst/>
          </a:prstGeom>
        </p:spPr>
        <p:txBody>
          <a:bodyPr bIns="0" lIns="0" rIns="0" rtlCol="0" tIns="0" wrap="square">
            <a:spAutoFit/>
          </a:bodyPr>
          <a:lstStyle/>
          <a:p>
            <a:pPr/>
            <a:r>
              <a:rPr dirty="0" lang="en-US"/>
              <a:t/>
            </a:r>
            <a:endParaRPr dirty="0" lang="en-US"/>
          </a:p>
        </p:txBody>
      </p:sp>
      <p:sp>
        <p:nvSpPr>
          <p:cNvPr id="5" name="Holder 5">
            <a:extLst>
              <a:ext uri="{62044C4C-CA57-4377-AFC1-619363A20423}">
                <a16:creationId xmlns:a16="http://schemas.microsoft.com/office/drawing/2010/main" id="{FB12E927-AF07-4B9D-A68A-C6C27057A648}"/>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6" name="Holder 6">
            <a:extLst>
              <a:ext uri="{E201A9E3-BCAF-4E84-8518-4C40CAC125B4}">
                <a16:creationId xmlns:a16="http://schemas.microsoft.com/office/drawing/2010/main" id="{1C8E7735-ED46-4293-80DE-F89F93D4DD43}"/>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90B818D1-691C-425B-8025-46DCE00CC920}" type="datetime1">
              <a:t>9/10/2024</a:t>
            </a:fld>
            <a:endParaRPr dirty="0" lang="en-US"/>
          </a:p>
        </p:txBody>
      </p:sp>
      <p:sp>
        <p:nvSpPr>
          <p:cNvPr id="7" name="Holder 7">
            <a:extLst>
              <a:ext uri="{6288C22D-7EF2-4E1B-B92A-4FB317126A06}">
                <a16:creationId xmlns:a16="http://schemas.microsoft.com/office/drawing/2010/main" id="{E116AAA1-0D81-4247-BC0D-A1D0C4A9BB96}"/>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B5425C0D-84D9-413B-969F-F58D1C0B81F4}" type="slidenum"/>
            <a:endParaRPr dirty="0" lang="en-US"/>
          </a:p>
        </p:txBody>
      </p:sp>
    </p:spTree>
    <p:extLst>
      <p:ext uri="{48A2D835-285D-47B3-B1CF-198496BA0DA2}">
        <p14:creationId xmlns:p14="http://schemas.microsoft.com/office/powerpoint/2010/main" val="1725952802377"/>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Only">
    <p:spTree>
      <p:nvGrpSpPr>
        <p:cNvPr id="1" name=""/>
        <p:cNvGrpSpPr/>
        <p:nvPr/>
      </p:nvGrpSpPr>
      <p:grpSpPr>
        <a:xfrm>
          <a:off x="0" y="0"/>
          <a:ext cx="0" cy="0"/>
          <a:chOff x="0" y="0"/>
          <a:chExt cx="0" cy="0"/>
        </a:xfrm>
      </p:grpSpPr>
      <p:sp>
        <p:nvSpPr>
          <p:cNvPr id="2" name="Holder 2">
            <a:extLst>
              <a:ext uri="{D7EA3F2F-AB9F-478F-86F1-064AE6712ABF}">
                <a16:creationId xmlns:a16="http://schemas.microsoft.com/office/drawing/2010/main" id="{252D6963-4C47-473C-BCBA-B36EDCC50749}"/>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8E1E0AAE-165C-463D-82F9-B985E46D681F}">
                <a16:creationId xmlns:a16="http://schemas.microsoft.com/office/drawing/2010/main" id="{3FD91048-D6FB-421B-BC16-4530011EA51E}"/>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4" name="Holder 4">
            <a:extLst>
              <a:ext uri="{0F6B1F0E-1D6E-4509-A137-ECF49F6935A0}">
                <a16:creationId xmlns:a16="http://schemas.microsoft.com/office/drawing/2010/main" id="{DFC3943C-BB3F-44D5-9D3F-91DABBA5CA7C}"/>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05B880D3-0DE2-40B3-A286-2A406B1C894F}" type="datetime1">
              <a:t>9/10/2024</a:t>
            </a:fld>
            <a:endParaRPr dirty="0" lang="en-US"/>
          </a:p>
        </p:txBody>
      </p:sp>
      <p:sp>
        <p:nvSpPr>
          <p:cNvPr id="5" name="Holder 5">
            <a:extLst>
              <a:ext uri="{C0621AD9-DF37-422C-9269-C8E694F83A70}">
                <a16:creationId xmlns:a16="http://schemas.microsoft.com/office/drawing/2010/main" id="{114BFE27-E820-4D7F-A8EB-DB220FD94514}"/>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0EA8BA00-2B60-422F-992D-2840C6998A9C}" type="slidenum"/>
            <a:endParaRPr dirty="0" lang="en-US"/>
          </a:p>
        </p:txBody>
      </p:sp>
    </p:spTree>
    <p:extLst>
      <p:ext uri="{4AD91A4D-5FB8-4606-9481-2359401FE9A3}">
        <p14:creationId xmlns:p14="http://schemas.microsoft.com/office/powerpoint/2010/main" val="1725952802379"/>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Blank">
    <p:spTree>
      <p:nvGrpSpPr>
        <p:cNvPr id="1" name=""/>
        <p:cNvGrpSpPr/>
        <p:nvPr/>
      </p:nvGrpSpPr>
      <p:grpSpPr>
        <a:xfrm>
          <a:off x="0" y="0"/>
          <a:ext cx="0" cy="0"/>
          <a:chOff x="0" y="0"/>
          <a:chExt cx="0" cy="0"/>
        </a:xfrm>
      </p:grpSpPr>
      <p:sp>
        <p:nvSpPr>
          <p:cNvPr id="2" name="Holder 2">
            <a:extLst>
              <a:ext uri="{BEF41F2E-4A42-4FF1-B9E0-D469FD2B28C1}">
                <a16:creationId xmlns:a16="http://schemas.microsoft.com/office/drawing/2010/main" id="{730A7AE0-46AD-4E20-AF07-FC932B54258B}"/>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3" name="Holder 3">
            <a:extLst>
              <a:ext uri="{51CF049F-1ABE-4685-9E75-F5E1E02D5856}">
                <a16:creationId xmlns:a16="http://schemas.microsoft.com/office/drawing/2010/main" id="{1BFC8FC8-DF08-4563-9A01-449C12A3DEF0}"/>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B52369B2-747B-44E8-A649-C231E846308D}" type="datetime1">
              <a:t>9/10/2024</a:t>
            </a:fld>
            <a:endParaRPr dirty="0" lang="en-US"/>
          </a:p>
        </p:txBody>
      </p:sp>
      <p:sp>
        <p:nvSpPr>
          <p:cNvPr id="4" name="Holder 4">
            <a:extLst>
              <a:ext uri="{1585F713-B672-4035-98FA-8E21A8846EF7}">
                <a16:creationId xmlns:a16="http://schemas.microsoft.com/office/drawing/2010/main" id="{92E9EA23-9FD4-44C9-90C3-1FA8474C5CD8}"/>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1D4236A2-641B-44DE-B710-01C45DEA6D18}" type="slidenum"/>
            <a:endParaRPr dirty="0" lang="en-US"/>
          </a:p>
        </p:txBody>
      </p:sp>
    </p:spTree>
    <p:extLst>
      <p:ext uri="{8DE2B5DB-B202-4D97-8D75-7244419CAB67}">
        <p14:creationId xmlns:p14="http://schemas.microsoft.com/office/powerpoint/2010/main" val="1725952802380"/>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80BA8567-D651-429A-8F95-5B2D17F86128}">
                <a16:creationId xmlns:a16="http://schemas.microsoft.com/office/drawing/2010/main" id="{63E8E170-1DBB-404A-839E-C12794E8E752}"/>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3" name="bg object 17">
            <a:extLst>
              <a:ext uri="{A7D2735C-3DE4-4AB3-87C4-0C7160FB9A62}">
                <a16:creationId xmlns:a16="http://schemas.microsoft.com/office/drawing/2010/main" id="{E95CD2C9-C466-4DDB-95E9-A4BA8CD90739}"/>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4" name="bg object 18">
            <a:extLst>
              <a:ext uri="{F7665766-5FB1-4116-95CC-C56DC211E92C}">
                <a16:creationId xmlns:a16="http://schemas.microsoft.com/office/drawing/2010/main" id="{0F9A2BFB-A76F-47CD-A689-4E4272AF52E7}"/>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5" name="bg object 19">
            <a:extLst>
              <a:ext uri="{4572BB86-4BD8-4B4F-9A66-AAB927294823}">
                <a16:creationId xmlns:a16="http://schemas.microsoft.com/office/drawing/2010/main" id="{020497D4-A588-4C85-9DD0-EDBF56F8E220}"/>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6" name="bg object 20">
            <a:extLst>
              <a:ext uri="{D78746C7-8F12-479B-BBD8-88B93F529B67}">
                <a16:creationId xmlns:a16="http://schemas.microsoft.com/office/drawing/2010/main" id="{D6382496-11F5-41CB-8333-869E5474D528}"/>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7" name="bg object 21">
            <a:extLst>
              <a:ext uri="{711FAADF-83C8-401F-A61C-E295E351B9D4}">
                <a16:creationId xmlns:a16="http://schemas.microsoft.com/office/drawing/2010/main" id="{E05D6FD9-4D91-484C-B652-67DF45CD1311}"/>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8" name="bg object 22">
            <a:extLst>
              <a:ext uri="{538B9893-DAB1-4989-BEFD-9E10657FC3D7}">
                <a16:creationId xmlns:a16="http://schemas.microsoft.com/office/drawing/2010/main" id="{295E4C5B-8A56-4F83-A76A-F875EA6373EC}"/>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9" name="bg object 23">
            <a:extLst>
              <a:ext uri="{E78D2641-C427-4E76-A8A6-3510643DCD2A}">
                <a16:creationId xmlns:a16="http://schemas.microsoft.com/office/drawing/2010/main" id="{6864C450-4655-42B1-A810-20063015F994}"/>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0" name="bg object 24">
            <a:extLst>
              <a:ext uri="{BC6A7AEF-535D-48E8-97AF-406FFE77D5A2}">
                <a16:creationId xmlns:a16="http://schemas.microsoft.com/office/drawing/2010/main" id="{7FAD3025-95CE-4B03-BC47-6218C93293D3}"/>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11" name="bg object 25">
            <a:extLst>
              <a:ext uri="{1F546DF7-E200-4528-8638-6F68878A3057}">
                <a16:creationId xmlns:a16="http://schemas.microsoft.com/office/drawing/2010/main" id="{B2475E3E-5096-4260-B384-FA7D9092DE3E}"/>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2" name="Holder 2">
            <a:extLst>
              <a:ext uri="{8624D6EB-5736-4EB2-B600-3963C5130542}">
                <a16:creationId xmlns:a16="http://schemas.microsoft.com/office/drawing/2010/main" id="{E9A48586-F805-4AEF-8FF0-85CAE6EAF03B}"/>
              </a:ext>
            </a:extLst>
          </p:cNvPr>
          <p:cNvSpPr>
            <a:spLocks noGrp="true"/>
          </p:cNvSpPr>
          <p:nvPr>
            <p:ph type="title"/>
          </p:nvPr>
        </p:nvSpPr>
        <p:spPr>
          <a:xfrm rot="0">
            <a:off x="755331" y="385444"/>
            <a:ext cx="10681334" cy="758190"/>
          </a:xfrm>
          <a:prstGeom prst="rect">
            <a:avLst/>
          </a:prstGeom>
        </p:spPr>
        <p:txBody>
          <a:bodyPr bIns="0" lIns="0" rIns="0" rtlCol="0" tIns="0" wrap="square">
            <a:spAutoFit/>
          </a:bodyPr>
          <a:lstStyle>
            <a:lvl1pPr lvl="0">
              <a:defRPr b="1" dirty="0" i="0" lang="en-US" sz="4800">
                <a:solidFill>
                  <a:schemeClr val="tx1"/>
                </a:solidFill>
                <a:latin typeface="Trebuchet MS"/>
              </a:defRPr>
            </a:lvl1pPr>
          </a:lstStyle>
          <a:p>
            <a:pPr/>
            <a:r>
              <a:rPr dirty="0" lang="en-US"/>
              <a:t/>
            </a:r>
            <a:endParaRPr dirty="0" lang="en-US"/>
          </a:p>
        </p:txBody>
      </p:sp>
      <p:sp>
        <p:nvSpPr>
          <p:cNvPr id="13" name="Holder 3">
            <a:extLst>
              <a:ext uri="{E402A1C1-561A-40CF-8B5E-A58B9888C005}">
                <a16:creationId xmlns:a16="http://schemas.microsoft.com/office/drawing/2010/main" id="{005604B9-EDE9-4EA4-9EB7-6C2227EC91B1}"/>
              </a:ext>
            </a:extLst>
          </p:cNvPr>
          <p:cNvSpPr>
            <a:spLocks noGrp="true"/>
          </p:cNvSpPr>
          <p:nvPr>
            <p:ph idx="1" type="body"/>
          </p:nvPr>
        </p:nvSpPr>
        <p:spPr>
          <a:xfrm rot="0">
            <a:off x="609600" y="1577340"/>
            <a:ext cx="10972800" cy="4526279"/>
          </a:xfrm>
          <a:prstGeom prst="rect">
            <a:avLst/>
          </a:prstGeom>
        </p:spPr>
        <p:txBody>
          <a:bodyPr bIns="0" lIns="0" rIns="0" rtlCol="0" tIns="0" wrap="square">
            <a:spAutoFit/>
          </a:bodyPr>
          <a:lstStyle/>
          <a:p>
            <a:pPr/>
            <a:r>
              <a:rPr dirty="0" lang="en-US"/>
              <a:t/>
            </a:r>
            <a:endParaRPr dirty="0" lang="en-US"/>
          </a:p>
        </p:txBody>
      </p:sp>
      <p:sp>
        <p:nvSpPr>
          <p:cNvPr id="14" name="Holder 4">
            <a:extLst>
              <a:ext uri="{5DF2525E-1220-4533-A914-672DBD8C8477}">
                <a16:creationId xmlns:a16="http://schemas.microsoft.com/office/drawing/2010/main" id="{761899E0-B01B-4849-B6E2-4CC897D3F972}"/>
              </a:ext>
            </a:extLst>
          </p:cNvPr>
          <p:cNvSpPr>
            <a:spLocks noGrp="true"/>
          </p:cNvSpPr>
          <p:nvPr>
            <p:ph idx="3" sz="quarter" type="ftr"/>
          </p:nvPr>
        </p:nvSpPr>
        <p:spPr>
          <a:xfrm rot="0">
            <a:off x="4145280" y="6377940"/>
            <a:ext cx="3901440" cy="342900"/>
          </a:xfrm>
          <a:prstGeom prst="rect">
            <a:avLst/>
          </a:prstGeom>
        </p:spPr>
        <p:txBody>
          <a:bodyPr bIns="0" lIns="0" rIns="0" rtlCol="0" tIns="0" wrap="square">
            <a:spAutoFit/>
          </a:bodyPr>
          <a:lstStyle>
            <a:lvl1pPr algn="ctr" lvl="0">
              <a:defRPr dirty="0" lang="en-US">
                <a:solidFill>
                  <a:schemeClr val="tx1">
                    <a:tint val="75000"/>
                  </a:schemeClr>
                </a:solidFill>
              </a:defRPr>
            </a:lvl1pPr>
          </a:lstStyle>
          <a:p>
            <a:pPr/>
            <a:r>
              <a:rPr dirty="0" lang="en-US"/>
              <a:t/>
            </a:r>
            <a:endParaRPr dirty="0" lang="en-US"/>
          </a:p>
        </p:txBody>
      </p:sp>
      <p:sp>
        <p:nvSpPr>
          <p:cNvPr id="15" name="Holder 5">
            <a:extLst>
              <a:ext uri="{FF825622-9A14-4096-90EC-DE5949FFBF8C}">
                <a16:creationId xmlns:a16="http://schemas.microsoft.com/office/drawing/2010/main" id="{C7F7637F-BB36-4BE0-8AA2-4736880336C4}"/>
              </a:ext>
            </a:extLst>
          </p:cNvPr>
          <p:cNvSpPr>
            <a:spLocks noGrp="true"/>
          </p:cNvSpPr>
          <p:nvPr>
            <p:ph idx="2" sz="half" type="dt"/>
          </p:nvPr>
        </p:nvSpPr>
        <p:spPr>
          <a:xfrm rot="0">
            <a:off x="609600" y="6377940"/>
            <a:ext cx="2804160" cy="342900"/>
          </a:xfrm>
          <a:prstGeom prst="rect">
            <a:avLst/>
          </a:prstGeom>
        </p:spPr>
        <p:txBody>
          <a:bodyPr bIns="0" lIns="0" rIns="0" rtlCol="0" tIns="0" wrap="square">
            <a:spAutoFit/>
          </a:bodyPr>
          <a:lstStyle>
            <a:lvl1pPr algn="l" lvl="0">
              <a:defRPr dirty="0" lang="en-US">
                <a:solidFill>
                  <a:schemeClr val="tx1">
                    <a:tint val="75000"/>
                  </a:schemeClr>
                </a:solidFill>
              </a:defRPr>
            </a:lvl1pPr>
          </a:lstStyle>
          <a:p>
            <a:pPr/>
            <a:fld id="{D20819C2-20A0-4A32-8885-B06BD647DF1F}" type="datetime1">
              <a:t>9/10/2024</a:t>
            </a:fld>
            <a:endParaRPr dirty="0" lang="en-US"/>
          </a:p>
        </p:txBody>
      </p:sp>
      <p:sp>
        <p:nvSpPr>
          <p:cNvPr id="16" name="Holder 6">
            <a:extLst>
              <a:ext uri="{20E7DC7D-3CA3-4FB1-9BF0-B2CD83989C92}">
                <a16:creationId xmlns:a16="http://schemas.microsoft.com/office/drawing/2010/main" id="{5E43828D-B796-43E5-A938-8590F1679331}"/>
              </a:ext>
            </a:extLst>
          </p:cNvPr>
          <p:cNvSpPr>
            <a:spLocks noGrp="true"/>
          </p:cNvSpPr>
          <p:nvPr>
            <p:ph idx="4" sz="quarter" type="sldNum"/>
          </p:nvPr>
        </p:nvSpPr>
        <p:spPr>
          <a:xfrm rot="0">
            <a:off x="11353419" y="6473337"/>
            <a:ext cx="151129" cy="191770"/>
          </a:xfrm>
          <a:prstGeom prst="rect">
            <a:avLst/>
          </a:prstGeom>
        </p:spPr>
        <p:txBody>
          <a:bodyPr bIns="0" lIns="0" rIns="0" rtlCol="0" tIns="0" wrap="square">
            <a:spAutoFit/>
          </a:bodyPr>
          <a:lstStyle>
            <a:lvl1pPr lvl="0">
              <a:defRPr b="0" dirty="0" i="0" lang="en-US" sz="1100">
                <a:solidFill>
                  <a:srgbClr val="2d936b"/>
                </a:solidFill>
                <a:latin typeface="Trebuchet MS"/>
              </a:defRPr>
            </a:lvl1pPr>
          </a:lstStyle>
          <a:p>
            <a:pPr marL="38100">
              <a:lnSpc>
                <a:spcPct val="100000"/>
              </a:lnSpc>
              <a:spcBef>
                <a:spcPts val="55"/>
              </a:spcBef>
            </a:pPr>
            <a:fld id="{EE901AE8-AF53-427C-8390-13C6BF1D5C1E}" type="slidenum"/>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lang="en-US" sz="1800">
          <a:latin typeface="+mn-lt"/>
        </a:defRPr>
      </a:lvl1pPr>
      <a:lvl2pPr lvl="1" marL="457200">
        <a:defRPr dirty="0" lang="en-US" sz="1800">
          <a:latin typeface="+mn-lt"/>
        </a:defRPr>
      </a:lvl2pPr>
      <a:lvl3pPr lvl="2" marL="914400">
        <a:defRPr dirty="0" lang="en-US" sz="1800">
          <a:latin typeface="+mn-lt"/>
        </a:defRPr>
      </a:lvl3pPr>
      <a:lvl4pPr lvl="3" marL="1371600">
        <a:defRPr dirty="0" lang="en-US" sz="1800">
          <a:latin typeface="+mn-lt"/>
        </a:defRPr>
      </a:lvl4pPr>
      <a:lvl5pPr lvl="4" marL="1828800">
        <a:defRPr dirty="0" lang="en-US" sz="1800">
          <a:latin typeface="+mn-lt"/>
        </a:defRPr>
      </a:lvl5pPr>
      <a:lvl6pPr lvl="5" marL="2286000">
        <a:defRPr dirty="0" lang="en-US" sz="1800">
          <a:latin typeface="+mn-lt"/>
        </a:defRPr>
      </a:lvl6pPr>
      <a:lvl7pPr lvl="6" marL="2743200">
        <a:defRPr dirty="0" lang="en-US" sz="1800">
          <a:latin typeface="+mn-lt"/>
        </a:defRPr>
      </a:lvl7pPr>
      <a:lvl8pPr lvl="7" marL="3200400">
        <a:defRPr dirty="0" lang="en-US" sz="1800">
          <a:latin typeface="+mn-lt"/>
        </a:defRPr>
      </a:lvl8pPr>
      <a:lvl9pPr lvl="8" marL="3657600">
        <a:defRPr dirty="0" lang="en-US" sz="1800">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2" Target="../media/image10.png" Type="http://schemas.openxmlformats.org/officeDocument/2006/relationships/image"/><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3" Target="../charts/chart1.xml" Type="http://schemas.openxmlformats.org/officeDocument/2006/relationships/chart"/><Relationship Id="rId1" Target="../slideLayouts/slideLayout4.xml" Type="http://schemas.openxmlformats.org/officeDocument/2006/relationships/slideLayout"/></Relationships>
</file>

<file path=ppt/slides/_rels/slide12.xml.rels><?xml version="1.0" encoding="UTF-8" standalone="no"?><Relationships xmlns="http://schemas.openxmlformats.org/package/2006/relationships"><Relationship Id="rId2" Target="../charts/chart2.xml" Type="http://schemas.openxmlformats.org/officeDocument/2006/relationships/chart"/><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no"?><Relationships xmlns="http://schemas.openxmlformats.org/package/2006/relationships"><Relationship Id="rId2" Target="../media/image5.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no"?><Relationships xmlns="http://schemas.openxmlformats.org/package/2006/relationships"><Relationship Id="rId2" Target="../media/image6.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no"?><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no"?><Relationships xmlns="http://schemas.openxmlformats.org/package/2006/relationships"><Relationship Id="rId2" Target="../media/image8.jpe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9.xml.rels><?xml version="1.0" encoding="UTF-8" standalone="no"?><Relationships xmlns="http://schemas.openxmlformats.org/package/2006/relationships"><Relationship Id="rId2" Target="../media/image9.jpe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object 2">
            <a:extLst>
              <a:ext uri="{599112D7-A463-4C80-9314-FC934A66BEC2}">
                <a16:creationId xmlns:a16="http://schemas.microsoft.com/office/drawing/2010/main" id="{25598A0B-268B-4B9F-9701-851907494291}"/>
              </a:ext>
            </a:extLst>
          </p:cNvPr>
          <p:cNvGrpSpPr/>
          <p:nvPr/>
        </p:nvGrpSpPr>
        <p:grpSpPr>
          <a:xfrm rot="0">
            <a:off x="876299" y="990600"/>
            <a:ext cx="1743075" cy="1333500"/>
            <a:chOff x="742950" y="1104900"/>
            <a:chExt cx="1743075" cy="1333500"/>
          </a:xfrm>
        </p:grpSpPr>
        <p:sp>
          <p:nvSpPr>
            <p:cNvPr id="3" name="object 3">
              <a:extLst>
                <a:ext uri="{8C9DB4AB-EBD4-4974-9AB9-334F143FC7D0}">
                  <a16:creationId xmlns:a16="http://schemas.microsoft.com/office/drawing/2010/main" id="{B6064FD1-F4CC-4B71-9755-AA1944574836}"/>
                </a:ext>
              </a:extLst>
            </p:cNvPr>
            <p:cNvSpPr/>
            <p:nvPr/>
          </p:nvSpPr>
          <p:spPr>
            <a:xfrm rot="0">
              <a:off x="742950" y="1381125"/>
              <a:ext cx="1228725" cy="1057275"/>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lstStyle/>
            <a:p>
              <a:pPr/>
              <a:r>
                <a:rPr dirty="0" lang="en-US"/>
                <a:t/>
              </a:r>
              <a:endParaRPr dirty="0" lang="en-US"/>
            </a:p>
          </p:txBody>
        </p:sp>
        <p:sp>
          <p:nvSpPr>
            <p:cNvPr id="4" name="object 4">
              <a:extLst>
                <a:ext uri="{B49156CC-2DB7-4082-AE17-9B2A7A86359E}">
                  <a16:creationId xmlns:a16="http://schemas.microsoft.com/office/drawing/2010/main" id="{44C3297B-1075-4764-A9B2-6F373D86B944}"/>
                </a:ext>
              </a:extLst>
            </p:cNvPr>
            <p:cNvSpPr/>
            <p:nvPr/>
          </p:nvSpPr>
          <p:spPr>
            <a:xfrm rot="0">
              <a:off x="1838325" y="1104900"/>
              <a:ext cx="647700" cy="561975"/>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lstStyle/>
            <a:p>
              <a:pPr/>
              <a:r>
                <a:rPr dirty="0" lang="en-US"/>
                <a:t/>
              </a:r>
              <a:endParaRPr dirty="0" lang="en-US"/>
            </a:p>
          </p:txBody>
        </p:sp>
      </p:grpSp>
      <p:sp>
        <p:nvSpPr>
          <p:cNvPr id="5" name="object 5">
            <a:extLst>
              <a:ext uri="{C0B517A1-4CBF-417B-9D40-F30F282474AD}">
                <a16:creationId xmlns:a16="http://schemas.microsoft.com/office/drawing/2010/main" id="{9F25F567-ABFD-4E60-AE4D-0C47ABCEC985}"/>
              </a:ext>
            </a:extLst>
          </p:cNvPr>
          <p:cNvSpPr/>
          <p:nvPr/>
        </p:nvSpPr>
        <p:spPr>
          <a:xfrm rot="0">
            <a:off x="3752850" y="1190625"/>
            <a:ext cx="1666875" cy="1438275"/>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lstStyle/>
          <a:p>
            <a:pPr/>
            <a:r>
              <a:rPr dirty="0" lang="en-US"/>
              <a:t/>
            </a:r>
            <a:endParaRPr dirty="0" lang="en-US"/>
          </a:p>
        </p:txBody>
      </p:sp>
      <p:sp>
        <p:nvSpPr>
          <p:cNvPr id="6" name="object 6">
            <a:extLst>
              <a:ext uri="{86F71C9F-873B-40E1-A0D2-3FC9C2C36E27}">
                <a16:creationId xmlns:a16="http://schemas.microsoft.com/office/drawing/2010/main" id="{394FACFA-7328-4E75-BD7D-06539BD2C649}"/>
              </a:ext>
            </a:extLst>
          </p:cNvPr>
          <p:cNvSpPr/>
          <p:nvPr/>
        </p:nvSpPr>
        <p:spPr>
          <a:xfrm rot="0">
            <a:off x="3800475" y="5229225"/>
            <a:ext cx="723900" cy="619125"/>
          </a:xfrm>
          <a:custGeom>
            <a:avLst/>
            <a:gdLst/>
            <a:ahLst/>
            <a:cxnLst/>
            <a:rect b="b" l="0" r="r" t="0"/>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lstStyle/>
          <a:p>
            <a:pPr/>
            <a:r>
              <a:rPr dirty="0" lang="en-US"/>
              <a:t/>
            </a:r>
            <a:endParaRPr dirty="0" lang="en-US"/>
          </a:p>
        </p:txBody>
      </p:sp>
      <p:sp>
        <p:nvSpPr>
          <p:cNvPr id="7" name="object 7">
            <a:extLst>
              <a:ext uri="{F8E74614-6BFB-455A-89E5-BC3A4BE16A7C}">
                <a16:creationId xmlns:a16="http://schemas.microsoft.com/office/drawing/2010/main" id="{2BF9B247-E26A-42C6-94AC-5686BEBFE872}"/>
              </a:ext>
            </a:extLst>
          </p:cNvPr>
          <p:cNvSpPr>
            <a:spLocks noGrp="true"/>
          </p:cNvSpPr>
          <p:nvPr>
            <p:ph type="title"/>
          </p:nvPr>
        </p:nvSpPr>
        <p:spPr>
          <a:xfrm rot="0">
            <a:off x="-828675" y="19664"/>
            <a:ext cx="9982200" cy="1001556"/>
          </a:xfrm>
          <a:prstGeom prst="rect">
            <a:avLst/>
          </a:prstGeom>
        </p:spPr>
        <p:txBody>
          <a:bodyPr bIns="0" lIns="0" rIns="0" rtlCol="0" tIns="16510" vert="horz" wrap="square">
            <a:spAutoFit/>
          </a:bodyPr>
          <a:lstStyle/>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8" name="object 9">
            <a:extLst>
              <a:ext uri="{F5F163EC-6A4B-4B40-A541-E893832E37B9}">
                <a16:creationId xmlns:a16="http://schemas.microsoft.com/office/drawing/2010/main" id="{6B0655D9-C388-440C-B88A-95DA742F00DF}"/>
              </a:ext>
            </a:extLst>
          </p:cNvPr>
          <p:cNvPicPr/>
          <p:nvPr/>
        </p:nvPicPr>
        <p:blipFill>
          <a:blip r:embed="rId2"/>
          <a:stretch>
            <a:fillRect/>
          </a:stretch>
        </p:blipFill>
        <p:spPr>
          <a:xfrm rot="0">
            <a:off x="676275" y="6467474"/>
            <a:ext cx="2143125" cy="200025"/>
          </a:xfrm>
          <a:prstGeom prst="rect">
            <a:avLst/>
          </a:prstGeom>
          <a:noFill/>
        </p:spPr>
      </p:pic>
      <p:sp>
        <p:nvSpPr>
          <p:cNvPr id="9" name="object 11">
            <a:extLst>
              <a:ext uri="{6C4DE09F-E9E4-456C-8901-0CF84D83254A}">
                <a16:creationId xmlns:a16="http://schemas.microsoft.com/office/drawing/2010/main" id="{BB334CE1-6C11-4B55-B6DF-9BA7C304F982}"/>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E6CC1CC4-32D5-445C-AA59-4AC1B5DAB4FC}" type="slidenum"/>
            <a:endParaRPr dirty="0" lang="en-US"/>
          </a:p>
        </p:txBody>
      </p:sp>
      <p:sp>
        <p:nvSpPr>
          <p:cNvPr id="10" name="TextBox 13">
            <a:extLst>
              <a:ext uri="{4DAA5047-94D6-4BAE-AD07-96001EE03ABD}">
                <a16:creationId xmlns:a16="http://schemas.microsoft.com/office/drawing/2010/main" id="{69E61F0F-CFBD-4280-B762-5520BD0E9D7B}"/>
              </a:ext>
            </a:extLst>
          </p:cNvPr>
          <p:cNvSpPr txBox="1"/>
          <p:nvPr/>
        </p:nvSpPr>
        <p:spPr>
          <a:xfrm rot="0">
            <a:off x="2460800" y="2628900"/>
            <a:ext cx="8610600" cy="1457325"/>
          </a:xfrm>
          <a:prstGeom prst="rect">
            <a:avLst/>
          </a:prstGeom>
          <a:noFill/>
        </p:spPr>
        <p:txBody>
          <a:bodyPr rtlCol="0" wrap="square">
            <a:spAutoFit/>
          </a:bodyPr>
          <a:lstStyle/>
          <a:p>
            <a:pPr/>
            <a:r>
              <a:rPr dirty="0" lang="en-US" sz="2400"/>
              <a:t>STUDENT NAME</a:t>
            </a:r>
            <a:r>
              <a:rPr dirty="0" lang="en-IN" sz="2400"/>
              <a:t>:Sharmila.S</a:t>
            </a:r>
          </a:p>
          <a:p>
            <a:pPr/>
            <a:r>
              <a:rPr dirty="0" lang="en-US" sz="2400"/>
              <a:t>REGISTER NO: 312204438</a:t>
            </a:r>
          </a:p>
          <a:p>
            <a:pPr/>
            <a:r>
              <a:rPr dirty="0" lang="en-US" sz="2400"/>
              <a:t>DEPARTMENT: </a:t>
            </a:r>
            <a:r>
              <a:rPr dirty="0" lang="en-US" sz="2400"/>
              <a:t>I</a:t>
            </a:r>
            <a:r>
              <a:rPr dirty="0" lang="en-US" sz="2400"/>
              <a:t>I</a:t>
            </a:r>
            <a:r>
              <a:rPr dirty="0" lang="en-US" sz="2400"/>
              <a:t>I</a:t>
            </a:r>
            <a:r>
              <a:rPr dirty="0" lang="en-US" sz="2400"/>
              <a:t> </a:t>
            </a:r>
            <a:r>
              <a:rPr dirty="0" lang="en-US" sz="2400"/>
              <a:t>B.COM </a:t>
            </a:r>
            <a:r>
              <a:rPr dirty="0" lang="en-IN" sz="2400"/>
              <a:t>(General) </a:t>
            </a:r>
          </a:p>
          <a:p>
            <a:pPr/>
            <a:r>
              <a:rPr dirty="0" lang="en-US" sz="2400"/>
              <a:t>COLLEGE: ANNAI VIOLET ARTS AND SCIENCE COLLEGE </a:t>
            </a:r>
            <a:endParaRPr dirty="0" lang="en-US" sz="2400"/>
          </a:p>
        </p:txBody>
      </p:sp>
    </p:spTree>
    <p:extLst>
      <p:ext uri="{EC6D6E58-EB55-432A-9F13-5D3FA1E4284F}">
        <p14:creationId xmlns:p14="http://schemas.microsoft.com/office/powerpoint/2010/main" val="1725952802384"/>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object 5">
            <a:extLst>
              <a:ext uri="{C7BC5588-8A28-4922-B87A-5AE764F82FDE}">
                <a16:creationId xmlns:a16="http://schemas.microsoft.com/office/drawing/2010/main" id="{B7C1BBEE-6459-4E92-B0CB-B7E60CE3004B}"/>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3" name="object 6">
            <a:extLst>
              <a:ext uri="{243E9AFE-C5AD-40A2-9D9E-C9C731373ADB}">
                <a16:creationId xmlns:a16="http://schemas.microsoft.com/office/drawing/2010/main" id="{EB138DA6-A388-4538-823B-0584B82A9CDA}"/>
              </a:ext>
            </a:extLst>
          </p:cNvPr>
          <p:cNvPicPr/>
          <p:nvPr/>
        </p:nvPicPr>
        <p:blipFill>
          <a:blip r:embed="rId2"/>
          <a:stretch>
            <a:fillRect/>
          </a:stretch>
        </p:blipFill>
        <p:spPr>
          <a:xfrm rot="0">
            <a:off x="1666875" y="6467474"/>
            <a:ext cx="76200" cy="177800"/>
          </a:xfrm>
          <a:prstGeom prst="rect">
            <a:avLst/>
          </a:prstGeom>
          <a:noFill/>
        </p:spPr>
      </p:pic>
      <p:sp>
        <p:nvSpPr>
          <p:cNvPr id="4" name="object 9">
            <a:extLst>
              <a:ext uri="{78104CF8-649E-4300-88BA-90C2CD38EB12}">
                <a16:creationId xmlns:a16="http://schemas.microsoft.com/office/drawing/2010/main" id="{90E97E90-D0CF-4560-9AD8-76F70A7F668C}"/>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F7EF3124-0425-473F-8FCE-9CA091940F8A}" type="slidenum"/>
            <a:endParaRPr dirty="0" lang="en-US"/>
          </a:p>
        </p:txBody>
      </p:sp>
      <p:sp>
        <p:nvSpPr>
          <p:cNvPr id="5" name="object 8">
            <a:extLst>
              <a:ext uri="{AF794DFF-06C0-4E64-8282-2CBCE1D713AC}">
                <a16:creationId xmlns:a16="http://schemas.microsoft.com/office/drawing/2010/main" id="{C3BB283E-025C-4E81-B065-CD2C1BCA25C5}"/>
              </a:ext>
            </a:extLst>
          </p:cNvPr>
          <p:cNvSpPr txBox="1"/>
          <p:nvPr/>
        </p:nvSpPr>
        <p:spPr>
          <a:xfrm rot="0">
            <a:off x="739775" y="291147"/>
            <a:ext cx="3303904" cy="1508760"/>
          </a:xfrm>
          <a:prstGeom prst="rect">
            <a:avLst/>
          </a:prstGeom>
        </p:spPr>
        <p:txBody>
          <a:bodyPr bIns="0" lIns="0" rIns="0" rtlCol="0" tIns="13335" vert="horz" wrap="square">
            <a:spAutoFit/>
          </a:bodyPr>
          <a:lstStyle/>
          <a:p>
            <a:pPr marL="12700">
              <a:lnSpc>
                <a:spcPct val="100000"/>
              </a:lnSpc>
              <a:spcBef>
                <a:spcPts val="105"/>
              </a:spcBef>
            </a:pPr>
            <a:r>
              <a:rPr b="1" dirty="0" lang="en-US" spc="15" sz="4800">
                <a:latin typeface="Trebuchet MS"/>
              </a:rPr>
              <a:t>M</a:t>
            </a:r>
            <a:r>
              <a:rPr b="1" dirty="0" lang="en-US" sz="4800">
                <a:latin typeface="Trebuchet MS"/>
              </a:rPr>
              <a:t>O</a:t>
            </a:r>
            <a:r>
              <a:rPr b="1" dirty="0" lang="en-US" spc="-15" sz="4800">
                <a:latin typeface="Trebuchet MS"/>
              </a:rPr>
              <a:t>D</a:t>
            </a:r>
            <a:r>
              <a:rPr b="1" dirty="0" lang="en-US" spc="-35" sz="4800">
                <a:latin typeface="Trebuchet MS"/>
              </a:rPr>
              <a:t>E</a:t>
            </a:r>
            <a:r>
              <a:rPr b="1" dirty="0" lang="en-US" spc="-30" sz="4800">
                <a:latin typeface="Trebuchet MS"/>
              </a:rPr>
              <a:t>LL</a:t>
            </a:r>
            <a:r>
              <a:rPr b="1" dirty="0" lang="en-US" spc="-5" sz="4800">
                <a:latin typeface="Trebuchet MS"/>
              </a:rPr>
              <a:t>I</a:t>
            </a:r>
            <a:r>
              <a:rPr b="1" dirty="0" lang="en-US" spc="30" sz="4800">
                <a:latin typeface="Trebuchet MS"/>
              </a:rPr>
              <a:t>NG</a:t>
            </a:r>
            <a:endParaRPr b="1" dirty="0" lang="en-US" spc="30" sz="4800">
              <a:latin typeface="Trebuchet MS"/>
            </a:endParaRPr>
          </a:p>
        </p:txBody>
      </p:sp>
      <p:sp>
        <p:nvSpPr>
          <p:cNvPr id="6" name="object 3">
            <a:extLst>
              <a:ext uri="{9611703E-9C11-45D8-BCA9-E8FE95CC1845}">
                <a16:creationId xmlns:a16="http://schemas.microsoft.com/office/drawing/2010/main" id="{7462DBBA-217E-400E-B2C6-35801FC774A9}"/>
              </a:ext>
            </a:extLst>
          </p:cNvPr>
          <p:cNvSpPr/>
          <p:nvPr/>
        </p:nvSpPr>
        <p:spPr>
          <a:xfrm flipV="true" rot="21600000">
            <a:off x="739775" y="1935186"/>
            <a:ext cx="9172816" cy="2987625"/>
          </a:xfrm>
          <a:custGeom>
            <a:avLst/>
            <a:gdLst/>
            <a:ahLst/>
            <a:cxnLst/>
            <a:rect b="b" l="0" r="r" t="0"/>
            <a:pathLst>
              <a:path h="457200" w="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lstStyle/>
          <a:p>
            <a:pPr/>
            <a:r>
              <a:rPr dirty="0" lang="en-US"/>
              <a:t>DATA COLLECTION:</a:t>
            </a:r>
          </a:p>
          <a:p>
            <a:pPr indent="-285750" marL="285750">
              <a:buFont typeface="Wingdings"/>
              <a:buChar char=""/>
            </a:pPr>
            <a:r>
              <a:rPr dirty="0" lang="en-US"/>
              <a:t>Drafted the data from the </a:t>
            </a:r>
            <a:r>
              <a:rPr dirty="0" lang="en-US"/>
              <a:t>edunet</a:t>
            </a:r>
            <a:r>
              <a:rPr dirty="0" lang="en-US"/>
              <a:t> dataset.</a:t>
            </a:r>
          </a:p>
          <a:p>
            <a:pPr/>
            <a:r>
              <a:rPr dirty="0" lang="en-US"/>
              <a:t>FEATURE COLLECTION:</a:t>
            </a:r>
          </a:p>
          <a:p>
            <a:pPr indent="-285750" marL="285750">
              <a:buFont typeface="Wingdings"/>
              <a:buChar char=""/>
            </a:pPr>
            <a:r>
              <a:rPr dirty="0" lang="en-US"/>
              <a:t> </a:t>
            </a:r>
            <a:r>
              <a:rPr dirty="0" lang="en-US"/>
              <a:t>Business unit, Gender unit, First name, Performance score.</a:t>
            </a:r>
          </a:p>
          <a:p>
            <a:pPr/>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extLst>
      <p:ext uri="{2C702A4C-D374-4F6C-9567-C021061CDC4C}">
        <p14:creationId xmlns:p14="http://schemas.microsoft.com/office/powerpoint/2010/main" val="1725952802404"/>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object 3">
            <a:extLst>
              <a:ext uri="{691B0324-9895-4830-B13A-F83E13DAA807}">
                <a16:creationId xmlns:a16="http://schemas.microsoft.com/office/drawing/2010/main" id="{564C80F9-9F19-4172-A94D-75086579F4FE}"/>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FF3E296D-FBC4-40C2-AAAE-7C6BF5FE8927}">
                <a16:creationId xmlns:a16="http://schemas.microsoft.com/office/drawing/2010/main" id="{F36A9A53-7420-463B-AA01-63E60A81E067}"/>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4" name="object 5">
            <a:extLst>
              <a:ext uri="{9C9808FF-4909-4FC6-9353-392895ECDFAB}">
                <a16:creationId xmlns:a16="http://schemas.microsoft.com/office/drawing/2010/main" id="{46700401-35E0-4775-B3C8-2F3532515BEA}"/>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6">
            <a:extLst>
              <a:ext uri="{4F555C01-D826-44F0-AEDB-8A3764060583}">
                <a16:creationId xmlns:a16="http://schemas.microsoft.com/office/drawing/2010/main" id="{836293C2-A464-4955-A7B6-818E862963D1}"/>
              </a:ext>
            </a:extLst>
          </p:cNvPr>
          <p:cNvPicPr/>
          <p:nvPr/>
        </p:nvPicPr>
        <p:blipFill>
          <a:blip r:embed="rId2"/>
          <a:stretch>
            <a:fillRect/>
          </a:stretch>
        </p:blipFill>
        <p:spPr>
          <a:xfrm rot="0">
            <a:off x="1666875" y="6467474"/>
            <a:ext cx="76200" cy="177800"/>
          </a:xfrm>
          <a:prstGeom prst="rect">
            <a:avLst/>
          </a:prstGeom>
          <a:noFill/>
        </p:spPr>
      </p:pic>
      <p:sp>
        <p:nvSpPr>
          <p:cNvPr id="6" name="object 7">
            <a:extLst>
              <a:ext uri="{B6C84F22-8965-44B9-AEDA-856DD38CF9D2}">
                <a16:creationId xmlns:a16="http://schemas.microsoft.com/office/drawing/2010/main" id="{91F22B55-8F77-4783-9685-A772DB3AEDDF}"/>
              </a:ext>
            </a:extLst>
          </p:cNvPr>
          <p:cNvSpPr>
            <a:spLocks noGrp="true"/>
          </p:cNvSpPr>
          <p:nvPr>
            <p:ph type="title"/>
          </p:nvPr>
        </p:nvSpPr>
        <p:spPr>
          <a:xfrm rot="0">
            <a:off x="755331" y="385444"/>
            <a:ext cx="2437130" cy="1461135"/>
          </a:xfrm>
          <a:prstGeom prst="rect">
            <a:avLst/>
          </a:prstGeom>
        </p:spPr>
        <p:txBody>
          <a:bodyPr bIns="0" lIns="0" rIns="0" rtlCol="0" tIns="13335" vert="horz" wrap="square">
            <a:spAutoFit/>
          </a:bodyPr>
          <a:lstStyle/>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7" name="object 9">
            <a:extLst>
              <a:ext uri="{E1A70BC1-125B-42C6-AFD3-56D8756FBCA1}">
                <a16:creationId xmlns:a16="http://schemas.microsoft.com/office/drawing/2010/main" id="{2D864218-9F70-438C-843F-5F5473576C49}"/>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4521290E-D4AE-4F03-92D8-0C27834F47F5}" type="slidenum"/>
            <a:endParaRPr dirty="0" lang="en-US"/>
          </a:p>
        </p:txBody>
      </p:sp>
      <p:graphicFrame>
        <p:nvGraphicFramePr>
          <p:cNvPr id="8" name="图表 1">
            <a:extLst>
              <a:ext uri="{DE81A8AB-6D57-40B6-9A36-EB6FD415F36C}">
                <a16:creationId xmlns:a16="http://schemas.microsoft.com/office/drawing/2010/main" id="{CF9E640C-644C-4B2D-8E48-E190EC272775}"/>
              </a:ext>
            </a:extLst>
          </p:cNvPr>
          <p:cNvGraphicFramePr/>
          <p:nvPr/>
        </p:nvGraphicFramePr>
        <p:xfrm rot="0">
          <a:off x="1339763" y="1847330"/>
          <a:ext cx="8276388" cy="4353678"/>
        </p:xfrm>
        <a:graphic>
          <a:graphicData uri="http://schemas.openxmlformats.org/drawingml/2006/chart">
            <c:chart r:id="rId3"/>
          </a:graphicData>
        </a:graphic>
      </p:graphicFrame>
    </p:spTree>
    <p:extLst>
      <p:ext uri="{30AC44D2-DA9B-4626-A188-C7C868BAEE9C}">
        <p14:creationId xmlns:p14="http://schemas.microsoft.com/office/powerpoint/2010/main" val="1725952802410"/>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
            <a:extLst>
              <a:ext uri="{E23464EF-D49F-4107-9839-0A0E66629235}">
                <a16:creationId xmlns:a16="http://schemas.microsoft.com/office/drawing/2010/main" id="{624BB56D-E220-4144-9AAD-E6114CACED15}"/>
              </a:ext>
            </a:extLst>
          </p:cNvPr>
          <p:cNvSpPr>
            <a:spLocks noGrp="true"/>
          </p:cNvSpPr>
          <p:nvPr>
            <p:ph type="title"/>
          </p:nvPr>
        </p:nvSpPr>
        <p:spPr/>
        <p:txBody>
          <a:bodyPr rtlCol="0"/>
          <a:lstStyle/>
          <a:p>
            <a:pPr/>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3" name="图表 1">
            <a:extLst>
              <a:ext uri="{EC030662-D0CE-4D27-A473-46C4A4015DB3}">
                <a16:creationId xmlns:a16="http://schemas.microsoft.com/office/drawing/2010/main" id="{ECFD62F0-4415-4109-A50F-CB18FF02BE2B}"/>
              </a:ext>
            </a:extLst>
          </p:cNvPr>
          <p:cNvGraphicFramePr/>
          <p:nvPr/>
        </p:nvGraphicFramePr>
        <p:xfrm rot="0">
          <a:off x="609600" y="1577340"/>
          <a:ext cx="4335780" cy="3095235"/>
        </p:xfrm>
        <a:graphic>
          <a:graphicData uri="http://schemas.openxmlformats.org/drawingml/2006/chart">
            <c:chart r:id="rId2"/>
          </a:graphicData>
        </a:graphic>
      </p:graphicFrame>
    </p:spTree>
    <p:extLst>
      <p:ext uri="{BA2FF593-5280-4E35-8750-BA286ABE8DD2}">
        <p14:creationId xmlns:p14="http://schemas.microsoft.com/office/powerpoint/2010/main" val="1725952802416"/>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210A89D2-9621-430B-9288-073BDE666A1B}">
                <a16:creationId xmlns:a16="http://schemas.microsoft.com/office/drawing/2010/main" id="{BDCC140A-DF81-4A1D-BDEA-39DC3B465B8B}"/>
              </a:ext>
            </a:extLst>
          </p:cNvPr>
          <p:cNvSpPr>
            <a:spLocks noGrp="true"/>
          </p:cNvSpPr>
          <p:nvPr>
            <p:ph type="title"/>
          </p:nvPr>
        </p:nvSpPr>
        <p:spPr>
          <a:xfrm rot="0">
            <a:off x="755331" y="385444"/>
            <a:ext cx="10681334" cy="723901"/>
          </a:xfrm>
        </p:spPr>
        <p:txBody>
          <a:bodyPr rtlCol="0"/>
          <a:lstStyle/>
          <a:p>
            <a:pPr/>
            <a:r>
              <a:rPr dirty="0" lang="en-US">
                <a:latin typeface="Times New Roman"/>
              </a:rPr>
              <a:t>conclusion</a:t>
            </a:r>
            <a:endParaRPr dirty="0" lang="en-US">
              <a:latin typeface="Times New Roman"/>
            </a:endParaRPr>
          </a:p>
        </p:txBody>
      </p:sp>
      <p:sp>
        <p:nvSpPr>
          <p:cNvPr id="3" name="TextBox 3">
            <a:extLst>
              <a:ext uri="{D25E1959-B775-4D1D-BB49-8E35256522ED}">
                <a16:creationId xmlns:a16="http://schemas.microsoft.com/office/drawing/2010/main" id="{055D9201-E387-4B9A-950F-8204079900FA}"/>
              </a:ext>
            </a:extLst>
          </p:cNvPr>
          <p:cNvSpPr txBox="1"/>
          <p:nvPr/>
        </p:nvSpPr>
        <p:spPr>
          <a:xfrm rot="0">
            <a:off x="781708" y="1509028"/>
            <a:ext cx="9505291" cy="2225041"/>
          </a:xfrm>
          <a:prstGeom prst="rect">
            <a:avLst/>
          </a:prstGeom>
          <a:noFill/>
        </p:spPr>
        <p:txBody>
          <a:bodyPr rtlCol="0" wrap="square">
            <a:spAutoFit/>
          </a:bodyPr>
          <a:lstStyle/>
          <a:p>
            <a:pPr/>
            <a:r>
              <a:rPr dirty="0" lang="en-IN" sz="2400">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lang="en-IN" sz="2400">
              <a:latin typeface="Times New Roman"/>
            </a:endParaRPr>
          </a:p>
        </p:txBody>
      </p:sp>
    </p:spTree>
    <p:extLst>
      <p:ext uri="{11BACF1C-5FB8-4FFF-8517-4301FC9CED3F}">
        <p14:creationId xmlns:p14="http://schemas.microsoft.com/office/powerpoint/2010/main" val="1725952802417"/>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slide14">
    <p:spTree>
      <p:nvGrpSpPr>
        <p:cNvPr id="1" name=""/>
        <p:cNvGrpSpPr/>
        <p:nvPr/>
      </p:nvGrpSpPr>
      <p:grpSpPr>
        <a:xfrm>
          <a:off x="0" y="0"/>
          <a:ext cx="0" cy="0"/>
          <a:chOff x="0" y="0"/>
          <a:chExt cx="0" cy="0"/>
        </a:xfrm>
      </p:grpSpPr>
      <p:sp>
        <p:nvSpPr>
          <p:cNvPr id="2" name="">
            <a:extLst>
              <a:ext uri="{AB619EC7-9969-4B84-84A7-DD567C63BEEE}">
                <a16:creationId xmlns:a16="http://schemas.microsoft.com/office/drawing/2010/main" id="{11B539D2-F591-49D4-8B70-D63EC9F7E1E2}"/>
              </a:ext>
            </a:extLst>
          </p:cNvPr>
          <p:cNvSpPr/>
          <p:nvPr/>
        </p:nvSpPr>
        <p:spPr>
          <a:xfrm flipH="false" flipV="false" rot="0">
            <a:off x="3270837" y="2724150"/>
            <a:ext cx="4114800" cy="1409700"/>
          </a:xfrm>
          <a:prstGeom prst="rect">
            <a:avLst/>
          </a:prstGeom>
        </p:spPr>
        <p:txBody>
          <a:bodyPr rtlCol="0"/>
          <a:lstStyle/>
          <a:p>
            <a:pPr algn="ctr"/>
            <a:r>
              <a:rPr b="1" dirty="0" lang="en-US" sz="3100">
                <a:latin typeface="+mn-lt"/>
              </a:rPr>
              <a:t>Thank you</a:t>
            </a:r>
            <a:endParaRPr b="1" dirty="0" lang="en-US" sz="3100">
              <a:latin typeface="+mn-lt"/>
            </a:endParaRPr>
          </a:p>
        </p:txBody>
      </p:sp>
    </p:spTree>
    <p:extLst>
      <p:ext uri="{83704B6F-ED57-4290-A827-6B3B8D384BF5}">
        <p14:creationId xmlns:p14="http://schemas.microsoft.com/office/powerpoint/2010/main" val="1725952802419"/>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2">
    <p:spTree>
      <p:nvGrpSpPr>
        <p:cNvPr id="1" name=""/>
        <p:cNvGrpSpPr/>
        <p:nvPr/>
      </p:nvGrpSpPr>
      <p:grpSpPr>
        <a:xfrm>
          <a:off x="0" y="0"/>
          <a:ext cx="0" cy="0"/>
          <a:chOff x="0" y="0"/>
          <a:chExt cx="0" cy="0"/>
        </a:xfrm>
      </p:grpSpPr>
      <p:sp>
        <p:nvSpPr>
          <p:cNvPr id="2" name="object 2">
            <a:extLst>
              <a:ext uri="{55EC71CC-08A2-44AC-8BA4-EAC036428483}">
                <a16:creationId xmlns:a16="http://schemas.microsoft.com/office/drawing/2010/main" id="{35A021B1-F30B-4E0D-A999-C3B6761B330C}"/>
              </a:ext>
            </a:extLst>
          </p:cNvPr>
          <p:cNvSpPr/>
          <p:nvPr/>
        </p:nvSpPr>
        <p:spPr>
          <a:xfrm rot="0">
            <a:off x="0" y="4825"/>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latin typeface="Times New Roman"/>
              </a:rPr>
              <a:t/>
            </a:r>
            <a:endParaRPr dirty="0" lang="en-US">
              <a:latin typeface="Times New Roman"/>
            </a:endParaRPr>
          </a:p>
        </p:txBody>
      </p:sp>
      <p:grpSp>
        <p:nvGrpSpPr>
          <p:cNvPr id="3" name="object 3">
            <a:extLst>
              <a:ext uri="{96BD0929-9D26-46F1-A4BD-BCCF19B1AFD0}">
                <a16:creationId xmlns:a16="http://schemas.microsoft.com/office/drawing/2010/main" id="{872C25B3-1C54-4591-A957-CF92212DAB44}"/>
              </a:ext>
            </a:extLst>
          </p:cNvPr>
          <p:cNvGrpSpPr/>
          <p:nvPr/>
        </p:nvGrpSpPr>
        <p:grpSpPr>
          <a:xfrm rot="0">
            <a:off x="7443849" y="0"/>
            <a:ext cx="4752975" cy="6863080"/>
            <a:chOff x="7443849" y="0"/>
            <a:chExt cx="4752975" cy="6863080"/>
          </a:xfrm>
        </p:grpSpPr>
        <p:sp>
          <p:nvSpPr>
            <p:cNvPr id="4" name="object 4">
              <a:extLst>
                <a:ext uri="{1A857A3F-7C1B-45C6-B765-1BC18F23331D}">
                  <a16:creationId xmlns:a16="http://schemas.microsoft.com/office/drawing/2010/main" id="{7979CE19-CE2A-4AAF-BF1E-A9588B349322}"/>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BCF502D0-93B9-4F27-99CF-B950684A1263}">
                  <a16:creationId xmlns:a16="http://schemas.microsoft.com/office/drawing/2010/main" id="{46FBBB94-3429-4C4C-B060-B25A788D0816}"/>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56ECA31D-EBC3-4332-8B1B-9F7DA2BA9954}">
                  <a16:creationId xmlns:a16="http://schemas.microsoft.com/office/drawing/2010/main" id="{F15F9CE0-EB2E-477F-A236-C784763E1CC7}"/>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7EFADDC6-6B17-44CB-8577-417B654F9738}">
                  <a16:creationId xmlns:a16="http://schemas.microsoft.com/office/drawing/2010/main" id="{2424E746-5CCA-4909-9914-A68C0A375E2C}"/>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0A398371-2E40-4CCA-A486-652970E304A5}">
                  <a16:creationId xmlns:a16="http://schemas.microsoft.com/office/drawing/2010/main" id="{5C8A55AB-C6E9-4E9E-B6BD-71098D21AB54}"/>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49D03D17-B84C-4E67-9DF4-3D96150A9D2B}">
                  <a16:creationId xmlns:a16="http://schemas.microsoft.com/office/drawing/2010/main" id="{1DAC3640-94CB-460A-82AD-8C8B1ED7A966}"/>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01EDA973-BED9-4F7E-AFAF-F176145DA09F}">
                  <a16:creationId xmlns:a16="http://schemas.microsoft.com/office/drawing/2010/main" id="{C9099AEE-1E42-42B0-AF93-04B6D40519E9}"/>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247D5319-B434-4B0C-80CB-FD8DB66AF54E}">
                  <a16:creationId xmlns:a16="http://schemas.microsoft.com/office/drawing/2010/main" id="{9F33C682-45DA-43CB-9D73-22DA2D3C1FAF}"/>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D6AB91FF-7771-48D4-B028-F83042359383}">
                  <a16:creationId xmlns:a16="http://schemas.microsoft.com/office/drawing/2010/main" id="{70CD02E9-F1E4-4D5F-A759-DDCF3D217A72}"/>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B43A6DCA-8B1E-4367-815D-0BB953BD9695}">
                <a16:creationId xmlns:a16="http://schemas.microsoft.com/office/drawing/2010/main" id="{5BC45089-4A6E-453A-AF92-A78B830B5F22}"/>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1B6810F3-9314-4045-8427-B3767331D318}">
                <a16:creationId xmlns:a16="http://schemas.microsoft.com/office/drawing/2010/main" id="{10193235-240E-4AD6-BB60-DDE06AF8332E}"/>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15" name="object 15">
            <a:extLst>
              <a:ext uri="{DC3E64D7-4A0A-4FAD-A74D-144FA83E04E3}">
                <a16:creationId xmlns:a16="http://schemas.microsoft.com/office/drawing/2010/main" id="{AAFD6522-D7B9-439B-B5DA-86526FB8A4A7}"/>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16" name="object 16">
            <a:extLst>
              <a:ext uri="{B30DFBE4-FF50-4B68-AC53-01233F64C560}">
                <a16:creationId xmlns:a16="http://schemas.microsoft.com/office/drawing/2010/main" id="{F24E4C51-B496-4CB2-A3C1-568AECD891D0}"/>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17" name="object 17">
            <a:extLst>
              <a:ext uri="{3A2A0AAA-0A51-4710-9653-1F5FA7477CC5}">
                <a16:creationId xmlns:a16="http://schemas.microsoft.com/office/drawing/2010/main" id="{23874F95-7640-496C-9E7F-D4849AFB548B}"/>
              </a:ext>
            </a:extLst>
          </p:cNvPr>
          <p:cNvSpPr>
            <a:spLocks noGrp="true"/>
          </p:cNvSpPr>
          <p:nvPr>
            <p:ph type="title"/>
          </p:nvPr>
        </p:nvSpPr>
        <p:spPr>
          <a:xfrm rot="0">
            <a:off x="739775" y="829627"/>
            <a:ext cx="3909695"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85" sz="4250"/>
              <a:t> </a:t>
            </a:r>
            <a:r>
              <a:rPr dirty="0" lang="en-US" spc="25" sz="4250"/>
              <a:t>TITLE</a:t>
            </a:r>
            <a:endParaRPr dirty="0" lang="en-US" spc="25" sz="4250"/>
          </a:p>
        </p:txBody>
      </p:sp>
      <p:grpSp>
        <p:nvGrpSpPr>
          <p:cNvPr id="18" name="object 18">
            <a:extLst>
              <a:ext uri="{50803358-E036-48C0-BD93-F642A988FAE9}">
                <a16:creationId xmlns:a16="http://schemas.microsoft.com/office/drawing/2010/main" id="{0B3F80F6-CDCB-41C5-8CDB-39F78518B2D0}"/>
              </a:ext>
            </a:extLst>
          </p:cNvPr>
          <p:cNvGrpSpPr/>
          <p:nvPr/>
        </p:nvGrpSpPr>
        <p:grpSpPr>
          <a:xfrm rot="0">
            <a:off x="466725" y="6410325"/>
            <a:ext cx="3705225" cy="295275"/>
            <a:chOff x="466725" y="6410325"/>
            <a:chExt cx="3705225" cy="295275"/>
          </a:xfrm>
        </p:grpSpPr>
        <p:pic>
          <p:nvPicPr>
            <p:cNvPr id="19" name="object 19">
              <a:extLst>
                <a:ext uri="{71038EEC-506E-483B-A39D-2C774846E09F}">
                  <a16:creationId xmlns:a16="http://schemas.microsoft.com/office/drawing/2010/main" id="{59C6606B-BEC6-4C85-9D58-BA1CF4BD254C}"/>
                </a:ext>
              </a:extLst>
            </p:cNvPr>
            <p:cNvPicPr/>
            <p:nvPr/>
          </p:nvPicPr>
          <p:blipFill>
            <a:blip r:embed="rId2"/>
            <a:stretch>
              <a:fillRect/>
            </a:stretch>
          </p:blipFill>
          <p:spPr>
            <a:xfrm rot="0">
              <a:off x="676275" y="6467474"/>
              <a:ext cx="2143125" cy="200025"/>
            </a:xfrm>
            <a:prstGeom prst="rect">
              <a:avLst/>
            </a:prstGeom>
            <a:noFill/>
          </p:spPr>
        </p:pic>
        <p:pic>
          <p:nvPicPr>
            <p:cNvPr id="20" name="object 20">
              <a:extLst>
                <a:ext uri="{C91F36D8-9F91-4CF0-8DF1-F9B5B3C07245}">
                  <a16:creationId xmlns:a16="http://schemas.microsoft.com/office/drawing/2010/main" id="{82138997-1B63-4139-88D0-3F7DE9984938}"/>
                </a:ext>
              </a:extLst>
            </p:cNvPr>
            <p:cNvPicPr/>
            <p:nvPr/>
          </p:nvPicPr>
          <p:blipFill>
            <a:blip r:embed="rId3"/>
            <a:stretch>
              <a:fillRect/>
            </a:stretch>
          </p:blipFill>
          <p:spPr>
            <a:xfrm rot="0">
              <a:off x="466725" y="6410325"/>
              <a:ext cx="3705225" cy="295275"/>
            </a:xfrm>
            <a:prstGeom prst="rect">
              <a:avLst/>
            </a:prstGeom>
            <a:noFill/>
          </p:spPr>
        </p:pic>
      </p:grpSp>
      <p:sp>
        <p:nvSpPr>
          <p:cNvPr id="21" name="object 22">
            <a:extLst>
              <a:ext uri="{44245F58-A947-4FA6-90FA-CCCDCCDE9F0A}">
                <a16:creationId xmlns:a16="http://schemas.microsoft.com/office/drawing/2010/main" id="{53CBC8FE-4498-4247-816F-A844063519BB}"/>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1E77DC89-E75D-4FAB-983A-27C0D6237DAC}" type="slidenum"/>
            <a:endParaRPr dirty="0" lang="en-US"/>
          </a:p>
        </p:txBody>
      </p:sp>
      <p:sp>
        <p:nvSpPr>
          <p:cNvPr id="22" name="TextBox 22">
            <a:extLst>
              <a:ext uri="{A5404832-3777-4223-9BF4-0E865A0BBF93}">
                <a16:creationId xmlns:a16="http://schemas.microsoft.com/office/drawing/2010/main" id="{17467D1F-3E56-43CA-A34B-72D6B924B2D5}"/>
              </a:ext>
            </a:extLst>
          </p:cNvPr>
          <p:cNvSpPr txBox="1"/>
          <p:nvPr/>
        </p:nvSpPr>
        <p:spPr>
          <a:xfrm rot="0">
            <a:off x="1217522" y="2123271"/>
            <a:ext cx="8593229" cy="2072640"/>
          </a:xfrm>
          <a:prstGeom prst="rect">
            <a:avLst/>
          </a:prstGeom>
          <a:noFill/>
        </p:spPr>
        <p:txBody>
          <a:bodyPr rtlCol="0" wrap="square">
            <a:spAutoFit/>
          </a:bodyPr>
          <a:lstStyle/>
          <a:p>
            <a:pPr/>
            <a:r>
              <a:rPr b="1" dirty="0" lang="en-US" sz="4400">
                <a:solidFill>
                  <a:srgbClr val="0f0f0f"/>
                </a:solidFill>
                <a:latin typeface="Times New Roman"/>
              </a:rPr>
              <a:t>Employee Performance Analysis using Excel:</a:t>
            </a:r>
          </a:p>
          <a:p>
            <a:pPr/>
            <a:r>
              <a:rPr b="1" dirty="0" lang="en-US" sz="4400">
                <a:solidFill>
                  <a:srgbClr val="0f0f0f"/>
                </a:solidFill>
                <a:latin typeface="Times New Roman"/>
              </a:rPr>
              <a:t>SCORE BASED APPROACH</a:t>
            </a:r>
            <a:endParaRPr b="1" dirty="0" lang="en-US" sz="4400">
              <a:solidFill>
                <a:srgbClr val="0f0f0f"/>
              </a:solidFill>
              <a:latin typeface="Times New Roman"/>
            </a:endParaRPr>
          </a:p>
        </p:txBody>
      </p:sp>
    </p:spTree>
    <p:extLst>
      <p:ext uri="{C7D978E9-0C4B-407E-A849-5A95827837C0}">
        <p14:creationId xmlns:p14="http://schemas.microsoft.com/office/powerpoint/2010/main" val="1725952802387"/>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3">
    <p:spTree>
      <p:nvGrpSpPr>
        <p:cNvPr id="1" name=""/>
        <p:cNvGrpSpPr/>
        <p:nvPr/>
      </p:nvGrpSpPr>
      <p:grpSpPr>
        <a:xfrm>
          <a:off x="0" y="0"/>
          <a:ext cx="0" cy="0"/>
          <a:chOff x="0" y="0"/>
          <a:chExt cx="0" cy="0"/>
        </a:xfrm>
      </p:grpSpPr>
      <p:sp>
        <p:nvSpPr>
          <p:cNvPr id="2" name="object 2">
            <a:extLst>
              <a:ext uri="{1E44CA72-8013-44A0-B7C4-A422F5161B50}">
                <a16:creationId xmlns:a16="http://schemas.microsoft.com/office/drawing/2010/main" id="{B989F2EE-3D8C-4686-8604-1B85F4E96C13}"/>
              </a:ext>
            </a:extLst>
          </p:cNvPr>
          <p:cNvSpPr/>
          <p:nvPr/>
        </p:nvSpPr>
        <p:spPr>
          <a:xfrm rot="0">
            <a:off x="-76200" y="28579"/>
            <a:ext cx="12481712"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84B3FBA2-C42A-40BE-B470-02460F1BAC0F}">
                <a16:creationId xmlns:a16="http://schemas.microsoft.com/office/drawing/2010/main" id="{35BB3AA9-BA9A-4B01-A640-9C26DF5A6BD4}"/>
              </a:ext>
            </a:extLst>
          </p:cNvPr>
          <p:cNvGrpSpPr/>
          <p:nvPr/>
        </p:nvGrpSpPr>
        <p:grpSpPr>
          <a:xfrm rot="0">
            <a:off x="7443849" y="0"/>
            <a:ext cx="4752975" cy="6863080"/>
            <a:chOff x="7443849" y="0"/>
            <a:chExt cx="4752975" cy="6863080"/>
          </a:xfrm>
        </p:grpSpPr>
        <p:sp>
          <p:nvSpPr>
            <p:cNvPr id="4" name="object 4">
              <a:extLst>
                <a:ext uri="{5818DBCE-137A-40CB-894E-DB3CF46322D5}">
                  <a16:creationId xmlns:a16="http://schemas.microsoft.com/office/drawing/2010/main" id="{D252B8BF-AA64-476D-B789-34A72CE8B69F}"/>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63EE5EB9-F854-443C-BF7D-94F7CE583D59}">
                  <a16:creationId xmlns:a16="http://schemas.microsoft.com/office/drawing/2010/main" id="{10159FA6-61E7-415D-9F4A-C09B2EABE6B2}"/>
                </a:ext>
              </a:extLst>
            </p:cNvPr>
            <p:cNvSpPr/>
            <p:nvPr/>
          </p:nvSpPr>
          <p:spPr>
            <a:xfrm rot="0">
              <a:off x="7448610"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58DEA0F4-A57A-4445-B0CC-DBB4FAE544F6}">
                  <a16:creationId xmlns:a16="http://schemas.microsoft.com/office/drawing/2010/main" id="{1125C7AF-81D3-4976-BDB2-DDC9FCB2FB38}"/>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EA473085-2C1F-44D7-A6DE-81E67C83F41F}">
                  <a16:creationId xmlns:a16="http://schemas.microsoft.com/office/drawing/2010/main" id="{801A9164-13B7-4A44-BBE2-38407ED0C0D3}"/>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1C7E6136-CF6B-4F92-B8F6-7A2CDDD30086}">
                  <a16:creationId xmlns:a16="http://schemas.microsoft.com/office/drawing/2010/main" id="{76168190-13AD-4146-920E-A2B053A567F5}"/>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2EBCC9FA-78B5-4DA2-BE7A-36294A64D2E4}">
                  <a16:creationId xmlns:a16="http://schemas.microsoft.com/office/drawing/2010/main" id="{CD3F3A0F-5985-4F73-B917-0E477A0FC31F}"/>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84C271FF-0A85-4001-95E2-DAB055834043}">
                  <a16:creationId xmlns:a16="http://schemas.microsoft.com/office/drawing/2010/main" id="{AB4A5ACE-94AB-4136-921D-5C1BC061110B}"/>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CB17C0DC-B0B8-4627-8DCF-C568DF89D7B0}">
                  <a16:creationId xmlns:a16="http://schemas.microsoft.com/office/drawing/2010/main" id="{0EFE2E6E-27BF-4699-BAD6-80A669565D7C}"/>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151A01D4-752B-49EF-8F92-0FEBB7DE2D77}">
                  <a16:creationId xmlns:a16="http://schemas.microsoft.com/office/drawing/2010/main" id="{9ECE1805-B5AC-4D1B-BB56-873E5107564A}"/>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863D1F3B-E400-4738-B8AB-A8DA69EC0023}">
                <a16:creationId xmlns:a16="http://schemas.microsoft.com/office/drawing/2010/main" id="{127B8A9C-D615-4C84-9276-808F372A91FB}"/>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12CBFF19-22B1-4061-930C-6721823C3EFA}">
                <a16:creationId xmlns:a16="http://schemas.microsoft.com/office/drawing/2010/main" id="{30497C67-3788-4167-B032-EAB990C0E2FB}"/>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5" name="object 15">
            <a:extLst>
              <a:ext uri="{704BEC1A-60E7-41CD-8DAD-427E91215E14}">
                <a16:creationId xmlns:a16="http://schemas.microsoft.com/office/drawing/2010/main" id="{204DE664-6034-4367-8B6A-F8A88B1FF592}"/>
              </a:ext>
            </a:extLst>
          </p:cNvPr>
          <p:cNvSpPr/>
          <p:nvPr/>
        </p:nvSpPr>
        <p:spPr>
          <a:xfrm rot="0">
            <a:off x="7362825" y="447675"/>
            <a:ext cx="361950" cy="361950"/>
          </a:xfrm>
          <a:custGeom>
            <a:avLst/>
            <a:gdLst/>
            <a:ahLst/>
            <a:cxnLst/>
            <a:rect b="b" l="0" r="r" t="0"/>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lstStyle/>
          <a:p>
            <a:pPr/>
            <a:r>
              <a:rPr dirty="0" lang="en-US"/>
              <a:t/>
            </a:r>
            <a:endParaRPr dirty="0" lang="en-US"/>
          </a:p>
        </p:txBody>
      </p:sp>
      <p:sp>
        <p:nvSpPr>
          <p:cNvPr id="16" name="object 16">
            <a:extLst>
              <a:ext uri="{938552EE-B7B3-45F6-8EC8-0E01575199A1}">
                <a16:creationId xmlns:a16="http://schemas.microsoft.com/office/drawing/2010/main" id="{2A1AE208-DB25-4C22-ADF9-2B3CC340EBDF}"/>
              </a:ext>
            </a:extLst>
          </p:cNvPr>
          <p:cNvSpPr/>
          <p:nvPr/>
        </p:nvSpPr>
        <p:spPr>
          <a:xfrm rot="0">
            <a:off x="11010900" y="5610225"/>
            <a:ext cx="647700" cy="647700"/>
          </a:xfrm>
          <a:custGeom>
            <a:avLst/>
            <a:gdLst/>
            <a:ahLst/>
            <a:cxnLst/>
            <a:rect b="b" l="0" r="r" t="0"/>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lstStyle/>
          <a:p>
            <a:pPr/>
            <a:r>
              <a:rPr dirty="0" lang="en-US"/>
              <a:t/>
            </a:r>
            <a:endParaRPr dirty="0" lang="en-US"/>
          </a:p>
        </p:txBody>
      </p:sp>
      <p:pic>
        <p:nvPicPr>
          <p:cNvPr id="17" name="object 17">
            <a:extLst>
              <a:ext uri="{4D9AF57C-DC56-4EBD-A61E-37CA091DFD14}">
                <a16:creationId xmlns:a16="http://schemas.microsoft.com/office/drawing/2010/main" id="{00535005-6ACE-418D-97BC-D5A6FF98AF55}"/>
              </a:ext>
            </a:extLst>
          </p:cNvPr>
          <p:cNvPicPr/>
          <p:nvPr/>
        </p:nvPicPr>
        <p:blipFill>
          <a:blip r:embed="rId2"/>
          <a:stretch>
            <a:fillRect/>
          </a:stretch>
        </p:blipFill>
        <p:spPr>
          <a:xfrm rot="0">
            <a:off x="10687050" y="6134100"/>
            <a:ext cx="247650" cy="247650"/>
          </a:xfrm>
          <a:prstGeom prst="rect">
            <a:avLst/>
          </a:prstGeom>
          <a:noFill/>
        </p:spPr>
      </p:pic>
      <p:grpSp>
        <p:nvGrpSpPr>
          <p:cNvPr id="18" name="object 18">
            <a:extLst>
              <a:ext uri="{8E190FCD-84A8-412E-999E-5AB4E6CF931D}">
                <a16:creationId xmlns:a16="http://schemas.microsoft.com/office/drawing/2010/main" id="{14F2A418-0B1A-41D9-A09F-085406AACB28}"/>
              </a:ext>
            </a:extLst>
          </p:cNvPr>
          <p:cNvGrpSpPr/>
          <p:nvPr/>
        </p:nvGrpSpPr>
        <p:grpSpPr>
          <a:xfrm rot="0">
            <a:off x="47625" y="3819523"/>
            <a:ext cx="4124325" cy="3009900"/>
            <a:chOff x="47625" y="3819523"/>
            <a:chExt cx="4124325" cy="3009900"/>
          </a:xfrm>
        </p:grpSpPr>
        <p:pic>
          <p:nvPicPr>
            <p:cNvPr id="19" name="object 19">
              <a:extLst>
                <a:ext uri="{E668A68B-DFAD-433F-84F0-CD5B9EF17834}">
                  <a16:creationId xmlns:a16="http://schemas.microsoft.com/office/drawing/2010/main" id="{27CCABF1-05F6-449F-A1EF-BD27D999D686}"/>
                </a:ext>
              </a:extLst>
            </p:cNvPr>
            <p:cNvPicPr/>
            <p:nvPr/>
          </p:nvPicPr>
          <p:blipFill>
            <a:blip r:embed="rId3"/>
            <a:stretch>
              <a:fillRect/>
            </a:stretch>
          </p:blipFill>
          <p:spPr>
            <a:xfrm rot="0">
              <a:off x="466725" y="6410325"/>
              <a:ext cx="3705225" cy="295275"/>
            </a:xfrm>
            <a:prstGeom prst="rect">
              <a:avLst/>
            </a:prstGeom>
            <a:noFill/>
          </p:spPr>
        </p:pic>
        <p:pic>
          <p:nvPicPr>
            <p:cNvPr id="20" name="object 20">
              <a:extLst>
                <a:ext uri="{DE05DE2C-748E-4F12-9EE6-48AE3AC99B1B}">
                  <a16:creationId xmlns:a16="http://schemas.microsoft.com/office/drawing/2010/main" id="{EDB3BCA0-2BA0-4D7A-8161-A867E2BB1089}"/>
                </a:ext>
              </a:extLst>
            </p:cNvPr>
            <p:cNvPicPr/>
            <p:nvPr/>
          </p:nvPicPr>
          <p:blipFill>
            <a:blip r:embed="rId4"/>
            <a:stretch>
              <a:fillRect/>
            </a:stretch>
          </p:blipFill>
          <p:spPr>
            <a:xfrm rot="0">
              <a:off x="47625" y="3819523"/>
              <a:ext cx="1733550" cy="3009898"/>
            </a:xfrm>
            <a:prstGeom prst="rect">
              <a:avLst/>
            </a:prstGeom>
            <a:noFill/>
          </p:spPr>
        </p:pic>
      </p:grpSp>
      <p:sp>
        <p:nvSpPr>
          <p:cNvPr id="21" name="object 21">
            <a:extLst>
              <a:ext uri="{35CFCBFB-12C0-4925-BF0D-BAF1AEAA9532}">
                <a16:creationId xmlns:a16="http://schemas.microsoft.com/office/drawing/2010/main" id="{D316D3EC-405C-4973-A074-B4502BA72D6E}"/>
              </a:ext>
            </a:extLst>
          </p:cNvPr>
          <p:cNvSpPr>
            <a:spLocks noGrp="true"/>
          </p:cNvSpPr>
          <p:nvPr>
            <p:ph type="title"/>
          </p:nvPr>
        </p:nvSpPr>
        <p:spPr>
          <a:xfrm rot="0">
            <a:off x="739775" y="445388"/>
            <a:ext cx="2357120" cy="1461135"/>
          </a:xfrm>
          <a:prstGeom prst="rect">
            <a:avLst/>
          </a:prstGeom>
        </p:spPr>
        <p:txBody>
          <a:bodyPr bIns="0" lIns="0" rIns="0" rtlCol="0" tIns="13335" vert="horz" wrap="square">
            <a:spAutoFit/>
          </a:bodyPr>
          <a:lstStyle/>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22" name="object 22">
            <a:extLst>
              <a:ext uri="{458FBD6D-BF6E-4EED-BD44-D2198E213E42}">
                <a16:creationId xmlns:a16="http://schemas.microsoft.com/office/drawing/2010/main" id="{89326332-0F50-42FD-B4EA-D33B2CE2319F}"/>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D9391EF9-9A7A-456F-ADDA-6CAB612C6426}" type="slidenum"/>
            <a:endParaRPr dirty="0" lang="en-US"/>
          </a:p>
        </p:txBody>
      </p:sp>
      <p:sp>
        <p:nvSpPr>
          <p:cNvPr id="23" name="TextBox 22">
            <a:extLst>
              <a:ext uri="{9E167947-AB1E-4238-96E3-5C95900BB870}">
                <a16:creationId xmlns:a16="http://schemas.microsoft.com/office/drawing/2010/main" id="{2E24DACB-BC3E-4225-AD2D-CA97FDD5526F}"/>
              </a:ext>
            </a:extLst>
          </p:cNvPr>
          <p:cNvSpPr txBox="1"/>
          <p:nvPr/>
        </p:nvSpPr>
        <p:spPr>
          <a:xfrm rot="0">
            <a:off x="2509807" y="1041533"/>
            <a:ext cx="5029200" cy="4282439"/>
          </a:xfrm>
          <a:prstGeom prst="rect">
            <a:avLst/>
          </a:prstGeom>
          <a:noFill/>
        </p:spPr>
        <p:txBody>
          <a:bodyPr rtlCol="0" wrap="square">
            <a:spAutoFit/>
          </a:bodyPr>
          <a:lstStyle/>
          <a:p>
            <a:pPr algn="l"/>
            <a:r>
              <a:rPr dirty="0" lang="en-US"/>
              <a:t/>
            </a:r>
          </a:p>
          <a:p>
            <a:pPr algn="l">
              <a:buFont typeface="+mj-lt"/>
              <a:buAutoNum type="arabicPeriod"/>
            </a:pPr>
            <a:r>
              <a:rPr b="0" dirty="0" i="0" lang="en-US" sz="2800">
                <a:solidFill>
                  <a:srgbClr val="0d0d0d"/>
                </a:solidFill>
                <a:latin typeface="Times New Roman"/>
              </a:rPr>
              <a:t>Problem Statement</a:t>
            </a:r>
          </a:p>
          <a:p>
            <a:pPr algn="l">
              <a:buFont typeface="+mj-lt"/>
              <a:buAutoNum type="arabicPeriod"/>
            </a:pPr>
            <a:r>
              <a:rPr b="0" dirty="0" i="0" lang="en-US" sz="2800">
                <a:solidFill>
                  <a:srgbClr val="0d0d0d"/>
                </a:solidFill>
                <a:latin typeface="Times New Roman"/>
              </a:rPr>
              <a:t>Project Overview</a:t>
            </a:r>
          </a:p>
          <a:p>
            <a:pPr algn="l">
              <a:buFont typeface="+mj-lt"/>
              <a:buAutoNum type="arabicPeriod"/>
            </a:pPr>
            <a:r>
              <a:rPr b="0" dirty="0" i="0" lang="en-US" sz="2800">
                <a:solidFill>
                  <a:srgbClr val="0d0d0d"/>
                </a:solidFill>
                <a:latin typeface="Times New Roman"/>
              </a:rPr>
              <a:t>End Users</a:t>
            </a:r>
          </a:p>
          <a:p>
            <a:pPr algn="l">
              <a:buFont typeface="+mj-lt"/>
              <a:buAutoNum type="arabicPeriod"/>
            </a:pPr>
            <a:r>
              <a:rPr b="0" dirty="0" i="0" lang="en-US" sz="2800">
                <a:solidFill>
                  <a:srgbClr val="0d0d0d"/>
                </a:solidFill>
                <a:latin typeface="Times New Roman"/>
              </a:rPr>
              <a:t>Our Solution and Proposition</a:t>
            </a:r>
          </a:p>
          <a:p>
            <a:pPr algn="l">
              <a:buFont typeface="+mj-lt"/>
              <a:buAutoNum type="arabicPeriod"/>
            </a:pPr>
            <a:r>
              <a:rPr dirty="0" lang="en-US" sz="2800">
                <a:solidFill>
                  <a:srgbClr val="0d0d0d"/>
                </a:solidFill>
                <a:latin typeface="Times New Roman"/>
              </a:rPr>
              <a:t>Dataset Description</a:t>
            </a:r>
          </a:p>
          <a:p>
            <a:pPr algn="l">
              <a:buFont typeface="+mj-lt"/>
              <a:buAutoNum type="arabicPeriod"/>
            </a:pPr>
            <a:r>
              <a:rPr b="0" dirty="0" i="0" lang="en-US" sz="2800">
                <a:solidFill>
                  <a:srgbClr val="0d0d0d"/>
                </a:solidFill>
                <a:latin typeface="Times New Roman"/>
              </a:rPr>
              <a:t>Modelling Approach</a:t>
            </a:r>
          </a:p>
          <a:p>
            <a:pPr algn="l">
              <a:buFont typeface="+mj-lt"/>
              <a:buAutoNum type="arabicPeriod"/>
            </a:pPr>
            <a:r>
              <a:rPr b="0" dirty="0" i="0" lang="en-US" sz="2800">
                <a:solidFill>
                  <a:srgbClr val="0d0d0d"/>
                </a:solidFill>
                <a:latin typeface="Times New Roman"/>
              </a:rPr>
              <a:t>Results and </a:t>
            </a:r>
            <a:r>
              <a:rPr dirty="0" lang="en-US" sz="2800">
                <a:solidFill>
                  <a:srgbClr val="0d0d0d"/>
                </a:solidFill>
                <a:latin typeface="Times New Roman"/>
              </a:rPr>
              <a:t>Discussion</a:t>
            </a:r>
          </a:p>
          <a:p>
            <a:pPr algn="l">
              <a:buFont typeface="+mj-lt"/>
              <a:buAutoNum type="arabicPeriod"/>
            </a:pPr>
            <a:r>
              <a:rPr b="0" dirty="0" i="0" lang="en-US" sz="2800">
                <a:solidFill>
                  <a:srgbClr val="0d0d0d"/>
                </a:solidFill>
                <a:latin typeface="Times New Roman"/>
              </a:rPr>
              <a:t>Conclusion</a:t>
            </a:r>
          </a:p>
          <a:p>
            <a:pPr/>
            <a:r>
              <a:rPr dirty="0" lang="en-IN" sz="2800">
                <a:latin typeface="Times New Roman"/>
              </a:rPr>
              <a:t/>
            </a:r>
            <a:endParaRPr dirty="0" lang="en-IN" sz="2800">
              <a:latin typeface="Times New Roman"/>
            </a:endParaRPr>
          </a:p>
        </p:txBody>
      </p:sp>
    </p:spTree>
    <p:extLst>
      <p:ext uri="{AB583C24-1369-4F01-95AD-2ED1D1B924A4}">
        <p14:creationId xmlns:p14="http://schemas.microsoft.com/office/powerpoint/2010/main" val="1725952802390"/>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grpSp>
        <p:nvGrpSpPr>
          <p:cNvPr id="2" name="object 2">
            <a:extLst>
              <a:ext uri="{2774F158-664D-4358-8F68-34E7543A4A1E}">
                <a16:creationId xmlns:a16="http://schemas.microsoft.com/office/drawing/2010/main" id="{F20F21C5-EBF1-40B2-8C6E-3711065989A4}"/>
              </a:ext>
            </a:extLst>
          </p:cNvPr>
          <p:cNvGrpSpPr/>
          <p:nvPr/>
        </p:nvGrpSpPr>
        <p:grpSpPr>
          <a:xfrm rot="0">
            <a:off x="7991474" y="2933700"/>
            <a:ext cx="2762250" cy="3257550"/>
            <a:chOff x="7991474" y="2933700"/>
            <a:chExt cx="2762250" cy="3257550"/>
          </a:xfrm>
        </p:grpSpPr>
        <p:sp>
          <p:nvSpPr>
            <p:cNvPr id="3" name="object 3">
              <a:extLst>
                <a:ext uri="{B0A8BD64-F612-4544-B8F5-2E267953C749}">
                  <a16:creationId xmlns:a16="http://schemas.microsoft.com/office/drawing/2010/main" id="{13F58183-AB27-4279-9099-5CAF568C4DAA}"/>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9B83907C-D163-4B4C-80DB-09DD1DA4EB30}">
                  <a16:creationId xmlns:a16="http://schemas.microsoft.com/office/drawing/2010/main" id="{896D1081-EEEE-4834-9893-97F7CA928B28}"/>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F6E49854-880B-4D90-8472-DAC0EC63FFCD}">
                  <a16:creationId xmlns:a16="http://schemas.microsoft.com/office/drawing/2010/main" id="{DC2FAA80-6F09-4EE5-A2A0-C579022D5726}"/>
                </a:ext>
              </a:extLst>
            </p:cNvPr>
            <p:cNvPicPr/>
            <p:nvPr/>
          </p:nvPicPr>
          <p:blipFill>
            <a:blip r:embed="rId2"/>
            <a:stretch>
              <a:fillRect/>
            </a:stretch>
          </p:blipFill>
          <p:spPr>
            <a:xfrm rot="0">
              <a:off x="7991474" y="2933700"/>
              <a:ext cx="2762250" cy="3257550"/>
            </a:xfrm>
            <a:prstGeom prst="rect">
              <a:avLst/>
            </a:prstGeom>
            <a:noFill/>
          </p:spPr>
        </p:pic>
      </p:grpSp>
      <p:sp>
        <p:nvSpPr>
          <p:cNvPr id="6" name="object 7">
            <a:extLst>
              <a:ext uri="{D1F0384B-DE16-44E4-B176-005136EDBA60}">
                <a16:creationId xmlns:a16="http://schemas.microsoft.com/office/drawing/2010/main" id="{FBC3A400-D09E-4401-A1BD-33A7D0CD4B11}"/>
              </a:ext>
            </a:extLst>
          </p:cNvPr>
          <p:cNvSpPr>
            <a:spLocks noGrp="true"/>
          </p:cNvSpPr>
          <p:nvPr>
            <p:ph type="title"/>
          </p:nvPr>
        </p:nvSpPr>
        <p:spPr>
          <a:xfrm rot="0">
            <a:off x="834072" y="575055"/>
            <a:ext cx="5636894" cy="1261110"/>
          </a:xfrm>
          <a:prstGeom prst="rect">
            <a:avLst/>
          </a:prstGeom>
        </p:spPr>
        <p:txBody>
          <a:bodyPr bIns="0" lIns="0" rIns="0" rtlCol="0" tIns="16510" vert="horz" wrap="square">
            <a:spAutoFit/>
          </a:bodyPr>
          <a:lstStyle/>
          <a:p>
            <a:pPr marL="12700">
              <a:lnSpc>
                <a:spcPct val="100000"/>
              </a:lnSpc>
              <a:spcBef>
                <a:spcPts val="130"/>
              </a:spcBef>
            </a:pPr>
            <a:r>
              <a:rPr dirty="0" lang="en-US" spc="-20" sz="4250"/>
              <a:t>P</a:t>
            </a:r>
            <a:r>
              <a:rPr dirty="0" lang="en-US" spc="15" sz="4250"/>
              <a:t>ROB</a:t>
            </a:r>
            <a:r>
              <a:rPr dirty="0" lang="en-US" spc="55" sz="4250"/>
              <a:t>L</a:t>
            </a:r>
            <a:r>
              <a:rPr dirty="0" lang="en-US" spc="-20" sz="4250"/>
              <a:t>E</a:t>
            </a:r>
            <a:r>
              <a:rPr dirty="0" lang="en-US" spc="20" sz="4250"/>
              <a:t>M</a:t>
            </a:r>
            <a:r>
              <a:rPr dirty="0" lang="en-US" spc="10" sz="4250"/>
              <a:t>S</a:t>
            </a:r>
            <a:r>
              <a:rPr dirty="0" lang="en-US" spc="-370" sz="4250"/>
              <a:t>T</a:t>
            </a:r>
            <a:r>
              <a:rPr dirty="0" lang="en-US" spc="-375" sz="4250"/>
              <a:t>A</a:t>
            </a:r>
            <a:r>
              <a:rPr dirty="0" lang="en-US" spc="15" sz="4250"/>
              <a:t>T</a:t>
            </a:r>
            <a:r>
              <a:rPr dirty="0" lang="en-US" spc="-10" sz="4250"/>
              <a:t>E</a:t>
            </a:r>
            <a:r>
              <a:rPr dirty="0" lang="en-US" spc="-20" sz="4250"/>
              <a:t>ME</a:t>
            </a:r>
            <a:r>
              <a:rPr dirty="0" lang="en-US" spc="10" sz="4250"/>
              <a:t>NT</a:t>
            </a:r>
            <a:endParaRPr dirty="0" lang="en-US" spc="10" sz="4250"/>
          </a:p>
        </p:txBody>
      </p:sp>
      <p:pic>
        <p:nvPicPr>
          <p:cNvPr id="7" name="object 8">
            <a:extLst>
              <a:ext uri="{EF49776C-EB17-441A-8346-28D7751527C6}">
                <a16:creationId xmlns:a16="http://schemas.microsoft.com/office/drawing/2010/main" id="{233CD1FF-D440-44D3-B9B8-07D2969E0916}"/>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5C8559AB-559E-434B-92D3-168B2C5EEDFD}">
                <a16:creationId xmlns:a16="http://schemas.microsoft.com/office/drawing/2010/main" id="{94021F2E-623A-47E9-B79C-C584534FD95E}"/>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7614A99D-7729-4A16-98B2-53BF9B90C277}" type="slidenum"/>
            <a:endParaRPr dirty="0" lang="en-US"/>
          </a:p>
        </p:txBody>
      </p:sp>
      <p:sp>
        <p:nvSpPr>
          <p:cNvPr id="9" name="TextBox 10">
            <a:extLst>
              <a:ext uri="{DFFC0B7D-0CCF-4B46-A4E3-0773F19E14E0}">
                <a16:creationId xmlns:a16="http://schemas.microsoft.com/office/drawing/2010/main" id="{73C46BE4-B288-4937-9B40-BA69C76B2B50}"/>
              </a:ext>
            </a:extLst>
          </p:cNvPr>
          <p:cNvSpPr txBox="1"/>
          <p:nvPr/>
        </p:nvSpPr>
        <p:spPr>
          <a:xfrm flipV="true" rot="0">
            <a:off x="762000" y="2200037"/>
            <a:ext cx="6934200" cy="1958340"/>
          </a:xfrm>
          <a:prstGeom prst="rect">
            <a:avLst/>
          </a:prstGeom>
          <a:noFill/>
        </p:spPr>
        <p:txBody>
          <a:bodyPr rot="10800000" rtlCol="0" wrap="square">
            <a:spAutoFit/>
          </a:bodyPr>
          <a:lstStyle/>
          <a:p>
            <a:pPr/>
            <a:r>
              <a:rPr dirty="0" lang="en-US"/>
              <a:t/>
            </a:r>
          </a:p>
          <a:p>
            <a:pPr/>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extLst>
      <p:ext uri="{5AECE54A-1D10-4413-AD47-98DE273598D0}">
        <p14:creationId xmlns:p14="http://schemas.microsoft.com/office/powerpoint/2010/main" val="1725952802393"/>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grpSp>
        <p:nvGrpSpPr>
          <p:cNvPr id="2" name="object 2">
            <a:extLst>
              <a:ext uri="{F362DBBA-0487-4917-ACC2-3B271C0F4BE6}">
                <a16:creationId xmlns:a16="http://schemas.microsoft.com/office/drawing/2010/main" id="{553358CE-691B-4030-9F87-CA4E49B2D43F}"/>
              </a:ext>
            </a:extLst>
          </p:cNvPr>
          <p:cNvGrpSpPr/>
          <p:nvPr/>
        </p:nvGrpSpPr>
        <p:grpSpPr>
          <a:xfrm rot="0">
            <a:off x="8658225" y="2647950"/>
            <a:ext cx="3533775" cy="3810000"/>
            <a:chOff x="8658225" y="2647950"/>
            <a:chExt cx="3533775" cy="3810000"/>
          </a:xfrm>
        </p:grpSpPr>
        <p:sp>
          <p:nvSpPr>
            <p:cNvPr id="3" name="object 3">
              <a:extLst>
                <a:ext uri="{F71BB562-4603-4E7D-958C-7351E32DF821}">
                  <a16:creationId xmlns:a16="http://schemas.microsoft.com/office/drawing/2010/main" id="{132886D3-D892-465E-A089-2CDBAB0D58BC}"/>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47E4E04A-BCD6-4560-BF33-4F036F3C6257}">
                  <a16:creationId xmlns:a16="http://schemas.microsoft.com/office/drawing/2010/main" id="{2526CCC4-E254-4777-9CC8-9AA6955E784C}"/>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FE8DD617-D970-4B46-A3F3-93657067E8C3}">
                  <a16:creationId xmlns:a16="http://schemas.microsoft.com/office/drawing/2010/main" id="{43D3D6EA-4C39-4F15-B65A-FEAAA09DD081}"/>
                </a:ext>
              </a:extLst>
            </p:cNvPr>
            <p:cNvPicPr/>
            <p:nvPr/>
          </p:nvPicPr>
          <p:blipFill>
            <a:blip r:embed="rId2"/>
            <a:stretch>
              <a:fillRect/>
            </a:stretch>
          </p:blipFill>
          <p:spPr>
            <a:xfrm rot="0">
              <a:off x="8658225" y="2647950"/>
              <a:ext cx="3533775" cy="3810000"/>
            </a:xfrm>
            <a:prstGeom prst="rect">
              <a:avLst/>
            </a:prstGeom>
            <a:noFill/>
          </p:spPr>
        </p:pic>
      </p:grpSp>
      <p:sp>
        <p:nvSpPr>
          <p:cNvPr id="6" name="object 7">
            <a:extLst>
              <a:ext uri="{E201FF69-E8B9-414C-82F0-AE2A13A86743}">
                <a16:creationId xmlns:a16="http://schemas.microsoft.com/office/drawing/2010/main" id="{F77DC78A-50B9-4CC7-A948-97169B0EE9BF}"/>
              </a:ext>
            </a:extLst>
          </p:cNvPr>
          <p:cNvSpPr>
            <a:spLocks noGrp="true"/>
          </p:cNvSpPr>
          <p:nvPr>
            <p:ph type="title"/>
          </p:nvPr>
        </p:nvSpPr>
        <p:spPr>
          <a:xfrm rot="0">
            <a:off x="739775" y="829627"/>
            <a:ext cx="5263514"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20" sz="4250"/>
              <a:t>OVERVIEW</a:t>
            </a:r>
            <a:endParaRPr dirty="0" lang="en-US" spc="-20" sz="4250"/>
          </a:p>
        </p:txBody>
      </p:sp>
      <p:pic>
        <p:nvPicPr>
          <p:cNvPr id="7" name="object 8">
            <a:extLst>
              <a:ext uri="{416727C0-BD91-4764-A186-C6229529BA17}">
                <a16:creationId xmlns:a16="http://schemas.microsoft.com/office/drawing/2010/main" id="{E737DB3A-0E67-4DA6-BDF6-FCC2E158AC34}"/>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AAC1F212-FC0E-4A5F-8BFE-6B188F984F29}">
                <a16:creationId xmlns:a16="http://schemas.microsoft.com/office/drawing/2010/main" id="{F4611898-BEB8-474D-8F00-2D07BC00F9F4}"/>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487CBC3C-857B-4789-828F-CFC275257D07}" type="slidenum"/>
            <a:endParaRPr dirty="0" lang="en-US"/>
          </a:p>
        </p:txBody>
      </p:sp>
      <p:sp>
        <p:nvSpPr>
          <p:cNvPr id="9" name="TextBox 13">
            <a:extLst>
              <a:ext uri="{CD799A6A-ACBD-4227-BEB6-ADF20EA7E560}">
                <a16:creationId xmlns:a16="http://schemas.microsoft.com/office/drawing/2010/main" id="{CB369FA6-19F0-40D4-A16C-A5DF2CFADFDF}"/>
              </a:ext>
            </a:extLst>
          </p:cNvPr>
          <p:cNvSpPr txBox="1"/>
          <p:nvPr/>
        </p:nvSpPr>
        <p:spPr>
          <a:xfrm rot="0">
            <a:off x="739775" y="1676400"/>
            <a:ext cx="8023224" cy="3291839"/>
          </a:xfrm>
          <a:prstGeom prst="rect">
            <a:avLst/>
          </a:prstGeom>
          <a:noFill/>
        </p:spPr>
        <p:txBody>
          <a:bodyPr rtlCol="0" wrap="square">
            <a:spAutoFit/>
          </a:bodyPr>
          <a:lstStyle/>
          <a:p>
            <a:pPr/>
            <a:r>
              <a:rPr dirty="0" lang="en-US"/>
              <a:t>:</a:t>
            </a:r>
          </a:p>
          <a:p>
            <a:pPr/>
            <a:r>
              <a:rPr dirty="0" lang="en-US"/>
              <a:t/>
            </a:r>
          </a:p>
          <a:p>
            <a:pPr/>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extLst>
      <p:ext uri="{840982C8-D60D-4D22-AEB1-29E295942A71}">
        <p14:creationId xmlns:p14="http://schemas.microsoft.com/office/powerpoint/2010/main" val="1725952802395"/>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object 2">
            <a:extLst>
              <a:ext uri="{14CA6008-28CE-4D7F-99CF-AD31AF07C9D1}">
                <a16:creationId xmlns:a16="http://schemas.microsoft.com/office/drawing/2010/main" id="{8F9C3176-5D09-4390-B509-320CD411E5B6}"/>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658B5669-7335-47A6-8A4D-1F018DC04B55}">
                <a16:creationId xmlns:a16="http://schemas.microsoft.com/office/drawing/2010/main" id="{FF158AEE-D319-40E7-94F1-4FBB5EE963AB}"/>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4" name="object 5">
            <a:extLst>
              <a:ext uri="{42007A4E-646C-42C5-B16D-E5C40D5B44F5}">
                <a16:creationId xmlns:a16="http://schemas.microsoft.com/office/drawing/2010/main" id="{F5EBC043-5125-4F2C-8808-15477898110F}"/>
              </a:ext>
            </a:extLst>
          </p:cNvPr>
          <p:cNvSpPr>
            <a:spLocks noGrp="true"/>
          </p:cNvSpPr>
          <p:nvPr>
            <p:ph type="title"/>
          </p:nvPr>
        </p:nvSpPr>
        <p:spPr>
          <a:xfrm rot="0">
            <a:off x="699452" y="891793"/>
            <a:ext cx="5014595" cy="499110"/>
          </a:xfrm>
          <a:prstGeom prst="rect">
            <a:avLst/>
          </a:prstGeom>
        </p:spPr>
        <p:txBody>
          <a:bodyPr bIns="0" lIns="0" rIns="0" rtlCol="0" tIns="16510" vert="horz" wrap="square">
            <a:spAutoFit/>
          </a:bodyPr>
          <a:lstStyle/>
          <a:p>
            <a:pPr marL="12700">
              <a:lnSpc>
                <a:spcPct val="100000"/>
              </a:lnSpc>
              <a:spcBef>
                <a:spcPts val="130"/>
              </a:spcBef>
            </a:pPr>
            <a:r>
              <a:rPr dirty="0" lang="en-US" spc="25" sz="3200"/>
              <a:t>W</a:t>
            </a:r>
            <a:r>
              <a:rPr dirty="0" lang="en-US" spc="-20" sz="3200"/>
              <a:t>H</a:t>
            </a:r>
            <a:r>
              <a:rPr dirty="0" lang="en-US" spc="20" sz="3200"/>
              <a:t>O</a:t>
            </a:r>
            <a:r>
              <a:rPr dirty="0" lang="en-US" spc="-235" sz="3200"/>
              <a:t> </a:t>
            </a:r>
            <a:r>
              <a:rPr dirty="0" lang="en-US" spc="-10" sz="3200"/>
              <a:t>AR</a:t>
            </a:r>
            <a:r>
              <a:rPr dirty="0" lang="en-US" spc="15" sz="3200"/>
              <a:t>E</a:t>
            </a:r>
            <a:r>
              <a:rPr dirty="0" lang="en-US" spc="-35" sz="3200"/>
              <a:t> </a:t>
            </a:r>
            <a:r>
              <a:rPr dirty="0" lang="en-US" spc="-10" sz="3200"/>
              <a:t>T</a:t>
            </a:r>
            <a:r>
              <a:rPr dirty="0" lang="en-US" spc="-15" sz="3200"/>
              <a:t>H</a:t>
            </a:r>
            <a:r>
              <a:rPr dirty="0" lang="en-US" spc="15" sz="3200"/>
              <a:t>E</a:t>
            </a:r>
            <a:r>
              <a:rPr dirty="0" lang="en-US" spc="-35" sz="3200"/>
              <a:t> </a:t>
            </a:r>
            <a:r>
              <a:rPr dirty="0" lang="en-US" spc="-20" sz="3200"/>
              <a:t>E</a:t>
            </a:r>
            <a:r>
              <a:rPr dirty="0" lang="en-US" spc="30" sz="3200"/>
              <a:t>N</a:t>
            </a:r>
            <a:r>
              <a:rPr dirty="0" lang="en-US" spc="15" sz="3200"/>
              <a:t>D</a:t>
            </a:r>
            <a:r>
              <a:rPr dirty="0" lang="en-US" spc="-45" sz="3200"/>
              <a:t> </a:t>
            </a:r>
            <a:r>
              <a:rPr dirty="0" lang="en-US" sz="3200"/>
              <a:t>U</a:t>
            </a:r>
            <a:r>
              <a:rPr dirty="0" lang="en-US" spc="10" sz="3200"/>
              <a:t>S</a:t>
            </a:r>
            <a:r>
              <a:rPr dirty="0" lang="en-US" spc="-25" sz="3200"/>
              <a:t>E</a:t>
            </a:r>
            <a:r>
              <a:rPr dirty="0" lang="en-US" spc="-10" sz="3200"/>
              <a:t>R</a:t>
            </a:r>
            <a:r>
              <a:rPr dirty="0" lang="en-US" spc="5" sz="3200"/>
              <a:t>S?</a:t>
            </a:r>
            <a:endParaRPr dirty="0" lang="en-US" spc="5" sz="3200"/>
          </a:p>
        </p:txBody>
      </p:sp>
      <p:pic>
        <p:nvPicPr>
          <p:cNvPr id="5" name="object 6">
            <a:extLst>
              <a:ext uri="{064EE61D-432F-4EE8-B345-6584D8C1B3F2}">
                <a16:creationId xmlns:a16="http://schemas.microsoft.com/office/drawing/2010/main" id="{0C3EA39E-67EE-4478-8F2B-2194097C0510}"/>
              </a:ext>
            </a:extLst>
          </p:cNvPr>
          <p:cNvPicPr/>
          <p:nvPr/>
        </p:nvPicPr>
        <p:blipFill>
          <a:blip r:embed="rId2"/>
          <a:stretch>
            <a:fillRect/>
          </a:stretch>
        </p:blipFill>
        <p:spPr>
          <a:xfrm rot="0">
            <a:off x="723900" y="6172200"/>
            <a:ext cx="2181225" cy="485775"/>
          </a:xfrm>
          <a:prstGeom prst="rect">
            <a:avLst/>
          </a:prstGeom>
          <a:noFill/>
        </p:spPr>
      </p:pic>
      <p:sp>
        <p:nvSpPr>
          <p:cNvPr id="6" name="object 8">
            <a:extLst>
              <a:ext uri="{1E0DC578-173B-4322-A804-D23BBD14CA8C}">
                <a16:creationId xmlns:a16="http://schemas.microsoft.com/office/drawing/2010/main" id="{FE53F873-8318-4A21-8957-4B7A176734B2}"/>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A28A2D6B-5C1F-4265-B4D6-D9554C823451}" type="slidenum"/>
            <a:endParaRPr dirty="0" lang="en-US"/>
          </a:p>
        </p:txBody>
      </p:sp>
      <p:sp>
        <p:nvSpPr>
          <p:cNvPr id="7" name="TextBox 8">
            <a:extLst>
              <a:ext uri="{8C722F2B-8BAB-4340-9A7A-29D41BEF5625}">
                <a16:creationId xmlns:a16="http://schemas.microsoft.com/office/drawing/2010/main" id="{D2C85DB1-8D3B-4D01-8FF5-6FC723D90710}"/>
              </a:ext>
            </a:extLst>
          </p:cNvPr>
          <p:cNvSpPr txBox="1"/>
          <p:nvPr/>
        </p:nvSpPr>
        <p:spPr>
          <a:xfrm rot="0">
            <a:off x="699452" y="2436135"/>
            <a:ext cx="8278496" cy="1333500"/>
          </a:xfrm>
          <a:prstGeom prst="rect">
            <a:avLst/>
          </a:prstGeom>
          <a:noFill/>
        </p:spPr>
        <p:txBody>
          <a:bodyPr rtlCol="0" wrap="square">
            <a:spAutoFit/>
          </a:bodyPr>
          <a:lstStyle/>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extLst>
      <p:ext uri="{49C8717A-4672-4178-9D86-B105C1481126}">
        <p14:creationId xmlns:p14="http://schemas.microsoft.com/office/powerpoint/2010/main" val="1725952802396"/>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pic>
        <p:nvPicPr>
          <p:cNvPr id="2" name="object 2">
            <a:extLst>
              <a:ext uri="{6526972F-E3CA-44C0-AC92-0DCE9D0A635C}">
                <a16:creationId xmlns:a16="http://schemas.microsoft.com/office/drawing/2010/main" id="{9A634A4E-F1B1-4BAF-8F56-A6BEA82FB109}"/>
              </a:ext>
            </a:extLst>
          </p:cNvPr>
          <p:cNvPicPr/>
          <p:nvPr/>
        </p:nvPicPr>
        <p:blipFill>
          <a:blip r:embed="rId2"/>
          <a:stretch>
            <a:fillRect/>
          </a:stretch>
        </p:blipFill>
        <p:spPr>
          <a:xfrm rot="0">
            <a:off x="0" y="1476375"/>
            <a:ext cx="2695573" cy="3248025"/>
          </a:xfrm>
          <a:prstGeom prst="rect">
            <a:avLst/>
          </a:prstGeom>
          <a:noFill/>
        </p:spPr>
      </p:pic>
      <p:sp>
        <p:nvSpPr>
          <p:cNvPr id="3" name="object 6">
            <a:extLst>
              <a:ext uri="{F9883A73-D44D-4284-9613-C1B4BD36CC9A}">
                <a16:creationId xmlns:a16="http://schemas.microsoft.com/office/drawing/2010/main" id="{CE357864-DE68-4B50-BE85-79252761A21B}"/>
              </a:ext>
            </a:extLst>
          </p:cNvPr>
          <p:cNvSpPr>
            <a:spLocks noGrp="true"/>
          </p:cNvSpPr>
          <p:nvPr>
            <p:ph type="title"/>
          </p:nvPr>
        </p:nvSpPr>
        <p:spPr>
          <a:xfrm rot="0">
            <a:off x="533400" y="901065"/>
            <a:ext cx="9763125" cy="546735"/>
          </a:xfrm>
          <a:prstGeom prst="rect">
            <a:avLst/>
          </a:prstGeom>
        </p:spPr>
        <p:txBody>
          <a:bodyPr bIns="0" lIns="0" rIns="0" rtlCol="0" tIns="13335" vert="horz" wrap="square">
            <a:spAutoFit/>
          </a:bodyPr>
          <a:lstStyle/>
          <a:p>
            <a:pPr marL="12700">
              <a:lnSpc>
                <a:spcPct val="100000"/>
              </a:lnSpc>
              <a:spcBef>
                <a:spcPts val="105"/>
              </a:spcBef>
            </a:pPr>
            <a:r>
              <a:rPr dirty="0" lang="en-US" spc="10" sz="3600"/>
              <a:t>O</a:t>
            </a:r>
            <a:r>
              <a:rPr dirty="0" lang="en-US" spc="25" sz="3600"/>
              <a:t>U</a:t>
            </a:r>
            <a:r>
              <a:rPr dirty="0" lang="en-US" sz="3600"/>
              <a:t>R</a:t>
            </a:r>
            <a:r>
              <a:rPr dirty="0" lang="en-US" spc="5" sz="3600"/>
              <a:t> </a:t>
            </a:r>
            <a:r>
              <a:rPr dirty="0" lang="en-US" spc="25" sz="3600"/>
              <a:t>S</a:t>
            </a:r>
            <a:r>
              <a:rPr dirty="0" lang="en-US" spc="10" sz="3600"/>
              <a:t>O</a:t>
            </a:r>
            <a:r>
              <a:rPr dirty="0" lang="en-US" spc="25" sz="3600"/>
              <a:t>LU</a:t>
            </a:r>
            <a:r>
              <a:rPr dirty="0" lang="en-US" spc="-35" sz="3600"/>
              <a:t>T</a:t>
            </a:r>
            <a:r>
              <a:rPr dirty="0" lang="en-US" spc="-30" sz="3600"/>
              <a:t>I</a:t>
            </a:r>
            <a:r>
              <a:rPr dirty="0" lang="en-US" spc="10" sz="3600"/>
              <a:t>O</a:t>
            </a:r>
            <a:r>
              <a:rPr dirty="0" lang="en-US" sz="3600"/>
              <a:t>N</a:t>
            </a:r>
            <a:r>
              <a:rPr dirty="0" lang="en-US" spc="-345" sz="3600"/>
              <a:t> </a:t>
            </a:r>
            <a:r>
              <a:rPr dirty="0" lang="en-US" spc="-35" sz="3600"/>
              <a:t>A</a:t>
            </a:r>
            <a:r>
              <a:rPr dirty="0" lang="en-US" spc="-5" sz="3600"/>
              <a:t>N</a:t>
            </a:r>
            <a:r>
              <a:rPr dirty="0" lang="en-US" sz="3600"/>
              <a:t>D</a:t>
            </a:r>
            <a:r>
              <a:rPr dirty="0" lang="en-US" spc="35" sz="3600"/>
              <a:t> </a:t>
            </a:r>
            <a:r>
              <a:rPr dirty="0" lang="en-US" spc="-30" sz="3600"/>
              <a:t>I</a:t>
            </a:r>
            <a:r>
              <a:rPr dirty="0" lang="en-US" spc="-35" sz="3600"/>
              <a:t>T</a:t>
            </a:r>
            <a:r>
              <a:rPr dirty="0" lang="en-US" sz="3600"/>
              <a:t>S</a:t>
            </a:r>
            <a:r>
              <a:rPr dirty="0" lang="en-US" spc="60" sz="3600"/>
              <a:t> </a:t>
            </a:r>
            <a:r>
              <a:rPr dirty="0" lang="en-US" spc="-295" sz="3600"/>
              <a:t>V</a:t>
            </a:r>
            <a:r>
              <a:rPr dirty="0" lang="en-US" spc="-35" sz="3600"/>
              <a:t>A</a:t>
            </a:r>
            <a:r>
              <a:rPr dirty="0" lang="en-US" spc="25" sz="3600"/>
              <a:t>LU</a:t>
            </a:r>
            <a:r>
              <a:rPr dirty="0" lang="en-US" sz="3600"/>
              <a:t>E</a:t>
            </a:r>
            <a:r>
              <a:rPr dirty="0" lang="en-US" spc="-65" sz="3600"/>
              <a:t> </a:t>
            </a:r>
            <a:r>
              <a:rPr dirty="0" lang="en-US" spc="-15" sz="3600"/>
              <a:t>P</a:t>
            </a:r>
            <a:r>
              <a:rPr dirty="0" lang="en-US" spc="-30" sz="3600"/>
              <a:t>R</a:t>
            </a:r>
            <a:r>
              <a:rPr dirty="0" lang="en-US" spc="10" sz="3600"/>
              <a:t>O</a:t>
            </a:r>
            <a:r>
              <a:rPr dirty="0" lang="en-US" spc="-15" sz="3600"/>
              <a:t>P</a:t>
            </a:r>
            <a:r>
              <a:rPr dirty="0" lang="en-US" spc="10" sz="3600"/>
              <a:t>O</a:t>
            </a:r>
            <a:r>
              <a:rPr dirty="0" lang="en-US" spc="25" sz="3600"/>
              <a:t>S</a:t>
            </a:r>
            <a:r>
              <a:rPr dirty="0" lang="en-US" spc="-30" sz="3600"/>
              <a:t>I</a:t>
            </a:r>
            <a:r>
              <a:rPr dirty="0" lang="en-US" spc="-35" sz="3600"/>
              <a:t>T</a:t>
            </a:r>
            <a:r>
              <a:rPr dirty="0" lang="en-US" spc="-30" sz="3600"/>
              <a:t>I</a:t>
            </a:r>
            <a:r>
              <a:rPr dirty="0" lang="en-US" spc="10" sz="3600"/>
              <a:t>O</a:t>
            </a:r>
            <a:r>
              <a:rPr dirty="0" lang="en-US" sz="3600"/>
              <a:t>N</a:t>
            </a:r>
            <a:endParaRPr dirty="0" lang="en-US" sz="3600"/>
          </a:p>
        </p:txBody>
      </p:sp>
      <p:pic>
        <p:nvPicPr>
          <p:cNvPr id="4" name="object 7">
            <a:extLst>
              <a:ext uri="{E11BD151-1CE5-48BB-8115-DCD47B13109E}">
                <a16:creationId xmlns:a16="http://schemas.microsoft.com/office/drawing/2010/main" id="{FC5F1DE7-55F0-43BC-83C5-BD4E47C03728}"/>
              </a:ext>
            </a:extLst>
          </p:cNvPr>
          <p:cNvPicPr/>
          <p:nvPr/>
        </p:nvPicPr>
        <p:blipFill>
          <a:blip r:embed="rId3"/>
          <a:stretch>
            <a:fillRect/>
          </a:stretch>
        </p:blipFill>
        <p:spPr>
          <a:xfrm rot="0">
            <a:off x="676275" y="6467474"/>
            <a:ext cx="2143125" cy="200025"/>
          </a:xfrm>
          <a:prstGeom prst="rect">
            <a:avLst/>
          </a:prstGeom>
          <a:noFill/>
        </p:spPr>
      </p:pic>
      <p:sp>
        <p:nvSpPr>
          <p:cNvPr id="5" name="object 9">
            <a:extLst>
              <a:ext uri="{0DED7D46-82E2-4AAD-B606-49AB00FF14B1}">
                <a16:creationId xmlns:a16="http://schemas.microsoft.com/office/drawing/2010/main" id="{7D54D35E-CEE8-4D74-9700-D3C734016FAB}"/>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C70AD45E-B282-4660-A21E-979202222FD0}" type="slidenum"/>
            <a:endParaRPr dirty="0" lang="en-US"/>
          </a:p>
        </p:txBody>
      </p:sp>
      <p:sp>
        <p:nvSpPr>
          <p:cNvPr id="6" name="TextBox 9">
            <a:extLst>
              <a:ext uri="{3E11DE9D-7D3F-48C3-8CB3-28A1321B1A43}">
                <a16:creationId xmlns:a16="http://schemas.microsoft.com/office/drawing/2010/main" id="{392F201F-BBE6-491B-A2DE-7190408B2112}"/>
              </a:ext>
            </a:extLst>
          </p:cNvPr>
          <p:cNvSpPr txBox="1"/>
          <p:nvPr/>
        </p:nvSpPr>
        <p:spPr>
          <a:xfrm rot="0">
            <a:off x="3124200" y="1600200"/>
            <a:ext cx="6934198" cy="2225041"/>
          </a:xfrm>
          <a:prstGeom prst="rect">
            <a:avLst/>
          </a:prstGeom>
          <a:noFill/>
        </p:spPr>
        <p:txBody>
          <a:bodyPr rtlCol="0" wrap="square">
            <a:spAutoFit/>
          </a:bodyPr>
          <a:lstStyle/>
          <a:p>
            <a:pPr/>
            <a:r>
              <a:rPr dirty="0" lang="en-US"/>
              <a:t/>
            </a:r>
          </a:p>
          <a:p>
            <a:pPr/>
            <a:r>
              <a:rPr dirty="0" lang="en-US"/>
              <a:t/>
            </a:r>
          </a:p>
          <a:p>
            <a:pPr/>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extLst>
      <p:ext uri="{707A6FB9-8B66-4165-83CE-845DA4C44F3F}">
        <p14:creationId xmlns:p14="http://schemas.microsoft.com/office/powerpoint/2010/main" val="1725952802398"/>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1">
            <a:extLst>
              <a:ext uri="{6296BAF7-2748-4432-B6B9-C2283C572334}">
                <a16:creationId xmlns:a16="http://schemas.microsoft.com/office/drawing/2010/main" id="{5B5FEED0-0B7D-4E1C-8952-244E2D5590FD}"/>
              </a:ext>
            </a:extLst>
          </p:cNvPr>
          <p:cNvSpPr>
            <a:spLocks noGrp="true"/>
          </p:cNvSpPr>
          <p:nvPr>
            <p:ph type="title"/>
          </p:nvPr>
        </p:nvSpPr>
        <p:spPr>
          <a:xfrm rot="0">
            <a:off x="755331" y="385444"/>
            <a:ext cx="10681334" cy="2971800"/>
          </a:xfrm>
        </p:spPr>
        <p:txBody>
          <a:bodyPr rtlCol="0"/>
          <a:lstStyle/>
          <a:p>
            <a:pPr/>
            <a:r>
              <a:rPr dirty="0" lang="en-US"/>
              <a:t>Dataset Description</a:t>
            </a:r>
            <a:br>
              <a:rPr dirty="0" lang="en-US"/>
            </a:br>
            <a:br>
              <a:rPr dirty="0" lang="en-US"/>
            </a:br>
            <a:r>
              <a:rPr dirty="0" lang="en-IN" sz="2000"/>
              <a:t>EMPLOYEE DATASET: KAGGLE</a:t>
            </a:r>
            <a:br>
              <a:rPr dirty="0" lang="en-IN" sz="2000"/>
            </a:br>
            <a:r>
              <a:rPr dirty="0" lang="en-IN" sz="2000"/>
              <a:t>FEATURES: 26</a:t>
            </a:r>
            <a:br>
              <a:rPr dirty="0" lang="en-IN" sz="2000"/>
            </a:br>
            <a:r>
              <a:rPr dirty="0" lang="en-IN" sz="2000"/>
              <a:t>FEATURES TAKEN: 8</a:t>
            </a:r>
            <a:br>
              <a:rPr dirty="0" lang="en-IN" sz="2000"/>
            </a:br>
            <a:r>
              <a:rPr dirty="0" lang="en-IN" sz="2000"/>
              <a:t>FIELD NAMES: BUSINESS UNIT, FIRST NAME, GENDER CODE AND PERFORMANCE SCORE</a:t>
            </a:r>
            <a:br>
              <a:rPr b="0" dirty="0" lang="en-IN" sz="2000">
                <a:latin typeface="Trebuchet MS"/>
              </a:rPr>
            </a:br>
            <a:endParaRPr b="0" dirty="0" lang="en-IN" sz="2000">
              <a:latin typeface="Trebuchet MS"/>
            </a:endParaRPr>
          </a:p>
        </p:txBody>
      </p:sp>
    </p:spTree>
    <p:extLst>
      <p:ext uri="{2AC90D03-5235-4641-B249-B22B4DDE6680}">
        <p14:creationId xmlns:p14="http://schemas.microsoft.com/office/powerpoint/2010/main" val="1725952802400"/>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object 2">
            <a:extLst>
              <a:ext uri="{2440C617-9C9D-42BA-AB62-A7ED0AD212E9}">
                <a16:creationId xmlns:a16="http://schemas.microsoft.com/office/drawing/2010/main" id="{E6AF6485-CB12-4B44-9304-C89CDF47CD48}"/>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5">
            <a:extLst>
              <a:ext uri="{340543C0-F650-426E-98A6-5FB480FD3997}">
                <a16:creationId xmlns:a16="http://schemas.microsoft.com/office/drawing/2010/main" id="{FC847E06-9C77-4321-AAC9-82F7DA938227}"/>
              </a:ext>
            </a:extLst>
          </p:cNvPr>
          <p:cNvSpPr/>
          <p:nvPr/>
        </p:nvSpPr>
        <p:spPr>
          <a:xfrm flipH="true" rot="0">
            <a:off x="2533650" y="1891261"/>
            <a:ext cx="7162800" cy="3833814"/>
          </a:xfrm>
          <a:custGeom>
            <a:avLst/>
            <a:gdLst/>
            <a:ahLst/>
            <a:cxnLst/>
            <a:rect b="b" l="0" r="r" t="0"/>
            <a:pathLst>
              <a:path h="180975" w="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lstStyle/>
          <a:p>
            <a:pPr/>
            <a:r>
              <a:rPr b="1" dirty="0" lang="en-US" sz="1800">
                <a:latin typeface="+mn-lt"/>
              </a:rPr>
              <a:t>Aggregation</a:t>
            </a:r>
            <a:r>
              <a:rPr dirty="0" lang="en-US" sz="1800"/>
              <a:t>: Our Excel sheet compiles comprehensive employee performance data, segmented by key metrics such as productivity, efficiency, and goal achievement.</a:t>
            </a:r>
          </a:p>
          <a:p>
            <a:pPr/>
            <a:r>
              <a:rPr dirty="0" lang="en-US" sz="1800"/>
              <a:t>  </a:t>
            </a:r>
          </a:p>
          <a:p>
            <a:pPr/>
            <a:r>
              <a:rPr dirty="0" lang="en-US" sz="1800"/>
              <a:t> </a:t>
            </a:r>
            <a:r>
              <a:rPr b="1" dirty="0" lang="en-US" sz="1800">
                <a:latin typeface="+mn-lt"/>
              </a:rPr>
              <a:t>Dynamic Dashboards</a:t>
            </a:r>
            <a:r>
              <a:rPr dirty="0" lang="en-US" sz="1800"/>
              <a:t>: The sheet includes interactive dashboards with real-time filtering options, allowing quick comparisons and insights into individual and team performance trends.</a:t>
            </a:r>
            <a:endParaRPr dirty="0" lang="en-US" sz="1800"/>
          </a:p>
        </p:txBody>
      </p:sp>
      <p:pic>
        <p:nvPicPr>
          <p:cNvPr id="4" name="object 6">
            <a:extLst>
              <a:ext uri="{AEB1F44C-7FAB-49A9-A20D-4732B80FF91D}">
                <a16:creationId xmlns:a16="http://schemas.microsoft.com/office/drawing/2010/main" id="{9FC81AE0-74AB-4FE8-90F8-F601855F1E2D}"/>
              </a:ext>
            </a:extLst>
          </p:cNvPr>
          <p:cNvPicPr/>
          <p:nvPr/>
        </p:nvPicPr>
        <p:blipFill>
          <a:blip r:embed="rId2"/>
          <a:stretch>
            <a:fillRect/>
          </a:stretch>
        </p:blipFill>
        <p:spPr>
          <a:xfrm rot="0">
            <a:off x="66675" y="3597351"/>
            <a:ext cx="2466975" cy="3203497"/>
          </a:xfrm>
          <a:prstGeom prst="rect">
            <a:avLst/>
          </a:prstGeom>
          <a:noFill/>
        </p:spPr>
      </p:pic>
      <p:sp>
        <p:nvSpPr>
          <p:cNvPr id="5" name="object 7">
            <a:extLst>
              <a:ext uri="{E9FD352B-EA35-40EF-B2E8-A2F61A729446}">
                <a16:creationId xmlns:a16="http://schemas.microsoft.com/office/drawing/2010/main" id="{1A1E30A5-817E-43AE-AF2A-07B3DEFDBEEA}"/>
              </a:ext>
            </a:extLst>
          </p:cNvPr>
          <p:cNvSpPr>
            <a:spLocks noGrp="true"/>
          </p:cNvSpPr>
          <p:nvPr>
            <p:ph type="title"/>
          </p:nvPr>
        </p:nvSpPr>
        <p:spPr>
          <a:xfrm rot="0">
            <a:off x="755331" y="385444"/>
            <a:ext cx="10681334" cy="758190"/>
          </a:xfrm>
        </p:spPr>
        <p:txBody>
          <a:bodyPr bIns="0" lIns="0" rIns="0" rtlCol="0" tIns="16510" vert="horz" wrap="square">
            <a:spAutoFit/>
          </a:bodyPr>
          <a:lstStyle/>
          <a:p>
            <a:pPr/>
            <a:r>
              <a:rPr dirty="0" lang="en-US"/>
              <a:t>THE "WOW" IN OUR SOLUTION</a:t>
            </a:r>
            <a:endParaRPr dirty="0" lang="en-US"/>
          </a:p>
        </p:txBody>
      </p:sp>
      <p:sp>
        <p:nvSpPr>
          <p:cNvPr id="6" name="object 8">
            <a:extLst>
              <a:ext uri="{042D7B39-D903-4EA8-B5FA-8289A7AAC053}">
                <a16:creationId xmlns:a16="http://schemas.microsoft.com/office/drawing/2010/main" id="{A6DFFCEE-621C-4A75-AA10-8808A95BC27E}"/>
              </a:ext>
            </a:extLst>
          </p:cNvPr>
          <p:cNvSpPr txBox="1"/>
          <p:nvPr/>
        </p:nvSpPr>
        <p:spPr>
          <a:xfrm rot="0">
            <a:off x="11277216" y="6473337"/>
            <a:ext cx="228600" cy="191770"/>
          </a:xfrm>
          <a:prstGeom prst="rect">
            <a:avLst/>
          </a:prstGeom>
        </p:spPr>
        <p:txBody>
          <a:bodyPr bIns="0" lIns="0" rIns="0" rtlCol="0" tIns="6985" vert="horz" wrap="square">
            <a:spAutoFit/>
          </a:bodyPr>
          <a:lstStyle/>
          <a:p>
            <a:pPr marL="38100">
              <a:lnSpc>
                <a:spcPct val="100000"/>
              </a:lnSpc>
              <a:spcBef>
                <a:spcPts val="55"/>
              </a:spcBef>
            </a:pPr>
            <a:fld id="{DF4E9FFE-01C2-493D-9818-0435A8BF83EB}" type="slidenum"/>
            <a:endParaRPr dirty="0" lang="en-US"/>
          </a:p>
        </p:txBody>
      </p:sp>
      <p:sp>
        <p:nvSpPr>
          <p:cNvPr id="7" name="TextBox 8">
            <a:extLst>
              <a:ext uri="{E26915A3-C385-4E7C-9CCD-E5230041B44F}">
                <a16:creationId xmlns:a16="http://schemas.microsoft.com/office/drawing/2010/main" id="{667E21F6-D17D-44A2-B0C0-7867FF854695}"/>
              </a:ext>
            </a:extLst>
          </p:cNvPr>
          <p:cNvSpPr txBox="1"/>
          <p:nvPr/>
        </p:nvSpPr>
        <p:spPr>
          <a:xfrm rot="0">
            <a:off x="2438400" y="2427266"/>
            <a:ext cx="8534017" cy="954107"/>
          </a:xfrm>
          <a:prstGeom prst="rect">
            <a:avLst/>
          </a:prstGeom>
          <a:noFill/>
        </p:spPr>
        <p:txBody>
          <a:bodyPr rtlCol="0" wrap="square">
            <a:spAutoFit/>
          </a:bodyPr>
          <a:lstStyle/>
          <a:p>
            <a:pPr algn="l">
              <a:buFont typeface="Arial"/>
              <a:buChar char="•"/>
            </a:pPr>
            <a:r>
              <a:rPr dirty="0" lang="en-US"/>
              <a:t/>
            </a:r>
          </a:p>
          <a:p>
            <a:pPr/>
            <a:r>
              <a:rPr dirty="0" lang="en-IN" sz="2800">
                <a:latin typeface="Times New Roman"/>
              </a:rPr>
              <a:t/>
            </a:r>
            <a:endParaRPr dirty="0" lang="en-IN" sz="2800">
              <a:latin typeface="Times New Roman"/>
            </a:endParaRPr>
          </a:p>
        </p:txBody>
      </p:sp>
    </p:spTree>
    <p:extLst>
      <p:ext uri="{0C35CA6E-7CAD-4FB0-8316-6904DB59601A}">
        <p14:creationId xmlns:p14="http://schemas.microsoft.com/office/powerpoint/2010/main" val="1725952802402"/>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Override1.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2024-09-06T10:39:17Z</dcterms:created>
  <dcterms:modified xsi:type="dcterms:W3CDTF">2024-09-10T12:49:53Z</dcterms:modified>
</cp:coreProperties>
</file>