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8" name="Google Shape;10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089" name="Google Shape;1089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207" name="Google Shape;1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5" name="Google Shape;1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09" name="Google Shape;1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19" name="Google Shape;1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27" name="Google Shape;1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35" name="Google Shape;1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43" name="Google Shape;1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51" name="Google Shape;1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63" name="Google Shape;1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5" name="Google Shape;104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6" name="Google Shape;104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83" name="Google Shape;10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6" name="Google Shape;10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1" name="Google Shape;1061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2" name="Google Shape;106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5" name="Google Shape;106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4" name="Google Shape;107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Google Shape;1036;p1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5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"/>
          <p:cNvSpPr/>
          <p:nvPr/>
        </p:nvSpPr>
        <p:spPr>
          <a:xfrm>
            <a:off x="7594600" y="82567"/>
            <a:ext cx="165000" cy="412500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7440249" y="82567"/>
            <a:ext cx="103500" cy="4125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0" y="5086350"/>
            <a:ext cx="9144000" cy="699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"/>
          <p:cNvSpPr/>
          <p:nvPr/>
        </p:nvSpPr>
        <p:spPr>
          <a:xfrm>
            <a:off x="0" y="88917"/>
            <a:ext cx="7283400" cy="40620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92480" y="105826"/>
            <a:ext cx="39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2" name="Google Shape;1092;p13" descr="A white circle in the sky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 t="5929" r="744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w="25400" cap="flat" cmpd="sng">
            <a:solidFill>
              <a:srgbClr val="213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3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w="254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097" name="Google Shape;1097;p13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1098" name="Google Shape;1098;p13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099" name="Google Shape;1099;p13"/>
          <p:cNvSpPr txBox="1"/>
          <p:nvPr/>
        </p:nvSpPr>
        <p:spPr>
          <a:xfrm>
            <a:off x="1095095" y="3956068"/>
            <a:ext cx="21807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:SHARMILA 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623521104051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3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1" name="Google Shape;1101;p13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02" name="Google Shape;1102;p13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3" name="Google Shape;1103;p13"/>
          <p:cNvSpPr txBox="1"/>
          <p:nvPr/>
        </p:nvSpPr>
        <p:spPr>
          <a:xfrm>
            <a:off x="5566302" y="4011753"/>
            <a:ext cx="2386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6235 - AVS College of Technology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3" descr="A logo with people and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2"/>
          <p:cNvSpPr txBox="1">
            <a:spLocks noGrp="1"/>
          </p:cNvSpPr>
          <p:nvPr>
            <p:ph type="title"/>
          </p:nvPr>
        </p:nvSpPr>
        <p:spPr>
          <a:xfrm>
            <a:off x="628560" y="618066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 PAGE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68209-98FA-413F-A055-5E9095828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388"/>
          <a:stretch/>
        </p:blipFill>
        <p:spPr>
          <a:xfrm>
            <a:off x="2644929" y="1267566"/>
            <a:ext cx="4108784" cy="3889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3"/>
          <p:cNvSpPr txBox="1">
            <a:spLocks noGrp="1"/>
          </p:cNvSpPr>
          <p:nvPr>
            <p:ph type="title"/>
          </p:nvPr>
        </p:nvSpPr>
        <p:spPr>
          <a:xfrm>
            <a:off x="105609" y="753819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/>
              <a:t>LOGIN PAGE</a:t>
            </a:r>
            <a:endParaRPr sz="1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BFA3A-4BA0-4C8A-8431-076FA1C8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7" y="1559569"/>
            <a:ext cx="6146158" cy="2830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4"/>
          <p:cNvSpPr txBox="1">
            <a:spLocks noGrp="1"/>
          </p:cNvSpPr>
          <p:nvPr>
            <p:ph type="title"/>
          </p:nvPr>
        </p:nvSpPr>
        <p:spPr>
          <a:xfrm>
            <a:off x="628560" y="6434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THANKS PAGE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F1D8F-D04D-401C-A14D-307EAC42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85" y="1446836"/>
            <a:ext cx="6731829" cy="3213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5"/>
          <p:cNvSpPr txBox="1">
            <a:spLocks noGrp="1"/>
          </p:cNvSpPr>
          <p:nvPr>
            <p:ph type="title"/>
          </p:nvPr>
        </p:nvSpPr>
        <p:spPr>
          <a:xfrm>
            <a:off x="628560" y="635000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REGISTRATION PAGE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0BE9A-536A-4042-88A0-99A6C8D8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53" y="1446836"/>
            <a:ext cx="6374007" cy="30610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6"/>
          <p:cNvSpPr txBox="1">
            <a:spLocks noGrp="1"/>
          </p:cNvSpPr>
          <p:nvPr>
            <p:ph type="title"/>
          </p:nvPr>
        </p:nvSpPr>
        <p:spPr>
          <a:xfrm>
            <a:off x="215053" y="719666"/>
            <a:ext cx="8421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-US" sz="16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04" name="Google Shape;1204;p26"/>
          <p:cNvSpPr txBox="1"/>
          <p:nvPr/>
        </p:nvSpPr>
        <p:spPr>
          <a:xfrm>
            <a:off x="527891" y="1365447"/>
            <a:ext cx="8109000" cy="21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feedback system for users to provide reviews.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accessibility features for users with disabilities.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QR code or RFID-based ticketing systems.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environmental initiatives for sustainable travel.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27"/>
          <p:cNvSpPr txBox="1">
            <a:spLocks noGrp="1"/>
          </p:cNvSpPr>
          <p:nvPr>
            <p:ph type="title"/>
          </p:nvPr>
        </p:nvSpPr>
        <p:spPr>
          <a:xfrm>
            <a:off x="241564" y="1095694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0" name="Google Shape;1210;p2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1" name="Google Shape;1211;p2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12" name="Google Shape;1212;p27"/>
          <p:cNvSpPr txBox="1"/>
          <p:nvPr/>
        </p:nvSpPr>
        <p:spPr>
          <a:xfrm>
            <a:off x="705618" y="1597688"/>
            <a:ext cx="7923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the proposed Bus Reservation System (BRS) offers a comprehensive solution for efficient bus ticket booking and management.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8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14" descr="A blue and white rectangle with a white bord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4"/>
          <p:cNvSpPr txBox="1"/>
          <p:nvPr/>
        </p:nvSpPr>
        <p:spPr>
          <a:xfrm>
            <a:off x="2422762" y="970065"/>
            <a:ext cx="4283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113" name="Google Shape;1113;p14"/>
          <p:cNvSpPr/>
          <p:nvPr/>
        </p:nvSpPr>
        <p:spPr>
          <a:xfrm>
            <a:off x="956310" y="3037840"/>
            <a:ext cx="7227600" cy="530700"/>
          </a:xfrm>
          <a:prstGeom prst="roundRect">
            <a:avLst>
              <a:gd name="adj" fmla="val 16667"/>
            </a:avLst>
          </a:prstGeom>
          <a:solidFill>
            <a:srgbClr val="DFDDFB"/>
          </a:solidFill>
          <a:ln w="25400" cap="flat" cmpd="sng">
            <a:solidFill>
              <a:srgbClr val="DFDD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 txBox="1"/>
          <p:nvPr/>
        </p:nvSpPr>
        <p:spPr>
          <a:xfrm>
            <a:off x="1571630" y="3183633"/>
            <a:ext cx="58392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Bus Reservation System using Python and Django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 txBox="1"/>
          <p:nvPr/>
        </p:nvSpPr>
        <p:spPr>
          <a:xfrm>
            <a:off x="3872230" y="2704572"/>
            <a:ext cx="13995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 txBox="1"/>
          <p:nvPr/>
        </p:nvSpPr>
        <p:spPr>
          <a:xfrm>
            <a:off x="1276813" y="4029973"/>
            <a:ext cx="6590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15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24" name="Google Shape;1124;p15"/>
          <p:cNvSpPr txBox="1"/>
          <p:nvPr/>
        </p:nvSpPr>
        <p:spPr>
          <a:xfrm>
            <a:off x="572756" y="1041592"/>
            <a:ext cx="81453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include user registration/authentication, bus and route management, seat reservation, payment integration, and reservation management.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Aimed at facilitating the booking and management of bus tickets, providing convenience and efficiency to users.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6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1" name="Google Shape;1131;p16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32" name="Google Shape;1132;p16"/>
          <p:cNvSpPr txBox="1"/>
          <p:nvPr/>
        </p:nvSpPr>
        <p:spPr>
          <a:xfrm>
            <a:off x="612949" y="1178158"/>
            <a:ext cx="81282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processes are often complex and time-consuming, leading to inconvenience for passengers and potential loss of business for operators.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Passengers face difficulty in accessing accurate and up-to-date information about available buses, routes, and seat availability, hindering effective travel planning.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bus reservation systems suffer from inefficiency and lack of convenience, posing challenges for both passengers and bus operators.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8" name="Google Shape;1138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9" name="Google Shape;1139;p1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0" name="Google Shape;1140;p17"/>
          <p:cNvSpPr txBox="1"/>
          <p:nvPr/>
        </p:nvSpPr>
        <p:spPr>
          <a:xfrm>
            <a:off x="390972" y="1225061"/>
            <a:ext cx="8362200" cy="3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framework, aiming to streamline the booking process and enhance the management of bus reservations.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goal of the project is to create a user-friendly and efficient platform for booking bus tickets, providing accurate information to passengers, and empowering bus operators with effective management tools.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8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6" name="Google Shape;1146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7" name="Google Shape;1147;p18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8" name="Google Shape;1148;p18"/>
          <p:cNvSpPr txBox="1"/>
          <p:nvPr/>
        </p:nvSpPr>
        <p:spPr>
          <a:xfrm>
            <a:off x="492236" y="1065958"/>
            <a:ext cx="84087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comprehensive Bus Reservation System (BRS) using Python and Django framework to streamline the booking process and enhance reservation management.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and Route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9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9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5" name="Google Shape;1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9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158" name="Google Shape;1158;p19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159" name="Google Shape;1159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0" name="Google Shape;1160;p1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0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7" name="Google Shape;1167;p20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0EF6C-4AE2-41F1-8480-423232FE9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64"/>
          <a:stretch/>
        </p:blipFill>
        <p:spPr>
          <a:xfrm>
            <a:off x="3067132" y="1043935"/>
            <a:ext cx="4108784" cy="3669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>
            <a:spLocks noGrp="1"/>
          </p:cNvSpPr>
          <p:nvPr>
            <p:ph type="title"/>
          </p:nvPr>
        </p:nvSpPr>
        <p:spPr>
          <a:xfrm>
            <a:off x="628560" y="601132"/>
            <a:ext cx="7886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FIND BUS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D378F-D896-4212-A49E-FECF74AA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47" y="1509440"/>
            <a:ext cx="6373505" cy="2967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KARTHICK</cp:lastModifiedBy>
  <cp:revision>3</cp:revision>
  <dcterms:modified xsi:type="dcterms:W3CDTF">2024-04-13T17:26:11Z</dcterms:modified>
</cp:coreProperties>
</file>