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2-D94F-AFFD-4D5A5DBC5D2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2-D94F-AFFD-4D5A5DBC5D2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2-D94F-AFFD-4D5A5DBC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2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22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1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27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TextBox 13"/>
          <p:cNvSpPr txBox="1"/>
          <p:nvPr/>
        </p:nvSpPr>
        <p:spPr>
          <a:xfrm>
            <a:off x="1959539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US" sz="2400" dirty="0" err="1"/>
              <a:t>Sharmila.S</a:t>
            </a:r>
            <a:endParaRPr lang="en-GB" sz="2400" dirty="0"/>
          </a:p>
          <a:p>
            <a:r>
              <a:rPr lang="en-US" sz="2400" dirty="0"/>
              <a:t>REGISTER NO:312201</a:t>
            </a:r>
            <a:r>
              <a:rPr lang="en-GB" sz="2400" dirty="0"/>
              <a:t>134</a:t>
            </a:r>
          </a:p>
          <a:p>
            <a:r>
              <a:rPr lang="en-GB" altLang="zh-CN" sz="2400" dirty="0"/>
              <a:t>NM ID </a:t>
            </a:r>
            <a:r>
              <a:rPr lang="en-GB" altLang="zh-CN" sz="2400"/>
              <a:t>:  asunm110312201134</a:t>
            </a:r>
            <a:endParaRPr lang="en-GB" altLang="zh-CN" sz="2400" dirty="0"/>
          </a:p>
          <a:p>
            <a:r>
              <a:rPr lang="en-US" sz="2400" dirty="0"/>
              <a:t>DEPARTMENT:B.COM(ACCOUNTINGS AND FINANCE)</a:t>
            </a:r>
            <a:endParaRPr lang="zh-CN" altLang="en-US" dirty="0"/>
          </a:p>
          <a:p>
            <a:r>
              <a:rPr lang="en-US" sz="2400" dirty="0"/>
              <a:t>COLLEGE: DHARMAMURTHI RAO BAHADUR CALAVALA                   </a:t>
            </a:r>
            <a:endParaRPr lang="zh-CN" altLang="en-US" dirty="0"/>
          </a:p>
          <a:p>
            <a:r>
              <a:rPr lang="en-US" sz="24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0727EE-5BE1-B33B-BB0E-478875F92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11517"/>
              </p:ext>
            </p:extLst>
          </p:nvPr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79DD-ECAF-E0F9-6665-A89D7A27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7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83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4" name="Text Box 6"/>
          <p:cNvSpPr txBox="1"/>
          <p:nvPr/>
        </p:nvSpPr>
        <p:spPr>
          <a:xfrm>
            <a:off x="874342" y="2299334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8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0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1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anurs123@outlook.com</cp:lastModifiedBy>
  <cp:revision>6</cp:revision>
  <dcterms:created xsi:type="dcterms:W3CDTF">2024-03-28T06:07:22Z</dcterms:created>
  <dcterms:modified xsi:type="dcterms:W3CDTF">2024-10-23T12:18:13Z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