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2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RATE </a:t>
            </a:r>
            <a:r>
              <a:rPr dirty="0" sz="2400" lang="en-US"/>
              <a:t>SECRETARYSHIP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MAHALA</a:t>
            </a:r>
            <a:r>
              <a:rPr dirty="0" sz="2400" lang="en-US"/>
              <a:t>S</a:t>
            </a:r>
            <a:r>
              <a:rPr dirty="0" sz="2400" lang="en-US"/>
              <a:t>HMI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422527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31" name=""/>
          <p:cNvSpPr txBox="1"/>
          <p:nvPr/>
        </p:nvSpPr>
        <p:spPr>
          <a:xfrm>
            <a:off x="976358" y="1548963"/>
            <a:ext cx="6576257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1.Modeling involves making a representation of something. Creating a tiny, functioning volcano is an example of modeling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2" name=""/>
          <p:cNvSpPr txBox="1"/>
          <p:nvPr/>
        </p:nvSpPr>
        <p:spPr>
          <a:xfrm>
            <a:off x="976357" y="3428999"/>
            <a:ext cx="606705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2.modeling when they have a class election that represents a larger one, like a presidential election.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3" name=""/>
          <p:cNvSpPr txBox="1"/>
          <p:nvPr/>
        </p:nvSpPr>
        <p:spPr>
          <a:xfrm>
            <a:off x="976357" y="4777739"/>
            <a:ext cx="5901792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3.Modeling is anything that represents something else, usually on a smaller scale.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87990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85764" y="1310925"/>
            <a:ext cx="6225221" cy="5287268"/>
          </a:xfrm>
          <a:prstGeom prst="rect"/>
        </p:spPr>
      </p:pic>
      <p:sp>
        <p:nvSpPr>
          <p:cNvPr id="104874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LT </a:t>
            </a:r>
            <a:endParaRPr lang="en-IN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99588" y="1751830"/>
            <a:ext cx="6724413" cy="4161163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36" name=""/>
          <p:cNvSpPr txBox="1"/>
          <p:nvPr/>
        </p:nvSpPr>
        <p:spPr>
          <a:xfrm>
            <a:off x="1005666" y="1583702"/>
            <a:ext cx="7463611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1.an employee performance analysis conclusion, you can summarize the employee's performance during the review period,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7" name=""/>
          <p:cNvSpPr txBox="1"/>
          <p:nvPr/>
        </p:nvSpPr>
        <p:spPr>
          <a:xfrm>
            <a:off x="1005665" y="3429000"/>
            <a:ext cx="682326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2.These systems can be a good way to measure employee performance and productivity.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8" name=""/>
          <p:cNvSpPr txBox="1"/>
          <p:nvPr/>
        </p:nvSpPr>
        <p:spPr>
          <a:xfrm>
            <a:off x="1005665" y="4777739"/>
            <a:ext cx="6206124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3.These evaluations can help identify areas of strength and improvement, which can lead to a growth plan for the employee.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70048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>
            <a:off x="584894" y="1213865"/>
            <a:ext cx="6111180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1.A concise summary of a problem that needs to be addressed. It should be specific, evidence-based, and real-life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676275" y="2981705"/>
            <a:ext cx="6707518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2.problem statement can look different depending on whether it's dealing with a practical, real-world problem or a theoretical issue.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2962558" y="4852034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676275" y="4749546"/>
            <a:ext cx="6785653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3.Businesses and other organizations write problem statements to understand problems, better gain support for new ideas, and collaborate on solutions.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14" name=""/>
          <p:cNvSpPr txBox="1"/>
          <p:nvPr/>
        </p:nvSpPr>
        <p:spPr>
          <a:xfrm>
            <a:off x="281537" y="1673224"/>
            <a:ext cx="6761404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1.A project overview is a detailed description of a project's goals and objectives, the steps to achieve these goals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281536" y="3441063"/>
            <a:ext cx="7100014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2.problem statement can look different depending on whether it's dealing with a practical, real-world problem or a theoretical issue.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281537" y="5431155"/>
            <a:ext cx="6727654" cy="92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3.brief summary of a project's goals, value, and potential challenges,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8" name=""/>
          <p:cNvSpPr txBox="1"/>
          <p:nvPr/>
        </p:nvSpPr>
        <p:spPr>
          <a:xfrm>
            <a:off x="699451" y="1695450"/>
            <a:ext cx="646689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1.An end user, also known as the end consumer, is the person who makes the final purchase or use of a product.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9" name=""/>
          <p:cNvSpPr txBox="1"/>
          <p:nvPr/>
        </p:nvSpPr>
        <p:spPr>
          <a:xfrm>
            <a:off x="619125" y="3116705"/>
            <a:ext cx="5841054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2people who receive a gift from friends or individuals who buy shoes to wear. I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0" name=""/>
          <p:cNvSpPr txBox="1"/>
          <p:nvPr/>
        </p:nvSpPr>
        <p:spPr>
          <a:xfrm>
            <a:off x="699452" y="4644451"/>
            <a:ext cx="613658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3.In contrast, a customer is any person or business that buys products or services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23" name=""/>
          <p:cNvSpPr txBox="1"/>
          <p:nvPr/>
        </p:nvSpPr>
        <p:spPr>
          <a:xfrm>
            <a:off x="2695574" y="2080260"/>
            <a:ext cx="7388256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1.A short statement that communicates why buyers should choose your products or services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4" name=""/>
          <p:cNvSpPr txBox="1"/>
          <p:nvPr/>
        </p:nvSpPr>
        <p:spPr>
          <a:xfrm>
            <a:off x="2819400" y="3428999"/>
            <a:ext cx="6623347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2.It's more than just a product or service description — it's the specific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5" name=""/>
          <p:cNvSpPr txBox="1"/>
          <p:nvPr/>
        </p:nvSpPr>
        <p:spPr>
          <a:xfrm>
            <a:off x="2728911" y="4707255"/>
            <a:ext cx="613658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3.business provides and the promise of value that a customer can expect you to deliver.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26" name=""/>
          <p:cNvSpPr txBox="1"/>
          <p:nvPr/>
        </p:nvSpPr>
        <p:spPr>
          <a:xfrm>
            <a:off x="559134" y="1661159"/>
            <a:ext cx="7005802" cy="92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1.A set or collection of data. This set is normally presented in a tabular patter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7" name=""/>
          <p:cNvSpPr txBox="1"/>
          <p:nvPr/>
        </p:nvSpPr>
        <p:spPr>
          <a:xfrm>
            <a:off x="755331" y="2812586"/>
            <a:ext cx="6944957" cy="1348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2.Every column describes a particular variable. And each row corresponds to a given member of the data set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8" name=""/>
          <p:cNvSpPr txBox="1"/>
          <p:nvPr/>
        </p:nvSpPr>
        <p:spPr>
          <a:xfrm>
            <a:off x="755332" y="4637946"/>
            <a:ext cx="6395942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3.as per the given question. This is a part of data management.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017719" y="1498556"/>
            <a:ext cx="7786493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1.When someone makes us feel appreciated, respected and heard, we are impressed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9" name=""/>
          <p:cNvSpPr txBox="1"/>
          <p:nvPr/>
        </p:nvSpPr>
        <p:spPr>
          <a:xfrm>
            <a:off x="2438399" y="2657473"/>
            <a:ext cx="6692884" cy="1348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2.That personal touch is a 'WOW' moment that can turn a casual coffee drinker into a loyal, repeat customer.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0" name=""/>
          <p:cNvSpPr txBox="1"/>
          <p:nvPr/>
        </p:nvSpPr>
        <p:spPr>
          <a:xfrm>
            <a:off x="2533649" y="4207189"/>
            <a:ext cx="7118455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3.Every time I travel to Boston, I stay in the same hotel. It's not fancy and the location isn't great, but they know how to wow a customer.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2024-09-05T05:35:29Z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7b7f1afa49cd4b17a00125a3b358c375</vt:lpwstr>
  </property>
</Properties>
</file>