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ibiyal M" initials="S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It appears you’ve provided a list of employee-related features. </a:t>
            </a:r>
            <a:r>
              <a:rPr lang="en-IN"/>
              <a:t>Let’s break it down:</a:t>
            </a:r>
            <a:r>
              <a:rPr dirty="0" lang="en-IN"/>
              <a:t>
1. Imp ID**: A unique identifier for each employee.
2. Name: The name of the employee.
3. </a:t>
            </a:r>
            <a:r>
              <a:rPr dirty="0" lang="en-IN" err="1"/>
              <a:t>Emp</a:t>
            </a:r>
            <a:r>
              <a:rPr dirty="0" lang="en-I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82120" y="2985433"/>
            <a:ext cx="8379476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IN"/>
              <a:t> </a:t>
            </a:r>
            <a:r>
              <a:rPr altLang="zh-CN" dirty="0" sz="2400" lang="en-US"/>
              <a:t>S</a:t>
            </a:r>
            <a:r>
              <a:rPr altLang="zh-CN" dirty="0" sz="2400" lang="en-US"/>
              <a:t>.</a:t>
            </a:r>
            <a:r>
              <a:rPr altLang="zh-CN" dirty="0" sz="2400" lang="en-US"/>
              <a:t>S</a:t>
            </a:r>
            <a:r>
              <a:rPr altLang="zh-CN" dirty="0" sz="2400" lang="en-US"/>
              <a:t>h</a:t>
            </a:r>
            <a:r>
              <a:rPr altLang="zh-CN" dirty="0" sz="2400" lang="en-US"/>
              <a:t>a</a:t>
            </a:r>
            <a:r>
              <a:rPr altLang="zh-CN" dirty="0" sz="2400" lang="en-US"/>
              <a:t>r</a:t>
            </a:r>
            <a:r>
              <a:rPr altLang="zh-CN" dirty="0" sz="2400" lang="en-US"/>
              <a:t>m</a:t>
            </a:r>
            <a:r>
              <a:rPr altLang="zh-CN" dirty="0" sz="2400" lang="en-US"/>
              <a:t>i</a:t>
            </a:r>
            <a:r>
              <a:rPr altLang="zh-CN" dirty="0" sz="2400" lang="en-US"/>
              <a:t>l</a:t>
            </a:r>
            <a:r>
              <a:rPr altLang="zh-CN" dirty="0" sz="2400" lang="en-US"/>
              <a:t>a</a:t>
            </a:r>
            <a:endParaRPr dirty="0" sz="2400" lang="en-US"/>
          </a:p>
          <a:p>
            <a:r>
              <a:rPr altLang="zh-CN" dirty="0" sz="2400" lang="en-US"/>
              <a:t>R</a:t>
            </a:r>
            <a:r>
              <a:rPr altLang="zh-CN" dirty="0" sz="2400" lang="en-US"/>
              <a:t>E</a:t>
            </a:r>
            <a:r>
              <a:rPr altLang="zh-CN" dirty="0" sz="2400" lang="en-US"/>
              <a:t>G</a:t>
            </a:r>
            <a:r>
              <a:rPr altLang="zh-CN" dirty="0" sz="2400" lang="en-US"/>
              <a:t>I</a:t>
            </a:r>
            <a:r>
              <a:rPr altLang="zh-CN" dirty="0" sz="2400" lang="en-US"/>
              <a:t>S</a:t>
            </a:r>
            <a:r>
              <a:rPr altLang="zh-CN" dirty="0" sz="2400" lang="en-US"/>
              <a:t>T</a:t>
            </a:r>
            <a:r>
              <a:rPr altLang="zh-CN" dirty="0" sz="2400" lang="en-US"/>
              <a:t>E</a:t>
            </a:r>
            <a:r>
              <a:rPr altLang="zh-CN" dirty="0" sz="2400" lang="en-US"/>
              <a:t>R</a:t>
            </a:r>
            <a:r>
              <a:rPr altLang="zh-CN" dirty="0" sz="2400" lang="en-US"/>
              <a:t> </a:t>
            </a:r>
            <a:r>
              <a:rPr altLang="zh-CN" dirty="0" sz="2400" lang="en-US"/>
              <a:t>N</a:t>
            </a:r>
            <a:r>
              <a:rPr altLang="zh-CN" dirty="0" sz="2400" lang="en-US"/>
              <a:t>O</a:t>
            </a:r>
            <a:r>
              <a:rPr altLang="zh-CN" dirty="0" sz="2400" lang="en-US"/>
              <a:t>:</a:t>
            </a:r>
            <a:r>
              <a:rPr altLang="zh-CN" dirty="0" sz="2400" lang="en-US"/>
              <a:t>3</a:t>
            </a:r>
            <a:r>
              <a:rPr altLang="zh-CN" dirty="0" sz="2400" lang="en-US"/>
              <a:t>1</a:t>
            </a:r>
            <a:r>
              <a:rPr altLang="zh-CN" dirty="0" sz="2400" lang="en-US"/>
              <a:t>2</a:t>
            </a:r>
            <a:r>
              <a:rPr altLang="zh-CN" dirty="0" sz="2400" lang="en-US"/>
              <a:t>2</a:t>
            </a:r>
            <a:r>
              <a:rPr altLang="zh-CN" dirty="0" sz="2400" lang="en-US"/>
              <a:t>0</a:t>
            </a:r>
            <a:r>
              <a:rPr altLang="zh-CN" dirty="0" sz="2400" lang="en-US"/>
              <a:t>5</a:t>
            </a:r>
            <a:r>
              <a:rPr altLang="zh-CN" dirty="0" sz="2400" lang="en-US"/>
              <a:t>0</a:t>
            </a:r>
            <a:r>
              <a:rPr altLang="zh-CN" dirty="0" sz="2400" lang="en-US"/>
              <a:t>7</a:t>
            </a:r>
            <a:r>
              <a:rPr altLang="zh-CN" dirty="0" sz="2400" lang="en-US"/>
              <a:t>1</a:t>
            </a:r>
            <a:r>
              <a:rPr altLang="zh-CN" dirty="0" sz="2400" lang="en-US"/>
              <a:t>/</a:t>
            </a:r>
            <a:r>
              <a:rPr altLang="zh-CN" dirty="0" sz="2400" lang="en-US"/>
              <a:t>a</a:t>
            </a:r>
            <a:r>
              <a:rPr altLang="zh-CN" dirty="0" sz="2400" lang="en-US"/>
              <a:t>s</a:t>
            </a:r>
            <a:r>
              <a:rPr altLang="zh-CN" dirty="0" sz="2400" lang="en-US"/>
              <a:t>u</a:t>
            </a:r>
            <a:r>
              <a:rPr altLang="zh-CN" dirty="0" sz="2400" lang="en-US"/>
              <a:t>n</a:t>
            </a:r>
            <a:r>
              <a:rPr altLang="zh-CN" dirty="0" sz="2400" lang="en-US"/>
              <a:t>m</a:t>
            </a:r>
            <a:r>
              <a:rPr altLang="zh-CN" dirty="0" sz="2400" lang="en-US"/>
              <a:t>2</a:t>
            </a:r>
            <a:r>
              <a:rPr altLang="zh-CN" dirty="0" sz="2400" lang="en-US"/>
              <a:t>1</a:t>
            </a:r>
            <a:r>
              <a:rPr altLang="zh-CN" dirty="0" sz="2400" lang="en-US"/>
              <a:t>9</a:t>
            </a:r>
            <a:r>
              <a:rPr altLang="zh-CN" dirty="0" sz="2400" lang="en-US"/>
              <a:t>u</a:t>
            </a:r>
            <a:r>
              <a:rPr altLang="zh-CN" dirty="0" sz="2400" lang="en-US"/>
              <a:t>n</a:t>
            </a:r>
            <a:r>
              <a:rPr altLang="zh-CN" dirty="0" sz="2400" lang="en-US"/>
              <a:t>m</a:t>
            </a:r>
            <a:r>
              <a:rPr altLang="zh-CN" dirty="0" sz="2400" lang="en-US"/>
              <a:t>2</a:t>
            </a:r>
            <a:r>
              <a:rPr altLang="zh-CN" dirty="0" sz="2400" lang="en-US"/>
              <a:t>1</a:t>
            </a:r>
            <a:r>
              <a:rPr altLang="zh-CN" dirty="0" sz="2400" lang="en-US"/>
              <a:t>9</a:t>
            </a:r>
            <a:r>
              <a:rPr altLang="zh-CN" dirty="0" sz="2400" lang="en-US"/>
              <a:t>n</a:t>
            </a:r>
            <a:r>
              <a:rPr altLang="zh-CN" dirty="0" sz="2400" lang="en-US"/>
              <a:t>c</a:t>
            </a:r>
            <a:r>
              <a:rPr altLang="zh-CN" dirty="0" sz="2400" lang="en-US"/>
              <a:t>a</a:t>
            </a:r>
            <a:r>
              <a:rPr altLang="zh-CN" dirty="0" sz="2400" lang="en-US"/>
              <a:t>s</a:t>
            </a:r>
            <a:r>
              <a:rPr altLang="zh-CN" dirty="0" sz="2400" lang="en-US"/>
              <a:t>2</a:t>
            </a:r>
            <a:r>
              <a:rPr altLang="zh-CN" dirty="0" sz="2400" lang="en-US"/>
              <a:t>2</a:t>
            </a:r>
            <a:r>
              <a:rPr altLang="zh-CN" dirty="0" sz="2400" lang="en-US"/>
              <a:t>2</a:t>
            </a:r>
            <a:r>
              <a:rPr altLang="zh-CN" dirty="0" sz="2400" lang="en-US"/>
              <a:t>5</a:t>
            </a:r>
            <a:r>
              <a:rPr altLang="zh-CN" dirty="0" sz="2400" lang="en-US"/>
              <a:t>c</a:t>
            </a:r>
            <a:r>
              <a:rPr altLang="zh-CN" dirty="0" sz="2400" lang="en-US"/>
              <a:t>c</a:t>
            </a:r>
            <a:r>
              <a:rPr altLang="zh-CN" dirty="0" sz="2400" lang="en-US"/>
              <a:t>1</a:t>
            </a:r>
            <a:r>
              <a:rPr altLang="zh-CN" dirty="0" sz="2400" lang="en-US"/>
              <a:t>1</a:t>
            </a:r>
            <a:r>
              <a:rPr altLang="zh-CN" dirty="0" sz="2400" lang="en-US"/>
              <a:t>0</a:t>
            </a:r>
            <a:r>
              <a:rPr altLang="zh-CN" dirty="0" sz="2400" lang="en-US"/>
              <a:t>8</a:t>
            </a:r>
            <a:r>
              <a:rPr altLang="zh-CN" dirty="0" sz="2400" lang="en-US"/>
              <a:t>8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dirty="0" sz="2400" lang="en-IN"/>
              <a:t> COMMERCE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dirty="0" sz="2400" lang="en-IN"/>
              <a:t>: NAZARETH COLLEGE OF ARTS AND SCIENCE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2"/>
          <p:cNvSpPr txBox="1"/>
          <p:nvPr/>
        </p:nvSpPr>
        <p:spPr>
          <a:xfrm>
            <a:off x="892449" y="1219249"/>
            <a:ext cx="6488358" cy="38252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Kaggle</a:t>
            </a:r>
            <a:r>
              <a:rPr dirty="0" lang="en-IN"/>
              <a:t> ,</a:t>
            </a:r>
            <a:r>
              <a:rPr dirty="0" lang="en-US"/>
              <a:t> Website</a:t>
            </a:r>
            <a:r>
              <a:rPr dirty="0" lang="en-IN"/>
              <a:t>, edunet</a:t>
            </a:r>
            <a:r>
              <a:rPr dirty="0" lang="en-US"/>
              <a:t>Dashboard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Feature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Identifying &amp; Highlighting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Cleaning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Conditional Formatting &amp; Filtering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Performance Analysis by systematic order as High,Medium</a:t>
            </a:r>
          </a:p>
          <a:p>
            <a:r>
              <a:rPr dirty="0" lang="en-IN"/>
              <a:t>            Low</a:t>
            </a:r>
            <a:r>
              <a:rPr dirty="0" lang="en-US"/>
              <a:t>,from the departments of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Summary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Pivot Table,Overall performance of the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Visualization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US"/>
              <a:t> </a:t>
            </a:r>
            <a:r>
              <a:rPr dirty="0" lang="en-IN"/>
              <a:t>           </a:t>
            </a:r>
            <a:r>
              <a:rPr dirty="0" lang="en-US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1" y="1159314"/>
            <a:ext cx="8779193" cy="530816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332" y="1505445"/>
            <a:ext cx="8128000" cy="4967111"/>
          </a:xfrm>
          <a:prstGeom prst="rect"/>
        </p:spPr>
      </p:pic>
      <p:sp>
        <p:nvSpPr>
          <p:cNvPr id="1048691" name="Title 8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RESULTS 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4"/>
          <p:cNvSpPr txBox="1"/>
          <p:nvPr/>
        </p:nvSpPr>
        <p:spPr>
          <a:xfrm rot="10800000" flipV="1">
            <a:off x="755332" y="1638640"/>
            <a:ext cx="8298746" cy="302514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IN"/>
              <a:t>From the overall analysis,In the organization averagely performing </a:t>
            </a:r>
          </a:p>
          <a:p>
            <a:pPr algn="l"/>
            <a:r>
              <a:rPr b="1" dirty="0" lang="en-IN"/>
              <a:t>
employees are more in numbers,So every employee have their own </a:t>
            </a:r>
          </a:p>
          <a:p>
            <a:pPr algn="l"/>
            <a:r>
              <a:rPr b="1" dirty="0" lang="en-IN"/>
              <a:t>
talents and skills based on that you can give the tasks and motivate </a:t>
            </a:r>
          </a:p>
          <a:p>
            <a:pPr algn="l"/>
            <a:r>
              <a:rPr b="1" dirty="0" lang="en-IN"/>
              <a:t>
them for the organization growth.</a:t>
            </a:r>
          </a:p>
          <a:p>
            <a:pPr algn="l"/>
            <a:r>
              <a:rPr b="1" dirty="0" lang="en-IN"/>
              <a:t>
PL Sector is the highest percentage than the other departments </a:t>
            </a:r>
          </a:p>
          <a:p>
            <a:pPr algn="l"/>
            <a:r>
              <a:rPr b="1" dirty="0" lang="en-IN"/>
              <a:t>
PYZ and NEL are nearly closest to the PL sector.</a:t>
            </a:r>
            <a:endParaRPr b="1"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89029" y="4951799"/>
            <a:ext cx="5242226" cy="152075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444002" y="1097288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291191" y="1761407"/>
            <a:ext cx="2401333" cy="3335185"/>
          </a:xfrm>
          <a:prstGeom prst="rect"/>
          <a:ln>
            <a:noFill/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305614" y="2228671"/>
            <a:ext cx="6102432" cy="11582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 analysis involves assessing performance metrics to drive company growth, motivate employees, and allocate appreciation, promotions, and salary increments based on objective data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 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217064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739775" y="1695450"/>
            <a:ext cx="7924800" cy="25806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30390" y="1756585"/>
            <a:ext cx="6512185" cy="422987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988289" y="1964947"/>
            <a:ext cx="4215422" cy="3025141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IN"/>
              <a:t>1.Automated Data Collection</a:t>
            </a:r>
          </a:p>
          <a:p>
            <a:r>
              <a:rPr b="1" dirty="0" i="1" lang="en-IN"/>
              <a:t>
2.Performance Categorization</a:t>
            </a:r>
          </a:p>
          <a:p>
            <a:r>
              <a:rPr b="1" dirty="0" i="1" lang="en-IN"/>
              <a:t>
3.Trend and Pattern Identification</a:t>
            </a:r>
          </a:p>
          <a:p>
            <a:r>
              <a:rPr b="1" dirty="0" i="1" lang="en-IN"/>
              <a:t>
4.Visual Dashboards</a:t>
            </a:r>
          </a:p>
          <a:p>
            <a:r>
              <a:rPr b="1" dirty="0" i="1" lang="en-IN"/>
              <a:t>
5.Customized Recommendations</a:t>
            </a:r>
          </a:p>
          <a:p>
            <a:r>
              <a:rPr b="1" dirty="0" i="1" lang="en-IN"/>
              <a:t>
6.Continuous Feedback Loop</a:t>
            </a:r>
            <a:endParaRPr b="1" dirty="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5188032" y="2522740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70" name="TextBox 4"/>
          <p:cNvSpPr txBox="1"/>
          <p:nvPr/>
        </p:nvSpPr>
        <p:spPr>
          <a:xfrm>
            <a:off x="1708403" y="1895624"/>
            <a:ext cx="6102432" cy="24917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data </a:t>
            </a:r>
            <a:r>
              <a:rPr dirty="0" lang="en-US"/>
              <a:t>=</a:t>
            </a:r>
            <a:r>
              <a:rPr dirty="0" lang="en-IN"/>
              <a:t> </a:t>
            </a:r>
            <a:r>
              <a:rPr dirty="0" lang="en-IN" err="1"/>
              <a:t>kaggle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26</a:t>
            </a:r>
            <a:r>
              <a:rPr dirty="0" lang="en-IN"/>
              <a:t>=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9=</a:t>
            </a:r>
            <a:r>
              <a:rPr dirty="0" lang="en-IN"/>
              <a:t>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ID= number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</a:t>
            </a:r>
            <a:r>
              <a:rPr dirty="0" lang="en-IN"/>
              <a:t>=</a:t>
            </a:r>
            <a:r>
              <a:rPr dirty="0" lang="en-US"/>
              <a:t>text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err="1"/>
              <a:t>Em</a:t>
            </a:r>
            <a:r>
              <a:rPr dirty="0" lang="en-IN" err="1"/>
              <a:t>ployee</a:t>
            </a:r>
            <a:r>
              <a:rPr dirty="0" lang="en-IN"/>
              <a:t> type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Gender-male</a:t>
            </a:r>
            <a:r>
              <a:rPr dirty="0" lang="en-IN"/>
              <a:t>,</a:t>
            </a:r>
            <a:r>
              <a:rPr dirty="0" lang="en-US"/>
              <a:t> female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rating -Nu</a:t>
            </a:r>
            <a:r>
              <a:rPr dirty="0" lang="en-IN" err="1"/>
              <a:t>mber</a:t>
            </a:r>
            <a:endParaRPr dirty="0"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8032" y="1170440"/>
            <a:ext cx="3935642" cy="45334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1639252" y="2351066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Sibiyal M</cp:lastModifiedBy>
  <dcterms:created xsi:type="dcterms:W3CDTF">2024-03-29T04:07:22Z</dcterms:created>
  <dcterms:modified xsi:type="dcterms:W3CDTF">2024-09-06T07:27:15Z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499bd77a5dc349dab4e2196477e9dbb6</vt:lpwstr>
  </property>
</Properties>
</file>