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5000" y="2057400"/>
            <a:ext cx="4572000" cy="5082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: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E.Sharmila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410121104044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NM ID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:au410121104044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DEPT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:CSE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COLLEGE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Adhi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College of    Engineering and Technology.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2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pc="-25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524000"/>
            <a:ext cx="6934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implementation of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autoencoder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model yields promising results in detecting fraudulent transactions, achieving high accuracy and minimizing false positives. The model's performance is evaluated using standard metrics such as precision, recall, and F1-score, demonstrating its effectiveness in combating financial fraud.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286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600200" y="1600200"/>
            <a:ext cx="6172200" cy="2427267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 algn="ctr">
              <a:lnSpc>
                <a:spcPct val="100000"/>
              </a:lnSpc>
              <a:spcBef>
                <a:spcPts val="130"/>
              </a:spcBef>
            </a:pPr>
            <a:r>
              <a:rPr lang="en-IN" sz="4250" dirty="0" smtClean="0"/>
              <a:t>IMPLEMENTAIONS OF             AUTOENCODER</a:t>
            </a:r>
            <a:br>
              <a:rPr lang="en-IN" sz="4250" dirty="0" smtClean="0"/>
            </a:b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-50" dirty="0"/>
          </a:p>
        </p:txBody>
      </p:sp>
      <p:sp>
        <p:nvSpPr>
          <p:cNvPr id="24" name="TextBox 23"/>
          <p:cNvSpPr txBox="1"/>
          <p:nvPr/>
        </p:nvSpPr>
        <p:spPr>
          <a:xfrm>
            <a:off x="2819400" y="2057400"/>
            <a:ext cx="6477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Develop an advanced anomaly detection system using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utoencoder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neural networks to detect fraudulent activities in financial transactions.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86000"/>
            <a:ext cx="685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Traditional fraud detection methods are often rule-based and struggle to keep up with evolving fraud tactics. There's a need for a more sophisticated approach that can detect anomalies in transaction data effectively, reducing financial losses and maintaining trust with customers.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981200"/>
            <a:ext cx="63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We'll collect and preprocess transaction data, design and train 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autoencoder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architecture tailored for anomaly detection, evaluate the model's performance, and deploy it as part of a real-time monitoring system. Our team consists of a data scientist, a software engineer, and optionally, a domain expert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2438400"/>
            <a:ext cx="670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Financial institutions, credit card companies, and other organizations handling large volumes of financial transactions.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2209800"/>
            <a:ext cx="6705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Sophisticated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Anomaly Detection: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Leveraging the power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autoencoder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neural networks to learn normal transaction patterns and detect deviations indicative of fraudulent activities.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Real-Time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Monitoring: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Deploying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part of a real-time monitoring system to detect and flag suspicious transactions as they occur.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Continuous Learning: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Implementing</a:t>
            </a:r>
          </a:p>
          <a:p>
            <a:pPr marL="342900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mechanisms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continuous learning to adapt to evolving fraud patterns over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905000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Our solution offers a cutting-edge approach to fraud detection by harnessing the capabilities of deep learning.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autoencoder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model learns intricate patterns in transaction data, enabling it to detect subtle anomalies that traditional methods might miss. Additionally, the real-time monitoring aspect ensures swift action against fraudulent activities, minimizing potential losses.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1981200"/>
            <a:ext cx="63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We'll design 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autoencoder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architecture with carefully tuned parameters, including the size of encoding and decoding layers, activation functions, and regularization techniques. The model will be trained on a large dataset of normal transaction data without explicit labels, allowing it to learn inherent patterns.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432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IMPLEMENTAIONS OF             AUTOENCODER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ELCOT</dc:creator>
  <cp:lastModifiedBy>ELCOT</cp:lastModifiedBy>
  <cp:revision>5</cp:revision>
  <dcterms:created xsi:type="dcterms:W3CDTF">2024-04-16T17:15:57Z</dcterms:created>
  <dcterms:modified xsi:type="dcterms:W3CDTF">2024-04-17T05:04:32Z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2024-04-16T00:00:00Z</vt:filetime>
  </property>
</Properties>
</file>