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69" r:id="rId4"/>
    <p:sldId id="277" r:id="rId5"/>
    <p:sldId id="259" r:id="rId6"/>
    <p:sldId id="260" r:id="rId7"/>
    <p:sldId id="261" r:id="rId8"/>
    <p:sldId id="271" r:id="rId9"/>
    <p:sldId id="262" r:id="rId10"/>
  </p:sldIdLst>
  <p:sldSz cx="9144000" cy="5143500" type="screen16x9"/>
  <p:notesSz cx="6858000" cy="9144000"/>
  <p:embeddedFontLst>
    <p:embeddedFont>
      <p:font typeface="Fira Sans Extra Condensed" charset="0"/>
      <p:regular r:id="rId12"/>
      <p:bold r:id="rId13"/>
      <p:italic r:id="rId14"/>
      <p:boldItalic r:id="rId15"/>
    </p:embeddedFont>
    <p:embeddedFont>
      <p:font typeface="Roboto"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0A3811F-6BCB-4827-B73C-51526C080A7A}">
  <a:tblStyle styleId="{30A3811F-6BCB-4827-B73C-51526C080A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26" d="100"/>
          <a:sy n="126" d="100"/>
        </p:scale>
        <p:origin x="-354" y="-9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ea67f8950_0_1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eea67f8950_0_1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ef0c9eee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9" name="Google Shape;1449;gef0c9eee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ef0c9eee94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ef0c9eee94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eea67f8950_0_1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eea67f8950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ea67f8950_0_1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ea67f8950_0_1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eea67f8950_0_1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eea67f8950_0_1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ef0c9eee94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ef0c9eee94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eea67f8950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eea67f8950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772100" y="1477700"/>
            <a:ext cx="3914700" cy="17061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772100" y="3183700"/>
            <a:ext cx="3914700" cy="482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57200" y="1160825"/>
            <a:ext cx="8229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0400"/>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16082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4772100" y="1477700"/>
            <a:ext cx="3914700" cy="1706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Fake News Detection</a:t>
            </a:r>
            <a:endParaRPr dirty="0"/>
          </a:p>
        </p:txBody>
      </p:sp>
      <p:sp>
        <p:nvSpPr>
          <p:cNvPr id="59" name="Google Shape;59;p15"/>
          <p:cNvSpPr txBox="1">
            <a:spLocks noGrp="1"/>
          </p:cNvSpPr>
          <p:nvPr>
            <p:ph type="subTitle" idx="1"/>
          </p:nvPr>
        </p:nvSpPr>
        <p:spPr>
          <a:xfrm>
            <a:off x="4772100" y="3183700"/>
            <a:ext cx="3914700" cy="48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REG.NO:513121104040</a:t>
            </a:r>
            <a:endParaRPr dirty="0"/>
          </a:p>
        </p:txBody>
      </p:sp>
      <p:grpSp>
        <p:nvGrpSpPr>
          <p:cNvPr id="60" name="Google Shape;60;p15"/>
          <p:cNvGrpSpPr/>
          <p:nvPr/>
        </p:nvGrpSpPr>
        <p:grpSpPr>
          <a:xfrm>
            <a:off x="457200" y="586899"/>
            <a:ext cx="4003208" cy="4143503"/>
            <a:chOff x="457200" y="586924"/>
            <a:chExt cx="4003208" cy="4143503"/>
          </a:xfrm>
        </p:grpSpPr>
        <p:sp>
          <p:nvSpPr>
            <p:cNvPr id="61" name="Google Shape;61;p15"/>
            <p:cNvSpPr/>
            <p:nvPr/>
          </p:nvSpPr>
          <p:spPr>
            <a:xfrm>
              <a:off x="558721" y="586924"/>
              <a:ext cx="3901687" cy="3672814"/>
            </a:xfrm>
            <a:custGeom>
              <a:avLst/>
              <a:gdLst/>
              <a:ahLst/>
              <a:cxnLst/>
              <a:rect l="l" t="t" r="r" b="b"/>
              <a:pathLst>
                <a:path w="37010" h="34839" extrusionOk="0">
                  <a:moveTo>
                    <a:pt x="11003" y="1"/>
                  </a:moveTo>
                  <a:cubicBezTo>
                    <a:pt x="10203" y="1"/>
                    <a:pt x="9402" y="120"/>
                    <a:pt x="8632" y="344"/>
                  </a:cubicBezTo>
                  <a:cubicBezTo>
                    <a:pt x="5623" y="1221"/>
                    <a:pt x="3024" y="3622"/>
                    <a:pt x="1991" y="6560"/>
                  </a:cubicBezTo>
                  <a:cubicBezTo>
                    <a:pt x="0" y="12223"/>
                    <a:pt x="562" y="18732"/>
                    <a:pt x="3490" y="23975"/>
                  </a:cubicBezTo>
                  <a:cubicBezTo>
                    <a:pt x="4473" y="25728"/>
                    <a:pt x="5719" y="27334"/>
                    <a:pt x="7158" y="28737"/>
                  </a:cubicBezTo>
                  <a:cubicBezTo>
                    <a:pt x="10587" y="32083"/>
                    <a:pt x="15823" y="34839"/>
                    <a:pt x="20733" y="34839"/>
                  </a:cubicBezTo>
                  <a:cubicBezTo>
                    <a:pt x="20930" y="34839"/>
                    <a:pt x="21126" y="34834"/>
                    <a:pt x="21321" y="34826"/>
                  </a:cubicBezTo>
                  <a:cubicBezTo>
                    <a:pt x="23398" y="34734"/>
                    <a:pt x="25490" y="34056"/>
                    <a:pt x="27131" y="32759"/>
                  </a:cubicBezTo>
                  <a:cubicBezTo>
                    <a:pt x="28915" y="31356"/>
                    <a:pt x="29948" y="29279"/>
                    <a:pt x="30920" y="27283"/>
                  </a:cubicBezTo>
                  <a:cubicBezTo>
                    <a:pt x="33686" y="21579"/>
                    <a:pt x="37009" y="13930"/>
                    <a:pt x="33094" y="7932"/>
                  </a:cubicBezTo>
                  <a:cubicBezTo>
                    <a:pt x="31514" y="5507"/>
                    <a:pt x="28996" y="4361"/>
                    <a:pt x="26164" y="4361"/>
                  </a:cubicBezTo>
                  <a:cubicBezTo>
                    <a:pt x="26127" y="4361"/>
                    <a:pt x="26090" y="4361"/>
                    <a:pt x="26052" y="4361"/>
                  </a:cubicBezTo>
                  <a:cubicBezTo>
                    <a:pt x="24659" y="4374"/>
                    <a:pt x="23166" y="4588"/>
                    <a:pt x="21709" y="4588"/>
                  </a:cubicBezTo>
                  <a:cubicBezTo>
                    <a:pt x="20306" y="4588"/>
                    <a:pt x="18937" y="4390"/>
                    <a:pt x="17725" y="3622"/>
                  </a:cubicBezTo>
                  <a:cubicBezTo>
                    <a:pt x="16114" y="2598"/>
                    <a:pt x="15182" y="942"/>
                    <a:pt x="13297" y="349"/>
                  </a:cubicBezTo>
                  <a:cubicBezTo>
                    <a:pt x="12552" y="113"/>
                    <a:pt x="11778" y="1"/>
                    <a:pt x="1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457200" y="2343135"/>
              <a:ext cx="3934262" cy="2387293"/>
            </a:xfrm>
            <a:custGeom>
              <a:avLst/>
              <a:gdLst/>
              <a:ahLst/>
              <a:cxnLst/>
              <a:rect l="l" t="t" r="r" b="b"/>
              <a:pathLst>
                <a:path w="37319" h="22645" extrusionOk="0">
                  <a:moveTo>
                    <a:pt x="23280" y="1"/>
                  </a:moveTo>
                  <a:cubicBezTo>
                    <a:pt x="14626" y="1"/>
                    <a:pt x="4306" y="706"/>
                    <a:pt x="2716" y="1815"/>
                  </a:cubicBezTo>
                  <a:cubicBezTo>
                    <a:pt x="1" y="3709"/>
                    <a:pt x="5841" y="15208"/>
                    <a:pt x="5770" y="15558"/>
                  </a:cubicBezTo>
                  <a:lnTo>
                    <a:pt x="5770" y="22644"/>
                  </a:lnTo>
                  <a:lnTo>
                    <a:pt x="32096" y="22644"/>
                  </a:lnTo>
                  <a:lnTo>
                    <a:pt x="32365" y="15791"/>
                  </a:lnTo>
                  <a:cubicBezTo>
                    <a:pt x="32365" y="15791"/>
                    <a:pt x="37319" y="3127"/>
                    <a:pt x="35465" y="1166"/>
                  </a:cubicBezTo>
                  <a:cubicBezTo>
                    <a:pt x="34696" y="354"/>
                    <a:pt x="29406" y="1"/>
                    <a:pt x="23280" y="1"/>
                  </a:cubicBezTo>
                  <a:close/>
                </a:path>
              </a:pathLst>
            </a:custGeom>
            <a:solidFill>
              <a:srgbClr val="D4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631968" y="3877012"/>
              <a:ext cx="616932" cy="853395"/>
            </a:xfrm>
            <a:custGeom>
              <a:avLst/>
              <a:gdLst/>
              <a:ahLst/>
              <a:cxnLst/>
              <a:rect l="l" t="t" r="r" b="b"/>
              <a:pathLst>
                <a:path w="5852" h="8095" extrusionOk="0">
                  <a:moveTo>
                    <a:pt x="2923" y="1"/>
                  </a:moveTo>
                  <a:cubicBezTo>
                    <a:pt x="2295" y="1"/>
                    <a:pt x="1667" y="78"/>
                    <a:pt x="1039" y="233"/>
                  </a:cubicBezTo>
                  <a:cubicBezTo>
                    <a:pt x="426" y="385"/>
                    <a:pt x="1" y="947"/>
                    <a:pt x="1" y="1580"/>
                  </a:cubicBezTo>
                  <a:lnTo>
                    <a:pt x="1" y="8094"/>
                  </a:lnTo>
                  <a:lnTo>
                    <a:pt x="5851" y="8094"/>
                  </a:lnTo>
                  <a:lnTo>
                    <a:pt x="5851" y="1580"/>
                  </a:lnTo>
                  <a:cubicBezTo>
                    <a:pt x="5851" y="1271"/>
                    <a:pt x="5750" y="977"/>
                    <a:pt x="5573" y="744"/>
                  </a:cubicBezTo>
                  <a:cubicBezTo>
                    <a:pt x="5390" y="496"/>
                    <a:pt x="5127" y="309"/>
                    <a:pt x="4808" y="233"/>
                  </a:cubicBezTo>
                  <a:cubicBezTo>
                    <a:pt x="4180" y="78"/>
                    <a:pt x="3552" y="1"/>
                    <a:pt x="29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3861576" y="4013533"/>
              <a:ext cx="161402" cy="152968"/>
            </a:xfrm>
            <a:custGeom>
              <a:avLst/>
              <a:gdLst/>
              <a:ahLst/>
              <a:cxnLst/>
              <a:rect l="l" t="t" r="r" b="b"/>
              <a:pathLst>
                <a:path w="1531" h="1451" extrusionOk="0">
                  <a:moveTo>
                    <a:pt x="752" y="345"/>
                  </a:moveTo>
                  <a:cubicBezTo>
                    <a:pt x="833" y="345"/>
                    <a:pt x="895" y="394"/>
                    <a:pt x="928" y="427"/>
                  </a:cubicBezTo>
                  <a:cubicBezTo>
                    <a:pt x="1004" y="508"/>
                    <a:pt x="1039" y="630"/>
                    <a:pt x="1024" y="716"/>
                  </a:cubicBezTo>
                  <a:cubicBezTo>
                    <a:pt x="1009" y="792"/>
                    <a:pt x="958" y="858"/>
                    <a:pt x="887" y="903"/>
                  </a:cubicBezTo>
                  <a:cubicBezTo>
                    <a:pt x="862" y="918"/>
                    <a:pt x="832" y="934"/>
                    <a:pt x="801" y="939"/>
                  </a:cubicBezTo>
                  <a:cubicBezTo>
                    <a:pt x="791" y="939"/>
                    <a:pt x="781" y="944"/>
                    <a:pt x="771" y="949"/>
                  </a:cubicBezTo>
                  <a:cubicBezTo>
                    <a:pt x="753" y="951"/>
                    <a:pt x="735" y="953"/>
                    <a:pt x="718" y="953"/>
                  </a:cubicBezTo>
                  <a:cubicBezTo>
                    <a:pt x="700" y="953"/>
                    <a:pt x="682" y="951"/>
                    <a:pt x="664" y="949"/>
                  </a:cubicBezTo>
                  <a:cubicBezTo>
                    <a:pt x="593" y="928"/>
                    <a:pt x="528" y="883"/>
                    <a:pt x="497" y="827"/>
                  </a:cubicBezTo>
                  <a:cubicBezTo>
                    <a:pt x="452" y="746"/>
                    <a:pt x="457" y="635"/>
                    <a:pt x="507" y="533"/>
                  </a:cubicBezTo>
                  <a:cubicBezTo>
                    <a:pt x="558" y="427"/>
                    <a:pt x="639" y="361"/>
                    <a:pt x="730" y="346"/>
                  </a:cubicBezTo>
                  <a:cubicBezTo>
                    <a:pt x="738" y="345"/>
                    <a:pt x="745" y="345"/>
                    <a:pt x="752" y="345"/>
                  </a:cubicBezTo>
                  <a:close/>
                  <a:moveTo>
                    <a:pt x="401" y="1"/>
                  </a:moveTo>
                  <a:cubicBezTo>
                    <a:pt x="390" y="1"/>
                    <a:pt x="380" y="5"/>
                    <a:pt x="371" y="12"/>
                  </a:cubicBezTo>
                  <a:cubicBezTo>
                    <a:pt x="355" y="27"/>
                    <a:pt x="350" y="52"/>
                    <a:pt x="366" y="72"/>
                  </a:cubicBezTo>
                  <a:cubicBezTo>
                    <a:pt x="441" y="159"/>
                    <a:pt x="538" y="229"/>
                    <a:pt x="639" y="285"/>
                  </a:cubicBezTo>
                  <a:cubicBezTo>
                    <a:pt x="558" y="321"/>
                    <a:pt x="482" y="392"/>
                    <a:pt x="431" y="493"/>
                  </a:cubicBezTo>
                  <a:cubicBezTo>
                    <a:pt x="411" y="538"/>
                    <a:pt x="396" y="589"/>
                    <a:pt x="386" y="640"/>
                  </a:cubicBezTo>
                  <a:cubicBezTo>
                    <a:pt x="303" y="570"/>
                    <a:pt x="198" y="530"/>
                    <a:pt x="92" y="530"/>
                  </a:cubicBezTo>
                  <a:cubicBezTo>
                    <a:pt x="75" y="530"/>
                    <a:pt x="58" y="531"/>
                    <a:pt x="41" y="533"/>
                  </a:cubicBezTo>
                  <a:cubicBezTo>
                    <a:pt x="16" y="538"/>
                    <a:pt x="1" y="559"/>
                    <a:pt x="6" y="579"/>
                  </a:cubicBezTo>
                  <a:cubicBezTo>
                    <a:pt x="6" y="601"/>
                    <a:pt x="25" y="615"/>
                    <a:pt x="43" y="615"/>
                  </a:cubicBezTo>
                  <a:cubicBezTo>
                    <a:pt x="46" y="615"/>
                    <a:pt x="49" y="615"/>
                    <a:pt x="51" y="614"/>
                  </a:cubicBezTo>
                  <a:cubicBezTo>
                    <a:pt x="65" y="613"/>
                    <a:pt x="78" y="612"/>
                    <a:pt x="92" y="612"/>
                  </a:cubicBezTo>
                  <a:cubicBezTo>
                    <a:pt x="201" y="612"/>
                    <a:pt x="313" y="666"/>
                    <a:pt x="381" y="751"/>
                  </a:cubicBezTo>
                  <a:cubicBezTo>
                    <a:pt x="381" y="751"/>
                    <a:pt x="386" y="751"/>
                    <a:pt x="386" y="756"/>
                  </a:cubicBezTo>
                  <a:cubicBezTo>
                    <a:pt x="391" y="797"/>
                    <a:pt x="401" y="832"/>
                    <a:pt x="421" y="868"/>
                  </a:cubicBezTo>
                  <a:cubicBezTo>
                    <a:pt x="467" y="949"/>
                    <a:pt x="553" y="1010"/>
                    <a:pt x="649" y="1030"/>
                  </a:cubicBezTo>
                  <a:cubicBezTo>
                    <a:pt x="659" y="1030"/>
                    <a:pt x="669" y="1030"/>
                    <a:pt x="685" y="1035"/>
                  </a:cubicBezTo>
                  <a:cubicBezTo>
                    <a:pt x="599" y="1141"/>
                    <a:pt x="563" y="1283"/>
                    <a:pt x="593" y="1415"/>
                  </a:cubicBezTo>
                  <a:cubicBezTo>
                    <a:pt x="599" y="1435"/>
                    <a:pt x="614" y="1450"/>
                    <a:pt x="634" y="1450"/>
                  </a:cubicBezTo>
                  <a:lnTo>
                    <a:pt x="644" y="1450"/>
                  </a:lnTo>
                  <a:cubicBezTo>
                    <a:pt x="664" y="1445"/>
                    <a:pt x="680" y="1420"/>
                    <a:pt x="675" y="1400"/>
                  </a:cubicBezTo>
                  <a:cubicBezTo>
                    <a:pt x="644" y="1263"/>
                    <a:pt x="700" y="1111"/>
                    <a:pt x="811" y="1025"/>
                  </a:cubicBezTo>
                  <a:cubicBezTo>
                    <a:pt x="852" y="1015"/>
                    <a:pt x="897" y="999"/>
                    <a:pt x="933" y="974"/>
                  </a:cubicBezTo>
                  <a:cubicBezTo>
                    <a:pt x="973" y="949"/>
                    <a:pt x="1004" y="918"/>
                    <a:pt x="1029" y="883"/>
                  </a:cubicBezTo>
                  <a:cubicBezTo>
                    <a:pt x="1039" y="883"/>
                    <a:pt x="1049" y="878"/>
                    <a:pt x="1054" y="868"/>
                  </a:cubicBezTo>
                  <a:cubicBezTo>
                    <a:pt x="1146" y="726"/>
                    <a:pt x="1313" y="630"/>
                    <a:pt x="1485" y="630"/>
                  </a:cubicBezTo>
                  <a:lnTo>
                    <a:pt x="1490" y="630"/>
                  </a:lnTo>
                  <a:cubicBezTo>
                    <a:pt x="1515" y="630"/>
                    <a:pt x="1531" y="614"/>
                    <a:pt x="1531" y="589"/>
                  </a:cubicBezTo>
                  <a:cubicBezTo>
                    <a:pt x="1531" y="569"/>
                    <a:pt x="1515" y="549"/>
                    <a:pt x="1490" y="549"/>
                  </a:cubicBezTo>
                  <a:lnTo>
                    <a:pt x="1485" y="549"/>
                  </a:lnTo>
                  <a:cubicBezTo>
                    <a:pt x="1348" y="549"/>
                    <a:pt x="1217" y="599"/>
                    <a:pt x="1110" y="685"/>
                  </a:cubicBezTo>
                  <a:cubicBezTo>
                    <a:pt x="1115" y="579"/>
                    <a:pt x="1070" y="457"/>
                    <a:pt x="989" y="371"/>
                  </a:cubicBezTo>
                  <a:cubicBezTo>
                    <a:pt x="933" y="310"/>
                    <a:pt x="867" y="275"/>
                    <a:pt x="801" y="265"/>
                  </a:cubicBezTo>
                  <a:cubicBezTo>
                    <a:pt x="796" y="260"/>
                    <a:pt x="791" y="255"/>
                    <a:pt x="786" y="255"/>
                  </a:cubicBezTo>
                  <a:cubicBezTo>
                    <a:pt x="649" y="209"/>
                    <a:pt x="528" y="123"/>
                    <a:pt x="431" y="17"/>
                  </a:cubicBezTo>
                  <a:cubicBezTo>
                    <a:pt x="423" y="6"/>
                    <a:pt x="412" y="1"/>
                    <a:pt x="401" y="1"/>
                  </a:cubicBezTo>
                  <a:close/>
                </a:path>
              </a:pathLst>
            </a:custGeom>
            <a:solidFill>
              <a:srgbClr val="D76906"/>
            </a:solidFill>
            <a:ln w="9525" cap="flat" cmpd="sng">
              <a:solidFill>
                <a:srgbClr val="D769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748796" y="3876907"/>
              <a:ext cx="616932" cy="853501"/>
            </a:xfrm>
            <a:custGeom>
              <a:avLst/>
              <a:gdLst/>
              <a:ahLst/>
              <a:cxnLst/>
              <a:rect l="l" t="t" r="r" b="b"/>
              <a:pathLst>
                <a:path w="5852" h="8096" extrusionOk="0">
                  <a:moveTo>
                    <a:pt x="2882" y="1"/>
                  </a:moveTo>
                  <a:cubicBezTo>
                    <a:pt x="2229" y="1"/>
                    <a:pt x="1579" y="84"/>
                    <a:pt x="933" y="254"/>
                  </a:cubicBezTo>
                  <a:cubicBezTo>
                    <a:pt x="380" y="401"/>
                    <a:pt x="0" y="897"/>
                    <a:pt x="0" y="1465"/>
                  </a:cubicBezTo>
                  <a:lnTo>
                    <a:pt x="0" y="8095"/>
                  </a:lnTo>
                  <a:lnTo>
                    <a:pt x="5851" y="8095"/>
                  </a:lnTo>
                  <a:lnTo>
                    <a:pt x="5851" y="1480"/>
                  </a:lnTo>
                  <a:cubicBezTo>
                    <a:pt x="5851" y="907"/>
                    <a:pt x="5466" y="406"/>
                    <a:pt x="4909" y="264"/>
                  </a:cubicBezTo>
                  <a:cubicBezTo>
                    <a:pt x="4231" y="89"/>
                    <a:pt x="3555" y="1"/>
                    <a:pt x="2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952259" y="4013533"/>
              <a:ext cx="161402" cy="152968"/>
            </a:xfrm>
            <a:custGeom>
              <a:avLst/>
              <a:gdLst/>
              <a:ahLst/>
              <a:cxnLst/>
              <a:rect l="l" t="t" r="r" b="b"/>
              <a:pathLst>
                <a:path w="1531" h="1451" extrusionOk="0">
                  <a:moveTo>
                    <a:pt x="748" y="345"/>
                  </a:moveTo>
                  <a:cubicBezTo>
                    <a:pt x="832" y="345"/>
                    <a:pt x="895" y="394"/>
                    <a:pt x="927" y="427"/>
                  </a:cubicBezTo>
                  <a:cubicBezTo>
                    <a:pt x="1003" y="508"/>
                    <a:pt x="1039" y="630"/>
                    <a:pt x="1019" y="716"/>
                  </a:cubicBezTo>
                  <a:cubicBezTo>
                    <a:pt x="1003" y="792"/>
                    <a:pt x="958" y="858"/>
                    <a:pt x="887" y="903"/>
                  </a:cubicBezTo>
                  <a:cubicBezTo>
                    <a:pt x="862" y="918"/>
                    <a:pt x="831" y="934"/>
                    <a:pt x="801" y="939"/>
                  </a:cubicBezTo>
                  <a:cubicBezTo>
                    <a:pt x="791" y="939"/>
                    <a:pt x="781" y="944"/>
                    <a:pt x="770" y="949"/>
                  </a:cubicBezTo>
                  <a:cubicBezTo>
                    <a:pt x="753" y="951"/>
                    <a:pt x="735" y="953"/>
                    <a:pt x="717" y="953"/>
                  </a:cubicBezTo>
                  <a:cubicBezTo>
                    <a:pt x="700" y="953"/>
                    <a:pt x="682" y="951"/>
                    <a:pt x="664" y="949"/>
                  </a:cubicBezTo>
                  <a:cubicBezTo>
                    <a:pt x="593" y="928"/>
                    <a:pt x="527" y="883"/>
                    <a:pt x="492" y="827"/>
                  </a:cubicBezTo>
                  <a:cubicBezTo>
                    <a:pt x="451" y="746"/>
                    <a:pt x="456" y="635"/>
                    <a:pt x="507" y="533"/>
                  </a:cubicBezTo>
                  <a:cubicBezTo>
                    <a:pt x="558" y="427"/>
                    <a:pt x="639" y="361"/>
                    <a:pt x="725" y="346"/>
                  </a:cubicBezTo>
                  <a:cubicBezTo>
                    <a:pt x="733" y="345"/>
                    <a:pt x="740" y="345"/>
                    <a:pt x="748" y="345"/>
                  </a:cubicBezTo>
                  <a:close/>
                  <a:moveTo>
                    <a:pt x="398" y="1"/>
                  </a:moveTo>
                  <a:cubicBezTo>
                    <a:pt x="388" y="1"/>
                    <a:pt x="377" y="5"/>
                    <a:pt x="370" y="12"/>
                  </a:cubicBezTo>
                  <a:cubicBezTo>
                    <a:pt x="350" y="27"/>
                    <a:pt x="350" y="52"/>
                    <a:pt x="365" y="72"/>
                  </a:cubicBezTo>
                  <a:cubicBezTo>
                    <a:pt x="441" y="159"/>
                    <a:pt x="537" y="229"/>
                    <a:pt x="639" y="285"/>
                  </a:cubicBezTo>
                  <a:cubicBezTo>
                    <a:pt x="558" y="321"/>
                    <a:pt x="482" y="392"/>
                    <a:pt x="431" y="493"/>
                  </a:cubicBezTo>
                  <a:cubicBezTo>
                    <a:pt x="406" y="538"/>
                    <a:pt x="391" y="589"/>
                    <a:pt x="385" y="640"/>
                  </a:cubicBezTo>
                  <a:cubicBezTo>
                    <a:pt x="303" y="570"/>
                    <a:pt x="197" y="530"/>
                    <a:pt x="92" y="530"/>
                  </a:cubicBezTo>
                  <a:cubicBezTo>
                    <a:pt x="75" y="530"/>
                    <a:pt x="58" y="531"/>
                    <a:pt x="41" y="533"/>
                  </a:cubicBezTo>
                  <a:cubicBezTo>
                    <a:pt x="16" y="538"/>
                    <a:pt x="0" y="559"/>
                    <a:pt x="6" y="579"/>
                  </a:cubicBezTo>
                  <a:cubicBezTo>
                    <a:pt x="6" y="601"/>
                    <a:pt x="21" y="615"/>
                    <a:pt x="42" y="615"/>
                  </a:cubicBezTo>
                  <a:cubicBezTo>
                    <a:pt x="45" y="615"/>
                    <a:pt x="48" y="615"/>
                    <a:pt x="51" y="614"/>
                  </a:cubicBezTo>
                  <a:cubicBezTo>
                    <a:pt x="64" y="613"/>
                    <a:pt x="78" y="612"/>
                    <a:pt x="91" y="612"/>
                  </a:cubicBezTo>
                  <a:cubicBezTo>
                    <a:pt x="201" y="612"/>
                    <a:pt x="313" y="666"/>
                    <a:pt x="380" y="751"/>
                  </a:cubicBezTo>
                  <a:cubicBezTo>
                    <a:pt x="380" y="751"/>
                    <a:pt x="380" y="751"/>
                    <a:pt x="385" y="756"/>
                  </a:cubicBezTo>
                  <a:cubicBezTo>
                    <a:pt x="391" y="797"/>
                    <a:pt x="401" y="832"/>
                    <a:pt x="421" y="868"/>
                  </a:cubicBezTo>
                  <a:cubicBezTo>
                    <a:pt x="466" y="949"/>
                    <a:pt x="548" y="1010"/>
                    <a:pt x="644" y="1030"/>
                  </a:cubicBezTo>
                  <a:cubicBezTo>
                    <a:pt x="659" y="1030"/>
                    <a:pt x="669" y="1030"/>
                    <a:pt x="684" y="1035"/>
                  </a:cubicBezTo>
                  <a:cubicBezTo>
                    <a:pt x="598" y="1141"/>
                    <a:pt x="563" y="1283"/>
                    <a:pt x="588" y="1415"/>
                  </a:cubicBezTo>
                  <a:cubicBezTo>
                    <a:pt x="593" y="1435"/>
                    <a:pt x="613" y="1450"/>
                    <a:pt x="634" y="1450"/>
                  </a:cubicBezTo>
                  <a:lnTo>
                    <a:pt x="639" y="1450"/>
                  </a:lnTo>
                  <a:cubicBezTo>
                    <a:pt x="664" y="1445"/>
                    <a:pt x="679" y="1420"/>
                    <a:pt x="674" y="1400"/>
                  </a:cubicBezTo>
                  <a:cubicBezTo>
                    <a:pt x="644" y="1263"/>
                    <a:pt x="700" y="1111"/>
                    <a:pt x="811" y="1025"/>
                  </a:cubicBezTo>
                  <a:cubicBezTo>
                    <a:pt x="851" y="1015"/>
                    <a:pt x="892" y="999"/>
                    <a:pt x="933" y="974"/>
                  </a:cubicBezTo>
                  <a:cubicBezTo>
                    <a:pt x="973" y="949"/>
                    <a:pt x="1003" y="918"/>
                    <a:pt x="1029" y="883"/>
                  </a:cubicBezTo>
                  <a:cubicBezTo>
                    <a:pt x="1039" y="883"/>
                    <a:pt x="1049" y="878"/>
                    <a:pt x="1054" y="868"/>
                  </a:cubicBezTo>
                  <a:cubicBezTo>
                    <a:pt x="1145" y="726"/>
                    <a:pt x="1312" y="630"/>
                    <a:pt x="1485" y="630"/>
                  </a:cubicBezTo>
                  <a:lnTo>
                    <a:pt x="1490" y="630"/>
                  </a:lnTo>
                  <a:cubicBezTo>
                    <a:pt x="1510" y="630"/>
                    <a:pt x="1530" y="614"/>
                    <a:pt x="1530" y="589"/>
                  </a:cubicBezTo>
                  <a:cubicBezTo>
                    <a:pt x="1530" y="569"/>
                    <a:pt x="1515" y="549"/>
                    <a:pt x="1490" y="549"/>
                  </a:cubicBezTo>
                  <a:lnTo>
                    <a:pt x="1485" y="549"/>
                  </a:lnTo>
                  <a:cubicBezTo>
                    <a:pt x="1348" y="549"/>
                    <a:pt x="1216" y="599"/>
                    <a:pt x="1110" y="685"/>
                  </a:cubicBezTo>
                  <a:cubicBezTo>
                    <a:pt x="1115" y="579"/>
                    <a:pt x="1069" y="457"/>
                    <a:pt x="988" y="371"/>
                  </a:cubicBezTo>
                  <a:cubicBezTo>
                    <a:pt x="933" y="310"/>
                    <a:pt x="867" y="275"/>
                    <a:pt x="796" y="265"/>
                  </a:cubicBezTo>
                  <a:cubicBezTo>
                    <a:pt x="796" y="260"/>
                    <a:pt x="791" y="255"/>
                    <a:pt x="786" y="255"/>
                  </a:cubicBezTo>
                  <a:cubicBezTo>
                    <a:pt x="649" y="209"/>
                    <a:pt x="522" y="123"/>
                    <a:pt x="431" y="17"/>
                  </a:cubicBezTo>
                  <a:cubicBezTo>
                    <a:pt x="423" y="6"/>
                    <a:pt x="410" y="1"/>
                    <a:pt x="398" y="1"/>
                  </a:cubicBezTo>
                  <a:close/>
                </a:path>
              </a:pathLst>
            </a:custGeom>
            <a:solidFill>
              <a:srgbClr val="D76906"/>
            </a:solidFill>
            <a:ln w="9525" cap="flat" cmpd="sng">
              <a:solidFill>
                <a:srgbClr val="D769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005553" y="2827861"/>
              <a:ext cx="1007839" cy="959345"/>
            </a:xfrm>
            <a:custGeom>
              <a:avLst/>
              <a:gdLst/>
              <a:ahLst/>
              <a:cxnLst/>
              <a:rect l="l" t="t" r="r" b="b"/>
              <a:pathLst>
                <a:path w="9560" h="9100" extrusionOk="0">
                  <a:moveTo>
                    <a:pt x="8194" y="0"/>
                  </a:moveTo>
                  <a:cubicBezTo>
                    <a:pt x="7737" y="0"/>
                    <a:pt x="7418" y="271"/>
                    <a:pt x="7250" y="834"/>
                  </a:cubicBezTo>
                  <a:lnTo>
                    <a:pt x="6317" y="5823"/>
                  </a:lnTo>
                  <a:lnTo>
                    <a:pt x="3450" y="3123"/>
                  </a:lnTo>
                  <a:lnTo>
                    <a:pt x="1500" y="1290"/>
                  </a:lnTo>
                  <a:lnTo>
                    <a:pt x="1" y="2865"/>
                  </a:lnTo>
                  <a:cubicBezTo>
                    <a:pt x="1" y="2865"/>
                    <a:pt x="4371" y="9099"/>
                    <a:pt x="6902" y="9099"/>
                  </a:cubicBezTo>
                  <a:cubicBezTo>
                    <a:pt x="7029" y="9099"/>
                    <a:pt x="7152" y="9083"/>
                    <a:pt x="7270" y="9050"/>
                  </a:cubicBezTo>
                  <a:cubicBezTo>
                    <a:pt x="7346" y="9030"/>
                    <a:pt x="7422" y="8999"/>
                    <a:pt x="7498" y="8959"/>
                  </a:cubicBezTo>
                  <a:cubicBezTo>
                    <a:pt x="9559" y="7885"/>
                    <a:pt x="8678" y="84"/>
                    <a:pt x="8678" y="84"/>
                  </a:cubicBezTo>
                  <a:cubicBezTo>
                    <a:pt x="8503" y="28"/>
                    <a:pt x="8341" y="0"/>
                    <a:pt x="8194"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767982" y="2827861"/>
              <a:ext cx="987598" cy="937417"/>
            </a:xfrm>
            <a:custGeom>
              <a:avLst/>
              <a:gdLst/>
              <a:ahLst/>
              <a:cxnLst/>
              <a:rect l="l" t="t" r="r" b="b"/>
              <a:pathLst>
                <a:path w="9368" h="8892" extrusionOk="0">
                  <a:moveTo>
                    <a:pt x="1172" y="0"/>
                  </a:moveTo>
                  <a:cubicBezTo>
                    <a:pt x="1024" y="0"/>
                    <a:pt x="861" y="28"/>
                    <a:pt x="685" y="84"/>
                  </a:cubicBezTo>
                  <a:cubicBezTo>
                    <a:pt x="685" y="84"/>
                    <a:pt x="1" y="7627"/>
                    <a:pt x="1916" y="8726"/>
                  </a:cubicBezTo>
                  <a:cubicBezTo>
                    <a:pt x="1926" y="8736"/>
                    <a:pt x="1941" y="8741"/>
                    <a:pt x="1951" y="8746"/>
                  </a:cubicBezTo>
                  <a:cubicBezTo>
                    <a:pt x="2140" y="8846"/>
                    <a:pt x="2346" y="8891"/>
                    <a:pt x="2566" y="8891"/>
                  </a:cubicBezTo>
                  <a:cubicBezTo>
                    <a:pt x="5085" y="8891"/>
                    <a:pt x="9367" y="2865"/>
                    <a:pt x="9367" y="2865"/>
                  </a:cubicBezTo>
                  <a:lnTo>
                    <a:pt x="7863" y="1290"/>
                  </a:lnTo>
                  <a:lnTo>
                    <a:pt x="6090" y="2961"/>
                  </a:lnTo>
                  <a:lnTo>
                    <a:pt x="3050" y="5823"/>
                  </a:lnTo>
                  <a:lnTo>
                    <a:pt x="2118" y="834"/>
                  </a:lnTo>
                  <a:cubicBezTo>
                    <a:pt x="1950" y="271"/>
                    <a:pt x="1631" y="0"/>
                    <a:pt x="1172"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1584577" y="3226458"/>
              <a:ext cx="1562045" cy="999827"/>
            </a:xfrm>
            <a:custGeom>
              <a:avLst/>
              <a:gdLst/>
              <a:ahLst/>
              <a:cxnLst/>
              <a:rect l="l" t="t" r="r" b="b"/>
              <a:pathLst>
                <a:path w="14817" h="9484" extrusionOk="0">
                  <a:moveTo>
                    <a:pt x="547" y="1"/>
                  </a:moveTo>
                  <a:cubicBezTo>
                    <a:pt x="998" y="3496"/>
                    <a:pt x="567" y="6085"/>
                    <a:pt x="253" y="7356"/>
                  </a:cubicBezTo>
                  <a:cubicBezTo>
                    <a:pt x="117" y="7923"/>
                    <a:pt x="0" y="8227"/>
                    <a:pt x="0" y="8227"/>
                  </a:cubicBezTo>
                  <a:lnTo>
                    <a:pt x="13014" y="9332"/>
                  </a:lnTo>
                  <a:lnTo>
                    <a:pt x="14817" y="9484"/>
                  </a:lnTo>
                  <a:cubicBezTo>
                    <a:pt x="14569" y="8815"/>
                    <a:pt x="14391" y="8091"/>
                    <a:pt x="14275" y="7356"/>
                  </a:cubicBezTo>
                  <a:cubicBezTo>
                    <a:pt x="14088" y="6171"/>
                    <a:pt x="14042" y="4945"/>
                    <a:pt x="14067" y="3846"/>
                  </a:cubicBezTo>
                  <a:cubicBezTo>
                    <a:pt x="14118" y="1688"/>
                    <a:pt x="14432" y="1"/>
                    <a:pt x="14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1477153" y="3539032"/>
              <a:ext cx="2071130" cy="1191380"/>
            </a:xfrm>
            <a:custGeom>
              <a:avLst/>
              <a:gdLst/>
              <a:ahLst/>
              <a:cxnLst/>
              <a:rect l="l" t="t" r="r" b="b"/>
              <a:pathLst>
                <a:path w="19646" h="11301" extrusionOk="0">
                  <a:moveTo>
                    <a:pt x="12722" y="1"/>
                  </a:moveTo>
                  <a:cubicBezTo>
                    <a:pt x="10445" y="1"/>
                    <a:pt x="1078" y="5064"/>
                    <a:pt x="1019" y="5262"/>
                  </a:cubicBezTo>
                  <a:cubicBezTo>
                    <a:pt x="1" y="8661"/>
                    <a:pt x="1014" y="10612"/>
                    <a:pt x="2833" y="11300"/>
                  </a:cubicBezTo>
                  <a:lnTo>
                    <a:pt x="5619" y="11300"/>
                  </a:lnTo>
                  <a:cubicBezTo>
                    <a:pt x="8157" y="10080"/>
                    <a:pt x="10897" y="5348"/>
                    <a:pt x="10897" y="5348"/>
                  </a:cubicBezTo>
                  <a:lnTo>
                    <a:pt x="11819" y="7101"/>
                  </a:lnTo>
                  <a:lnTo>
                    <a:pt x="14022" y="11300"/>
                  </a:lnTo>
                  <a:lnTo>
                    <a:pt x="19645" y="11300"/>
                  </a:lnTo>
                  <a:cubicBezTo>
                    <a:pt x="19645" y="11300"/>
                    <a:pt x="14848" y="258"/>
                    <a:pt x="12873" y="9"/>
                  </a:cubicBezTo>
                  <a:cubicBezTo>
                    <a:pt x="12827" y="3"/>
                    <a:pt x="12776" y="1"/>
                    <a:pt x="12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1642243" y="3774965"/>
              <a:ext cx="1563205" cy="944269"/>
            </a:xfrm>
            <a:custGeom>
              <a:avLst/>
              <a:gdLst/>
              <a:ahLst/>
              <a:cxnLst/>
              <a:rect l="l" t="t" r="r" b="b"/>
              <a:pathLst>
                <a:path w="14828" h="8957" fill="none" extrusionOk="0">
                  <a:moveTo>
                    <a:pt x="0" y="5755"/>
                  </a:moveTo>
                  <a:cubicBezTo>
                    <a:pt x="2801" y="3906"/>
                    <a:pt x="5653" y="2138"/>
                    <a:pt x="8556" y="456"/>
                  </a:cubicBezTo>
                  <a:cubicBezTo>
                    <a:pt x="8951" y="228"/>
                    <a:pt x="9377" y="0"/>
                    <a:pt x="9822" y="61"/>
                  </a:cubicBezTo>
                  <a:cubicBezTo>
                    <a:pt x="10375" y="142"/>
                    <a:pt x="10760" y="638"/>
                    <a:pt x="11058" y="1110"/>
                  </a:cubicBezTo>
                  <a:cubicBezTo>
                    <a:pt x="12791" y="3794"/>
                    <a:pt x="13657" y="5983"/>
                    <a:pt x="14827" y="8956"/>
                  </a:cubicBezTo>
                </a:path>
              </a:pathLst>
            </a:custGeom>
            <a:noFill/>
            <a:ln w="9525" cap="rnd" cmpd="sng">
              <a:solidFill>
                <a:srgbClr val="D91D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1626746" y="4121484"/>
              <a:ext cx="135152" cy="137893"/>
            </a:xfrm>
            <a:custGeom>
              <a:avLst/>
              <a:gdLst/>
              <a:ahLst/>
              <a:cxnLst/>
              <a:rect l="l" t="t" r="r" b="b"/>
              <a:pathLst>
                <a:path w="1282" h="1308" fill="none" extrusionOk="0">
                  <a:moveTo>
                    <a:pt x="0" y="1"/>
                  </a:moveTo>
                  <a:cubicBezTo>
                    <a:pt x="542" y="295"/>
                    <a:pt x="998" y="756"/>
                    <a:pt x="1282" y="1308"/>
                  </a:cubicBezTo>
                </a:path>
              </a:pathLst>
            </a:custGeom>
            <a:noFill/>
            <a:ln w="9525" cap="rnd" cmpd="sng">
              <a:solidFill>
                <a:srgbClr val="D91D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166609" y="4073201"/>
              <a:ext cx="740066" cy="657204"/>
            </a:xfrm>
            <a:custGeom>
              <a:avLst/>
              <a:gdLst/>
              <a:ahLst/>
              <a:cxnLst/>
              <a:rect l="l" t="t" r="r" b="b"/>
              <a:pathLst>
                <a:path w="7020" h="6234" extrusionOk="0">
                  <a:moveTo>
                    <a:pt x="3811" y="1"/>
                  </a:moveTo>
                  <a:cubicBezTo>
                    <a:pt x="3779" y="1"/>
                    <a:pt x="3746" y="2"/>
                    <a:pt x="3714" y="3"/>
                  </a:cubicBezTo>
                  <a:cubicBezTo>
                    <a:pt x="391" y="129"/>
                    <a:pt x="31" y="6011"/>
                    <a:pt x="1" y="6233"/>
                  </a:cubicBezTo>
                  <a:lnTo>
                    <a:pt x="6150" y="6233"/>
                  </a:lnTo>
                  <a:cubicBezTo>
                    <a:pt x="6150" y="6233"/>
                    <a:pt x="7019" y="1"/>
                    <a:pt x="3811" y="1"/>
                  </a:cubicBezTo>
                  <a:close/>
                </a:path>
              </a:pathLst>
            </a:custGeom>
            <a:solidFill>
              <a:srgbClr val="D91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80720" y="1243171"/>
              <a:ext cx="1380086" cy="2295891"/>
            </a:xfrm>
            <a:custGeom>
              <a:avLst/>
              <a:gdLst/>
              <a:ahLst/>
              <a:cxnLst/>
              <a:rect l="l" t="t" r="r" b="b"/>
              <a:pathLst>
                <a:path w="13091" h="21778" extrusionOk="0">
                  <a:moveTo>
                    <a:pt x="13090" y="0"/>
                  </a:moveTo>
                  <a:lnTo>
                    <a:pt x="1" y="1839"/>
                  </a:lnTo>
                  <a:lnTo>
                    <a:pt x="1" y="21777"/>
                  </a:lnTo>
                  <a:lnTo>
                    <a:pt x="13090" y="19933"/>
                  </a:lnTo>
                  <a:lnTo>
                    <a:pt x="130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444816" y="1536347"/>
              <a:ext cx="1251892" cy="184911"/>
            </a:xfrm>
            <a:custGeom>
              <a:avLst/>
              <a:gdLst/>
              <a:ahLst/>
              <a:cxnLst/>
              <a:rect l="l" t="t" r="r" b="b"/>
              <a:pathLst>
                <a:path w="11875" h="1754" extrusionOk="0">
                  <a:moveTo>
                    <a:pt x="11859" y="0"/>
                  </a:moveTo>
                  <a:lnTo>
                    <a:pt x="1" y="1667"/>
                  </a:lnTo>
                  <a:lnTo>
                    <a:pt x="11" y="1753"/>
                  </a:lnTo>
                  <a:lnTo>
                    <a:pt x="11875" y="81"/>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444289" y="1549630"/>
              <a:ext cx="1252946" cy="193450"/>
            </a:xfrm>
            <a:custGeom>
              <a:avLst/>
              <a:gdLst/>
              <a:ahLst/>
              <a:cxnLst/>
              <a:rect l="l" t="t" r="r" b="b"/>
              <a:pathLst>
                <a:path w="11885" h="1835" extrusionOk="0">
                  <a:moveTo>
                    <a:pt x="11859" y="1"/>
                  </a:moveTo>
                  <a:lnTo>
                    <a:pt x="1" y="1668"/>
                  </a:lnTo>
                  <a:lnTo>
                    <a:pt x="21" y="1835"/>
                  </a:lnTo>
                  <a:lnTo>
                    <a:pt x="11885" y="168"/>
                  </a:lnTo>
                  <a:lnTo>
                    <a:pt x="1185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445344" y="1709870"/>
              <a:ext cx="645291" cy="526691"/>
            </a:xfrm>
            <a:custGeom>
              <a:avLst/>
              <a:gdLst/>
              <a:ahLst/>
              <a:cxnLst/>
              <a:rect l="l" t="t" r="r" b="b"/>
              <a:pathLst>
                <a:path w="6121" h="4996" extrusionOk="0">
                  <a:moveTo>
                    <a:pt x="6120" y="1"/>
                  </a:moveTo>
                  <a:lnTo>
                    <a:pt x="1" y="862"/>
                  </a:lnTo>
                  <a:lnTo>
                    <a:pt x="1" y="4995"/>
                  </a:lnTo>
                  <a:lnTo>
                    <a:pt x="6120" y="4134"/>
                  </a:lnTo>
                  <a:lnTo>
                    <a:pt x="612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3146502" y="2124808"/>
              <a:ext cx="549146" cy="513302"/>
            </a:xfrm>
            <a:custGeom>
              <a:avLst/>
              <a:gdLst/>
              <a:ahLst/>
              <a:cxnLst/>
              <a:rect l="l" t="t" r="r" b="b"/>
              <a:pathLst>
                <a:path w="5209" h="4869" extrusionOk="0">
                  <a:moveTo>
                    <a:pt x="5208" y="1"/>
                  </a:moveTo>
                  <a:lnTo>
                    <a:pt x="1" y="735"/>
                  </a:lnTo>
                  <a:lnTo>
                    <a:pt x="1" y="4869"/>
                  </a:lnTo>
                  <a:lnTo>
                    <a:pt x="5208" y="4134"/>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2445344" y="2609218"/>
              <a:ext cx="1250311" cy="274520"/>
            </a:xfrm>
            <a:custGeom>
              <a:avLst/>
              <a:gdLst/>
              <a:ahLst/>
              <a:cxnLst/>
              <a:rect l="l" t="t" r="r" b="b"/>
              <a:pathLst>
                <a:path w="11860" h="2604" extrusionOk="0">
                  <a:moveTo>
                    <a:pt x="11859" y="0"/>
                  </a:moveTo>
                  <a:lnTo>
                    <a:pt x="1" y="1672"/>
                  </a:lnTo>
                  <a:lnTo>
                    <a:pt x="1" y="2604"/>
                  </a:lnTo>
                  <a:lnTo>
                    <a:pt x="11859" y="937"/>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2445344" y="3008131"/>
              <a:ext cx="1250311" cy="200830"/>
            </a:xfrm>
            <a:custGeom>
              <a:avLst/>
              <a:gdLst/>
              <a:ahLst/>
              <a:cxnLst/>
              <a:rect l="l" t="t" r="r" b="b"/>
              <a:pathLst>
                <a:path w="11860" h="1905" extrusionOk="0">
                  <a:moveTo>
                    <a:pt x="11859" y="0"/>
                  </a:moveTo>
                  <a:lnTo>
                    <a:pt x="1" y="1672"/>
                  </a:lnTo>
                  <a:lnTo>
                    <a:pt x="1" y="1905"/>
                  </a:lnTo>
                  <a:lnTo>
                    <a:pt x="11859" y="238"/>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2445344" y="3056730"/>
              <a:ext cx="1250311" cy="262818"/>
            </a:xfrm>
            <a:custGeom>
              <a:avLst/>
              <a:gdLst/>
              <a:ahLst/>
              <a:cxnLst/>
              <a:rect l="l" t="t" r="r" b="b"/>
              <a:pathLst>
                <a:path w="11860" h="2493" extrusionOk="0">
                  <a:moveTo>
                    <a:pt x="11859" y="0"/>
                  </a:moveTo>
                  <a:lnTo>
                    <a:pt x="1" y="1667"/>
                  </a:lnTo>
                  <a:lnTo>
                    <a:pt x="1" y="2492"/>
                  </a:lnTo>
                  <a:lnTo>
                    <a:pt x="11859" y="826"/>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3145975" y="1628696"/>
              <a:ext cx="550727" cy="86130"/>
            </a:xfrm>
            <a:custGeom>
              <a:avLst/>
              <a:gdLst/>
              <a:ahLst/>
              <a:cxnLst/>
              <a:rect l="l" t="t" r="r" b="b"/>
              <a:pathLst>
                <a:path w="5224" h="817" extrusionOk="0">
                  <a:moveTo>
                    <a:pt x="5208" y="1"/>
                  </a:moveTo>
                  <a:lnTo>
                    <a:pt x="1" y="735"/>
                  </a:lnTo>
                  <a:lnTo>
                    <a:pt x="11" y="816"/>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3145975" y="1671391"/>
              <a:ext cx="550727" cy="86130"/>
            </a:xfrm>
            <a:custGeom>
              <a:avLst/>
              <a:gdLst/>
              <a:ahLst/>
              <a:cxnLst/>
              <a:rect l="l" t="t" r="r" b="b"/>
              <a:pathLst>
                <a:path w="5224" h="817" extrusionOk="0">
                  <a:moveTo>
                    <a:pt x="5208" y="1"/>
                  </a:moveTo>
                  <a:lnTo>
                    <a:pt x="1" y="735"/>
                  </a:lnTo>
                  <a:lnTo>
                    <a:pt x="11" y="816"/>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145975" y="1714192"/>
              <a:ext cx="550727" cy="86025"/>
            </a:xfrm>
            <a:custGeom>
              <a:avLst/>
              <a:gdLst/>
              <a:ahLst/>
              <a:cxnLst/>
              <a:rect l="l" t="t" r="r" b="b"/>
              <a:pathLst>
                <a:path w="5224" h="816" extrusionOk="0">
                  <a:moveTo>
                    <a:pt x="5208" y="0"/>
                  </a:moveTo>
                  <a:lnTo>
                    <a:pt x="1" y="735"/>
                  </a:lnTo>
                  <a:lnTo>
                    <a:pt x="11" y="816"/>
                  </a:lnTo>
                  <a:lnTo>
                    <a:pt x="5224" y="86"/>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145975" y="1756888"/>
              <a:ext cx="550727" cy="86025"/>
            </a:xfrm>
            <a:custGeom>
              <a:avLst/>
              <a:gdLst/>
              <a:ahLst/>
              <a:cxnLst/>
              <a:rect l="l" t="t" r="r" b="b"/>
              <a:pathLst>
                <a:path w="5224" h="816" extrusionOk="0">
                  <a:moveTo>
                    <a:pt x="5208" y="0"/>
                  </a:moveTo>
                  <a:lnTo>
                    <a:pt x="1" y="735"/>
                  </a:lnTo>
                  <a:lnTo>
                    <a:pt x="11" y="816"/>
                  </a:lnTo>
                  <a:lnTo>
                    <a:pt x="5224" y="87"/>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145975" y="1799584"/>
              <a:ext cx="550727" cy="86657"/>
            </a:xfrm>
            <a:custGeom>
              <a:avLst/>
              <a:gdLst/>
              <a:ahLst/>
              <a:cxnLst/>
              <a:rect l="l" t="t" r="r" b="b"/>
              <a:pathLst>
                <a:path w="5224" h="822" extrusionOk="0">
                  <a:moveTo>
                    <a:pt x="5208" y="1"/>
                  </a:moveTo>
                  <a:lnTo>
                    <a:pt x="1" y="735"/>
                  </a:lnTo>
                  <a:lnTo>
                    <a:pt x="11" y="821"/>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45975" y="1842279"/>
              <a:ext cx="550727" cy="86657"/>
            </a:xfrm>
            <a:custGeom>
              <a:avLst/>
              <a:gdLst/>
              <a:ahLst/>
              <a:cxnLst/>
              <a:rect l="l" t="t" r="r" b="b"/>
              <a:pathLst>
                <a:path w="5224" h="822" extrusionOk="0">
                  <a:moveTo>
                    <a:pt x="5208" y="1"/>
                  </a:moveTo>
                  <a:lnTo>
                    <a:pt x="1" y="735"/>
                  </a:lnTo>
                  <a:lnTo>
                    <a:pt x="11" y="822"/>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145975" y="1885080"/>
              <a:ext cx="550727" cy="86552"/>
            </a:xfrm>
            <a:custGeom>
              <a:avLst/>
              <a:gdLst/>
              <a:ahLst/>
              <a:cxnLst/>
              <a:rect l="l" t="t" r="r" b="b"/>
              <a:pathLst>
                <a:path w="5224" h="821" extrusionOk="0">
                  <a:moveTo>
                    <a:pt x="5208" y="0"/>
                  </a:moveTo>
                  <a:lnTo>
                    <a:pt x="1" y="735"/>
                  </a:lnTo>
                  <a:lnTo>
                    <a:pt x="11" y="821"/>
                  </a:lnTo>
                  <a:lnTo>
                    <a:pt x="5224" y="86"/>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145975" y="1928303"/>
              <a:ext cx="550727" cy="86130"/>
            </a:xfrm>
            <a:custGeom>
              <a:avLst/>
              <a:gdLst/>
              <a:ahLst/>
              <a:cxnLst/>
              <a:rect l="l" t="t" r="r" b="b"/>
              <a:pathLst>
                <a:path w="5224" h="817" extrusionOk="0">
                  <a:moveTo>
                    <a:pt x="5208" y="0"/>
                  </a:moveTo>
                  <a:lnTo>
                    <a:pt x="1" y="730"/>
                  </a:lnTo>
                  <a:lnTo>
                    <a:pt x="11" y="816"/>
                  </a:lnTo>
                  <a:lnTo>
                    <a:pt x="5224" y="82"/>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145975" y="1970998"/>
              <a:ext cx="550727" cy="86130"/>
            </a:xfrm>
            <a:custGeom>
              <a:avLst/>
              <a:gdLst/>
              <a:ahLst/>
              <a:cxnLst/>
              <a:rect l="l" t="t" r="r" b="b"/>
              <a:pathLst>
                <a:path w="5224" h="817" extrusionOk="0">
                  <a:moveTo>
                    <a:pt x="5208" y="1"/>
                  </a:moveTo>
                  <a:lnTo>
                    <a:pt x="1" y="730"/>
                  </a:lnTo>
                  <a:lnTo>
                    <a:pt x="11" y="816"/>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145975" y="2013694"/>
              <a:ext cx="550727" cy="86130"/>
            </a:xfrm>
            <a:custGeom>
              <a:avLst/>
              <a:gdLst/>
              <a:ahLst/>
              <a:cxnLst/>
              <a:rect l="l" t="t" r="r" b="b"/>
              <a:pathLst>
                <a:path w="5224" h="817" extrusionOk="0">
                  <a:moveTo>
                    <a:pt x="5208" y="1"/>
                  </a:moveTo>
                  <a:lnTo>
                    <a:pt x="1" y="730"/>
                  </a:lnTo>
                  <a:lnTo>
                    <a:pt x="11" y="817"/>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145975" y="2056495"/>
              <a:ext cx="550727" cy="86025"/>
            </a:xfrm>
            <a:custGeom>
              <a:avLst/>
              <a:gdLst/>
              <a:ahLst/>
              <a:cxnLst/>
              <a:rect l="l" t="t" r="r" b="b"/>
              <a:pathLst>
                <a:path w="5224" h="816" extrusionOk="0">
                  <a:moveTo>
                    <a:pt x="5208" y="0"/>
                  </a:moveTo>
                  <a:lnTo>
                    <a:pt x="1" y="730"/>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444289" y="2828072"/>
              <a:ext cx="637174" cy="98465"/>
            </a:xfrm>
            <a:custGeom>
              <a:avLst/>
              <a:gdLst/>
              <a:ahLst/>
              <a:cxnLst/>
              <a:rect l="l" t="t" r="r" b="b"/>
              <a:pathLst>
                <a:path w="6044" h="934" extrusionOk="0">
                  <a:moveTo>
                    <a:pt x="6029" y="1"/>
                  </a:moveTo>
                  <a:lnTo>
                    <a:pt x="1" y="847"/>
                  </a:lnTo>
                  <a:lnTo>
                    <a:pt x="11" y="933"/>
                  </a:lnTo>
                  <a:lnTo>
                    <a:pt x="6044" y="82"/>
                  </a:lnTo>
                  <a:lnTo>
                    <a:pt x="602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444289" y="2870873"/>
              <a:ext cx="637174" cy="98359"/>
            </a:xfrm>
            <a:custGeom>
              <a:avLst/>
              <a:gdLst/>
              <a:ahLst/>
              <a:cxnLst/>
              <a:rect l="l" t="t" r="r" b="b"/>
              <a:pathLst>
                <a:path w="6044" h="933" extrusionOk="0">
                  <a:moveTo>
                    <a:pt x="6029" y="0"/>
                  </a:moveTo>
                  <a:lnTo>
                    <a:pt x="1" y="846"/>
                  </a:lnTo>
                  <a:lnTo>
                    <a:pt x="11" y="932"/>
                  </a:lnTo>
                  <a:lnTo>
                    <a:pt x="6044" y="81"/>
                  </a:lnTo>
                  <a:lnTo>
                    <a:pt x="602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44289" y="2913569"/>
              <a:ext cx="637174" cy="98359"/>
            </a:xfrm>
            <a:custGeom>
              <a:avLst/>
              <a:gdLst/>
              <a:ahLst/>
              <a:cxnLst/>
              <a:rect l="l" t="t" r="r" b="b"/>
              <a:pathLst>
                <a:path w="6044" h="933" extrusionOk="0">
                  <a:moveTo>
                    <a:pt x="6029" y="0"/>
                  </a:moveTo>
                  <a:lnTo>
                    <a:pt x="1" y="846"/>
                  </a:lnTo>
                  <a:lnTo>
                    <a:pt x="11" y="932"/>
                  </a:lnTo>
                  <a:lnTo>
                    <a:pt x="6044" y="81"/>
                  </a:lnTo>
                  <a:lnTo>
                    <a:pt x="602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444289" y="2956264"/>
              <a:ext cx="637174" cy="98359"/>
            </a:xfrm>
            <a:custGeom>
              <a:avLst/>
              <a:gdLst/>
              <a:ahLst/>
              <a:cxnLst/>
              <a:rect l="l" t="t" r="r" b="b"/>
              <a:pathLst>
                <a:path w="6044" h="933" extrusionOk="0">
                  <a:moveTo>
                    <a:pt x="6029" y="1"/>
                  </a:moveTo>
                  <a:lnTo>
                    <a:pt x="1" y="847"/>
                  </a:lnTo>
                  <a:lnTo>
                    <a:pt x="11" y="933"/>
                  </a:lnTo>
                  <a:lnTo>
                    <a:pt x="6044" y="82"/>
                  </a:lnTo>
                  <a:lnTo>
                    <a:pt x="602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4289" y="2998960"/>
              <a:ext cx="637174" cy="98359"/>
            </a:xfrm>
            <a:custGeom>
              <a:avLst/>
              <a:gdLst/>
              <a:ahLst/>
              <a:cxnLst/>
              <a:rect l="l" t="t" r="r" b="b"/>
              <a:pathLst>
                <a:path w="6044" h="933" extrusionOk="0">
                  <a:moveTo>
                    <a:pt x="6029" y="1"/>
                  </a:moveTo>
                  <a:lnTo>
                    <a:pt x="1" y="847"/>
                  </a:lnTo>
                  <a:lnTo>
                    <a:pt x="11" y="933"/>
                  </a:lnTo>
                  <a:lnTo>
                    <a:pt x="6044" y="87"/>
                  </a:lnTo>
                  <a:lnTo>
                    <a:pt x="602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444289" y="3041761"/>
              <a:ext cx="637174" cy="98359"/>
            </a:xfrm>
            <a:custGeom>
              <a:avLst/>
              <a:gdLst/>
              <a:ahLst/>
              <a:cxnLst/>
              <a:rect l="l" t="t" r="r" b="b"/>
              <a:pathLst>
                <a:path w="6044" h="933" extrusionOk="0">
                  <a:moveTo>
                    <a:pt x="6029" y="0"/>
                  </a:moveTo>
                  <a:lnTo>
                    <a:pt x="1" y="846"/>
                  </a:lnTo>
                  <a:lnTo>
                    <a:pt x="11" y="932"/>
                  </a:lnTo>
                  <a:lnTo>
                    <a:pt x="6044" y="86"/>
                  </a:lnTo>
                  <a:lnTo>
                    <a:pt x="602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145975" y="2741627"/>
              <a:ext cx="550727" cy="86025"/>
            </a:xfrm>
            <a:custGeom>
              <a:avLst/>
              <a:gdLst/>
              <a:ahLst/>
              <a:cxnLst/>
              <a:rect l="l" t="t" r="r" b="b"/>
              <a:pathLst>
                <a:path w="5224" h="816" extrusionOk="0">
                  <a:moveTo>
                    <a:pt x="5208" y="0"/>
                  </a:moveTo>
                  <a:lnTo>
                    <a:pt x="1" y="730"/>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145975" y="2784322"/>
              <a:ext cx="550727" cy="86130"/>
            </a:xfrm>
            <a:custGeom>
              <a:avLst/>
              <a:gdLst/>
              <a:ahLst/>
              <a:cxnLst/>
              <a:rect l="l" t="t" r="r" b="b"/>
              <a:pathLst>
                <a:path w="5224" h="817" extrusionOk="0">
                  <a:moveTo>
                    <a:pt x="5208" y="1"/>
                  </a:moveTo>
                  <a:lnTo>
                    <a:pt x="1" y="730"/>
                  </a:lnTo>
                  <a:lnTo>
                    <a:pt x="11" y="816"/>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145975" y="2827018"/>
              <a:ext cx="550727" cy="86130"/>
            </a:xfrm>
            <a:custGeom>
              <a:avLst/>
              <a:gdLst/>
              <a:ahLst/>
              <a:cxnLst/>
              <a:rect l="l" t="t" r="r" b="b"/>
              <a:pathLst>
                <a:path w="5224" h="817" extrusionOk="0">
                  <a:moveTo>
                    <a:pt x="5208" y="1"/>
                  </a:moveTo>
                  <a:lnTo>
                    <a:pt x="1" y="735"/>
                  </a:lnTo>
                  <a:lnTo>
                    <a:pt x="11" y="816"/>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145975" y="2869819"/>
              <a:ext cx="550727" cy="86025"/>
            </a:xfrm>
            <a:custGeom>
              <a:avLst/>
              <a:gdLst/>
              <a:ahLst/>
              <a:cxnLst/>
              <a:rect l="l" t="t" r="r" b="b"/>
              <a:pathLst>
                <a:path w="5224" h="816" extrusionOk="0">
                  <a:moveTo>
                    <a:pt x="5208" y="0"/>
                  </a:moveTo>
                  <a:lnTo>
                    <a:pt x="1" y="735"/>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145975" y="2912514"/>
              <a:ext cx="550727" cy="86025"/>
            </a:xfrm>
            <a:custGeom>
              <a:avLst/>
              <a:gdLst/>
              <a:ahLst/>
              <a:cxnLst/>
              <a:rect l="l" t="t" r="r" b="b"/>
              <a:pathLst>
                <a:path w="5224" h="816" extrusionOk="0">
                  <a:moveTo>
                    <a:pt x="5208" y="0"/>
                  </a:moveTo>
                  <a:lnTo>
                    <a:pt x="1" y="735"/>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145975" y="2955210"/>
              <a:ext cx="550727" cy="86130"/>
            </a:xfrm>
            <a:custGeom>
              <a:avLst/>
              <a:gdLst/>
              <a:ahLst/>
              <a:cxnLst/>
              <a:rect l="l" t="t" r="r" b="b"/>
              <a:pathLst>
                <a:path w="5224" h="817" extrusionOk="0">
                  <a:moveTo>
                    <a:pt x="5208" y="1"/>
                  </a:moveTo>
                  <a:lnTo>
                    <a:pt x="1" y="735"/>
                  </a:lnTo>
                  <a:lnTo>
                    <a:pt x="11" y="816"/>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789861" y="2209777"/>
              <a:ext cx="301298" cy="51341"/>
            </a:xfrm>
            <a:custGeom>
              <a:avLst/>
              <a:gdLst/>
              <a:ahLst/>
              <a:cxnLst/>
              <a:rect l="l" t="t" r="r" b="b"/>
              <a:pathLst>
                <a:path w="2858" h="487" extrusionOk="0">
                  <a:moveTo>
                    <a:pt x="2847" y="0"/>
                  </a:moveTo>
                  <a:lnTo>
                    <a:pt x="0" y="400"/>
                  </a:lnTo>
                  <a:lnTo>
                    <a:pt x="10" y="486"/>
                  </a:lnTo>
                  <a:lnTo>
                    <a:pt x="2857" y="81"/>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89861" y="2252473"/>
              <a:ext cx="301298" cy="51341"/>
            </a:xfrm>
            <a:custGeom>
              <a:avLst/>
              <a:gdLst/>
              <a:ahLst/>
              <a:cxnLst/>
              <a:rect l="l" t="t" r="r" b="b"/>
              <a:pathLst>
                <a:path w="2858" h="487" extrusionOk="0">
                  <a:moveTo>
                    <a:pt x="2847" y="0"/>
                  </a:moveTo>
                  <a:lnTo>
                    <a:pt x="0" y="400"/>
                  </a:lnTo>
                  <a:lnTo>
                    <a:pt x="10" y="487"/>
                  </a:lnTo>
                  <a:lnTo>
                    <a:pt x="2857" y="81"/>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789861" y="2295168"/>
              <a:ext cx="301298" cy="51341"/>
            </a:xfrm>
            <a:custGeom>
              <a:avLst/>
              <a:gdLst/>
              <a:ahLst/>
              <a:cxnLst/>
              <a:rect l="l" t="t" r="r" b="b"/>
              <a:pathLst>
                <a:path w="2858" h="487"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789861" y="2337864"/>
              <a:ext cx="301298" cy="51446"/>
            </a:xfrm>
            <a:custGeom>
              <a:avLst/>
              <a:gdLst/>
              <a:ahLst/>
              <a:cxnLst/>
              <a:rect l="l" t="t" r="r" b="b"/>
              <a:pathLst>
                <a:path w="2858" h="488"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89861" y="2380665"/>
              <a:ext cx="301298" cy="51341"/>
            </a:xfrm>
            <a:custGeom>
              <a:avLst/>
              <a:gdLst/>
              <a:ahLst/>
              <a:cxnLst/>
              <a:rect l="l" t="t" r="r" b="b"/>
              <a:pathLst>
                <a:path w="2858" h="487" extrusionOk="0">
                  <a:moveTo>
                    <a:pt x="2847" y="0"/>
                  </a:moveTo>
                  <a:lnTo>
                    <a:pt x="0" y="400"/>
                  </a:lnTo>
                  <a:lnTo>
                    <a:pt x="10" y="486"/>
                  </a:lnTo>
                  <a:lnTo>
                    <a:pt x="2857" y="86"/>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89861" y="2423360"/>
              <a:ext cx="301298" cy="51341"/>
            </a:xfrm>
            <a:custGeom>
              <a:avLst/>
              <a:gdLst/>
              <a:ahLst/>
              <a:cxnLst/>
              <a:rect l="l" t="t" r="r" b="b"/>
              <a:pathLst>
                <a:path w="2858" h="487" extrusionOk="0">
                  <a:moveTo>
                    <a:pt x="2847" y="0"/>
                  </a:moveTo>
                  <a:lnTo>
                    <a:pt x="0" y="400"/>
                  </a:lnTo>
                  <a:lnTo>
                    <a:pt x="10" y="487"/>
                  </a:lnTo>
                  <a:lnTo>
                    <a:pt x="2857" y="86"/>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789861" y="2466056"/>
              <a:ext cx="301298" cy="51341"/>
            </a:xfrm>
            <a:custGeom>
              <a:avLst/>
              <a:gdLst/>
              <a:ahLst/>
              <a:cxnLst/>
              <a:rect l="l" t="t" r="r" b="b"/>
              <a:pathLst>
                <a:path w="2858" h="487" extrusionOk="0">
                  <a:moveTo>
                    <a:pt x="2847" y="0"/>
                  </a:moveTo>
                  <a:lnTo>
                    <a:pt x="0" y="401"/>
                  </a:lnTo>
                  <a:lnTo>
                    <a:pt x="10" y="487"/>
                  </a:lnTo>
                  <a:lnTo>
                    <a:pt x="2857" y="87"/>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789861" y="2508751"/>
              <a:ext cx="301298" cy="51446"/>
            </a:xfrm>
            <a:custGeom>
              <a:avLst/>
              <a:gdLst/>
              <a:ahLst/>
              <a:cxnLst/>
              <a:rect l="l" t="t" r="r" b="b"/>
              <a:pathLst>
                <a:path w="2858" h="488"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789861" y="2551447"/>
              <a:ext cx="301298" cy="51446"/>
            </a:xfrm>
            <a:custGeom>
              <a:avLst/>
              <a:gdLst/>
              <a:ahLst/>
              <a:cxnLst/>
              <a:rect l="l" t="t" r="r" b="b"/>
              <a:pathLst>
                <a:path w="2858" h="488"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789861" y="2594248"/>
              <a:ext cx="301298" cy="51341"/>
            </a:xfrm>
            <a:custGeom>
              <a:avLst/>
              <a:gdLst/>
              <a:ahLst/>
              <a:cxnLst/>
              <a:rect l="l" t="t" r="r" b="b"/>
              <a:pathLst>
                <a:path w="2858" h="487" extrusionOk="0">
                  <a:moveTo>
                    <a:pt x="2847" y="0"/>
                  </a:moveTo>
                  <a:lnTo>
                    <a:pt x="0" y="405"/>
                  </a:lnTo>
                  <a:lnTo>
                    <a:pt x="10" y="487"/>
                  </a:lnTo>
                  <a:lnTo>
                    <a:pt x="2857" y="86"/>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789861" y="2636944"/>
              <a:ext cx="301298" cy="51341"/>
            </a:xfrm>
            <a:custGeom>
              <a:avLst/>
              <a:gdLst/>
              <a:ahLst/>
              <a:cxnLst/>
              <a:rect l="l" t="t" r="r" b="b"/>
              <a:pathLst>
                <a:path w="2858" h="487" extrusionOk="0">
                  <a:moveTo>
                    <a:pt x="2847" y="0"/>
                  </a:moveTo>
                  <a:lnTo>
                    <a:pt x="0" y="406"/>
                  </a:lnTo>
                  <a:lnTo>
                    <a:pt x="10" y="487"/>
                  </a:lnTo>
                  <a:lnTo>
                    <a:pt x="2857" y="87"/>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444816" y="2258271"/>
              <a:ext cx="300770" cy="50919"/>
            </a:xfrm>
            <a:custGeom>
              <a:avLst/>
              <a:gdLst/>
              <a:ahLst/>
              <a:cxnLst/>
              <a:rect l="l" t="t" r="r" b="b"/>
              <a:pathLst>
                <a:path w="2853" h="483" extrusionOk="0">
                  <a:moveTo>
                    <a:pt x="2843" y="1"/>
                  </a:moveTo>
                  <a:lnTo>
                    <a:pt x="1" y="401"/>
                  </a:lnTo>
                  <a:lnTo>
                    <a:pt x="11" y="482"/>
                  </a:lnTo>
                  <a:lnTo>
                    <a:pt x="2853" y="82"/>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44816" y="2301072"/>
              <a:ext cx="300770" cy="50814"/>
            </a:xfrm>
            <a:custGeom>
              <a:avLst/>
              <a:gdLst/>
              <a:ahLst/>
              <a:cxnLst/>
              <a:rect l="l" t="t" r="r" b="b"/>
              <a:pathLst>
                <a:path w="2853" h="482" extrusionOk="0">
                  <a:moveTo>
                    <a:pt x="2843" y="0"/>
                  </a:moveTo>
                  <a:lnTo>
                    <a:pt x="1" y="400"/>
                  </a:lnTo>
                  <a:lnTo>
                    <a:pt x="11" y="481"/>
                  </a:lnTo>
                  <a:lnTo>
                    <a:pt x="2853" y="81"/>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44816" y="2343767"/>
              <a:ext cx="300770" cy="50814"/>
            </a:xfrm>
            <a:custGeom>
              <a:avLst/>
              <a:gdLst/>
              <a:ahLst/>
              <a:cxnLst/>
              <a:rect l="l" t="t" r="r" b="b"/>
              <a:pathLst>
                <a:path w="2853" h="482" extrusionOk="0">
                  <a:moveTo>
                    <a:pt x="2843" y="0"/>
                  </a:moveTo>
                  <a:lnTo>
                    <a:pt x="1" y="401"/>
                  </a:lnTo>
                  <a:lnTo>
                    <a:pt x="11" y="482"/>
                  </a:lnTo>
                  <a:lnTo>
                    <a:pt x="2853" y="87"/>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444816" y="2386463"/>
              <a:ext cx="300770" cy="51446"/>
            </a:xfrm>
            <a:custGeom>
              <a:avLst/>
              <a:gdLst/>
              <a:ahLst/>
              <a:cxnLst/>
              <a:rect l="l" t="t" r="r" b="b"/>
              <a:pathLst>
                <a:path w="2853" h="488"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444816" y="2429158"/>
              <a:ext cx="300770" cy="51446"/>
            </a:xfrm>
            <a:custGeom>
              <a:avLst/>
              <a:gdLst/>
              <a:ahLst/>
              <a:cxnLst/>
              <a:rect l="l" t="t" r="r" b="b"/>
              <a:pathLst>
                <a:path w="2853" h="488"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444816" y="2471959"/>
              <a:ext cx="300770" cy="51341"/>
            </a:xfrm>
            <a:custGeom>
              <a:avLst/>
              <a:gdLst/>
              <a:ahLst/>
              <a:cxnLst/>
              <a:rect l="l" t="t" r="r" b="b"/>
              <a:pathLst>
                <a:path w="2853" h="487" extrusionOk="0">
                  <a:moveTo>
                    <a:pt x="2843" y="0"/>
                  </a:moveTo>
                  <a:lnTo>
                    <a:pt x="1" y="400"/>
                  </a:lnTo>
                  <a:lnTo>
                    <a:pt x="11" y="487"/>
                  </a:lnTo>
                  <a:lnTo>
                    <a:pt x="2853" y="86"/>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444816" y="2514655"/>
              <a:ext cx="300770" cy="51341"/>
            </a:xfrm>
            <a:custGeom>
              <a:avLst/>
              <a:gdLst/>
              <a:ahLst/>
              <a:cxnLst/>
              <a:rect l="l" t="t" r="r" b="b"/>
              <a:pathLst>
                <a:path w="2853" h="487" extrusionOk="0">
                  <a:moveTo>
                    <a:pt x="2843" y="0"/>
                  </a:moveTo>
                  <a:lnTo>
                    <a:pt x="1" y="401"/>
                  </a:lnTo>
                  <a:lnTo>
                    <a:pt x="11" y="487"/>
                  </a:lnTo>
                  <a:lnTo>
                    <a:pt x="2853" y="87"/>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444816" y="2557351"/>
              <a:ext cx="300770" cy="51341"/>
            </a:xfrm>
            <a:custGeom>
              <a:avLst/>
              <a:gdLst/>
              <a:ahLst/>
              <a:cxnLst/>
              <a:rect l="l" t="t" r="r" b="b"/>
              <a:pathLst>
                <a:path w="2853" h="487"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444816" y="2600046"/>
              <a:ext cx="300770" cy="51446"/>
            </a:xfrm>
            <a:custGeom>
              <a:avLst/>
              <a:gdLst/>
              <a:ahLst/>
              <a:cxnLst/>
              <a:rect l="l" t="t" r="r" b="b"/>
              <a:pathLst>
                <a:path w="2853" h="488"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44816" y="2642847"/>
              <a:ext cx="300770" cy="51341"/>
            </a:xfrm>
            <a:custGeom>
              <a:avLst/>
              <a:gdLst/>
              <a:ahLst/>
              <a:cxnLst/>
              <a:rect l="l" t="t" r="r" b="b"/>
              <a:pathLst>
                <a:path w="2853" h="487" extrusionOk="0">
                  <a:moveTo>
                    <a:pt x="2843" y="0"/>
                  </a:moveTo>
                  <a:lnTo>
                    <a:pt x="1" y="400"/>
                  </a:lnTo>
                  <a:lnTo>
                    <a:pt x="11" y="486"/>
                  </a:lnTo>
                  <a:lnTo>
                    <a:pt x="2853" y="86"/>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44816" y="2685543"/>
              <a:ext cx="300770" cy="51341"/>
            </a:xfrm>
            <a:custGeom>
              <a:avLst/>
              <a:gdLst/>
              <a:ahLst/>
              <a:cxnLst/>
              <a:rect l="l" t="t" r="r" b="b"/>
              <a:pathLst>
                <a:path w="2853" h="487" extrusionOk="0">
                  <a:moveTo>
                    <a:pt x="2843" y="0"/>
                  </a:moveTo>
                  <a:lnTo>
                    <a:pt x="1" y="401"/>
                  </a:lnTo>
                  <a:lnTo>
                    <a:pt x="11" y="487"/>
                  </a:lnTo>
                  <a:lnTo>
                    <a:pt x="2853" y="87"/>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731036" y="1458335"/>
              <a:ext cx="140634" cy="164565"/>
            </a:xfrm>
            <a:custGeom>
              <a:avLst/>
              <a:gdLst/>
              <a:ahLst/>
              <a:cxnLst/>
              <a:rect l="l" t="t" r="r" b="b"/>
              <a:pathLst>
                <a:path w="1334" h="1561" extrusionOk="0">
                  <a:moveTo>
                    <a:pt x="1333" y="1"/>
                  </a:moveTo>
                  <a:lnTo>
                    <a:pt x="923" y="62"/>
                  </a:lnTo>
                  <a:lnTo>
                    <a:pt x="923" y="766"/>
                  </a:lnTo>
                  <a:lnTo>
                    <a:pt x="381" y="138"/>
                  </a:lnTo>
                  <a:lnTo>
                    <a:pt x="1" y="188"/>
                  </a:lnTo>
                  <a:lnTo>
                    <a:pt x="1" y="1561"/>
                  </a:lnTo>
                  <a:lnTo>
                    <a:pt x="411" y="1505"/>
                  </a:lnTo>
                  <a:lnTo>
                    <a:pt x="411" y="801"/>
                  </a:lnTo>
                  <a:lnTo>
                    <a:pt x="953" y="1429"/>
                  </a:lnTo>
                  <a:lnTo>
                    <a:pt x="1333" y="1374"/>
                  </a:lnTo>
                  <a:lnTo>
                    <a:pt x="133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900870" y="1437040"/>
              <a:ext cx="124609" cy="161929"/>
            </a:xfrm>
            <a:custGeom>
              <a:avLst/>
              <a:gdLst/>
              <a:ahLst/>
              <a:cxnLst/>
              <a:rect l="l" t="t" r="r" b="b"/>
              <a:pathLst>
                <a:path w="1182" h="1536" extrusionOk="0">
                  <a:moveTo>
                    <a:pt x="1166" y="0"/>
                  </a:moveTo>
                  <a:lnTo>
                    <a:pt x="1" y="162"/>
                  </a:lnTo>
                  <a:lnTo>
                    <a:pt x="1" y="1535"/>
                  </a:lnTo>
                  <a:lnTo>
                    <a:pt x="1181" y="1373"/>
                  </a:lnTo>
                  <a:lnTo>
                    <a:pt x="1181" y="1028"/>
                  </a:lnTo>
                  <a:lnTo>
                    <a:pt x="457" y="1130"/>
                  </a:lnTo>
                  <a:lnTo>
                    <a:pt x="457" y="958"/>
                  </a:lnTo>
                  <a:lnTo>
                    <a:pt x="1100" y="866"/>
                  </a:lnTo>
                  <a:lnTo>
                    <a:pt x="1100" y="522"/>
                  </a:lnTo>
                  <a:lnTo>
                    <a:pt x="457" y="613"/>
                  </a:lnTo>
                  <a:lnTo>
                    <a:pt x="457" y="446"/>
                  </a:lnTo>
                  <a:lnTo>
                    <a:pt x="1166" y="345"/>
                  </a:lnTo>
                  <a:lnTo>
                    <a:pt x="11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3030644" y="1402251"/>
              <a:ext cx="239942" cy="172050"/>
            </a:xfrm>
            <a:custGeom>
              <a:avLst/>
              <a:gdLst/>
              <a:ahLst/>
              <a:cxnLst/>
              <a:rect l="l" t="t" r="r" b="b"/>
              <a:pathLst>
                <a:path w="2276" h="1632" extrusionOk="0">
                  <a:moveTo>
                    <a:pt x="2275" y="1"/>
                  </a:moveTo>
                  <a:lnTo>
                    <a:pt x="1814" y="67"/>
                  </a:lnTo>
                  <a:lnTo>
                    <a:pt x="1596" y="999"/>
                  </a:lnTo>
                  <a:lnTo>
                    <a:pt x="1374" y="128"/>
                  </a:lnTo>
                  <a:lnTo>
                    <a:pt x="928" y="188"/>
                  </a:lnTo>
                  <a:lnTo>
                    <a:pt x="710" y="1120"/>
                  </a:lnTo>
                  <a:lnTo>
                    <a:pt x="487" y="254"/>
                  </a:lnTo>
                  <a:lnTo>
                    <a:pt x="1" y="320"/>
                  </a:lnTo>
                  <a:lnTo>
                    <a:pt x="462" y="1632"/>
                  </a:lnTo>
                  <a:lnTo>
                    <a:pt x="928" y="1566"/>
                  </a:lnTo>
                  <a:lnTo>
                    <a:pt x="1140" y="715"/>
                  </a:lnTo>
                  <a:lnTo>
                    <a:pt x="1343" y="1505"/>
                  </a:lnTo>
                  <a:lnTo>
                    <a:pt x="1814" y="1440"/>
                  </a:lnTo>
                  <a:lnTo>
                    <a:pt x="227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3283761" y="1385595"/>
              <a:ext cx="134203" cy="153495"/>
            </a:xfrm>
            <a:custGeom>
              <a:avLst/>
              <a:gdLst/>
              <a:ahLst/>
              <a:cxnLst/>
              <a:rect l="l" t="t" r="r" b="b"/>
              <a:pathLst>
                <a:path w="1273" h="1456" extrusionOk="0">
                  <a:moveTo>
                    <a:pt x="836" y="1"/>
                  </a:moveTo>
                  <a:cubicBezTo>
                    <a:pt x="782" y="1"/>
                    <a:pt x="728" y="4"/>
                    <a:pt x="675" y="12"/>
                  </a:cubicBezTo>
                  <a:cubicBezTo>
                    <a:pt x="558" y="27"/>
                    <a:pt x="457" y="63"/>
                    <a:pt x="366" y="108"/>
                  </a:cubicBezTo>
                  <a:cubicBezTo>
                    <a:pt x="279" y="159"/>
                    <a:pt x="209" y="220"/>
                    <a:pt x="163" y="296"/>
                  </a:cubicBezTo>
                  <a:cubicBezTo>
                    <a:pt x="112" y="372"/>
                    <a:pt x="87" y="453"/>
                    <a:pt x="87" y="544"/>
                  </a:cubicBezTo>
                  <a:cubicBezTo>
                    <a:pt x="87" y="640"/>
                    <a:pt x="112" y="711"/>
                    <a:pt x="158" y="762"/>
                  </a:cubicBezTo>
                  <a:cubicBezTo>
                    <a:pt x="209" y="812"/>
                    <a:pt x="259" y="843"/>
                    <a:pt x="325" y="863"/>
                  </a:cubicBezTo>
                  <a:cubicBezTo>
                    <a:pt x="391" y="878"/>
                    <a:pt x="472" y="893"/>
                    <a:pt x="568" y="904"/>
                  </a:cubicBezTo>
                  <a:cubicBezTo>
                    <a:pt x="649" y="914"/>
                    <a:pt x="705" y="924"/>
                    <a:pt x="740" y="939"/>
                  </a:cubicBezTo>
                  <a:cubicBezTo>
                    <a:pt x="781" y="949"/>
                    <a:pt x="801" y="969"/>
                    <a:pt x="801" y="1005"/>
                  </a:cubicBezTo>
                  <a:cubicBezTo>
                    <a:pt x="801" y="1030"/>
                    <a:pt x="791" y="1050"/>
                    <a:pt x="771" y="1066"/>
                  </a:cubicBezTo>
                  <a:cubicBezTo>
                    <a:pt x="751" y="1081"/>
                    <a:pt x="725" y="1091"/>
                    <a:pt x="690" y="1096"/>
                  </a:cubicBezTo>
                  <a:cubicBezTo>
                    <a:pt x="671" y="1099"/>
                    <a:pt x="652" y="1100"/>
                    <a:pt x="632" y="1100"/>
                  </a:cubicBezTo>
                  <a:cubicBezTo>
                    <a:pt x="573" y="1100"/>
                    <a:pt x="505" y="1089"/>
                    <a:pt x="426" y="1071"/>
                  </a:cubicBezTo>
                  <a:cubicBezTo>
                    <a:pt x="325" y="1040"/>
                    <a:pt x="234" y="1000"/>
                    <a:pt x="168" y="949"/>
                  </a:cubicBezTo>
                  <a:lnTo>
                    <a:pt x="1" y="1319"/>
                  </a:lnTo>
                  <a:cubicBezTo>
                    <a:pt x="87" y="1375"/>
                    <a:pt x="193" y="1415"/>
                    <a:pt x="320" y="1435"/>
                  </a:cubicBezTo>
                  <a:cubicBezTo>
                    <a:pt x="388" y="1450"/>
                    <a:pt x="457" y="1456"/>
                    <a:pt x="525" y="1456"/>
                  </a:cubicBezTo>
                  <a:cubicBezTo>
                    <a:pt x="579" y="1456"/>
                    <a:pt x="632" y="1452"/>
                    <a:pt x="685" y="1446"/>
                  </a:cubicBezTo>
                  <a:cubicBezTo>
                    <a:pt x="791" y="1430"/>
                    <a:pt x="892" y="1400"/>
                    <a:pt x="978" y="1354"/>
                  </a:cubicBezTo>
                  <a:cubicBezTo>
                    <a:pt x="1065" y="1309"/>
                    <a:pt x="1136" y="1248"/>
                    <a:pt x="1186" y="1177"/>
                  </a:cubicBezTo>
                  <a:cubicBezTo>
                    <a:pt x="1237" y="1101"/>
                    <a:pt x="1262" y="1015"/>
                    <a:pt x="1262" y="914"/>
                  </a:cubicBezTo>
                  <a:cubicBezTo>
                    <a:pt x="1262" y="817"/>
                    <a:pt x="1242" y="741"/>
                    <a:pt x="1191" y="691"/>
                  </a:cubicBezTo>
                  <a:cubicBezTo>
                    <a:pt x="1146" y="640"/>
                    <a:pt x="1085" y="600"/>
                    <a:pt x="1019" y="584"/>
                  </a:cubicBezTo>
                  <a:cubicBezTo>
                    <a:pt x="958" y="564"/>
                    <a:pt x="877" y="549"/>
                    <a:pt x="776" y="534"/>
                  </a:cubicBezTo>
                  <a:cubicBezTo>
                    <a:pt x="700" y="524"/>
                    <a:pt x="644" y="513"/>
                    <a:pt x="604" y="503"/>
                  </a:cubicBezTo>
                  <a:cubicBezTo>
                    <a:pt x="568" y="493"/>
                    <a:pt x="553" y="468"/>
                    <a:pt x="553" y="437"/>
                  </a:cubicBezTo>
                  <a:cubicBezTo>
                    <a:pt x="553" y="397"/>
                    <a:pt x="583" y="372"/>
                    <a:pt x="639" y="367"/>
                  </a:cubicBezTo>
                  <a:cubicBezTo>
                    <a:pt x="658" y="363"/>
                    <a:pt x="678" y="362"/>
                    <a:pt x="701" y="362"/>
                  </a:cubicBezTo>
                  <a:cubicBezTo>
                    <a:pt x="747" y="362"/>
                    <a:pt x="801" y="368"/>
                    <a:pt x="862" y="382"/>
                  </a:cubicBezTo>
                  <a:cubicBezTo>
                    <a:pt x="953" y="402"/>
                    <a:pt x="1034" y="427"/>
                    <a:pt x="1110" y="463"/>
                  </a:cubicBezTo>
                  <a:lnTo>
                    <a:pt x="1272" y="93"/>
                  </a:lnTo>
                  <a:cubicBezTo>
                    <a:pt x="1196" y="53"/>
                    <a:pt x="1105" y="27"/>
                    <a:pt x="994" y="12"/>
                  </a:cubicBezTo>
                  <a:cubicBezTo>
                    <a:pt x="943" y="4"/>
                    <a:pt x="890" y="1"/>
                    <a:pt x="8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444816" y="1625533"/>
              <a:ext cx="235619" cy="41747"/>
            </a:xfrm>
            <a:custGeom>
              <a:avLst/>
              <a:gdLst/>
              <a:ahLst/>
              <a:cxnLst/>
              <a:rect l="l" t="t" r="r" b="b"/>
              <a:pathLst>
                <a:path w="2235" h="396" extrusionOk="0">
                  <a:moveTo>
                    <a:pt x="2220" y="0"/>
                  </a:moveTo>
                  <a:lnTo>
                    <a:pt x="1" y="314"/>
                  </a:lnTo>
                  <a:lnTo>
                    <a:pt x="11" y="395"/>
                  </a:lnTo>
                  <a:lnTo>
                    <a:pt x="2235" y="86"/>
                  </a:lnTo>
                  <a:lnTo>
                    <a:pt x="222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3451486" y="1482898"/>
              <a:ext cx="245213" cy="42907"/>
            </a:xfrm>
            <a:custGeom>
              <a:avLst/>
              <a:gdLst/>
              <a:ahLst/>
              <a:cxnLst/>
              <a:rect l="l" t="t" r="r" b="b"/>
              <a:pathLst>
                <a:path w="2326" h="407" extrusionOk="0">
                  <a:moveTo>
                    <a:pt x="2310" y="1"/>
                  </a:moveTo>
                  <a:lnTo>
                    <a:pt x="0" y="325"/>
                  </a:lnTo>
                  <a:lnTo>
                    <a:pt x="11" y="406"/>
                  </a:lnTo>
                  <a:lnTo>
                    <a:pt x="2326" y="82"/>
                  </a:lnTo>
                  <a:lnTo>
                    <a:pt x="231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444816" y="1287975"/>
              <a:ext cx="1251892" cy="184911"/>
            </a:xfrm>
            <a:custGeom>
              <a:avLst/>
              <a:gdLst/>
              <a:ahLst/>
              <a:cxnLst/>
              <a:rect l="l" t="t" r="r" b="b"/>
              <a:pathLst>
                <a:path w="11875" h="1754" extrusionOk="0">
                  <a:moveTo>
                    <a:pt x="11859" y="1"/>
                  </a:moveTo>
                  <a:lnTo>
                    <a:pt x="1" y="1667"/>
                  </a:lnTo>
                  <a:lnTo>
                    <a:pt x="11" y="1754"/>
                  </a:lnTo>
                  <a:lnTo>
                    <a:pt x="11875" y="82"/>
                  </a:lnTo>
                  <a:lnTo>
                    <a:pt x="1185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445344" y="3400087"/>
              <a:ext cx="364340" cy="83389"/>
            </a:xfrm>
            <a:custGeom>
              <a:avLst/>
              <a:gdLst/>
              <a:ahLst/>
              <a:cxnLst/>
              <a:rect l="l" t="t" r="r" b="b"/>
              <a:pathLst>
                <a:path w="3456" h="791" extrusionOk="0">
                  <a:moveTo>
                    <a:pt x="3456" y="0"/>
                  </a:moveTo>
                  <a:lnTo>
                    <a:pt x="1" y="486"/>
                  </a:lnTo>
                  <a:lnTo>
                    <a:pt x="1" y="790"/>
                  </a:lnTo>
                  <a:lnTo>
                    <a:pt x="3456" y="304"/>
                  </a:lnTo>
                  <a:lnTo>
                    <a:pt x="345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3331306" y="3275585"/>
              <a:ext cx="364340" cy="83495"/>
            </a:xfrm>
            <a:custGeom>
              <a:avLst/>
              <a:gdLst/>
              <a:ahLst/>
              <a:cxnLst/>
              <a:rect l="l" t="t" r="r" b="b"/>
              <a:pathLst>
                <a:path w="3456" h="792" extrusionOk="0">
                  <a:moveTo>
                    <a:pt x="3455" y="1"/>
                  </a:moveTo>
                  <a:lnTo>
                    <a:pt x="1" y="487"/>
                  </a:lnTo>
                  <a:lnTo>
                    <a:pt x="1" y="791"/>
                  </a:lnTo>
                  <a:lnTo>
                    <a:pt x="3455" y="305"/>
                  </a:lnTo>
                  <a:lnTo>
                    <a:pt x="345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599154" y="2244988"/>
              <a:ext cx="240996" cy="327442"/>
            </a:xfrm>
            <a:custGeom>
              <a:avLst/>
              <a:gdLst/>
              <a:ahLst/>
              <a:cxnLst/>
              <a:rect l="l" t="t" r="r" b="b"/>
              <a:pathLst>
                <a:path w="2286" h="3106" extrusionOk="0">
                  <a:moveTo>
                    <a:pt x="1591" y="0"/>
                  </a:moveTo>
                  <a:lnTo>
                    <a:pt x="1" y="1150"/>
                  </a:lnTo>
                  <a:lnTo>
                    <a:pt x="1166" y="3106"/>
                  </a:lnTo>
                  <a:lnTo>
                    <a:pt x="1774" y="2665"/>
                  </a:lnTo>
                  <a:lnTo>
                    <a:pt x="1374" y="1991"/>
                  </a:lnTo>
                  <a:lnTo>
                    <a:pt x="2285" y="1333"/>
                  </a:lnTo>
                  <a:lnTo>
                    <a:pt x="2017" y="887"/>
                  </a:lnTo>
                  <a:lnTo>
                    <a:pt x="1105" y="1545"/>
                  </a:lnTo>
                  <a:lnTo>
                    <a:pt x="872" y="1155"/>
                  </a:lnTo>
                  <a:lnTo>
                    <a:pt x="1855" y="446"/>
                  </a:lnTo>
                  <a:lnTo>
                    <a:pt x="1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66186" y="2124808"/>
              <a:ext cx="278315" cy="320484"/>
            </a:xfrm>
            <a:custGeom>
              <a:avLst/>
              <a:gdLst/>
              <a:ahLst/>
              <a:cxnLst/>
              <a:rect l="l" t="t" r="r" b="b"/>
              <a:pathLst>
                <a:path w="2640" h="3040" extrusionOk="0">
                  <a:moveTo>
                    <a:pt x="644" y="816"/>
                  </a:moveTo>
                  <a:lnTo>
                    <a:pt x="1267" y="1277"/>
                  </a:lnTo>
                  <a:lnTo>
                    <a:pt x="770" y="1637"/>
                  </a:lnTo>
                  <a:lnTo>
                    <a:pt x="644" y="816"/>
                  </a:lnTo>
                  <a:close/>
                  <a:moveTo>
                    <a:pt x="629" y="1"/>
                  </a:moveTo>
                  <a:lnTo>
                    <a:pt x="1" y="451"/>
                  </a:lnTo>
                  <a:lnTo>
                    <a:pt x="294" y="3040"/>
                  </a:lnTo>
                  <a:lnTo>
                    <a:pt x="917" y="2584"/>
                  </a:lnTo>
                  <a:lnTo>
                    <a:pt x="857" y="2184"/>
                  </a:lnTo>
                  <a:lnTo>
                    <a:pt x="1682" y="1586"/>
                  </a:lnTo>
                  <a:lnTo>
                    <a:pt x="1986" y="1809"/>
                  </a:lnTo>
                  <a:lnTo>
                    <a:pt x="2640" y="1338"/>
                  </a:lnTo>
                  <a:lnTo>
                    <a:pt x="6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3043505" y="1891405"/>
              <a:ext cx="338090" cy="358436"/>
            </a:xfrm>
            <a:custGeom>
              <a:avLst/>
              <a:gdLst/>
              <a:ahLst/>
              <a:cxnLst/>
              <a:rect l="l" t="t" r="r" b="b"/>
              <a:pathLst>
                <a:path w="3207" h="3400" extrusionOk="0">
                  <a:moveTo>
                    <a:pt x="1996" y="1"/>
                  </a:moveTo>
                  <a:lnTo>
                    <a:pt x="1292" y="508"/>
                  </a:lnTo>
                  <a:lnTo>
                    <a:pt x="1074" y="1789"/>
                  </a:lnTo>
                  <a:lnTo>
                    <a:pt x="608" y="1009"/>
                  </a:lnTo>
                  <a:lnTo>
                    <a:pt x="0" y="1450"/>
                  </a:lnTo>
                  <a:lnTo>
                    <a:pt x="1165" y="3400"/>
                  </a:lnTo>
                  <a:lnTo>
                    <a:pt x="1773" y="2959"/>
                  </a:lnTo>
                  <a:lnTo>
                    <a:pt x="1485" y="2483"/>
                  </a:lnTo>
                  <a:lnTo>
                    <a:pt x="1571" y="2078"/>
                  </a:lnTo>
                  <a:lnTo>
                    <a:pt x="2477" y="2448"/>
                  </a:lnTo>
                  <a:lnTo>
                    <a:pt x="3207" y="1916"/>
                  </a:lnTo>
                  <a:lnTo>
                    <a:pt x="1723" y="1333"/>
                  </a:lnTo>
                  <a:lnTo>
                    <a:pt x="19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3281125" y="1742972"/>
              <a:ext cx="302879" cy="334400"/>
            </a:xfrm>
            <a:custGeom>
              <a:avLst/>
              <a:gdLst/>
              <a:ahLst/>
              <a:cxnLst/>
              <a:rect l="l" t="t" r="r" b="b"/>
              <a:pathLst>
                <a:path w="2873" h="3172" extrusionOk="0">
                  <a:moveTo>
                    <a:pt x="1677" y="1"/>
                  </a:moveTo>
                  <a:lnTo>
                    <a:pt x="0" y="1216"/>
                  </a:lnTo>
                  <a:lnTo>
                    <a:pt x="1166" y="3172"/>
                  </a:lnTo>
                  <a:lnTo>
                    <a:pt x="2873" y="1936"/>
                  </a:lnTo>
                  <a:lnTo>
                    <a:pt x="2604" y="1490"/>
                  </a:lnTo>
                  <a:lnTo>
                    <a:pt x="1510" y="2285"/>
                  </a:lnTo>
                  <a:lnTo>
                    <a:pt x="1323" y="1976"/>
                  </a:lnTo>
                  <a:lnTo>
                    <a:pt x="2295" y="1272"/>
                  </a:lnTo>
                  <a:lnTo>
                    <a:pt x="2027" y="826"/>
                  </a:lnTo>
                  <a:lnTo>
                    <a:pt x="1059" y="1531"/>
                  </a:lnTo>
                  <a:lnTo>
                    <a:pt x="877" y="1222"/>
                  </a:lnTo>
                  <a:lnTo>
                    <a:pt x="1946" y="446"/>
                  </a:lnTo>
                  <a:lnTo>
                    <a:pt x="1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528205" y="1677506"/>
              <a:ext cx="1124753" cy="964194"/>
            </a:xfrm>
            <a:custGeom>
              <a:avLst/>
              <a:gdLst/>
              <a:ahLst/>
              <a:cxnLst/>
              <a:rect l="l" t="t" r="r" b="b"/>
              <a:pathLst>
                <a:path w="10669" h="9146" extrusionOk="0">
                  <a:moveTo>
                    <a:pt x="8919" y="92"/>
                  </a:moveTo>
                  <a:cubicBezTo>
                    <a:pt x="8940" y="92"/>
                    <a:pt x="8961" y="94"/>
                    <a:pt x="8981" y="100"/>
                  </a:cubicBezTo>
                  <a:cubicBezTo>
                    <a:pt x="9072" y="115"/>
                    <a:pt x="9143" y="166"/>
                    <a:pt x="9189" y="247"/>
                  </a:cubicBezTo>
                  <a:lnTo>
                    <a:pt x="10460" y="2374"/>
                  </a:lnTo>
                  <a:cubicBezTo>
                    <a:pt x="10567" y="2552"/>
                    <a:pt x="10501" y="2805"/>
                    <a:pt x="10314" y="2942"/>
                  </a:cubicBezTo>
                  <a:lnTo>
                    <a:pt x="2001" y="8970"/>
                  </a:lnTo>
                  <a:cubicBezTo>
                    <a:pt x="1926" y="9025"/>
                    <a:pt x="1839" y="9053"/>
                    <a:pt x="1756" y="9053"/>
                  </a:cubicBezTo>
                  <a:cubicBezTo>
                    <a:pt x="1733" y="9053"/>
                    <a:pt x="1709" y="9050"/>
                    <a:pt x="1687" y="9046"/>
                  </a:cubicBezTo>
                  <a:cubicBezTo>
                    <a:pt x="1601" y="9031"/>
                    <a:pt x="1525" y="8975"/>
                    <a:pt x="1479" y="8899"/>
                  </a:cubicBezTo>
                  <a:lnTo>
                    <a:pt x="213" y="6771"/>
                  </a:lnTo>
                  <a:cubicBezTo>
                    <a:pt x="106" y="6594"/>
                    <a:pt x="172" y="6341"/>
                    <a:pt x="360" y="6204"/>
                  </a:cubicBezTo>
                  <a:lnTo>
                    <a:pt x="8672" y="176"/>
                  </a:lnTo>
                  <a:cubicBezTo>
                    <a:pt x="8733" y="130"/>
                    <a:pt x="8804" y="100"/>
                    <a:pt x="8875" y="95"/>
                  </a:cubicBezTo>
                  <a:cubicBezTo>
                    <a:pt x="8890" y="93"/>
                    <a:pt x="8904" y="92"/>
                    <a:pt x="8919" y="92"/>
                  </a:cubicBezTo>
                  <a:close/>
                  <a:moveTo>
                    <a:pt x="8913" y="0"/>
                  </a:moveTo>
                  <a:cubicBezTo>
                    <a:pt x="8812" y="0"/>
                    <a:pt x="8707" y="33"/>
                    <a:pt x="8617" y="100"/>
                  </a:cubicBezTo>
                  <a:lnTo>
                    <a:pt x="304" y="6128"/>
                  </a:lnTo>
                  <a:cubicBezTo>
                    <a:pt x="81" y="6295"/>
                    <a:pt x="0" y="6604"/>
                    <a:pt x="132" y="6817"/>
                  </a:cubicBezTo>
                  <a:lnTo>
                    <a:pt x="1403" y="8944"/>
                  </a:lnTo>
                  <a:cubicBezTo>
                    <a:pt x="1459" y="9046"/>
                    <a:pt x="1555" y="9112"/>
                    <a:pt x="1667" y="9137"/>
                  </a:cubicBezTo>
                  <a:cubicBezTo>
                    <a:pt x="1693" y="9143"/>
                    <a:pt x="1722" y="9145"/>
                    <a:pt x="1750" y="9145"/>
                  </a:cubicBezTo>
                  <a:cubicBezTo>
                    <a:pt x="1770" y="9145"/>
                    <a:pt x="1790" y="9144"/>
                    <a:pt x="1808" y="9142"/>
                  </a:cubicBezTo>
                  <a:cubicBezTo>
                    <a:pt x="1895" y="9132"/>
                    <a:pt x="1981" y="9101"/>
                    <a:pt x="2052" y="9046"/>
                  </a:cubicBezTo>
                  <a:lnTo>
                    <a:pt x="10364" y="3013"/>
                  </a:lnTo>
                  <a:cubicBezTo>
                    <a:pt x="10592" y="2851"/>
                    <a:pt x="10668" y="2542"/>
                    <a:pt x="10542" y="2324"/>
                  </a:cubicBezTo>
                  <a:lnTo>
                    <a:pt x="9270" y="196"/>
                  </a:lnTo>
                  <a:cubicBezTo>
                    <a:pt x="9209" y="100"/>
                    <a:pt x="9113" y="29"/>
                    <a:pt x="9002" y="9"/>
                  </a:cubicBezTo>
                  <a:cubicBezTo>
                    <a:pt x="8973" y="3"/>
                    <a:pt x="8943" y="0"/>
                    <a:pt x="8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493416" y="1644931"/>
              <a:ext cx="1194753" cy="1029134"/>
            </a:xfrm>
            <a:custGeom>
              <a:avLst/>
              <a:gdLst/>
              <a:ahLst/>
              <a:cxnLst/>
              <a:rect l="l" t="t" r="r" b="b"/>
              <a:pathLst>
                <a:path w="11333" h="9762" extrusionOk="0">
                  <a:moveTo>
                    <a:pt x="9251" y="184"/>
                  </a:moveTo>
                  <a:cubicBezTo>
                    <a:pt x="9292" y="184"/>
                    <a:pt x="9335" y="189"/>
                    <a:pt x="9372" y="196"/>
                  </a:cubicBezTo>
                  <a:cubicBezTo>
                    <a:pt x="9504" y="222"/>
                    <a:pt x="9615" y="303"/>
                    <a:pt x="9686" y="414"/>
                  </a:cubicBezTo>
                  <a:lnTo>
                    <a:pt x="10968" y="2562"/>
                  </a:lnTo>
                  <a:cubicBezTo>
                    <a:pt x="11125" y="2830"/>
                    <a:pt x="11023" y="3220"/>
                    <a:pt x="10740" y="3428"/>
                  </a:cubicBezTo>
                  <a:lnTo>
                    <a:pt x="2432" y="9451"/>
                  </a:lnTo>
                  <a:cubicBezTo>
                    <a:pt x="2317" y="9534"/>
                    <a:pt x="2186" y="9577"/>
                    <a:pt x="2060" y="9577"/>
                  </a:cubicBezTo>
                  <a:cubicBezTo>
                    <a:pt x="2025" y="9577"/>
                    <a:pt x="1990" y="9574"/>
                    <a:pt x="1956" y="9568"/>
                  </a:cubicBezTo>
                  <a:cubicBezTo>
                    <a:pt x="1824" y="9542"/>
                    <a:pt x="1713" y="9461"/>
                    <a:pt x="1647" y="9345"/>
                  </a:cubicBezTo>
                  <a:lnTo>
                    <a:pt x="365" y="7202"/>
                  </a:lnTo>
                  <a:cubicBezTo>
                    <a:pt x="203" y="6933"/>
                    <a:pt x="305" y="6543"/>
                    <a:pt x="593" y="6336"/>
                  </a:cubicBezTo>
                  <a:lnTo>
                    <a:pt x="8896" y="313"/>
                  </a:lnTo>
                  <a:cubicBezTo>
                    <a:pt x="8992" y="242"/>
                    <a:pt x="9099" y="201"/>
                    <a:pt x="9205" y="186"/>
                  </a:cubicBezTo>
                  <a:cubicBezTo>
                    <a:pt x="9220" y="185"/>
                    <a:pt x="9235" y="184"/>
                    <a:pt x="9251" y="184"/>
                  </a:cubicBezTo>
                  <a:close/>
                  <a:moveTo>
                    <a:pt x="9271" y="0"/>
                  </a:moveTo>
                  <a:cubicBezTo>
                    <a:pt x="9105" y="0"/>
                    <a:pt x="8935" y="55"/>
                    <a:pt x="8790" y="161"/>
                  </a:cubicBezTo>
                  <a:lnTo>
                    <a:pt x="487" y="6189"/>
                  </a:lnTo>
                  <a:cubicBezTo>
                    <a:pt x="122" y="6447"/>
                    <a:pt x="1" y="6949"/>
                    <a:pt x="208" y="7293"/>
                  </a:cubicBezTo>
                  <a:lnTo>
                    <a:pt x="1485" y="9441"/>
                  </a:lnTo>
                  <a:cubicBezTo>
                    <a:pt x="1581" y="9603"/>
                    <a:pt x="1738" y="9709"/>
                    <a:pt x="1921" y="9750"/>
                  </a:cubicBezTo>
                  <a:cubicBezTo>
                    <a:pt x="1960" y="9758"/>
                    <a:pt x="2000" y="9762"/>
                    <a:pt x="2041" y="9762"/>
                  </a:cubicBezTo>
                  <a:cubicBezTo>
                    <a:pt x="2075" y="9762"/>
                    <a:pt x="2109" y="9759"/>
                    <a:pt x="2143" y="9755"/>
                  </a:cubicBezTo>
                  <a:cubicBezTo>
                    <a:pt x="2285" y="9740"/>
                    <a:pt x="2422" y="9689"/>
                    <a:pt x="2544" y="9603"/>
                  </a:cubicBezTo>
                  <a:lnTo>
                    <a:pt x="10846" y="3575"/>
                  </a:lnTo>
                  <a:cubicBezTo>
                    <a:pt x="11206" y="3312"/>
                    <a:pt x="11332" y="2815"/>
                    <a:pt x="11125" y="2466"/>
                  </a:cubicBezTo>
                  <a:lnTo>
                    <a:pt x="9843" y="323"/>
                  </a:lnTo>
                  <a:cubicBezTo>
                    <a:pt x="9747" y="161"/>
                    <a:pt x="9595" y="54"/>
                    <a:pt x="9413" y="14"/>
                  </a:cubicBezTo>
                  <a:cubicBezTo>
                    <a:pt x="9366" y="5"/>
                    <a:pt x="9319" y="0"/>
                    <a:pt x="9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1000331" y="1243171"/>
              <a:ext cx="1380508" cy="2293150"/>
            </a:xfrm>
            <a:custGeom>
              <a:avLst/>
              <a:gdLst/>
              <a:ahLst/>
              <a:cxnLst/>
              <a:rect l="l" t="t" r="r" b="b"/>
              <a:pathLst>
                <a:path w="13095" h="21752" extrusionOk="0">
                  <a:moveTo>
                    <a:pt x="0" y="0"/>
                  </a:moveTo>
                  <a:lnTo>
                    <a:pt x="0" y="19933"/>
                  </a:lnTo>
                  <a:lnTo>
                    <a:pt x="13095" y="21752"/>
                  </a:lnTo>
                  <a:lnTo>
                    <a:pt x="13095" y="181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1065482" y="1330249"/>
              <a:ext cx="645186" cy="525531"/>
            </a:xfrm>
            <a:custGeom>
              <a:avLst/>
              <a:gdLst/>
              <a:ahLst/>
              <a:cxnLst/>
              <a:rect l="l" t="t" r="r" b="b"/>
              <a:pathLst>
                <a:path w="6120" h="4985" extrusionOk="0">
                  <a:moveTo>
                    <a:pt x="0" y="0"/>
                  </a:moveTo>
                  <a:lnTo>
                    <a:pt x="0" y="4134"/>
                  </a:lnTo>
                  <a:lnTo>
                    <a:pt x="6120" y="4985"/>
                  </a:lnTo>
                  <a:lnTo>
                    <a:pt x="6120" y="851"/>
                  </a:lnTo>
                  <a:lnTo>
                    <a:pt x="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1065482" y="2729292"/>
              <a:ext cx="645186" cy="635592"/>
            </a:xfrm>
            <a:custGeom>
              <a:avLst/>
              <a:gdLst/>
              <a:ahLst/>
              <a:cxnLst/>
              <a:rect l="l" t="t" r="r" b="b"/>
              <a:pathLst>
                <a:path w="6120" h="6029" extrusionOk="0">
                  <a:moveTo>
                    <a:pt x="0" y="1"/>
                  </a:moveTo>
                  <a:lnTo>
                    <a:pt x="0" y="5183"/>
                  </a:lnTo>
                  <a:lnTo>
                    <a:pt x="6120" y="6029"/>
                  </a:lnTo>
                  <a:lnTo>
                    <a:pt x="6120" y="847"/>
                  </a:lnTo>
                  <a:lnTo>
                    <a:pt x="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1766113" y="1927249"/>
              <a:ext cx="549567" cy="512248"/>
            </a:xfrm>
            <a:custGeom>
              <a:avLst/>
              <a:gdLst/>
              <a:ahLst/>
              <a:cxnLst/>
              <a:rect l="l" t="t" r="r" b="b"/>
              <a:pathLst>
                <a:path w="5213" h="4859" extrusionOk="0">
                  <a:moveTo>
                    <a:pt x="0" y="0"/>
                  </a:moveTo>
                  <a:lnTo>
                    <a:pt x="0" y="4134"/>
                  </a:lnTo>
                  <a:lnTo>
                    <a:pt x="5213" y="4858"/>
                  </a:lnTo>
                  <a:lnTo>
                    <a:pt x="5213" y="725"/>
                  </a:lnTo>
                  <a:lnTo>
                    <a:pt x="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1065482" y="2314882"/>
              <a:ext cx="1250205" cy="271990"/>
            </a:xfrm>
            <a:custGeom>
              <a:avLst/>
              <a:gdLst/>
              <a:ahLst/>
              <a:cxnLst/>
              <a:rect l="l" t="t" r="r" b="b"/>
              <a:pathLst>
                <a:path w="11859" h="2580" extrusionOk="0">
                  <a:moveTo>
                    <a:pt x="0" y="1"/>
                  </a:moveTo>
                  <a:lnTo>
                    <a:pt x="0" y="933"/>
                  </a:lnTo>
                  <a:lnTo>
                    <a:pt x="11859" y="2579"/>
                  </a:lnTo>
                  <a:lnTo>
                    <a:pt x="11859" y="1642"/>
                  </a:lnTo>
                  <a:lnTo>
                    <a:pt x="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765586" y="1431137"/>
              <a:ext cx="550622" cy="84971"/>
            </a:xfrm>
            <a:custGeom>
              <a:avLst/>
              <a:gdLst/>
              <a:ahLst/>
              <a:cxnLst/>
              <a:rect l="l" t="t" r="r" b="b"/>
              <a:pathLst>
                <a:path w="5223" h="806" extrusionOk="0">
                  <a:moveTo>
                    <a:pt x="16" y="0"/>
                  </a:moveTo>
                  <a:lnTo>
                    <a:pt x="0" y="87"/>
                  </a:lnTo>
                  <a:lnTo>
                    <a:pt x="5213" y="806"/>
                  </a:lnTo>
                  <a:lnTo>
                    <a:pt x="5223" y="72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1765586" y="1473832"/>
              <a:ext cx="550622" cy="85076"/>
            </a:xfrm>
            <a:custGeom>
              <a:avLst/>
              <a:gdLst/>
              <a:ahLst/>
              <a:cxnLst/>
              <a:rect l="l" t="t" r="r" b="b"/>
              <a:pathLst>
                <a:path w="5223" h="807"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1765586" y="1516528"/>
              <a:ext cx="550622" cy="85076"/>
            </a:xfrm>
            <a:custGeom>
              <a:avLst/>
              <a:gdLst/>
              <a:ahLst/>
              <a:cxnLst/>
              <a:rect l="l" t="t" r="r" b="b"/>
              <a:pathLst>
                <a:path w="5223" h="807"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1765586" y="1559329"/>
              <a:ext cx="550622" cy="84971"/>
            </a:xfrm>
            <a:custGeom>
              <a:avLst/>
              <a:gdLst/>
              <a:ahLst/>
              <a:cxnLst/>
              <a:rect l="l" t="t" r="r" b="b"/>
              <a:pathLst>
                <a:path w="5223" h="806" extrusionOk="0">
                  <a:moveTo>
                    <a:pt x="16" y="0"/>
                  </a:moveTo>
                  <a:lnTo>
                    <a:pt x="0" y="86"/>
                  </a:lnTo>
                  <a:lnTo>
                    <a:pt x="5213" y="806"/>
                  </a:lnTo>
                  <a:lnTo>
                    <a:pt x="5223" y="72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1765586" y="1602551"/>
              <a:ext cx="550622" cy="84971"/>
            </a:xfrm>
            <a:custGeom>
              <a:avLst/>
              <a:gdLst/>
              <a:ahLst/>
              <a:cxnLst/>
              <a:rect l="l" t="t" r="r" b="b"/>
              <a:pathLst>
                <a:path w="5223" h="806" extrusionOk="0">
                  <a:moveTo>
                    <a:pt x="16" y="0"/>
                  </a:moveTo>
                  <a:lnTo>
                    <a:pt x="0" y="82"/>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1765586" y="1645247"/>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1765586" y="1687943"/>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1765586" y="1730744"/>
              <a:ext cx="550622" cy="84971"/>
            </a:xfrm>
            <a:custGeom>
              <a:avLst/>
              <a:gdLst/>
              <a:ahLst/>
              <a:cxnLst/>
              <a:rect l="l" t="t" r="r" b="b"/>
              <a:pathLst>
                <a:path w="5223" h="806" extrusionOk="0">
                  <a:moveTo>
                    <a:pt x="16" y="0"/>
                  </a:moveTo>
                  <a:lnTo>
                    <a:pt x="0" y="81"/>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1765586" y="1773439"/>
              <a:ext cx="550622" cy="84971"/>
            </a:xfrm>
            <a:custGeom>
              <a:avLst/>
              <a:gdLst/>
              <a:ahLst/>
              <a:cxnLst/>
              <a:rect l="l" t="t" r="r" b="b"/>
              <a:pathLst>
                <a:path w="5223" h="806" extrusionOk="0">
                  <a:moveTo>
                    <a:pt x="16" y="0"/>
                  </a:moveTo>
                  <a:lnTo>
                    <a:pt x="0" y="82"/>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1765586" y="1816135"/>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1765586" y="1858830"/>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1064428" y="2446869"/>
              <a:ext cx="636646" cy="96672"/>
            </a:xfrm>
            <a:custGeom>
              <a:avLst/>
              <a:gdLst/>
              <a:ahLst/>
              <a:cxnLst/>
              <a:rect l="l" t="t" r="r" b="b"/>
              <a:pathLst>
                <a:path w="6039" h="917" extrusionOk="0">
                  <a:moveTo>
                    <a:pt x="10" y="0"/>
                  </a:moveTo>
                  <a:lnTo>
                    <a:pt x="0" y="81"/>
                  </a:lnTo>
                  <a:lnTo>
                    <a:pt x="6028" y="917"/>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1064428" y="2489565"/>
              <a:ext cx="636646" cy="96778"/>
            </a:xfrm>
            <a:custGeom>
              <a:avLst/>
              <a:gdLst/>
              <a:ahLst/>
              <a:cxnLst/>
              <a:rect l="l" t="t" r="r" b="b"/>
              <a:pathLst>
                <a:path w="6039" h="918" extrusionOk="0">
                  <a:moveTo>
                    <a:pt x="10" y="0"/>
                  </a:moveTo>
                  <a:lnTo>
                    <a:pt x="0" y="81"/>
                  </a:lnTo>
                  <a:lnTo>
                    <a:pt x="6028" y="917"/>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064428" y="2532260"/>
              <a:ext cx="636646" cy="96778"/>
            </a:xfrm>
            <a:custGeom>
              <a:avLst/>
              <a:gdLst/>
              <a:ahLst/>
              <a:cxnLst/>
              <a:rect l="l" t="t" r="r" b="b"/>
              <a:pathLst>
                <a:path w="6039" h="918" extrusionOk="0">
                  <a:moveTo>
                    <a:pt x="10" y="1"/>
                  </a:moveTo>
                  <a:lnTo>
                    <a:pt x="0" y="87"/>
                  </a:lnTo>
                  <a:lnTo>
                    <a:pt x="6028" y="917"/>
                  </a:lnTo>
                  <a:lnTo>
                    <a:pt x="6038" y="836"/>
                  </a:lnTo>
                  <a:lnTo>
                    <a:pt x="1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64428" y="2574956"/>
              <a:ext cx="636646" cy="96778"/>
            </a:xfrm>
            <a:custGeom>
              <a:avLst/>
              <a:gdLst/>
              <a:ahLst/>
              <a:cxnLst/>
              <a:rect l="l" t="t" r="r" b="b"/>
              <a:pathLst>
                <a:path w="6039" h="918" extrusionOk="0">
                  <a:moveTo>
                    <a:pt x="10" y="1"/>
                  </a:moveTo>
                  <a:lnTo>
                    <a:pt x="0" y="87"/>
                  </a:lnTo>
                  <a:lnTo>
                    <a:pt x="6028" y="918"/>
                  </a:lnTo>
                  <a:lnTo>
                    <a:pt x="6038" y="837"/>
                  </a:lnTo>
                  <a:lnTo>
                    <a:pt x="1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1064428" y="2617757"/>
              <a:ext cx="636646" cy="97305"/>
            </a:xfrm>
            <a:custGeom>
              <a:avLst/>
              <a:gdLst/>
              <a:ahLst/>
              <a:cxnLst/>
              <a:rect l="l" t="t" r="r" b="b"/>
              <a:pathLst>
                <a:path w="6039" h="923" extrusionOk="0">
                  <a:moveTo>
                    <a:pt x="10" y="0"/>
                  </a:moveTo>
                  <a:lnTo>
                    <a:pt x="0" y="86"/>
                  </a:lnTo>
                  <a:lnTo>
                    <a:pt x="6028" y="922"/>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64428" y="2660452"/>
              <a:ext cx="636646" cy="97305"/>
            </a:xfrm>
            <a:custGeom>
              <a:avLst/>
              <a:gdLst/>
              <a:ahLst/>
              <a:cxnLst/>
              <a:rect l="l" t="t" r="r" b="b"/>
              <a:pathLst>
                <a:path w="6039" h="923" extrusionOk="0">
                  <a:moveTo>
                    <a:pt x="10" y="0"/>
                  </a:moveTo>
                  <a:lnTo>
                    <a:pt x="0" y="86"/>
                  </a:lnTo>
                  <a:lnTo>
                    <a:pt x="6028" y="922"/>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1765586" y="2544067"/>
              <a:ext cx="550622" cy="84971"/>
            </a:xfrm>
            <a:custGeom>
              <a:avLst/>
              <a:gdLst/>
              <a:ahLst/>
              <a:cxnLst/>
              <a:rect l="l" t="t" r="r" b="b"/>
              <a:pathLst>
                <a:path w="5223" h="806" extrusionOk="0">
                  <a:moveTo>
                    <a:pt x="16" y="0"/>
                  </a:moveTo>
                  <a:lnTo>
                    <a:pt x="0" y="81"/>
                  </a:lnTo>
                  <a:lnTo>
                    <a:pt x="5213" y="805"/>
                  </a:lnTo>
                  <a:lnTo>
                    <a:pt x="5223" y="719"/>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765586" y="2586763"/>
              <a:ext cx="550622" cy="84971"/>
            </a:xfrm>
            <a:custGeom>
              <a:avLst/>
              <a:gdLst/>
              <a:ahLst/>
              <a:cxnLst/>
              <a:rect l="l" t="t" r="r" b="b"/>
              <a:pathLst>
                <a:path w="5223" h="806" extrusionOk="0">
                  <a:moveTo>
                    <a:pt x="16" y="0"/>
                  </a:moveTo>
                  <a:lnTo>
                    <a:pt x="0" y="81"/>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765586" y="2629459"/>
              <a:ext cx="550622" cy="84971"/>
            </a:xfrm>
            <a:custGeom>
              <a:avLst/>
              <a:gdLst/>
              <a:ahLst/>
              <a:cxnLst/>
              <a:rect l="l" t="t" r="r" b="b"/>
              <a:pathLst>
                <a:path w="5223" h="806"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1765586" y="2672154"/>
              <a:ext cx="550622" cy="85076"/>
            </a:xfrm>
            <a:custGeom>
              <a:avLst/>
              <a:gdLst/>
              <a:ahLst/>
              <a:cxnLst/>
              <a:rect l="l" t="t" r="r" b="b"/>
              <a:pathLst>
                <a:path w="5223" h="807"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1765586" y="2714955"/>
              <a:ext cx="550622" cy="84971"/>
            </a:xfrm>
            <a:custGeom>
              <a:avLst/>
              <a:gdLst/>
              <a:ahLst/>
              <a:cxnLst/>
              <a:rect l="l" t="t" r="r" b="b"/>
              <a:pathLst>
                <a:path w="5223" h="806" extrusionOk="0">
                  <a:moveTo>
                    <a:pt x="16" y="0"/>
                  </a:moveTo>
                  <a:lnTo>
                    <a:pt x="0" y="86"/>
                  </a:lnTo>
                  <a:lnTo>
                    <a:pt x="5213" y="805"/>
                  </a:lnTo>
                  <a:lnTo>
                    <a:pt x="5223" y="724"/>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1765586" y="2757651"/>
              <a:ext cx="550622" cy="84971"/>
            </a:xfrm>
            <a:custGeom>
              <a:avLst/>
              <a:gdLst/>
              <a:ahLst/>
              <a:cxnLst/>
              <a:rect l="l" t="t" r="r" b="b"/>
              <a:pathLst>
                <a:path w="5223" h="806" extrusionOk="0">
                  <a:moveTo>
                    <a:pt x="16" y="0"/>
                  </a:moveTo>
                  <a:lnTo>
                    <a:pt x="0" y="86"/>
                  </a:lnTo>
                  <a:lnTo>
                    <a:pt x="5213" y="806"/>
                  </a:lnTo>
                  <a:lnTo>
                    <a:pt x="5223" y="72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2059290" y="2862334"/>
              <a:ext cx="256915" cy="44383"/>
            </a:xfrm>
            <a:custGeom>
              <a:avLst/>
              <a:gdLst/>
              <a:ahLst/>
              <a:cxnLst/>
              <a:rect l="l" t="t" r="r" b="b"/>
              <a:pathLst>
                <a:path w="2437" h="421" extrusionOk="0">
                  <a:moveTo>
                    <a:pt x="11" y="0"/>
                  </a:moveTo>
                  <a:lnTo>
                    <a:pt x="0" y="86"/>
                  </a:lnTo>
                  <a:lnTo>
                    <a:pt x="2427" y="421"/>
                  </a:lnTo>
                  <a:lnTo>
                    <a:pt x="2437" y="340"/>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2059290" y="2905029"/>
              <a:ext cx="256915" cy="44383"/>
            </a:xfrm>
            <a:custGeom>
              <a:avLst/>
              <a:gdLst/>
              <a:ahLst/>
              <a:cxnLst/>
              <a:rect l="l" t="t" r="r" b="b"/>
              <a:pathLst>
                <a:path w="2437" h="421" extrusionOk="0">
                  <a:moveTo>
                    <a:pt x="11" y="0"/>
                  </a:moveTo>
                  <a:lnTo>
                    <a:pt x="0" y="87"/>
                  </a:lnTo>
                  <a:lnTo>
                    <a:pt x="2427" y="421"/>
                  </a:lnTo>
                  <a:lnTo>
                    <a:pt x="2437" y="340"/>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2059290" y="2948252"/>
              <a:ext cx="256915" cy="43961"/>
            </a:xfrm>
            <a:custGeom>
              <a:avLst/>
              <a:gdLst/>
              <a:ahLst/>
              <a:cxnLst/>
              <a:rect l="l" t="t" r="r" b="b"/>
              <a:pathLst>
                <a:path w="2437" h="417" extrusionOk="0">
                  <a:moveTo>
                    <a:pt x="11" y="1"/>
                  </a:moveTo>
                  <a:lnTo>
                    <a:pt x="0" y="82"/>
                  </a:lnTo>
                  <a:lnTo>
                    <a:pt x="2427" y="416"/>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2059290" y="2990948"/>
              <a:ext cx="256915" cy="43961"/>
            </a:xfrm>
            <a:custGeom>
              <a:avLst/>
              <a:gdLst/>
              <a:ahLst/>
              <a:cxnLst/>
              <a:rect l="l" t="t" r="r" b="b"/>
              <a:pathLst>
                <a:path w="2437" h="417" extrusionOk="0">
                  <a:moveTo>
                    <a:pt x="11" y="1"/>
                  </a:moveTo>
                  <a:lnTo>
                    <a:pt x="0" y="82"/>
                  </a:lnTo>
                  <a:lnTo>
                    <a:pt x="2427" y="416"/>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2059290" y="3033749"/>
              <a:ext cx="256915" cy="43856"/>
            </a:xfrm>
            <a:custGeom>
              <a:avLst/>
              <a:gdLst/>
              <a:ahLst/>
              <a:cxnLst/>
              <a:rect l="l" t="t" r="r" b="b"/>
              <a:pathLst>
                <a:path w="2437" h="416" extrusionOk="0">
                  <a:moveTo>
                    <a:pt x="11" y="0"/>
                  </a:moveTo>
                  <a:lnTo>
                    <a:pt x="0" y="81"/>
                  </a:lnTo>
                  <a:lnTo>
                    <a:pt x="2427" y="416"/>
                  </a:lnTo>
                  <a:lnTo>
                    <a:pt x="2437" y="335"/>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2059290" y="3076444"/>
              <a:ext cx="256915" cy="44383"/>
            </a:xfrm>
            <a:custGeom>
              <a:avLst/>
              <a:gdLst/>
              <a:ahLst/>
              <a:cxnLst/>
              <a:rect l="l" t="t" r="r" b="b"/>
              <a:pathLst>
                <a:path w="2437" h="421" extrusionOk="0">
                  <a:moveTo>
                    <a:pt x="11" y="0"/>
                  </a:moveTo>
                  <a:lnTo>
                    <a:pt x="0" y="81"/>
                  </a:lnTo>
                  <a:lnTo>
                    <a:pt x="2427" y="421"/>
                  </a:lnTo>
                  <a:lnTo>
                    <a:pt x="2437" y="335"/>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2059290" y="3119140"/>
              <a:ext cx="256915" cy="44488"/>
            </a:xfrm>
            <a:custGeom>
              <a:avLst/>
              <a:gdLst/>
              <a:ahLst/>
              <a:cxnLst/>
              <a:rect l="l" t="t" r="r" b="b"/>
              <a:pathLst>
                <a:path w="2437" h="422" extrusionOk="0">
                  <a:moveTo>
                    <a:pt x="11" y="1"/>
                  </a:moveTo>
                  <a:lnTo>
                    <a:pt x="0" y="82"/>
                  </a:lnTo>
                  <a:lnTo>
                    <a:pt x="2427" y="421"/>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2059290" y="3161835"/>
              <a:ext cx="256915" cy="44488"/>
            </a:xfrm>
            <a:custGeom>
              <a:avLst/>
              <a:gdLst/>
              <a:ahLst/>
              <a:cxnLst/>
              <a:rect l="l" t="t" r="r" b="b"/>
              <a:pathLst>
                <a:path w="2437" h="422" extrusionOk="0">
                  <a:moveTo>
                    <a:pt x="11" y="1"/>
                  </a:moveTo>
                  <a:lnTo>
                    <a:pt x="0" y="82"/>
                  </a:lnTo>
                  <a:lnTo>
                    <a:pt x="2427" y="421"/>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2059290" y="3204636"/>
              <a:ext cx="256915" cy="44383"/>
            </a:xfrm>
            <a:custGeom>
              <a:avLst/>
              <a:gdLst/>
              <a:ahLst/>
              <a:cxnLst/>
              <a:rect l="l" t="t" r="r" b="b"/>
              <a:pathLst>
                <a:path w="2437" h="421" extrusionOk="0">
                  <a:moveTo>
                    <a:pt x="11" y="0"/>
                  </a:moveTo>
                  <a:lnTo>
                    <a:pt x="0" y="81"/>
                  </a:lnTo>
                  <a:lnTo>
                    <a:pt x="2427" y="421"/>
                  </a:lnTo>
                  <a:lnTo>
                    <a:pt x="2437" y="334"/>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2059290" y="3247332"/>
              <a:ext cx="256915" cy="44383"/>
            </a:xfrm>
            <a:custGeom>
              <a:avLst/>
              <a:gdLst/>
              <a:ahLst/>
              <a:cxnLst/>
              <a:rect l="l" t="t" r="r" b="b"/>
              <a:pathLst>
                <a:path w="2437" h="421" extrusionOk="0">
                  <a:moveTo>
                    <a:pt x="11" y="0"/>
                  </a:moveTo>
                  <a:lnTo>
                    <a:pt x="0" y="81"/>
                  </a:lnTo>
                  <a:lnTo>
                    <a:pt x="2427" y="421"/>
                  </a:lnTo>
                  <a:lnTo>
                    <a:pt x="2437" y="335"/>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2059290" y="3290027"/>
              <a:ext cx="256915" cy="44488"/>
            </a:xfrm>
            <a:custGeom>
              <a:avLst/>
              <a:gdLst/>
              <a:ahLst/>
              <a:cxnLst/>
              <a:rect l="l" t="t" r="r" b="b"/>
              <a:pathLst>
                <a:path w="2437" h="422" extrusionOk="0">
                  <a:moveTo>
                    <a:pt x="11" y="1"/>
                  </a:moveTo>
                  <a:lnTo>
                    <a:pt x="0" y="82"/>
                  </a:lnTo>
                  <a:lnTo>
                    <a:pt x="2427" y="421"/>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1765586" y="2821747"/>
              <a:ext cx="256388" cy="44383"/>
            </a:xfrm>
            <a:custGeom>
              <a:avLst/>
              <a:gdLst/>
              <a:ahLst/>
              <a:cxnLst/>
              <a:rect l="l" t="t" r="r" b="b"/>
              <a:pathLst>
                <a:path w="2432" h="421" extrusionOk="0">
                  <a:moveTo>
                    <a:pt x="16" y="0"/>
                  </a:moveTo>
                  <a:lnTo>
                    <a:pt x="0" y="86"/>
                  </a:lnTo>
                  <a:lnTo>
                    <a:pt x="2422" y="421"/>
                  </a:lnTo>
                  <a:lnTo>
                    <a:pt x="2432" y="334"/>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1765586" y="2864442"/>
              <a:ext cx="256388" cy="44383"/>
            </a:xfrm>
            <a:custGeom>
              <a:avLst/>
              <a:gdLst/>
              <a:ahLst/>
              <a:cxnLst/>
              <a:rect l="l" t="t" r="r" b="b"/>
              <a:pathLst>
                <a:path w="2432" h="421" extrusionOk="0">
                  <a:moveTo>
                    <a:pt x="16" y="0"/>
                  </a:moveTo>
                  <a:lnTo>
                    <a:pt x="0" y="87"/>
                  </a:lnTo>
                  <a:lnTo>
                    <a:pt x="2422" y="421"/>
                  </a:lnTo>
                  <a:lnTo>
                    <a:pt x="2432" y="34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1765586" y="2907138"/>
              <a:ext cx="256388" cy="44488"/>
            </a:xfrm>
            <a:custGeom>
              <a:avLst/>
              <a:gdLst/>
              <a:ahLst/>
              <a:cxnLst/>
              <a:rect l="l" t="t" r="r" b="b"/>
              <a:pathLst>
                <a:path w="2432" h="422" extrusionOk="0">
                  <a:moveTo>
                    <a:pt x="16" y="1"/>
                  </a:moveTo>
                  <a:lnTo>
                    <a:pt x="0" y="87"/>
                  </a:lnTo>
                  <a:lnTo>
                    <a:pt x="2422" y="421"/>
                  </a:lnTo>
                  <a:lnTo>
                    <a:pt x="2432" y="34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1765586" y="2949833"/>
              <a:ext cx="256388" cy="44488"/>
            </a:xfrm>
            <a:custGeom>
              <a:avLst/>
              <a:gdLst/>
              <a:ahLst/>
              <a:cxnLst/>
              <a:rect l="l" t="t" r="r" b="b"/>
              <a:pathLst>
                <a:path w="2432" h="422" extrusionOk="0">
                  <a:moveTo>
                    <a:pt x="16" y="1"/>
                  </a:moveTo>
                  <a:lnTo>
                    <a:pt x="0" y="87"/>
                  </a:lnTo>
                  <a:lnTo>
                    <a:pt x="2422" y="421"/>
                  </a:lnTo>
                  <a:lnTo>
                    <a:pt x="2432" y="34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1765586" y="2992634"/>
              <a:ext cx="256388" cy="44383"/>
            </a:xfrm>
            <a:custGeom>
              <a:avLst/>
              <a:gdLst/>
              <a:ahLst/>
              <a:cxnLst/>
              <a:rect l="l" t="t" r="r" b="b"/>
              <a:pathLst>
                <a:path w="2432" h="421" extrusionOk="0">
                  <a:moveTo>
                    <a:pt x="16" y="0"/>
                  </a:moveTo>
                  <a:lnTo>
                    <a:pt x="0" y="86"/>
                  </a:lnTo>
                  <a:lnTo>
                    <a:pt x="2422" y="421"/>
                  </a:lnTo>
                  <a:lnTo>
                    <a:pt x="2432" y="34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1765586" y="3035857"/>
              <a:ext cx="256388" cy="43856"/>
            </a:xfrm>
            <a:custGeom>
              <a:avLst/>
              <a:gdLst/>
              <a:ahLst/>
              <a:cxnLst/>
              <a:rect l="l" t="t" r="r" b="b"/>
              <a:pathLst>
                <a:path w="2432" h="416" extrusionOk="0">
                  <a:moveTo>
                    <a:pt x="16" y="0"/>
                  </a:moveTo>
                  <a:lnTo>
                    <a:pt x="0" y="81"/>
                  </a:lnTo>
                  <a:lnTo>
                    <a:pt x="2422" y="416"/>
                  </a:lnTo>
                  <a:lnTo>
                    <a:pt x="2432" y="33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1765586" y="3078553"/>
              <a:ext cx="256388" cy="43961"/>
            </a:xfrm>
            <a:custGeom>
              <a:avLst/>
              <a:gdLst/>
              <a:ahLst/>
              <a:cxnLst/>
              <a:rect l="l" t="t" r="r" b="b"/>
              <a:pathLst>
                <a:path w="2432" h="417" extrusionOk="0">
                  <a:moveTo>
                    <a:pt x="16" y="1"/>
                  </a:moveTo>
                  <a:lnTo>
                    <a:pt x="0" y="82"/>
                  </a:lnTo>
                  <a:lnTo>
                    <a:pt x="2422" y="416"/>
                  </a:lnTo>
                  <a:lnTo>
                    <a:pt x="2432" y="33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1765586" y="3121248"/>
              <a:ext cx="256388" cy="43961"/>
            </a:xfrm>
            <a:custGeom>
              <a:avLst/>
              <a:gdLst/>
              <a:ahLst/>
              <a:cxnLst/>
              <a:rect l="l" t="t" r="r" b="b"/>
              <a:pathLst>
                <a:path w="2432" h="417" extrusionOk="0">
                  <a:moveTo>
                    <a:pt x="16" y="1"/>
                  </a:moveTo>
                  <a:lnTo>
                    <a:pt x="0" y="82"/>
                  </a:lnTo>
                  <a:lnTo>
                    <a:pt x="2422" y="416"/>
                  </a:lnTo>
                  <a:lnTo>
                    <a:pt x="2432" y="33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1765586" y="3164049"/>
              <a:ext cx="256388" cy="43856"/>
            </a:xfrm>
            <a:custGeom>
              <a:avLst/>
              <a:gdLst/>
              <a:ahLst/>
              <a:cxnLst/>
              <a:rect l="l" t="t" r="r" b="b"/>
              <a:pathLst>
                <a:path w="2432" h="416" extrusionOk="0">
                  <a:moveTo>
                    <a:pt x="16" y="0"/>
                  </a:moveTo>
                  <a:lnTo>
                    <a:pt x="0" y="81"/>
                  </a:lnTo>
                  <a:lnTo>
                    <a:pt x="2422" y="416"/>
                  </a:lnTo>
                  <a:lnTo>
                    <a:pt x="2432" y="33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1765586" y="3206745"/>
              <a:ext cx="256388" cy="43856"/>
            </a:xfrm>
            <a:custGeom>
              <a:avLst/>
              <a:gdLst/>
              <a:ahLst/>
              <a:cxnLst/>
              <a:rect l="l" t="t" r="r" b="b"/>
              <a:pathLst>
                <a:path w="2432" h="416" extrusionOk="0">
                  <a:moveTo>
                    <a:pt x="16" y="0"/>
                  </a:moveTo>
                  <a:lnTo>
                    <a:pt x="0" y="81"/>
                  </a:lnTo>
                  <a:lnTo>
                    <a:pt x="2422" y="416"/>
                  </a:lnTo>
                  <a:lnTo>
                    <a:pt x="2432" y="33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1765586" y="3249440"/>
              <a:ext cx="256388" cy="44488"/>
            </a:xfrm>
            <a:custGeom>
              <a:avLst/>
              <a:gdLst/>
              <a:ahLst/>
              <a:cxnLst/>
              <a:rect l="l" t="t" r="r" b="b"/>
              <a:pathLst>
                <a:path w="2432" h="422" extrusionOk="0">
                  <a:moveTo>
                    <a:pt x="16" y="1"/>
                  </a:moveTo>
                  <a:lnTo>
                    <a:pt x="0" y="82"/>
                  </a:lnTo>
                  <a:lnTo>
                    <a:pt x="2422" y="421"/>
                  </a:lnTo>
                  <a:lnTo>
                    <a:pt x="2432" y="33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1409367" y="1877595"/>
              <a:ext cx="301825" cy="50814"/>
            </a:xfrm>
            <a:custGeom>
              <a:avLst/>
              <a:gdLst/>
              <a:ahLst/>
              <a:cxnLst/>
              <a:rect l="l" t="t" r="r" b="b"/>
              <a:pathLst>
                <a:path w="2863" h="482" extrusionOk="0">
                  <a:moveTo>
                    <a:pt x="16" y="0"/>
                  </a:moveTo>
                  <a:lnTo>
                    <a:pt x="1" y="86"/>
                  </a:lnTo>
                  <a:lnTo>
                    <a:pt x="2853" y="481"/>
                  </a:lnTo>
                  <a:lnTo>
                    <a:pt x="2863" y="39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1409367" y="1920291"/>
              <a:ext cx="301825" cy="50814"/>
            </a:xfrm>
            <a:custGeom>
              <a:avLst/>
              <a:gdLst/>
              <a:ahLst/>
              <a:cxnLst/>
              <a:rect l="l" t="t" r="r" b="b"/>
              <a:pathLst>
                <a:path w="2863" h="482" extrusionOk="0">
                  <a:moveTo>
                    <a:pt x="16" y="0"/>
                  </a:moveTo>
                  <a:lnTo>
                    <a:pt x="1" y="87"/>
                  </a:lnTo>
                  <a:lnTo>
                    <a:pt x="2853" y="482"/>
                  </a:lnTo>
                  <a:lnTo>
                    <a:pt x="2863" y="396"/>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1409367" y="1962986"/>
              <a:ext cx="301825" cy="50814"/>
            </a:xfrm>
            <a:custGeom>
              <a:avLst/>
              <a:gdLst/>
              <a:ahLst/>
              <a:cxnLst/>
              <a:rect l="l" t="t" r="r" b="b"/>
              <a:pathLst>
                <a:path w="2863" h="482" extrusionOk="0">
                  <a:moveTo>
                    <a:pt x="16" y="1"/>
                  </a:moveTo>
                  <a:lnTo>
                    <a:pt x="1" y="87"/>
                  </a:lnTo>
                  <a:lnTo>
                    <a:pt x="2853" y="482"/>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1409367" y="2005682"/>
              <a:ext cx="301825" cy="50919"/>
            </a:xfrm>
            <a:custGeom>
              <a:avLst/>
              <a:gdLst/>
              <a:ahLst/>
              <a:cxnLst/>
              <a:rect l="l" t="t" r="r" b="b"/>
              <a:pathLst>
                <a:path w="2863" h="483" extrusionOk="0">
                  <a:moveTo>
                    <a:pt x="16" y="1"/>
                  </a:moveTo>
                  <a:lnTo>
                    <a:pt x="1" y="87"/>
                  </a:lnTo>
                  <a:lnTo>
                    <a:pt x="2853" y="482"/>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1409367" y="2049010"/>
              <a:ext cx="301825" cy="50287"/>
            </a:xfrm>
            <a:custGeom>
              <a:avLst/>
              <a:gdLst/>
              <a:ahLst/>
              <a:cxnLst/>
              <a:rect l="l" t="t" r="r" b="b"/>
              <a:pathLst>
                <a:path w="2863" h="477" extrusionOk="0">
                  <a:moveTo>
                    <a:pt x="16" y="0"/>
                  </a:moveTo>
                  <a:lnTo>
                    <a:pt x="1" y="81"/>
                  </a:lnTo>
                  <a:lnTo>
                    <a:pt x="2853" y="476"/>
                  </a:lnTo>
                  <a:lnTo>
                    <a:pt x="2863" y="39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1409367" y="2091705"/>
              <a:ext cx="301825" cy="50287"/>
            </a:xfrm>
            <a:custGeom>
              <a:avLst/>
              <a:gdLst/>
              <a:ahLst/>
              <a:cxnLst/>
              <a:rect l="l" t="t" r="r" b="b"/>
              <a:pathLst>
                <a:path w="2863" h="477" extrusionOk="0">
                  <a:moveTo>
                    <a:pt x="16" y="1"/>
                  </a:moveTo>
                  <a:lnTo>
                    <a:pt x="1" y="82"/>
                  </a:lnTo>
                  <a:lnTo>
                    <a:pt x="2853" y="477"/>
                  </a:lnTo>
                  <a:lnTo>
                    <a:pt x="2863" y="391"/>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1409367" y="2134401"/>
              <a:ext cx="301825" cy="50287"/>
            </a:xfrm>
            <a:custGeom>
              <a:avLst/>
              <a:gdLst/>
              <a:ahLst/>
              <a:cxnLst/>
              <a:rect l="l" t="t" r="r" b="b"/>
              <a:pathLst>
                <a:path w="2863" h="477" extrusionOk="0">
                  <a:moveTo>
                    <a:pt x="16" y="1"/>
                  </a:moveTo>
                  <a:lnTo>
                    <a:pt x="1" y="82"/>
                  </a:lnTo>
                  <a:lnTo>
                    <a:pt x="2853" y="477"/>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1409367" y="2177202"/>
              <a:ext cx="301825" cy="50287"/>
            </a:xfrm>
            <a:custGeom>
              <a:avLst/>
              <a:gdLst/>
              <a:ahLst/>
              <a:cxnLst/>
              <a:rect l="l" t="t" r="r" b="b"/>
              <a:pathLst>
                <a:path w="2863" h="477" extrusionOk="0">
                  <a:moveTo>
                    <a:pt x="16" y="0"/>
                  </a:moveTo>
                  <a:lnTo>
                    <a:pt x="1" y="81"/>
                  </a:lnTo>
                  <a:lnTo>
                    <a:pt x="2853" y="476"/>
                  </a:lnTo>
                  <a:lnTo>
                    <a:pt x="2863" y="39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1409367" y="2219898"/>
              <a:ext cx="301825" cy="50287"/>
            </a:xfrm>
            <a:custGeom>
              <a:avLst/>
              <a:gdLst/>
              <a:ahLst/>
              <a:cxnLst/>
              <a:rect l="l" t="t" r="r" b="b"/>
              <a:pathLst>
                <a:path w="2863" h="477" extrusionOk="0">
                  <a:moveTo>
                    <a:pt x="16" y="0"/>
                  </a:moveTo>
                  <a:lnTo>
                    <a:pt x="1" y="81"/>
                  </a:lnTo>
                  <a:lnTo>
                    <a:pt x="2853" y="476"/>
                  </a:lnTo>
                  <a:lnTo>
                    <a:pt x="2863" y="39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1409367" y="2262593"/>
              <a:ext cx="301825" cy="50287"/>
            </a:xfrm>
            <a:custGeom>
              <a:avLst/>
              <a:gdLst/>
              <a:ahLst/>
              <a:cxnLst/>
              <a:rect l="l" t="t" r="r" b="b"/>
              <a:pathLst>
                <a:path w="2863" h="477" extrusionOk="0">
                  <a:moveTo>
                    <a:pt x="16" y="1"/>
                  </a:moveTo>
                  <a:lnTo>
                    <a:pt x="1" y="82"/>
                  </a:lnTo>
                  <a:lnTo>
                    <a:pt x="2853" y="477"/>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1409367" y="2305289"/>
              <a:ext cx="301825" cy="50287"/>
            </a:xfrm>
            <a:custGeom>
              <a:avLst/>
              <a:gdLst/>
              <a:ahLst/>
              <a:cxnLst/>
              <a:rect l="l" t="t" r="r" b="b"/>
              <a:pathLst>
                <a:path w="2863" h="477" extrusionOk="0">
                  <a:moveTo>
                    <a:pt x="16" y="1"/>
                  </a:moveTo>
                  <a:lnTo>
                    <a:pt x="1" y="82"/>
                  </a:lnTo>
                  <a:lnTo>
                    <a:pt x="2853" y="477"/>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1064428" y="1830050"/>
              <a:ext cx="301298" cy="50287"/>
            </a:xfrm>
            <a:custGeom>
              <a:avLst/>
              <a:gdLst/>
              <a:ahLst/>
              <a:cxnLst/>
              <a:rect l="l" t="t" r="r" b="b"/>
              <a:pathLst>
                <a:path w="2858" h="477" extrusionOk="0">
                  <a:moveTo>
                    <a:pt x="15" y="0"/>
                  </a:moveTo>
                  <a:lnTo>
                    <a:pt x="0" y="81"/>
                  </a:lnTo>
                  <a:lnTo>
                    <a:pt x="2847" y="477"/>
                  </a:lnTo>
                  <a:lnTo>
                    <a:pt x="2857" y="396"/>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1064428" y="1872746"/>
              <a:ext cx="301298" cy="50287"/>
            </a:xfrm>
            <a:custGeom>
              <a:avLst/>
              <a:gdLst/>
              <a:ahLst/>
              <a:cxnLst/>
              <a:rect l="l" t="t" r="r" b="b"/>
              <a:pathLst>
                <a:path w="2858" h="477" extrusionOk="0">
                  <a:moveTo>
                    <a:pt x="15" y="1"/>
                  </a:moveTo>
                  <a:lnTo>
                    <a:pt x="0" y="82"/>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1064428" y="1915441"/>
              <a:ext cx="301298" cy="50392"/>
            </a:xfrm>
            <a:custGeom>
              <a:avLst/>
              <a:gdLst/>
              <a:ahLst/>
              <a:cxnLst/>
              <a:rect l="l" t="t" r="r" b="b"/>
              <a:pathLst>
                <a:path w="2858" h="478" extrusionOk="0">
                  <a:moveTo>
                    <a:pt x="15" y="1"/>
                  </a:moveTo>
                  <a:lnTo>
                    <a:pt x="0" y="82"/>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064428" y="1958242"/>
              <a:ext cx="301298" cy="50287"/>
            </a:xfrm>
            <a:custGeom>
              <a:avLst/>
              <a:gdLst/>
              <a:ahLst/>
              <a:cxnLst/>
              <a:rect l="l" t="t" r="r" b="b"/>
              <a:pathLst>
                <a:path w="2858" h="477" extrusionOk="0">
                  <a:moveTo>
                    <a:pt x="15" y="0"/>
                  </a:moveTo>
                  <a:lnTo>
                    <a:pt x="0" y="81"/>
                  </a:lnTo>
                  <a:lnTo>
                    <a:pt x="2847" y="476"/>
                  </a:lnTo>
                  <a:lnTo>
                    <a:pt x="2857" y="395"/>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064428" y="2000938"/>
              <a:ext cx="301298" cy="50287"/>
            </a:xfrm>
            <a:custGeom>
              <a:avLst/>
              <a:gdLst/>
              <a:ahLst/>
              <a:cxnLst/>
              <a:rect l="l" t="t" r="r" b="b"/>
              <a:pathLst>
                <a:path w="2858" h="477" extrusionOk="0">
                  <a:moveTo>
                    <a:pt x="15" y="0"/>
                  </a:moveTo>
                  <a:lnTo>
                    <a:pt x="0" y="87"/>
                  </a:lnTo>
                  <a:lnTo>
                    <a:pt x="2847" y="477"/>
                  </a:lnTo>
                  <a:lnTo>
                    <a:pt x="2857" y="396"/>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064428" y="2043633"/>
              <a:ext cx="301298" cy="50287"/>
            </a:xfrm>
            <a:custGeom>
              <a:avLst/>
              <a:gdLst/>
              <a:ahLst/>
              <a:cxnLst/>
              <a:rect l="l" t="t" r="r" b="b"/>
              <a:pathLst>
                <a:path w="2858" h="477" extrusionOk="0">
                  <a:moveTo>
                    <a:pt x="15" y="1"/>
                  </a:moveTo>
                  <a:lnTo>
                    <a:pt x="0" y="87"/>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064428" y="2086329"/>
              <a:ext cx="301298" cy="50392"/>
            </a:xfrm>
            <a:custGeom>
              <a:avLst/>
              <a:gdLst/>
              <a:ahLst/>
              <a:cxnLst/>
              <a:rect l="l" t="t" r="r" b="b"/>
              <a:pathLst>
                <a:path w="2858" h="478" extrusionOk="0">
                  <a:moveTo>
                    <a:pt x="15" y="1"/>
                  </a:moveTo>
                  <a:lnTo>
                    <a:pt x="0" y="87"/>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064428" y="2129130"/>
              <a:ext cx="301298" cy="50287"/>
            </a:xfrm>
            <a:custGeom>
              <a:avLst/>
              <a:gdLst/>
              <a:ahLst/>
              <a:cxnLst/>
              <a:rect l="l" t="t" r="r" b="b"/>
              <a:pathLst>
                <a:path w="2858" h="477" extrusionOk="0">
                  <a:moveTo>
                    <a:pt x="15" y="0"/>
                  </a:moveTo>
                  <a:lnTo>
                    <a:pt x="0" y="86"/>
                  </a:lnTo>
                  <a:lnTo>
                    <a:pt x="2847" y="476"/>
                  </a:lnTo>
                  <a:lnTo>
                    <a:pt x="2857" y="395"/>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064428" y="2171826"/>
              <a:ext cx="301298" cy="50814"/>
            </a:xfrm>
            <a:custGeom>
              <a:avLst/>
              <a:gdLst/>
              <a:ahLst/>
              <a:cxnLst/>
              <a:rect l="l" t="t" r="r" b="b"/>
              <a:pathLst>
                <a:path w="2858" h="482" extrusionOk="0">
                  <a:moveTo>
                    <a:pt x="15" y="0"/>
                  </a:moveTo>
                  <a:lnTo>
                    <a:pt x="0" y="86"/>
                  </a:lnTo>
                  <a:lnTo>
                    <a:pt x="2847" y="482"/>
                  </a:lnTo>
                  <a:lnTo>
                    <a:pt x="2857" y="395"/>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1064428" y="2214521"/>
              <a:ext cx="301298" cy="50814"/>
            </a:xfrm>
            <a:custGeom>
              <a:avLst/>
              <a:gdLst/>
              <a:ahLst/>
              <a:cxnLst/>
              <a:rect l="l" t="t" r="r" b="b"/>
              <a:pathLst>
                <a:path w="2858" h="482" extrusionOk="0">
                  <a:moveTo>
                    <a:pt x="15" y="1"/>
                  </a:moveTo>
                  <a:lnTo>
                    <a:pt x="0" y="87"/>
                  </a:lnTo>
                  <a:lnTo>
                    <a:pt x="2847" y="482"/>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64428" y="2257217"/>
              <a:ext cx="301298" cy="50919"/>
            </a:xfrm>
            <a:custGeom>
              <a:avLst/>
              <a:gdLst/>
              <a:ahLst/>
              <a:cxnLst/>
              <a:rect l="l" t="t" r="r" b="b"/>
              <a:pathLst>
                <a:path w="2858" h="483" extrusionOk="0">
                  <a:moveTo>
                    <a:pt x="15" y="1"/>
                  </a:moveTo>
                  <a:lnTo>
                    <a:pt x="0" y="87"/>
                  </a:lnTo>
                  <a:lnTo>
                    <a:pt x="2847" y="482"/>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766113" y="3299621"/>
              <a:ext cx="549567" cy="149173"/>
            </a:xfrm>
            <a:custGeom>
              <a:avLst/>
              <a:gdLst/>
              <a:ahLst/>
              <a:cxnLst/>
              <a:rect l="l" t="t" r="r" b="b"/>
              <a:pathLst>
                <a:path w="5213" h="1415" extrusionOk="0">
                  <a:moveTo>
                    <a:pt x="0" y="1"/>
                  </a:moveTo>
                  <a:lnTo>
                    <a:pt x="0" y="690"/>
                  </a:lnTo>
                  <a:lnTo>
                    <a:pt x="5213" y="1414"/>
                  </a:lnTo>
                  <a:lnTo>
                    <a:pt x="5213" y="720"/>
                  </a:lnTo>
                  <a:lnTo>
                    <a:pt x="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826808" y="2318888"/>
              <a:ext cx="441720" cy="637490"/>
            </a:xfrm>
            <a:custGeom>
              <a:avLst/>
              <a:gdLst/>
              <a:ahLst/>
              <a:cxnLst/>
              <a:rect l="l" t="t" r="r" b="b"/>
              <a:pathLst>
                <a:path w="4190" h="6047" extrusionOk="0">
                  <a:moveTo>
                    <a:pt x="2175" y="1"/>
                  </a:moveTo>
                  <a:cubicBezTo>
                    <a:pt x="1886" y="1"/>
                    <a:pt x="551" y="1638"/>
                    <a:pt x="279" y="2004"/>
                  </a:cubicBezTo>
                  <a:cubicBezTo>
                    <a:pt x="0" y="2379"/>
                    <a:pt x="101" y="5135"/>
                    <a:pt x="101" y="5135"/>
                  </a:cubicBezTo>
                  <a:lnTo>
                    <a:pt x="1185" y="6047"/>
                  </a:lnTo>
                  <a:cubicBezTo>
                    <a:pt x="2989" y="5302"/>
                    <a:pt x="2543" y="3397"/>
                    <a:pt x="2543" y="3397"/>
                  </a:cubicBezTo>
                  <a:cubicBezTo>
                    <a:pt x="2543" y="3397"/>
                    <a:pt x="4189" y="2779"/>
                    <a:pt x="4169" y="2587"/>
                  </a:cubicBezTo>
                  <a:cubicBezTo>
                    <a:pt x="4165" y="2531"/>
                    <a:pt x="4035" y="2512"/>
                    <a:pt x="3852" y="2512"/>
                  </a:cubicBezTo>
                  <a:cubicBezTo>
                    <a:pt x="3400" y="2512"/>
                    <a:pt x="2624" y="2632"/>
                    <a:pt x="2624" y="2632"/>
                  </a:cubicBezTo>
                  <a:cubicBezTo>
                    <a:pt x="2624" y="2632"/>
                    <a:pt x="4128" y="1695"/>
                    <a:pt x="4037" y="1447"/>
                  </a:cubicBezTo>
                  <a:cubicBezTo>
                    <a:pt x="4026" y="1415"/>
                    <a:pt x="3987" y="1401"/>
                    <a:pt x="3927" y="1401"/>
                  </a:cubicBezTo>
                  <a:cubicBezTo>
                    <a:pt x="3528" y="1401"/>
                    <a:pt x="2219" y="2025"/>
                    <a:pt x="2219" y="2025"/>
                  </a:cubicBezTo>
                  <a:cubicBezTo>
                    <a:pt x="2219" y="2025"/>
                    <a:pt x="3703" y="434"/>
                    <a:pt x="3470" y="292"/>
                  </a:cubicBezTo>
                  <a:cubicBezTo>
                    <a:pt x="3460" y="286"/>
                    <a:pt x="3447" y="283"/>
                    <a:pt x="3431" y="283"/>
                  </a:cubicBezTo>
                  <a:cubicBezTo>
                    <a:pt x="3081" y="283"/>
                    <a:pt x="1434" y="1731"/>
                    <a:pt x="1434" y="1731"/>
                  </a:cubicBezTo>
                  <a:cubicBezTo>
                    <a:pt x="1434" y="1731"/>
                    <a:pt x="2442" y="79"/>
                    <a:pt x="2193" y="3"/>
                  </a:cubicBezTo>
                  <a:cubicBezTo>
                    <a:pt x="2188" y="2"/>
                    <a:pt x="2182" y="1"/>
                    <a:pt x="2175"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3492601" y="2318888"/>
              <a:ext cx="441720" cy="637490"/>
            </a:xfrm>
            <a:custGeom>
              <a:avLst/>
              <a:gdLst/>
              <a:ahLst/>
              <a:cxnLst/>
              <a:rect l="l" t="t" r="r" b="b"/>
              <a:pathLst>
                <a:path w="4190" h="6047" extrusionOk="0">
                  <a:moveTo>
                    <a:pt x="2015" y="1"/>
                  </a:moveTo>
                  <a:cubicBezTo>
                    <a:pt x="2008" y="1"/>
                    <a:pt x="2002" y="2"/>
                    <a:pt x="1996" y="3"/>
                  </a:cubicBezTo>
                  <a:cubicBezTo>
                    <a:pt x="1748" y="79"/>
                    <a:pt x="2756" y="1731"/>
                    <a:pt x="2756" y="1731"/>
                  </a:cubicBezTo>
                  <a:cubicBezTo>
                    <a:pt x="2756" y="1731"/>
                    <a:pt x="1109" y="283"/>
                    <a:pt x="759" y="283"/>
                  </a:cubicBezTo>
                  <a:cubicBezTo>
                    <a:pt x="743" y="283"/>
                    <a:pt x="730" y="286"/>
                    <a:pt x="720" y="292"/>
                  </a:cubicBezTo>
                  <a:cubicBezTo>
                    <a:pt x="487" y="434"/>
                    <a:pt x="1971" y="2025"/>
                    <a:pt x="1971" y="2025"/>
                  </a:cubicBezTo>
                  <a:cubicBezTo>
                    <a:pt x="1971" y="2025"/>
                    <a:pt x="662" y="1401"/>
                    <a:pt x="263" y="1401"/>
                  </a:cubicBezTo>
                  <a:cubicBezTo>
                    <a:pt x="203" y="1401"/>
                    <a:pt x="164" y="1415"/>
                    <a:pt x="152" y="1447"/>
                  </a:cubicBezTo>
                  <a:cubicBezTo>
                    <a:pt x="61" y="1695"/>
                    <a:pt x="1566" y="2632"/>
                    <a:pt x="1566" y="2632"/>
                  </a:cubicBezTo>
                  <a:cubicBezTo>
                    <a:pt x="1566" y="2632"/>
                    <a:pt x="790" y="2512"/>
                    <a:pt x="338" y="2512"/>
                  </a:cubicBezTo>
                  <a:cubicBezTo>
                    <a:pt x="155" y="2512"/>
                    <a:pt x="25" y="2531"/>
                    <a:pt x="21" y="2587"/>
                  </a:cubicBezTo>
                  <a:cubicBezTo>
                    <a:pt x="0" y="2779"/>
                    <a:pt x="1647" y="3397"/>
                    <a:pt x="1647" y="3397"/>
                  </a:cubicBezTo>
                  <a:cubicBezTo>
                    <a:pt x="1647" y="3397"/>
                    <a:pt x="1201" y="5302"/>
                    <a:pt x="3004" y="6047"/>
                  </a:cubicBezTo>
                  <a:lnTo>
                    <a:pt x="4088" y="5135"/>
                  </a:lnTo>
                  <a:cubicBezTo>
                    <a:pt x="4088" y="5135"/>
                    <a:pt x="4190" y="2379"/>
                    <a:pt x="3911" y="2004"/>
                  </a:cubicBezTo>
                  <a:cubicBezTo>
                    <a:pt x="3639" y="1638"/>
                    <a:pt x="2303" y="1"/>
                    <a:pt x="2015"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6"/>
          <p:cNvSpPr txBox="1">
            <a:spLocks noGrp="1"/>
          </p:cNvSpPr>
          <p:nvPr>
            <p:ph type="title"/>
          </p:nvPr>
        </p:nvSpPr>
        <p:spPr>
          <a:xfrm>
            <a:off x="4265196" y="890470"/>
            <a:ext cx="335651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a:t>
            </a:r>
            <a:r>
              <a:rPr lang="en" dirty="0"/>
              <a:t>hat is Fake news ?</a:t>
            </a:r>
            <a:endParaRPr sz="2400" dirty="0"/>
          </a:p>
        </p:txBody>
      </p:sp>
      <p:grpSp>
        <p:nvGrpSpPr>
          <p:cNvPr id="222" name="Google Shape;222;p16"/>
          <p:cNvGrpSpPr/>
          <p:nvPr/>
        </p:nvGrpSpPr>
        <p:grpSpPr>
          <a:xfrm>
            <a:off x="481150" y="1007775"/>
            <a:ext cx="3419971" cy="3737900"/>
            <a:chOff x="481150" y="1007775"/>
            <a:chExt cx="3419971" cy="3737900"/>
          </a:xfrm>
        </p:grpSpPr>
        <p:sp>
          <p:nvSpPr>
            <p:cNvPr id="223" name="Google Shape;223;p16"/>
            <p:cNvSpPr/>
            <p:nvPr/>
          </p:nvSpPr>
          <p:spPr>
            <a:xfrm>
              <a:off x="481150" y="1007775"/>
              <a:ext cx="3419971" cy="3671041"/>
            </a:xfrm>
            <a:custGeom>
              <a:avLst/>
              <a:gdLst/>
              <a:ahLst/>
              <a:cxnLst/>
              <a:rect l="l" t="t" r="r" b="b"/>
              <a:pathLst>
                <a:path w="19174" h="24400" extrusionOk="0">
                  <a:moveTo>
                    <a:pt x="9952" y="0"/>
                  </a:moveTo>
                  <a:cubicBezTo>
                    <a:pt x="7821" y="0"/>
                    <a:pt x="5443" y="831"/>
                    <a:pt x="3293" y="2784"/>
                  </a:cubicBezTo>
                  <a:cubicBezTo>
                    <a:pt x="1839" y="4101"/>
                    <a:pt x="1104" y="6300"/>
                    <a:pt x="1044" y="8402"/>
                  </a:cubicBezTo>
                  <a:cubicBezTo>
                    <a:pt x="978" y="10469"/>
                    <a:pt x="1621" y="12556"/>
                    <a:pt x="1180" y="14567"/>
                  </a:cubicBezTo>
                  <a:cubicBezTo>
                    <a:pt x="947" y="15610"/>
                    <a:pt x="436" y="16567"/>
                    <a:pt x="284" y="17626"/>
                  </a:cubicBezTo>
                  <a:cubicBezTo>
                    <a:pt x="0" y="19607"/>
                    <a:pt x="1059" y="21577"/>
                    <a:pt x="2518" y="22666"/>
                  </a:cubicBezTo>
                  <a:cubicBezTo>
                    <a:pt x="3977" y="23750"/>
                    <a:pt x="5765" y="24105"/>
                    <a:pt x="7507" y="24282"/>
                  </a:cubicBezTo>
                  <a:cubicBezTo>
                    <a:pt x="8212" y="24354"/>
                    <a:pt x="8922" y="24400"/>
                    <a:pt x="9631" y="24400"/>
                  </a:cubicBezTo>
                  <a:cubicBezTo>
                    <a:pt x="10875" y="24400"/>
                    <a:pt x="12116" y="24259"/>
                    <a:pt x="13312" y="23872"/>
                  </a:cubicBezTo>
                  <a:cubicBezTo>
                    <a:pt x="15197" y="23264"/>
                    <a:pt x="16975" y="21988"/>
                    <a:pt x="18003" y="20078"/>
                  </a:cubicBezTo>
                  <a:cubicBezTo>
                    <a:pt x="19026" y="18173"/>
                    <a:pt x="19173" y="15595"/>
                    <a:pt x="18089" y="13766"/>
                  </a:cubicBezTo>
                  <a:cubicBezTo>
                    <a:pt x="17203" y="12267"/>
                    <a:pt x="15567" y="11264"/>
                    <a:pt x="15268" y="9481"/>
                  </a:cubicBezTo>
                  <a:cubicBezTo>
                    <a:pt x="14928" y="7449"/>
                    <a:pt x="16722" y="5216"/>
                    <a:pt x="15886" y="3392"/>
                  </a:cubicBezTo>
                  <a:cubicBezTo>
                    <a:pt x="14944" y="1327"/>
                    <a:pt x="12646" y="0"/>
                    <a:pt x="9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769843" y="4667091"/>
              <a:ext cx="2778451" cy="78584"/>
            </a:xfrm>
            <a:custGeom>
              <a:avLst/>
              <a:gdLst/>
              <a:ahLst/>
              <a:cxnLst/>
              <a:rect l="l" t="t" r="r" b="b"/>
              <a:pathLst>
                <a:path w="31418" h="690" extrusionOk="0">
                  <a:moveTo>
                    <a:pt x="264" y="0"/>
                  </a:moveTo>
                  <a:cubicBezTo>
                    <a:pt x="117" y="0"/>
                    <a:pt x="1" y="158"/>
                    <a:pt x="1" y="345"/>
                  </a:cubicBezTo>
                  <a:cubicBezTo>
                    <a:pt x="1" y="537"/>
                    <a:pt x="117" y="689"/>
                    <a:pt x="264" y="689"/>
                  </a:cubicBezTo>
                  <a:lnTo>
                    <a:pt x="31154" y="689"/>
                  </a:lnTo>
                  <a:cubicBezTo>
                    <a:pt x="31301" y="689"/>
                    <a:pt x="31418" y="537"/>
                    <a:pt x="31418" y="345"/>
                  </a:cubicBezTo>
                  <a:cubicBezTo>
                    <a:pt x="31418" y="158"/>
                    <a:pt x="31301" y="0"/>
                    <a:pt x="31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1733350" y="2296039"/>
              <a:ext cx="1366224" cy="2402396"/>
            </a:xfrm>
            <a:custGeom>
              <a:avLst/>
              <a:gdLst/>
              <a:ahLst/>
              <a:cxnLst/>
              <a:rect l="l" t="t" r="r" b="b"/>
              <a:pathLst>
                <a:path w="11996" h="21094" extrusionOk="0">
                  <a:moveTo>
                    <a:pt x="0" y="0"/>
                  </a:moveTo>
                  <a:lnTo>
                    <a:pt x="0" y="21093"/>
                  </a:lnTo>
                  <a:lnTo>
                    <a:pt x="11996" y="21093"/>
                  </a:lnTo>
                  <a:lnTo>
                    <a:pt x="11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1655449" y="2246953"/>
              <a:ext cx="1380119" cy="2451482"/>
            </a:xfrm>
            <a:custGeom>
              <a:avLst/>
              <a:gdLst/>
              <a:ahLst/>
              <a:cxnLst/>
              <a:rect l="l" t="t" r="r" b="b"/>
              <a:pathLst>
                <a:path w="12118" h="21525" extrusionOk="0">
                  <a:moveTo>
                    <a:pt x="0" y="0"/>
                  </a:moveTo>
                  <a:lnTo>
                    <a:pt x="0" y="21524"/>
                  </a:lnTo>
                  <a:lnTo>
                    <a:pt x="12117" y="21524"/>
                  </a:lnTo>
                  <a:lnTo>
                    <a:pt x="12117" y="487"/>
                  </a:lnTo>
                  <a:cubicBezTo>
                    <a:pt x="12117" y="218"/>
                    <a:pt x="11905" y="0"/>
                    <a:pt x="11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1459331" y="2192742"/>
              <a:ext cx="1498906" cy="2505694"/>
            </a:xfrm>
            <a:custGeom>
              <a:avLst/>
              <a:gdLst/>
              <a:ahLst/>
              <a:cxnLst/>
              <a:rect l="l" t="t" r="r" b="b"/>
              <a:pathLst>
                <a:path w="13161" h="22001" extrusionOk="0">
                  <a:moveTo>
                    <a:pt x="578" y="0"/>
                  </a:moveTo>
                  <a:cubicBezTo>
                    <a:pt x="258" y="0"/>
                    <a:pt x="0" y="259"/>
                    <a:pt x="0" y="578"/>
                  </a:cubicBezTo>
                  <a:lnTo>
                    <a:pt x="0" y="22000"/>
                  </a:lnTo>
                  <a:lnTo>
                    <a:pt x="13160" y="22000"/>
                  </a:lnTo>
                  <a:lnTo>
                    <a:pt x="131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1631760" y="4250600"/>
              <a:ext cx="1139583" cy="308186"/>
            </a:xfrm>
            <a:custGeom>
              <a:avLst/>
              <a:gdLst/>
              <a:ahLst/>
              <a:cxnLst/>
              <a:rect l="l" t="t" r="r" b="b"/>
              <a:pathLst>
                <a:path w="10006" h="2706" extrusionOk="0">
                  <a:moveTo>
                    <a:pt x="1" y="0"/>
                  </a:moveTo>
                  <a:lnTo>
                    <a:pt x="1" y="2705"/>
                  </a:lnTo>
                  <a:lnTo>
                    <a:pt x="10005" y="2705"/>
                  </a:lnTo>
                  <a:lnTo>
                    <a:pt x="10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2105996" y="3635600"/>
              <a:ext cx="665345" cy="534258"/>
            </a:xfrm>
            <a:custGeom>
              <a:avLst/>
              <a:gdLst/>
              <a:ahLst/>
              <a:cxnLst/>
              <a:rect l="l" t="t" r="r" b="b"/>
              <a:pathLst>
                <a:path w="5842" h="4691" extrusionOk="0">
                  <a:moveTo>
                    <a:pt x="1" y="0"/>
                  </a:moveTo>
                  <a:lnTo>
                    <a:pt x="1" y="4691"/>
                  </a:lnTo>
                  <a:lnTo>
                    <a:pt x="5841" y="4691"/>
                  </a:lnTo>
                  <a:lnTo>
                    <a:pt x="58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1611032" y="2424050"/>
              <a:ext cx="253405" cy="285750"/>
            </a:xfrm>
            <a:custGeom>
              <a:avLst/>
              <a:gdLst/>
              <a:ahLst/>
              <a:cxnLst/>
              <a:rect l="l" t="t" r="r" b="b"/>
              <a:pathLst>
                <a:path w="2225" h="2509" extrusionOk="0">
                  <a:moveTo>
                    <a:pt x="0" y="1"/>
                  </a:moveTo>
                  <a:lnTo>
                    <a:pt x="0" y="2508"/>
                  </a:lnTo>
                  <a:lnTo>
                    <a:pt x="477" y="2508"/>
                  </a:lnTo>
                  <a:lnTo>
                    <a:pt x="477" y="1328"/>
                  </a:lnTo>
                  <a:cubicBezTo>
                    <a:pt x="477" y="1186"/>
                    <a:pt x="461" y="948"/>
                    <a:pt x="441" y="614"/>
                  </a:cubicBezTo>
                  <a:lnTo>
                    <a:pt x="456" y="614"/>
                  </a:lnTo>
                  <a:lnTo>
                    <a:pt x="1545" y="2508"/>
                  </a:lnTo>
                  <a:lnTo>
                    <a:pt x="2224" y="2508"/>
                  </a:lnTo>
                  <a:lnTo>
                    <a:pt x="2224" y="1"/>
                  </a:lnTo>
                  <a:lnTo>
                    <a:pt x="1743" y="1"/>
                  </a:lnTo>
                  <a:lnTo>
                    <a:pt x="1743" y="1186"/>
                  </a:lnTo>
                  <a:cubicBezTo>
                    <a:pt x="1743" y="1323"/>
                    <a:pt x="1753" y="1551"/>
                    <a:pt x="1768" y="1880"/>
                  </a:cubicBezTo>
                  <a:lnTo>
                    <a:pt x="1758" y="1880"/>
                  </a:lnTo>
                  <a:lnTo>
                    <a:pt x="6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1967507" y="2424050"/>
              <a:ext cx="164571" cy="285750"/>
            </a:xfrm>
            <a:custGeom>
              <a:avLst/>
              <a:gdLst/>
              <a:ahLst/>
              <a:cxnLst/>
              <a:rect l="l" t="t" r="r" b="b"/>
              <a:pathLst>
                <a:path w="1445" h="2509" extrusionOk="0">
                  <a:moveTo>
                    <a:pt x="1" y="1"/>
                  </a:moveTo>
                  <a:lnTo>
                    <a:pt x="1" y="2508"/>
                  </a:lnTo>
                  <a:lnTo>
                    <a:pt x="1445" y="2508"/>
                  </a:lnTo>
                  <a:lnTo>
                    <a:pt x="1445" y="2067"/>
                  </a:lnTo>
                  <a:lnTo>
                    <a:pt x="533" y="2067"/>
                  </a:lnTo>
                  <a:lnTo>
                    <a:pt x="533" y="1424"/>
                  </a:lnTo>
                  <a:lnTo>
                    <a:pt x="1384" y="1424"/>
                  </a:lnTo>
                  <a:lnTo>
                    <a:pt x="1384" y="988"/>
                  </a:lnTo>
                  <a:lnTo>
                    <a:pt x="533" y="988"/>
                  </a:lnTo>
                  <a:lnTo>
                    <a:pt x="533" y="436"/>
                  </a:lnTo>
                  <a:lnTo>
                    <a:pt x="1445" y="436"/>
                  </a:lnTo>
                  <a:lnTo>
                    <a:pt x="14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2187883" y="2424050"/>
              <a:ext cx="386087" cy="285750"/>
            </a:xfrm>
            <a:custGeom>
              <a:avLst/>
              <a:gdLst/>
              <a:ahLst/>
              <a:cxnLst/>
              <a:rect l="l" t="t" r="r" b="b"/>
              <a:pathLst>
                <a:path w="3390" h="2509" extrusionOk="0">
                  <a:moveTo>
                    <a:pt x="1" y="1"/>
                  </a:moveTo>
                  <a:lnTo>
                    <a:pt x="639" y="2508"/>
                  </a:lnTo>
                  <a:lnTo>
                    <a:pt x="1242" y="2508"/>
                  </a:lnTo>
                  <a:lnTo>
                    <a:pt x="1576" y="1196"/>
                  </a:lnTo>
                  <a:cubicBezTo>
                    <a:pt x="1592" y="1135"/>
                    <a:pt x="1617" y="1039"/>
                    <a:pt x="1642" y="902"/>
                  </a:cubicBezTo>
                  <a:cubicBezTo>
                    <a:pt x="1668" y="765"/>
                    <a:pt x="1688" y="664"/>
                    <a:pt x="1693" y="603"/>
                  </a:cubicBezTo>
                  <a:cubicBezTo>
                    <a:pt x="1698" y="654"/>
                    <a:pt x="1713" y="755"/>
                    <a:pt x="1743" y="902"/>
                  </a:cubicBezTo>
                  <a:cubicBezTo>
                    <a:pt x="1774" y="1049"/>
                    <a:pt x="1799" y="1145"/>
                    <a:pt x="1809" y="1191"/>
                  </a:cubicBezTo>
                  <a:lnTo>
                    <a:pt x="2149" y="2508"/>
                  </a:lnTo>
                  <a:lnTo>
                    <a:pt x="2752" y="2508"/>
                  </a:lnTo>
                  <a:lnTo>
                    <a:pt x="3390" y="1"/>
                  </a:lnTo>
                  <a:lnTo>
                    <a:pt x="2868" y="1"/>
                  </a:lnTo>
                  <a:lnTo>
                    <a:pt x="2549" y="1368"/>
                  </a:lnTo>
                  <a:cubicBezTo>
                    <a:pt x="2529" y="1449"/>
                    <a:pt x="2508" y="1561"/>
                    <a:pt x="2483" y="1692"/>
                  </a:cubicBezTo>
                  <a:cubicBezTo>
                    <a:pt x="2458" y="1824"/>
                    <a:pt x="2437" y="1936"/>
                    <a:pt x="2427" y="2027"/>
                  </a:cubicBezTo>
                  <a:cubicBezTo>
                    <a:pt x="2412" y="1931"/>
                    <a:pt x="2397" y="1824"/>
                    <a:pt x="2372" y="1692"/>
                  </a:cubicBezTo>
                  <a:cubicBezTo>
                    <a:pt x="2346" y="1566"/>
                    <a:pt x="2326" y="1470"/>
                    <a:pt x="2311" y="1404"/>
                  </a:cubicBezTo>
                  <a:lnTo>
                    <a:pt x="1946" y="1"/>
                  </a:lnTo>
                  <a:lnTo>
                    <a:pt x="1445" y="1"/>
                  </a:lnTo>
                  <a:lnTo>
                    <a:pt x="1080" y="1404"/>
                  </a:lnTo>
                  <a:cubicBezTo>
                    <a:pt x="1060" y="1480"/>
                    <a:pt x="1034" y="1586"/>
                    <a:pt x="1009" y="1723"/>
                  </a:cubicBezTo>
                  <a:cubicBezTo>
                    <a:pt x="984" y="1860"/>
                    <a:pt x="968" y="1961"/>
                    <a:pt x="963" y="2027"/>
                  </a:cubicBezTo>
                  <a:cubicBezTo>
                    <a:pt x="938" y="1839"/>
                    <a:pt x="898" y="1622"/>
                    <a:pt x="842" y="1368"/>
                  </a:cubicBezTo>
                  <a:lnTo>
                    <a:pt x="5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2624650" y="2420064"/>
              <a:ext cx="185868" cy="293722"/>
            </a:xfrm>
            <a:custGeom>
              <a:avLst/>
              <a:gdLst/>
              <a:ahLst/>
              <a:cxnLst/>
              <a:rect l="l" t="t" r="r" b="b"/>
              <a:pathLst>
                <a:path w="1632" h="2579" extrusionOk="0">
                  <a:moveTo>
                    <a:pt x="877" y="0"/>
                  </a:moveTo>
                  <a:cubicBezTo>
                    <a:pt x="614" y="0"/>
                    <a:pt x="401" y="66"/>
                    <a:pt x="254" y="193"/>
                  </a:cubicBezTo>
                  <a:cubicBezTo>
                    <a:pt x="102" y="319"/>
                    <a:pt x="26" y="491"/>
                    <a:pt x="26" y="714"/>
                  </a:cubicBezTo>
                  <a:cubicBezTo>
                    <a:pt x="26" y="831"/>
                    <a:pt x="51" y="932"/>
                    <a:pt x="97" y="1023"/>
                  </a:cubicBezTo>
                  <a:cubicBezTo>
                    <a:pt x="142" y="1109"/>
                    <a:pt x="203" y="1185"/>
                    <a:pt x="279" y="1251"/>
                  </a:cubicBezTo>
                  <a:cubicBezTo>
                    <a:pt x="355" y="1317"/>
                    <a:pt x="472" y="1388"/>
                    <a:pt x="624" y="1459"/>
                  </a:cubicBezTo>
                  <a:cubicBezTo>
                    <a:pt x="786" y="1540"/>
                    <a:pt x="897" y="1596"/>
                    <a:pt x="948" y="1631"/>
                  </a:cubicBezTo>
                  <a:cubicBezTo>
                    <a:pt x="1004" y="1667"/>
                    <a:pt x="1044" y="1702"/>
                    <a:pt x="1069" y="1743"/>
                  </a:cubicBezTo>
                  <a:cubicBezTo>
                    <a:pt x="1095" y="1778"/>
                    <a:pt x="1110" y="1824"/>
                    <a:pt x="1110" y="1874"/>
                  </a:cubicBezTo>
                  <a:cubicBezTo>
                    <a:pt x="1110" y="1960"/>
                    <a:pt x="1080" y="2026"/>
                    <a:pt x="1019" y="2072"/>
                  </a:cubicBezTo>
                  <a:cubicBezTo>
                    <a:pt x="953" y="2118"/>
                    <a:pt x="867" y="2138"/>
                    <a:pt x="750" y="2138"/>
                  </a:cubicBezTo>
                  <a:cubicBezTo>
                    <a:pt x="654" y="2138"/>
                    <a:pt x="543" y="2123"/>
                    <a:pt x="426" y="2092"/>
                  </a:cubicBezTo>
                  <a:cubicBezTo>
                    <a:pt x="310" y="2062"/>
                    <a:pt x="168" y="2006"/>
                    <a:pt x="1" y="1930"/>
                  </a:cubicBezTo>
                  <a:lnTo>
                    <a:pt x="1" y="2427"/>
                  </a:lnTo>
                  <a:cubicBezTo>
                    <a:pt x="203" y="2528"/>
                    <a:pt x="441" y="2578"/>
                    <a:pt x="710" y="2578"/>
                  </a:cubicBezTo>
                  <a:cubicBezTo>
                    <a:pt x="999" y="2578"/>
                    <a:pt x="1226" y="2513"/>
                    <a:pt x="1389" y="2381"/>
                  </a:cubicBezTo>
                  <a:cubicBezTo>
                    <a:pt x="1551" y="2249"/>
                    <a:pt x="1632" y="2072"/>
                    <a:pt x="1632" y="1844"/>
                  </a:cubicBezTo>
                  <a:cubicBezTo>
                    <a:pt x="1632" y="1682"/>
                    <a:pt x="1586" y="1545"/>
                    <a:pt x="1500" y="1434"/>
                  </a:cubicBezTo>
                  <a:cubicBezTo>
                    <a:pt x="1414" y="1322"/>
                    <a:pt x="1252" y="1206"/>
                    <a:pt x="1019" y="1094"/>
                  </a:cubicBezTo>
                  <a:cubicBezTo>
                    <a:pt x="841" y="1013"/>
                    <a:pt x="730" y="952"/>
                    <a:pt x="684" y="922"/>
                  </a:cubicBezTo>
                  <a:cubicBezTo>
                    <a:pt x="634" y="887"/>
                    <a:pt x="603" y="856"/>
                    <a:pt x="578" y="821"/>
                  </a:cubicBezTo>
                  <a:cubicBezTo>
                    <a:pt x="558" y="785"/>
                    <a:pt x="548" y="745"/>
                    <a:pt x="548" y="694"/>
                  </a:cubicBezTo>
                  <a:cubicBezTo>
                    <a:pt x="548" y="623"/>
                    <a:pt x="573" y="562"/>
                    <a:pt x="629" y="512"/>
                  </a:cubicBezTo>
                  <a:cubicBezTo>
                    <a:pt x="679" y="466"/>
                    <a:pt x="760" y="441"/>
                    <a:pt x="857" y="441"/>
                  </a:cubicBezTo>
                  <a:cubicBezTo>
                    <a:pt x="943" y="441"/>
                    <a:pt x="1029" y="456"/>
                    <a:pt x="1115" y="476"/>
                  </a:cubicBezTo>
                  <a:cubicBezTo>
                    <a:pt x="1206" y="497"/>
                    <a:pt x="1313" y="537"/>
                    <a:pt x="1449" y="593"/>
                  </a:cubicBezTo>
                  <a:lnTo>
                    <a:pt x="1622" y="177"/>
                  </a:lnTo>
                  <a:cubicBezTo>
                    <a:pt x="1490" y="122"/>
                    <a:pt x="1368" y="76"/>
                    <a:pt x="1247" y="46"/>
                  </a:cubicBezTo>
                  <a:cubicBezTo>
                    <a:pt x="1130" y="15"/>
                    <a:pt x="1009" y="0"/>
                    <a:pt x="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1631760" y="2860244"/>
              <a:ext cx="784702" cy="38723"/>
            </a:xfrm>
            <a:custGeom>
              <a:avLst/>
              <a:gdLst/>
              <a:ahLst/>
              <a:cxnLst/>
              <a:rect l="l" t="t" r="r" b="b"/>
              <a:pathLst>
                <a:path w="6890" h="340" extrusionOk="0">
                  <a:moveTo>
                    <a:pt x="1" y="0"/>
                  </a:moveTo>
                  <a:lnTo>
                    <a:pt x="1" y="340"/>
                  </a:lnTo>
                  <a:lnTo>
                    <a:pt x="6890" y="340"/>
                  </a:lnTo>
                  <a:lnTo>
                    <a:pt x="6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1631760" y="2968097"/>
              <a:ext cx="1139583" cy="38723"/>
            </a:xfrm>
            <a:custGeom>
              <a:avLst/>
              <a:gdLst/>
              <a:ahLst/>
              <a:cxnLst/>
              <a:rect l="l" t="t" r="r" b="b"/>
              <a:pathLst>
                <a:path w="10006" h="340" extrusionOk="0">
                  <a:moveTo>
                    <a:pt x="1" y="0"/>
                  </a:moveTo>
                  <a:lnTo>
                    <a:pt x="1" y="340"/>
                  </a:lnTo>
                  <a:lnTo>
                    <a:pt x="10005" y="340"/>
                  </a:lnTo>
                  <a:lnTo>
                    <a:pt x="100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1631760" y="3076519"/>
              <a:ext cx="1139583" cy="38836"/>
            </a:xfrm>
            <a:custGeom>
              <a:avLst/>
              <a:gdLst/>
              <a:ahLst/>
              <a:cxnLst/>
              <a:rect l="l" t="t" r="r" b="b"/>
              <a:pathLst>
                <a:path w="10006" h="341" extrusionOk="0">
                  <a:moveTo>
                    <a:pt x="1" y="1"/>
                  </a:moveTo>
                  <a:lnTo>
                    <a:pt x="1" y="340"/>
                  </a:lnTo>
                  <a:lnTo>
                    <a:pt x="10005" y="340"/>
                  </a:lnTo>
                  <a:lnTo>
                    <a:pt x="10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1631760" y="3184372"/>
              <a:ext cx="1139583" cy="38836"/>
            </a:xfrm>
            <a:custGeom>
              <a:avLst/>
              <a:gdLst/>
              <a:ahLst/>
              <a:cxnLst/>
              <a:rect l="l" t="t" r="r" b="b"/>
              <a:pathLst>
                <a:path w="10006" h="341" extrusionOk="0">
                  <a:moveTo>
                    <a:pt x="1" y="1"/>
                  </a:moveTo>
                  <a:lnTo>
                    <a:pt x="1" y="340"/>
                  </a:lnTo>
                  <a:lnTo>
                    <a:pt x="10005" y="340"/>
                  </a:lnTo>
                  <a:lnTo>
                    <a:pt x="10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1631760" y="3292908"/>
              <a:ext cx="1139583" cy="38723"/>
            </a:xfrm>
            <a:custGeom>
              <a:avLst/>
              <a:gdLst/>
              <a:ahLst/>
              <a:cxnLst/>
              <a:rect l="l" t="t" r="r" b="b"/>
              <a:pathLst>
                <a:path w="10006" h="340" extrusionOk="0">
                  <a:moveTo>
                    <a:pt x="1" y="0"/>
                  </a:moveTo>
                  <a:lnTo>
                    <a:pt x="1" y="340"/>
                  </a:lnTo>
                  <a:lnTo>
                    <a:pt x="10005" y="340"/>
                  </a:lnTo>
                  <a:lnTo>
                    <a:pt x="100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1631760" y="3400761"/>
              <a:ext cx="1139583" cy="38723"/>
            </a:xfrm>
            <a:custGeom>
              <a:avLst/>
              <a:gdLst/>
              <a:ahLst/>
              <a:cxnLst/>
              <a:rect l="l" t="t" r="r" b="b"/>
              <a:pathLst>
                <a:path w="10006" h="340" extrusionOk="0">
                  <a:moveTo>
                    <a:pt x="1" y="1"/>
                  </a:moveTo>
                  <a:lnTo>
                    <a:pt x="1" y="340"/>
                  </a:lnTo>
                  <a:lnTo>
                    <a:pt x="10005" y="340"/>
                  </a:lnTo>
                  <a:lnTo>
                    <a:pt x="10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1631760" y="3509183"/>
              <a:ext cx="1139583" cy="38836"/>
            </a:xfrm>
            <a:custGeom>
              <a:avLst/>
              <a:gdLst/>
              <a:ahLst/>
              <a:cxnLst/>
              <a:rect l="l" t="t" r="r" b="b"/>
              <a:pathLst>
                <a:path w="10006" h="341" extrusionOk="0">
                  <a:moveTo>
                    <a:pt x="1" y="1"/>
                  </a:moveTo>
                  <a:lnTo>
                    <a:pt x="1" y="340"/>
                  </a:lnTo>
                  <a:lnTo>
                    <a:pt x="10005" y="340"/>
                  </a:lnTo>
                  <a:lnTo>
                    <a:pt x="10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1631760" y="3630931"/>
              <a:ext cx="337114" cy="37014"/>
            </a:xfrm>
            <a:custGeom>
              <a:avLst/>
              <a:gdLst/>
              <a:ahLst/>
              <a:cxnLst/>
              <a:rect l="l" t="t" r="r" b="b"/>
              <a:pathLst>
                <a:path w="2960" h="325" extrusionOk="0">
                  <a:moveTo>
                    <a:pt x="1" y="1"/>
                  </a:moveTo>
                  <a:lnTo>
                    <a:pt x="1" y="325"/>
                  </a:lnTo>
                  <a:lnTo>
                    <a:pt x="2959" y="325"/>
                  </a:lnTo>
                  <a:lnTo>
                    <a:pt x="29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1631760" y="3750970"/>
              <a:ext cx="337114" cy="37014"/>
            </a:xfrm>
            <a:custGeom>
              <a:avLst/>
              <a:gdLst/>
              <a:ahLst/>
              <a:cxnLst/>
              <a:rect l="l" t="t" r="r" b="b"/>
              <a:pathLst>
                <a:path w="2960" h="325" extrusionOk="0">
                  <a:moveTo>
                    <a:pt x="1" y="0"/>
                  </a:moveTo>
                  <a:lnTo>
                    <a:pt x="1" y="325"/>
                  </a:lnTo>
                  <a:lnTo>
                    <a:pt x="2959" y="325"/>
                  </a:lnTo>
                  <a:lnTo>
                    <a:pt x="2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1631760" y="3871008"/>
              <a:ext cx="337114" cy="37014"/>
            </a:xfrm>
            <a:custGeom>
              <a:avLst/>
              <a:gdLst/>
              <a:ahLst/>
              <a:cxnLst/>
              <a:rect l="l" t="t" r="r" b="b"/>
              <a:pathLst>
                <a:path w="2960" h="325" extrusionOk="0">
                  <a:moveTo>
                    <a:pt x="1" y="0"/>
                  </a:moveTo>
                  <a:lnTo>
                    <a:pt x="1" y="324"/>
                  </a:lnTo>
                  <a:lnTo>
                    <a:pt x="2959" y="324"/>
                  </a:lnTo>
                  <a:lnTo>
                    <a:pt x="2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1631760" y="3990933"/>
              <a:ext cx="337114" cy="37014"/>
            </a:xfrm>
            <a:custGeom>
              <a:avLst/>
              <a:gdLst/>
              <a:ahLst/>
              <a:cxnLst/>
              <a:rect l="l" t="t" r="r" b="b"/>
              <a:pathLst>
                <a:path w="2960" h="325" extrusionOk="0">
                  <a:moveTo>
                    <a:pt x="1" y="1"/>
                  </a:moveTo>
                  <a:lnTo>
                    <a:pt x="1" y="325"/>
                  </a:lnTo>
                  <a:lnTo>
                    <a:pt x="2959" y="325"/>
                  </a:lnTo>
                  <a:lnTo>
                    <a:pt x="29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1631760" y="4110972"/>
              <a:ext cx="337114" cy="37014"/>
            </a:xfrm>
            <a:custGeom>
              <a:avLst/>
              <a:gdLst/>
              <a:ahLst/>
              <a:cxnLst/>
              <a:rect l="l" t="t" r="r" b="b"/>
              <a:pathLst>
                <a:path w="2960" h="325" extrusionOk="0">
                  <a:moveTo>
                    <a:pt x="1" y="0"/>
                  </a:moveTo>
                  <a:lnTo>
                    <a:pt x="1" y="324"/>
                  </a:lnTo>
                  <a:lnTo>
                    <a:pt x="2959" y="324"/>
                  </a:lnTo>
                  <a:lnTo>
                    <a:pt x="2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1841203" y="1727164"/>
              <a:ext cx="173227" cy="272994"/>
            </a:xfrm>
            <a:custGeom>
              <a:avLst/>
              <a:gdLst/>
              <a:ahLst/>
              <a:cxnLst/>
              <a:rect l="l" t="t" r="r" b="b"/>
              <a:pathLst>
                <a:path w="1521" h="2397" extrusionOk="0">
                  <a:moveTo>
                    <a:pt x="1029" y="31"/>
                  </a:moveTo>
                  <a:cubicBezTo>
                    <a:pt x="1004" y="41"/>
                    <a:pt x="978" y="61"/>
                    <a:pt x="958" y="81"/>
                  </a:cubicBezTo>
                  <a:lnTo>
                    <a:pt x="958" y="81"/>
                  </a:lnTo>
                  <a:cubicBezTo>
                    <a:pt x="938" y="107"/>
                    <a:pt x="917" y="137"/>
                    <a:pt x="897" y="162"/>
                  </a:cubicBezTo>
                  <a:lnTo>
                    <a:pt x="897" y="162"/>
                  </a:lnTo>
                  <a:cubicBezTo>
                    <a:pt x="755" y="355"/>
                    <a:pt x="644" y="563"/>
                    <a:pt x="527" y="770"/>
                  </a:cubicBezTo>
                  <a:lnTo>
                    <a:pt x="527" y="770"/>
                  </a:lnTo>
                  <a:cubicBezTo>
                    <a:pt x="380" y="1044"/>
                    <a:pt x="234" y="1312"/>
                    <a:pt x="122" y="1601"/>
                  </a:cubicBezTo>
                  <a:lnTo>
                    <a:pt x="122" y="1601"/>
                  </a:lnTo>
                  <a:cubicBezTo>
                    <a:pt x="66" y="1743"/>
                    <a:pt x="16" y="1895"/>
                    <a:pt x="6" y="2052"/>
                  </a:cubicBezTo>
                  <a:lnTo>
                    <a:pt x="6" y="2052"/>
                  </a:lnTo>
                  <a:cubicBezTo>
                    <a:pt x="1" y="2128"/>
                    <a:pt x="11" y="2214"/>
                    <a:pt x="51" y="2280"/>
                  </a:cubicBezTo>
                  <a:lnTo>
                    <a:pt x="51" y="2280"/>
                  </a:lnTo>
                  <a:cubicBezTo>
                    <a:pt x="132" y="2396"/>
                    <a:pt x="310" y="2396"/>
                    <a:pt x="426" y="2320"/>
                  </a:cubicBezTo>
                  <a:lnTo>
                    <a:pt x="426" y="2320"/>
                  </a:lnTo>
                  <a:cubicBezTo>
                    <a:pt x="537" y="2244"/>
                    <a:pt x="598" y="2118"/>
                    <a:pt x="664" y="2001"/>
                  </a:cubicBezTo>
                  <a:lnTo>
                    <a:pt x="664" y="2001"/>
                  </a:lnTo>
                  <a:cubicBezTo>
                    <a:pt x="928" y="1550"/>
                    <a:pt x="1155" y="1069"/>
                    <a:pt x="1399" y="603"/>
                  </a:cubicBezTo>
                  <a:lnTo>
                    <a:pt x="1399" y="603"/>
                  </a:lnTo>
                  <a:cubicBezTo>
                    <a:pt x="1439" y="527"/>
                    <a:pt x="1480" y="446"/>
                    <a:pt x="1495" y="355"/>
                  </a:cubicBezTo>
                  <a:lnTo>
                    <a:pt x="1495" y="355"/>
                  </a:lnTo>
                  <a:cubicBezTo>
                    <a:pt x="1520" y="157"/>
                    <a:pt x="1333" y="0"/>
                    <a:pt x="1155" y="0"/>
                  </a:cubicBezTo>
                  <a:lnTo>
                    <a:pt x="1155" y="0"/>
                  </a:lnTo>
                  <a:cubicBezTo>
                    <a:pt x="1110" y="0"/>
                    <a:pt x="1069" y="5"/>
                    <a:pt x="1029" y="31"/>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1888467" y="1675800"/>
              <a:ext cx="146690" cy="198624"/>
            </a:xfrm>
            <a:custGeom>
              <a:avLst/>
              <a:gdLst/>
              <a:ahLst/>
              <a:cxnLst/>
              <a:rect l="l" t="t" r="r" b="b"/>
              <a:pathLst>
                <a:path w="1288" h="1744" extrusionOk="0">
                  <a:moveTo>
                    <a:pt x="1284" y="0"/>
                  </a:moveTo>
                  <a:cubicBezTo>
                    <a:pt x="1238" y="0"/>
                    <a:pt x="852" y="77"/>
                    <a:pt x="842" y="77"/>
                  </a:cubicBezTo>
                  <a:cubicBezTo>
                    <a:pt x="452" y="208"/>
                    <a:pt x="1" y="1272"/>
                    <a:pt x="1" y="1272"/>
                  </a:cubicBezTo>
                  <a:lnTo>
                    <a:pt x="984" y="1743"/>
                  </a:lnTo>
                  <a:lnTo>
                    <a:pt x="1288" y="1"/>
                  </a:lnTo>
                  <a:cubicBezTo>
                    <a:pt x="1287" y="0"/>
                    <a:pt x="1286" y="0"/>
                    <a:pt x="1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2355187" y="2585544"/>
              <a:ext cx="1367" cy="5353"/>
            </a:xfrm>
            <a:custGeom>
              <a:avLst/>
              <a:gdLst/>
              <a:ahLst/>
              <a:cxnLst/>
              <a:rect l="l" t="t" r="r" b="b"/>
              <a:pathLst>
                <a:path w="12" h="47" extrusionOk="0">
                  <a:moveTo>
                    <a:pt x="11" y="1"/>
                  </a:moveTo>
                  <a:lnTo>
                    <a:pt x="11" y="1"/>
                  </a:lnTo>
                  <a:cubicBezTo>
                    <a:pt x="6" y="16"/>
                    <a:pt x="1" y="31"/>
                    <a:pt x="1" y="47"/>
                  </a:cubicBezTo>
                  <a:cubicBezTo>
                    <a:pt x="6" y="31"/>
                    <a:pt x="6" y="16"/>
                    <a:pt x="11" y="1"/>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2473518" y="2624836"/>
              <a:ext cx="114" cy="114"/>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2468279" y="2623128"/>
              <a:ext cx="2506" cy="1253"/>
            </a:xfrm>
            <a:custGeom>
              <a:avLst/>
              <a:gdLst/>
              <a:ahLst/>
              <a:cxnLst/>
              <a:rect l="l" t="t" r="r" b="b"/>
              <a:pathLst>
                <a:path w="22" h="11" extrusionOk="0">
                  <a:moveTo>
                    <a:pt x="21" y="10"/>
                  </a:moveTo>
                  <a:cubicBezTo>
                    <a:pt x="16" y="5"/>
                    <a:pt x="11" y="0"/>
                    <a:pt x="1" y="0"/>
                  </a:cubicBezTo>
                  <a:cubicBezTo>
                    <a:pt x="11" y="0"/>
                    <a:pt x="16" y="5"/>
                    <a:pt x="21" y="1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2501193" y="2618458"/>
              <a:ext cx="1253" cy="1253"/>
            </a:xfrm>
            <a:custGeom>
              <a:avLst/>
              <a:gdLst/>
              <a:ahLst/>
              <a:cxnLst/>
              <a:rect l="l" t="t" r="r" b="b"/>
              <a:pathLst>
                <a:path w="11" h="11" extrusionOk="0">
                  <a:moveTo>
                    <a:pt x="1" y="11"/>
                  </a:moveTo>
                  <a:cubicBezTo>
                    <a:pt x="6" y="6"/>
                    <a:pt x="6" y="1"/>
                    <a:pt x="11" y="1"/>
                  </a:cubicBezTo>
                  <a:cubicBezTo>
                    <a:pt x="6" y="1"/>
                    <a:pt x="6" y="6"/>
                    <a:pt x="1" y="11"/>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2503471" y="2616750"/>
              <a:ext cx="1253" cy="683"/>
            </a:xfrm>
            <a:custGeom>
              <a:avLst/>
              <a:gdLst/>
              <a:ahLst/>
              <a:cxnLst/>
              <a:rect l="l" t="t" r="r" b="b"/>
              <a:pathLst>
                <a:path w="11" h="6" extrusionOk="0">
                  <a:moveTo>
                    <a:pt x="11" y="0"/>
                  </a:moveTo>
                  <a:cubicBezTo>
                    <a:pt x="6" y="0"/>
                    <a:pt x="6" y="6"/>
                    <a:pt x="1" y="6"/>
                  </a:cubicBezTo>
                  <a:cubicBezTo>
                    <a:pt x="6" y="6"/>
                    <a:pt x="6" y="0"/>
                    <a:pt x="11" y="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1837786" y="1997650"/>
              <a:ext cx="647351" cy="209785"/>
            </a:xfrm>
            <a:custGeom>
              <a:avLst/>
              <a:gdLst/>
              <a:ahLst/>
              <a:cxnLst/>
              <a:rect l="l" t="t" r="r" b="b"/>
              <a:pathLst>
                <a:path w="5684" h="1842" extrusionOk="0">
                  <a:moveTo>
                    <a:pt x="2268" y="1"/>
                  </a:moveTo>
                  <a:cubicBezTo>
                    <a:pt x="1966" y="1"/>
                    <a:pt x="1663" y="107"/>
                    <a:pt x="1383" y="224"/>
                  </a:cubicBezTo>
                  <a:cubicBezTo>
                    <a:pt x="1109" y="335"/>
                    <a:pt x="826" y="432"/>
                    <a:pt x="552" y="553"/>
                  </a:cubicBezTo>
                  <a:cubicBezTo>
                    <a:pt x="390" y="629"/>
                    <a:pt x="157" y="700"/>
                    <a:pt x="71" y="883"/>
                  </a:cubicBezTo>
                  <a:cubicBezTo>
                    <a:pt x="66" y="893"/>
                    <a:pt x="61" y="908"/>
                    <a:pt x="56" y="923"/>
                  </a:cubicBezTo>
                  <a:cubicBezTo>
                    <a:pt x="0" y="1090"/>
                    <a:pt x="76" y="1273"/>
                    <a:pt x="157" y="1414"/>
                  </a:cubicBezTo>
                  <a:cubicBezTo>
                    <a:pt x="208" y="1506"/>
                    <a:pt x="350" y="1754"/>
                    <a:pt x="446" y="1774"/>
                  </a:cubicBezTo>
                  <a:cubicBezTo>
                    <a:pt x="662" y="1822"/>
                    <a:pt x="882" y="1842"/>
                    <a:pt x="1102" y="1842"/>
                  </a:cubicBezTo>
                  <a:cubicBezTo>
                    <a:pt x="1300" y="1842"/>
                    <a:pt x="1498" y="1826"/>
                    <a:pt x="1692" y="1799"/>
                  </a:cubicBezTo>
                  <a:cubicBezTo>
                    <a:pt x="1945" y="1769"/>
                    <a:pt x="2194" y="1723"/>
                    <a:pt x="2442" y="1673"/>
                  </a:cubicBezTo>
                  <a:cubicBezTo>
                    <a:pt x="2568" y="1647"/>
                    <a:pt x="2710" y="1622"/>
                    <a:pt x="2842" y="1577"/>
                  </a:cubicBezTo>
                  <a:cubicBezTo>
                    <a:pt x="2974" y="1622"/>
                    <a:pt x="3121" y="1647"/>
                    <a:pt x="3247" y="1673"/>
                  </a:cubicBezTo>
                  <a:cubicBezTo>
                    <a:pt x="3495" y="1723"/>
                    <a:pt x="3744" y="1769"/>
                    <a:pt x="3992" y="1799"/>
                  </a:cubicBezTo>
                  <a:cubicBezTo>
                    <a:pt x="4189" y="1826"/>
                    <a:pt x="4387" y="1842"/>
                    <a:pt x="4584" y="1842"/>
                  </a:cubicBezTo>
                  <a:cubicBezTo>
                    <a:pt x="4803" y="1842"/>
                    <a:pt x="5022" y="1822"/>
                    <a:pt x="5238" y="1774"/>
                  </a:cubicBezTo>
                  <a:cubicBezTo>
                    <a:pt x="5334" y="1754"/>
                    <a:pt x="5481" y="1506"/>
                    <a:pt x="5527" y="1414"/>
                  </a:cubicBezTo>
                  <a:cubicBezTo>
                    <a:pt x="5613" y="1273"/>
                    <a:pt x="5684" y="1090"/>
                    <a:pt x="5633" y="923"/>
                  </a:cubicBezTo>
                  <a:cubicBezTo>
                    <a:pt x="5628" y="908"/>
                    <a:pt x="5623" y="893"/>
                    <a:pt x="5613" y="883"/>
                  </a:cubicBezTo>
                  <a:cubicBezTo>
                    <a:pt x="5532" y="700"/>
                    <a:pt x="5299" y="629"/>
                    <a:pt x="5137" y="553"/>
                  </a:cubicBezTo>
                  <a:cubicBezTo>
                    <a:pt x="4863" y="432"/>
                    <a:pt x="4579" y="335"/>
                    <a:pt x="4301" y="224"/>
                  </a:cubicBezTo>
                  <a:cubicBezTo>
                    <a:pt x="4021" y="107"/>
                    <a:pt x="3721" y="1"/>
                    <a:pt x="3417" y="1"/>
                  </a:cubicBezTo>
                  <a:cubicBezTo>
                    <a:pt x="3352" y="1"/>
                    <a:pt x="3287" y="6"/>
                    <a:pt x="3222" y="16"/>
                  </a:cubicBezTo>
                  <a:cubicBezTo>
                    <a:pt x="3085" y="37"/>
                    <a:pt x="2958" y="92"/>
                    <a:pt x="2842" y="168"/>
                  </a:cubicBezTo>
                  <a:cubicBezTo>
                    <a:pt x="2730" y="92"/>
                    <a:pt x="2599" y="37"/>
                    <a:pt x="2462" y="16"/>
                  </a:cubicBezTo>
                  <a:cubicBezTo>
                    <a:pt x="2398" y="6"/>
                    <a:pt x="2333" y="1"/>
                    <a:pt x="2268"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009646" y="1641747"/>
              <a:ext cx="309325" cy="406929"/>
            </a:xfrm>
            <a:custGeom>
              <a:avLst/>
              <a:gdLst/>
              <a:ahLst/>
              <a:cxnLst/>
              <a:rect l="l" t="t" r="r" b="b"/>
              <a:pathLst>
                <a:path w="2716" h="3573" extrusionOk="0">
                  <a:moveTo>
                    <a:pt x="1353" y="1"/>
                  </a:moveTo>
                  <a:cubicBezTo>
                    <a:pt x="690" y="6"/>
                    <a:pt x="1" y="325"/>
                    <a:pt x="1" y="325"/>
                  </a:cubicBezTo>
                  <a:cubicBezTo>
                    <a:pt x="6" y="376"/>
                    <a:pt x="11" y="426"/>
                    <a:pt x="11" y="472"/>
                  </a:cubicBezTo>
                  <a:cubicBezTo>
                    <a:pt x="36" y="847"/>
                    <a:pt x="61" y="1227"/>
                    <a:pt x="87" y="1601"/>
                  </a:cubicBezTo>
                  <a:cubicBezTo>
                    <a:pt x="102" y="1829"/>
                    <a:pt x="117" y="2057"/>
                    <a:pt x="132" y="2290"/>
                  </a:cubicBezTo>
                  <a:cubicBezTo>
                    <a:pt x="148" y="2533"/>
                    <a:pt x="183" y="2746"/>
                    <a:pt x="107" y="2984"/>
                  </a:cubicBezTo>
                  <a:cubicBezTo>
                    <a:pt x="87" y="3060"/>
                    <a:pt x="56" y="3141"/>
                    <a:pt x="92" y="3207"/>
                  </a:cubicBezTo>
                  <a:cubicBezTo>
                    <a:pt x="117" y="3263"/>
                    <a:pt x="173" y="3293"/>
                    <a:pt x="224" y="3319"/>
                  </a:cubicBezTo>
                  <a:cubicBezTo>
                    <a:pt x="325" y="3369"/>
                    <a:pt x="431" y="3415"/>
                    <a:pt x="538" y="3455"/>
                  </a:cubicBezTo>
                  <a:cubicBezTo>
                    <a:pt x="771" y="3541"/>
                    <a:pt x="1017" y="3573"/>
                    <a:pt x="1265" y="3573"/>
                  </a:cubicBezTo>
                  <a:cubicBezTo>
                    <a:pt x="1560" y="3573"/>
                    <a:pt x="1860" y="3528"/>
                    <a:pt x="2148" y="3476"/>
                  </a:cubicBezTo>
                  <a:cubicBezTo>
                    <a:pt x="2321" y="3445"/>
                    <a:pt x="2503" y="3400"/>
                    <a:pt x="2620" y="3263"/>
                  </a:cubicBezTo>
                  <a:cubicBezTo>
                    <a:pt x="2640" y="3243"/>
                    <a:pt x="2655" y="3217"/>
                    <a:pt x="2665" y="3187"/>
                  </a:cubicBezTo>
                  <a:cubicBezTo>
                    <a:pt x="2685" y="3121"/>
                    <a:pt x="2660" y="3050"/>
                    <a:pt x="2640" y="2984"/>
                  </a:cubicBezTo>
                  <a:cubicBezTo>
                    <a:pt x="2625" y="2929"/>
                    <a:pt x="2609" y="2868"/>
                    <a:pt x="2599" y="2807"/>
                  </a:cubicBezTo>
                  <a:cubicBezTo>
                    <a:pt x="2549" y="2539"/>
                    <a:pt x="2589" y="2255"/>
                    <a:pt x="2604" y="1981"/>
                  </a:cubicBezTo>
                  <a:cubicBezTo>
                    <a:pt x="2625" y="1723"/>
                    <a:pt x="2640" y="1465"/>
                    <a:pt x="2655" y="1206"/>
                  </a:cubicBezTo>
                  <a:lnTo>
                    <a:pt x="2716" y="325"/>
                  </a:lnTo>
                  <a:cubicBezTo>
                    <a:pt x="2716" y="325"/>
                    <a:pt x="2027" y="6"/>
                    <a:pt x="1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127977" y="1750283"/>
              <a:ext cx="43962" cy="50795"/>
            </a:xfrm>
            <a:custGeom>
              <a:avLst/>
              <a:gdLst/>
              <a:ahLst/>
              <a:cxnLst/>
              <a:rect l="l" t="t" r="r" b="b"/>
              <a:pathLst>
                <a:path w="386" h="446" extrusionOk="0">
                  <a:moveTo>
                    <a:pt x="198" y="0"/>
                  </a:moveTo>
                  <a:lnTo>
                    <a:pt x="188" y="0"/>
                  </a:lnTo>
                  <a:lnTo>
                    <a:pt x="0" y="0"/>
                  </a:lnTo>
                  <a:lnTo>
                    <a:pt x="188" y="436"/>
                  </a:lnTo>
                  <a:lnTo>
                    <a:pt x="188" y="446"/>
                  </a:lnTo>
                  <a:lnTo>
                    <a:pt x="193" y="441"/>
                  </a:lnTo>
                  <a:lnTo>
                    <a:pt x="198" y="446"/>
                  </a:lnTo>
                  <a:lnTo>
                    <a:pt x="198" y="436"/>
                  </a:lnTo>
                  <a:lnTo>
                    <a:pt x="385" y="0"/>
                  </a:lnTo>
                  <a:close/>
                </a:path>
              </a:pathLst>
            </a:custGeom>
            <a:solidFill>
              <a:srgbClr val="041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2115222" y="1783653"/>
              <a:ext cx="64120" cy="285750"/>
            </a:xfrm>
            <a:custGeom>
              <a:avLst/>
              <a:gdLst/>
              <a:ahLst/>
              <a:cxnLst/>
              <a:rect l="l" t="t" r="r" b="b"/>
              <a:pathLst>
                <a:path w="563" h="2509" extrusionOk="0">
                  <a:moveTo>
                    <a:pt x="310" y="21"/>
                  </a:moveTo>
                  <a:lnTo>
                    <a:pt x="229" y="1"/>
                  </a:lnTo>
                  <a:lnTo>
                    <a:pt x="1" y="1946"/>
                  </a:lnTo>
                  <a:lnTo>
                    <a:pt x="305" y="2498"/>
                  </a:lnTo>
                  <a:lnTo>
                    <a:pt x="305" y="2508"/>
                  </a:lnTo>
                  <a:lnTo>
                    <a:pt x="310" y="2503"/>
                  </a:lnTo>
                  <a:lnTo>
                    <a:pt x="315" y="2508"/>
                  </a:lnTo>
                  <a:lnTo>
                    <a:pt x="315" y="2498"/>
                  </a:lnTo>
                  <a:lnTo>
                    <a:pt x="563" y="1946"/>
                  </a:lnTo>
                  <a:lnTo>
                    <a:pt x="391" y="1"/>
                  </a:lnTo>
                  <a:close/>
                </a:path>
              </a:pathLst>
            </a:custGeom>
            <a:solidFill>
              <a:srgbClr val="041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2095633" y="1683886"/>
              <a:ext cx="108537" cy="91795"/>
            </a:xfrm>
            <a:custGeom>
              <a:avLst/>
              <a:gdLst/>
              <a:ahLst/>
              <a:cxnLst/>
              <a:rect l="l" t="t" r="r" b="b"/>
              <a:pathLst>
                <a:path w="953" h="806" extrusionOk="0">
                  <a:moveTo>
                    <a:pt x="0" y="0"/>
                  </a:moveTo>
                  <a:lnTo>
                    <a:pt x="477" y="806"/>
                  </a:lnTo>
                  <a:lnTo>
                    <a:pt x="953" y="0"/>
                  </a:lnTo>
                  <a:close/>
                </a:path>
              </a:pathLst>
            </a:custGeom>
            <a:solidFill>
              <a:srgbClr val="FFB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2089255" y="1665436"/>
              <a:ext cx="49770" cy="91226"/>
            </a:xfrm>
            <a:custGeom>
              <a:avLst/>
              <a:gdLst/>
              <a:ahLst/>
              <a:cxnLst/>
              <a:rect l="l" t="t" r="r" b="b"/>
              <a:pathLst>
                <a:path w="437" h="801" extrusionOk="0">
                  <a:moveTo>
                    <a:pt x="244" y="704"/>
                  </a:moveTo>
                  <a:lnTo>
                    <a:pt x="436" y="801"/>
                  </a:lnTo>
                  <a:cubicBezTo>
                    <a:pt x="436" y="786"/>
                    <a:pt x="1" y="0"/>
                    <a:pt x="1" y="0"/>
                  </a:cubicBezTo>
                  <a:lnTo>
                    <a:pt x="1" y="0"/>
                  </a:lnTo>
                  <a:close/>
                </a:path>
              </a:pathLst>
            </a:custGeom>
            <a:solidFill>
              <a:srgbClr val="C2C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2074335" y="1661905"/>
              <a:ext cx="42709" cy="106943"/>
            </a:xfrm>
            <a:custGeom>
              <a:avLst/>
              <a:gdLst/>
              <a:ahLst/>
              <a:cxnLst/>
              <a:rect l="l" t="t" r="r" b="b"/>
              <a:pathLst>
                <a:path w="375" h="939" extrusionOk="0">
                  <a:moveTo>
                    <a:pt x="0" y="47"/>
                  </a:moveTo>
                  <a:lnTo>
                    <a:pt x="41" y="938"/>
                  </a:lnTo>
                  <a:lnTo>
                    <a:pt x="375" y="735"/>
                  </a:lnTo>
                  <a:lnTo>
                    <a:pt x="132" y="31"/>
                  </a:lnTo>
                  <a:lnTo>
                    <a:pt x="117" y="1"/>
                  </a:lnTo>
                  <a:close/>
                </a:path>
              </a:pathLst>
            </a:custGeom>
            <a:solidFill>
              <a:srgbClr val="E3EB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2160208" y="1665436"/>
              <a:ext cx="49770" cy="91226"/>
            </a:xfrm>
            <a:custGeom>
              <a:avLst/>
              <a:gdLst/>
              <a:ahLst/>
              <a:cxnLst/>
              <a:rect l="l" t="t" r="r" b="b"/>
              <a:pathLst>
                <a:path w="437" h="801" extrusionOk="0">
                  <a:moveTo>
                    <a:pt x="1" y="801"/>
                  </a:moveTo>
                  <a:lnTo>
                    <a:pt x="219" y="710"/>
                  </a:lnTo>
                  <a:lnTo>
                    <a:pt x="436" y="0"/>
                  </a:lnTo>
                  <a:cubicBezTo>
                    <a:pt x="436" y="0"/>
                    <a:pt x="1" y="786"/>
                    <a:pt x="1" y="801"/>
                  </a:cubicBezTo>
                  <a:close/>
                </a:path>
              </a:pathLst>
            </a:custGeom>
            <a:solidFill>
              <a:srgbClr val="C2C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2185036" y="1661905"/>
              <a:ext cx="39406" cy="106943"/>
            </a:xfrm>
            <a:custGeom>
              <a:avLst/>
              <a:gdLst/>
              <a:ahLst/>
              <a:cxnLst/>
              <a:rect l="l" t="t" r="r" b="b"/>
              <a:pathLst>
                <a:path w="346" h="939" extrusionOk="0">
                  <a:moveTo>
                    <a:pt x="218" y="31"/>
                  </a:moveTo>
                  <a:lnTo>
                    <a:pt x="1" y="741"/>
                  </a:lnTo>
                  <a:lnTo>
                    <a:pt x="310" y="938"/>
                  </a:lnTo>
                  <a:lnTo>
                    <a:pt x="345" y="47"/>
                  </a:lnTo>
                  <a:lnTo>
                    <a:pt x="234" y="1"/>
                  </a:lnTo>
                  <a:close/>
                </a:path>
              </a:pathLst>
            </a:custGeom>
            <a:solidFill>
              <a:srgbClr val="E3EB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2039713" y="1499841"/>
              <a:ext cx="216960" cy="195094"/>
            </a:xfrm>
            <a:custGeom>
              <a:avLst/>
              <a:gdLst/>
              <a:ahLst/>
              <a:cxnLst/>
              <a:rect l="l" t="t" r="r" b="b"/>
              <a:pathLst>
                <a:path w="1905" h="1713" extrusionOk="0">
                  <a:moveTo>
                    <a:pt x="375" y="71"/>
                  </a:moveTo>
                  <a:cubicBezTo>
                    <a:pt x="0" y="132"/>
                    <a:pt x="56" y="629"/>
                    <a:pt x="56" y="629"/>
                  </a:cubicBezTo>
                  <a:lnTo>
                    <a:pt x="56" y="629"/>
                  </a:lnTo>
                  <a:cubicBezTo>
                    <a:pt x="96" y="1454"/>
                    <a:pt x="334" y="1713"/>
                    <a:pt x="334" y="1713"/>
                  </a:cubicBezTo>
                  <a:lnTo>
                    <a:pt x="334" y="1713"/>
                  </a:lnTo>
                  <a:lnTo>
                    <a:pt x="1575" y="1713"/>
                  </a:lnTo>
                  <a:cubicBezTo>
                    <a:pt x="1879" y="1323"/>
                    <a:pt x="1905" y="426"/>
                    <a:pt x="1905" y="426"/>
                  </a:cubicBezTo>
                  <a:lnTo>
                    <a:pt x="1905" y="426"/>
                  </a:lnTo>
                  <a:cubicBezTo>
                    <a:pt x="1798" y="87"/>
                    <a:pt x="1434" y="1"/>
                    <a:pt x="1074" y="1"/>
                  </a:cubicBezTo>
                  <a:lnTo>
                    <a:pt x="1074" y="1"/>
                  </a:lnTo>
                  <a:cubicBezTo>
                    <a:pt x="800" y="1"/>
                    <a:pt x="532" y="46"/>
                    <a:pt x="375" y="71"/>
                  </a:cubicBezTo>
                  <a:close/>
                </a:path>
              </a:pathLst>
            </a:custGeom>
            <a:solidFill>
              <a:srgbClr val="041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2060441" y="1540272"/>
              <a:ext cx="180630" cy="190424"/>
            </a:xfrm>
            <a:custGeom>
              <a:avLst/>
              <a:gdLst/>
              <a:ahLst/>
              <a:cxnLst/>
              <a:rect l="l" t="t" r="r" b="b"/>
              <a:pathLst>
                <a:path w="1586" h="1672" extrusionOk="0">
                  <a:moveTo>
                    <a:pt x="0" y="162"/>
                  </a:moveTo>
                  <a:cubicBezTo>
                    <a:pt x="0" y="162"/>
                    <a:pt x="76" y="1297"/>
                    <a:pt x="264" y="1474"/>
                  </a:cubicBezTo>
                  <a:lnTo>
                    <a:pt x="264" y="1474"/>
                  </a:lnTo>
                  <a:cubicBezTo>
                    <a:pt x="315" y="1525"/>
                    <a:pt x="710" y="1667"/>
                    <a:pt x="791" y="1672"/>
                  </a:cubicBezTo>
                  <a:lnTo>
                    <a:pt x="791" y="1672"/>
                  </a:lnTo>
                  <a:cubicBezTo>
                    <a:pt x="877" y="1667"/>
                    <a:pt x="1272" y="1525"/>
                    <a:pt x="1323" y="1474"/>
                  </a:cubicBezTo>
                  <a:lnTo>
                    <a:pt x="1323" y="1474"/>
                  </a:lnTo>
                  <a:cubicBezTo>
                    <a:pt x="1510" y="1297"/>
                    <a:pt x="1586" y="162"/>
                    <a:pt x="1586" y="162"/>
                  </a:cubicBezTo>
                  <a:lnTo>
                    <a:pt x="1586" y="162"/>
                  </a:lnTo>
                  <a:lnTo>
                    <a:pt x="791" y="0"/>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2221367" y="1547675"/>
              <a:ext cx="23234" cy="84962"/>
            </a:xfrm>
            <a:custGeom>
              <a:avLst/>
              <a:gdLst/>
              <a:ahLst/>
              <a:cxnLst/>
              <a:rect l="l" t="t" r="r" b="b"/>
              <a:pathLst>
                <a:path w="204" h="746" extrusionOk="0">
                  <a:moveTo>
                    <a:pt x="1" y="31"/>
                  </a:moveTo>
                  <a:lnTo>
                    <a:pt x="87" y="746"/>
                  </a:lnTo>
                  <a:lnTo>
                    <a:pt x="203" y="1"/>
                  </a:lnTo>
                  <a:close/>
                </a:path>
              </a:pathLst>
            </a:custGeom>
            <a:solidFill>
              <a:srgbClr val="041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2226606" y="1580589"/>
              <a:ext cx="46809" cy="78015"/>
            </a:xfrm>
            <a:custGeom>
              <a:avLst/>
              <a:gdLst/>
              <a:ahLst/>
              <a:cxnLst/>
              <a:rect l="l" t="t" r="r" b="b"/>
              <a:pathLst>
                <a:path w="411" h="685" extrusionOk="0">
                  <a:moveTo>
                    <a:pt x="102" y="67"/>
                  </a:moveTo>
                  <a:lnTo>
                    <a:pt x="0" y="685"/>
                  </a:lnTo>
                  <a:cubicBezTo>
                    <a:pt x="289" y="619"/>
                    <a:pt x="411" y="274"/>
                    <a:pt x="335" y="92"/>
                  </a:cubicBezTo>
                  <a:lnTo>
                    <a:pt x="335" y="92"/>
                  </a:lnTo>
                  <a:cubicBezTo>
                    <a:pt x="309" y="31"/>
                    <a:pt x="259" y="1"/>
                    <a:pt x="213" y="1"/>
                  </a:cubicBezTo>
                  <a:lnTo>
                    <a:pt x="213" y="1"/>
                  </a:lnTo>
                  <a:cubicBezTo>
                    <a:pt x="167" y="1"/>
                    <a:pt x="122" y="26"/>
                    <a:pt x="102" y="67"/>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2091532" y="1531047"/>
              <a:ext cx="133479" cy="63665"/>
            </a:xfrm>
            <a:custGeom>
              <a:avLst/>
              <a:gdLst/>
              <a:ahLst/>
              <a:cxnLst/>
              <a:rect l="l" t="t" r="r" b="b"/>
              <a:pathLst>
                <a:path w="1172" h="559" extrusionOk="0">
                  <a:moveTo>
                    <a:pt x="320" y="0"/>
                  </a:moveTo>
                  <a:lnTo>
                    <a:pt x="1" y="162"/>
                  </a:lnTo>
                  <a:cubicBezTo>
                    <a:pt x="1" y="162"/>
                    <a:pt x="296" y="558"/>
                    <a:pt x="897" y="558"/>
                  </a:cubicBezTo>
                  <a:cubicBezTo>
                    <a:pt x="982" y="558"/>
                    <a:pt x="1073" y="550"/>
                    <a:pt x="1171" y="532"/>
                  </a:cubicBezTo>
                  <a:cubicBezTo>
                    <a:pt x="1171" y="532"/>
                    <a:pt x="502" y="426"/>
                    <a:pt x="320" y="0"/>
                  </a:cubicBezTo>
                  <a:close/>
                </a:path>
              </a:pathLst>
            </a:custGeom>
            <a:solidFill>
              <a:srgbClr val="0A1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2035043" y="1439253"/>
              <a:ext cx="259783" cy="183021"/>
            </a:xfrm>
            <a:custGeom>
              <a:avLst/>
              <a:gdLst/>
              <a:ahLst/>
              <a:cxnLst/>
              <a:rect l="l" t="t" r="r" b="b"/>
              <a:pathLst>
                <a:path w="2281" h="1607" extrusionOk="0">
                  <a:moveTo>
                    <a:pt x="1238" y="0"/>
                  </a:moveTo>
                  <a:cubicBezTo>
                    <a:pt x="1229" y="0"/>
                    <a:pt x="1220" y="0"/>
                    <a:pt x="1211" y="1"/>
                  </a:cubicBezTo>
                  <a:cubicBezTo>
                    <a:pt x="1095" y="6"/>
                    <a:pt x="978" y="36"/>
                    <a:pt x="872" y="92"/>
                  </a:cubicBezTo>
                  <a:cubicBezTo>
                    <a:pt x="755" y="148"/>
                    <a:pt x="679" y="249"/>
                    <a:pt x="588" y="340"/>
                  </a:cubicBezTo>
                  <a:cubicBezTo>
                    <a:pt x="588" y="340"/>
                    <a:pt x="526" y="320"/>
                    <a:pt x="444" y="320"/>
                  </a:cubicBezTo>
                  <a:cubicBezTo>
                    <a:pt x="356" y="320"/>
                    <a:pt x="246" y="343"/>
                    <a:pt x="163" y="436"/>
                  </a:cubicBezTo>
                  <a:cubicBezTo>
                    <a:pt x="1" y="624"/>
                    <a:pt x="117" y="1227"/>
                    <a:pt x="117" y="1227"/>
                  </a:cubicBezTo>
                  <a:lnTo>
                    <a:pt x="330" y="1606"/>
                  </a:lnTo>
                  <a:lnTo>
                    <a:pt x="588" y="963"/>
                  </a:lnTo>
                  <a:cubicBezTo>
                    <a:pt x="588" y="963"/>
                    <a:pt x="1032" y="1245"/>
                    <a:pt x="1485" y="1245"/>
                  </a:cubicBezTo>
                  <a:cubicBezTo>
                    <a:pt x="1712" y="1245"/>
                    <a:pt x="1941" y="1174"/>
                    <a:pt x="2118" y="963"/>
                  </a:cubicBezTo>
                  <a:lnTo>
                    <a:pt x="2280" y="705"/>
                  </a:lnTo>
                  <a:lnTo>
                    <a:pt x="2280" y="705"/>
                  </a:lnTo>
                  <a:cubicBezTo>
                    <a:pt x="2280" y="705"/>
                    <a:pt x="2208" y="721"/>
                    <a:pt x="2130" y="721"/>
                  </a:cubicBezTo>
                  <a:cubicBezTo>
                    <a:pt x="2058" y="721"/>
                    <a:pt x="1980" y="707"/>
                    <a:pt x="1946" y="654"/>
                  </a:cubicBezTo>
                  <a:cubicBezTo>
                    <a:pt x="1814" y="462"/>
                    <a:pt x="1763" y="249"/>
                    <a:pt x="1571" y="102"/>
                  </a:cubicBezTo>
                  <a:cubicBezTo>
                    <a:pt x="1472" y="31"/>
                    <a:pt x="1356" y="0"/>
                    <a:pt x="1238" y="0"/>
                  </a:cubicBezTo>
                  <a:close/>
                </a:path>
              </a:pathLst>
            </a:custGeom>
            <a:solidFill>
              <a:srgbClr val="0A1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2028096" y="1580019"/>
              <a:ext cx="46353" cy="78015"/>
            </a:xfrm>
            <a:custGeom>
              <a:avLst/>
              <a:gdLst/>
              <a:ahLst/>
              <a:cxnLst/>
              <a:rect l="l" t="t" r="r" b="b"/>
              <a:pathLst>
                <a:path w="407" h="685" extrusionOk="0">
                  <a:moveTo>
                    <a:pt x="77" y="92"/>
                  </a:moveTo>
                  <a:cubicBezTo>
                    <a:pt x="1" y="274"/>
                    <a:pt x="122" y="619"/>
                    <a:pt x="406" y="685"/>
                  </a:cubicBezTo>
                  <a:lnTo>
                    <a:pt x="406" y="685"/>
                  </a:lnTo>
                  <a:lnTo>
                    <a:pt x="310" y="67"/>
                  </a:lnTo>
                  <a:cubicBezTo>
                    <a:pt x="290" y="26"/>
                    <a:pt x="244" y="1"/>
                    <a:pt x="198" y="1"/>
                  </a:cubicBezTo>
                  <a:lnTo>
                    <a:pt x="198" y="1"/>
                  </a:lnTo>
                  <a:cubicBezTo>
                    <a:pt x="153" y="1"/>
                    <a:pt x="102" y="26"/>
                    <a:pt x="77" y="92"/>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2354048" y="2456964"/>
              <a:ext cx="218783" cy="225047"/>
            </a:xfrm>
            <a:custGeom>
              <a:avLst/>
              <a:gdLst/>
              <a:ahLst/>
              <a:cxnLst/>
              <a:rect l="l" t="t" r="r" b="b"/>
              <a:pathLst>
                <a:path w="1921" h="1976" extrusionOk="0">
                  <a:moveTo>
                    <a:pt x="214" y="760"/>
                  </a:moveTo>
                  <a:cubicBezTo>
                    <a:pt x="188" y="796"/>
                    <a:pt x="153" y="836"/>
                    <a:pt x="133" y="877"/>
                  </a:cubicBezTo>
                  <a:lnTo>
                    <a:pt x="133" y="877"/>
                  </a:lnTo>
                  <a:cubicBezTo>
                    <a:pt x="133" y="882"/>
                    <a:pt x="133" y="887"/>
                    <a:pt x="127" y="892"/>
                  </a:cubicBezTo>
                  <a:lnTo>
                    <a:pt x="127" y="892"/>
                  </a:lnTo>
                  <a:cubicBezTo>
                    <a:pt x="133" y="892"/>
                    <a:pt x="133" y="892"/>
                    <a:pt x="138" y="892"/>
                  </a:cubicBezTo>
                  <a:lnTo>
                    <a:pt x="138" y="892"/>
                  </a:lnTo>
                  <a:cubicBezTo>
                    <a:pt x="133" y="892"/>
                    <a:pt x="133" y="892"/>
                    <a:pt x="127" y="897"/>
                  </a:cubicBezTo>
                  <a:lnTo>
                    <a:pt x="127" y="897"/>
                  </a:lnTo>
                  <a:cubicBezTo>
                    <a:pt x="62" y="922"/>
                    <a:pt x="21" y="1135"/>
                    <a:pt x="11" y="1201"/>
                  </a:cubicBezTo>
                  <a:lnTo>
                    <a:pt x="11" y="1201"/>
                  </a:lnTo>
                  <a:cubicBezTo>
                    <a:pt x="1" y="1236"/>
                    <a:pt x="1" y="1277"/>
                    <a:pt x="11" y="1312"/>
                  </a:cubicBezTo>
                  <a:lnTo>
                    <a:pt x="11" y="1312"/>
                  </a:lnTo>
                  <a:cubicBezTo>
                    <a:pt x="31" y="1363"/>
                    <a:pt x="82" y="1398"/>
                    <a:pt x="133" y="1429"/>
                  </a:cubicBezTo>
                  <a:lnTo>
                    <a:pt x="133" y="1429"/>
                  </a:lnTo>
                  <a:cubicBezTo>
                    <a:pt x="229" y="1479"/>
                    <a:pt x="340" y="1515"/>
                    <a:pt x="442" y="1561"/>
                  </a:cubicBezTo>
                  <a:lnTo>
                    <a:pt x="442" y="1561"/>
                  </a:lnTo>
                  <a:cubicBezTo>
                    <a:pt x="634" y="1652"/>
                    <a:pt x="821" y="1773"/>
                    <a:pt x="1019" y="1844"/>
                  </a:cubicBezTo>
                  <a:lnTo>
                    <a:pt x="1019" y="1844"/>
                  </a:lnTo>
                  <a:cubicBezTo>
                    <a:pt x="1242" y="1925"/>
                    <a:pt x="1475" y="1930"/>
                    <a:pt x="1708" y="1966"/>
                  </a:cubicBezTo>
                  <a:lnTo>
                    <a:pt x="1708" y="1966"/>
                  </a:lnTo>
                  <a:cubicBezTo>
                    <a:pt x="1769" y="1976"/>
                    <a:pt x="1865" y="1971"/>
                    <a:pt x="1895" y="1900"/>
                  </a:cubicBezTo>
                  <a:lnTo>
                    <a:pt x="1895" y="1900"/>
                  </a:lnTo>
                  <a:cubicBezTo>
                    <a:pt x="1921" y="1829"/>
                    <a:pt x="1865" y="1718"/>
                    <a:pt x="1824" y="1662"/>
                  </a:cubicBezTo>
                  <a:lnTo>
                    <a:pt x="1824" y="1662"/>
                  </a:lnTo>
                  <a:cubicBezTo>
                    <a:pt x="1824" y="1662"/>
                    <a:pt x="1824" y="1657"/>
                    <a:pt x="1819" y="1657"/>
                  </a:cubicBezTo>
                  <a:lnTo>
                    <a:pt x="1819" y="1657"/>
                  </a:lnTo>
                  <a:cubicBezTo>
                    <a:pt x="1804" y="1631"/>
                    <a:pt x="1784" y="1611"/>
                    <a:pt x="1759" y="1596"/>
                  </a:cubicBezTo>
                  <a:lnTo>
                    <a:pt x="1759" y="1596"/>
                  </a:lnTo>
                  <a:cubicBezTo>
                    <a:pt x="1769" y="1601"/>
                    <a:pt x="1779" y="1606"/>
                    <a:pt x="1784" y="1611"/>
                  </a:cubicBezTo>
                  <a:lnTo>
                    <a:pt x="1784" y="1611"/>
                  </a:lnTo>
                  <a:cubicBezTo>
                    <a:pt x="1779" y="1606"/>
                    <a:pt x="1769" y="1601"/>
                    <a:pt x="1759" y="1596"/>
                  </a:cubicBezTo>
                  <a:lnTo>
                    <a:pt x="1759" y="1596"/>
                  </a:lnTo>
                  <a:cubicBezTo>
                    <a:pt x="1713" y="1555"/>
                    <a:pt x="1657" y="1525"/>
                    <a:pt x="1602" y="1495"/>
                  </a:cubicBezTo>
                  <a:lnTo>
                    <a:pt x="1602" y="1495"/>
                  </a:lnTo>
                  <a:cubicBezTo>
                    <a:pt x="1581" y="1490"/>
                    <a:pt x="1566" y="1479"/>
                    <a:pt x="1546" y="1469"/>
                  </a:cubicBezTo>
                  <a:lnTo>
                    <a:pt x="1546" y="1469"/>
                  </a:lnTo>
                  <a:cubicBezTo>
                    <a:pt x="1465" y="1424"/>
                    <a:pt x="1394" y="1383"/>
                    <a:pt x="1369" y="1368"/>
                  </a:cubicBezTo>
                  <a:lnTo>
                    <a:pt x="1369" y="1368"/>
                  </a:lnTo>
                  <a:cubicBezTo>
                    <a:pt x="1369" y="1368"/>
                    <a:pt x="1363" y="1363"/>
                    <a:pt x="1363" y="1363"/>
                  </a:cubicBezTo>
                  <a:lnTo>
                    <a:pt x="1363" y="1363"/>
                  </a:lnTo>
                  <a:lnTo>
                    <a:pt x="1363" y="1363"/>
                  </a:lnTo>
                  <a:cubicBezTo>
                    <a:pt x="1328" y="1327"/>
                    <a:pt x="740" y="684"/>
                    <a:pt x="710" y="634"/>
                  </a:cubicBezTo>
                  <a:lnTo>
                    <a:pt x="710" y="634"/>
                  </a:lnTo>
                  <a:cubicBezTo>
                    <a:pt x="659" y="390"/>
                    <a:pt x="700" y="41"/>
                    <a:pt x="700" y="41"/>
                  </a:cubicBezTo>
                  <a:lnTo>
                    <a:pt x="700" y="41"/>
                  </a:lnTo>
                  <a:lnTo>
                    <a:pt x="214" y="0"/>
                  </a:lnTo>
                  <a:cubicBezTo>
                    <a:pt x="214" y="0"/>
                    <a:pt x="284" y="436"/>
                    <a:pt x="214" y="760"/>
                  </a:cubicBezTo>
                </a:path>
              </a:pathLst>
            </a:custGeom>
            <a:solidFill>
              <a:srgbClr val="FFB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2354617" y="2547505"/>
              <a:ext cx="215935" cy="133935"/>
            </a:xfrm>
            <a:custGeom>
              <a:avLst/>
              <a:gdLst/>
              <a:ahLst/>
              <a:cxnLst/>
              <a:rect l="l" t="t" r="r" b="b"/>
              <a:pathLst>
                <a:path w="1896" h="1176" extrusionOk="0">
                  <a:moveTo>
                    <a:pt x="153" y="46"/>
                  </a:moveTo>
                  <a:cubicBezTo>
                    <a:pt x="128" y="82"/>
                    <a:pt x="97" y="112"/>
                    <a:pt x="77" y="148"/>
                  </a:cubicBezTo>
                  <a:lnTo>
                    <a:pt x="77" y="148"/>
                  </a:lnTo>
                  <a:cubicBezTo>
                    <a:pt x="77" y="158"/>
                    <a:pt x="72" y="163"/>
                    <a:pt x="67" y="168"/>
                  </a:cubicBezTo>
                  <a:lnTo>
                    <a:pt x="67" y="168"/>
                  </a:lnTo>
                  <a:cubicBezTo>
                    <a:pt x="62" y="183"/>
                    <a:pt x="57" y="193"/>
                    <a:pt x="52" y="208"/>
                  </a:cubicBezTo>
                  <a:lnTo>
                    <a:pt x="52" y="208"/>
                  </a:lnTo>
                  <a:cubicBezTo>
                    <a:pt x="46" y="218"/>
                    <a:pt x="46" y="229"/>
                    <a:pt x="41" y="244"/>
                  </a:cubicBezTo>
                  <a:lnTo>
                    <a:pt x="41" y="244"/>
                  </a:lnTo>
                  <a:cubicBezTo>
                    <a:pt x="36" y="254"/>
                    <a:pt x="31" y="269"/>
                    <a:pt x="26" y="284"/>
                  </a:cubicBezTo>
                  <a:lnTo>
                    <a:pt x="26" y="284"/>
                  </a:lnTo>
                  <a:cubicBezTo>
                    <a:pt x="26" y="294"/>
                    <a:pt x="26" y="299"/>
                    <a:pt x="21" y="310"/>
                  </a:cubicBezTo>
                  <a:lnTo>
                    <a:pt x="21" y="310"/>
                  </a:lnTo>
                  <a:cubicBezTo>
                    <a:pt x="11" y="350"/>
                    <a:pt x="6" y="386"/>
                    <a:pt x="6" y="406"/>
                  </a:cubicBezTo>
                  <a:lnTo>
                    <a:pt x="6" y="406"/>
                  </a:lnTo>
                  <a:cubicBezTo>
                    <a:pt x="1" y="421"/>
                    <a:pt x="1" y="441"/>
                    <a:pt x="1" y="462"/>
                  </a:cubicBezTo>
                  <a:lnTo>
                    <a:pt x="1" y="462"/>
                  </a:lnTo>
                  <a:cubicBezTo>
                    <a:pt x="1" y="467"/>
                    <a:pt x="1" y="472"/>
                    <a:pt x="1" y="477"/>
                  </a:cubicBezTo>
                  <a:lnTo>
                    <a:pt x="1" y="477"/>
                  </a:lnTo>
                  <a:cubicBezTo>
                    <a:pt x="1" y="487"/>
                    <a:pt x="1" y="502"/>
                    <a:pt x="6" y="517"/>
                  </a:cubicBezTo>
                  <a:lnTo>
                    <a:pt x="6" y="517"/>
                  </a:lnTo>
                  <a:cubicBezTo>
                    <a:pt x="11" y="527"/>
                    <a:pt x="16" y="543"/>
                    <a:pt x="26" y="553"/>
                  </a:cubicBezTo>
                  <a:lnTo>
                    <a:pt x="26" y="553"/>
                  </a:lnTo>
                  <a:cubicBezTo>
                    <a:pt x="31" y="558"/>
                    <a:pt x="36" y="563"/>
                    <a:pt x="41" y="568"/>
                  </a:cubicBezTo>
                  <a:lnTo>
                    <a:pt x="41" y="568"/>
                  </a:lnTo>
                  <a:cubicBezTo>
                    <a:pt x="62" y="593"/>
                    <a:pt x="97" y="614"/>
                    <a:pt x="128" y="634"/>
                  </a:cubicBezTo>
                  <a:lnTo>
                    <a:pt x="128" y="634"/>
                  </a:lnTo>
                  <a:cubicBezTo>
                    <a:pt x="178" y="659"/>
                    <a:pt x="229" y="679"/>
                    <a:pt x="279" y="700"/>
                  </a:cubicBezTo>
                  <a:lnTo>
                    <a:pt x="279" y="700"/>
                  </a:lnTo>
                  <a:cubicBezTo>
                    <a:pt x="305" y="710"/>
                    <a:pt x="335" y="720"/>
                    <a:pt x="361" y="735"/>
                  </a:cubicBezTo>
                  <a:lnTo>
                    <a:pt x="361" y="735"/>
                  </a:lnTo>
                  <a:cubicBezTo>
                    <a:pt x="386" y="745"/>
                    <a:pt x="411" y="755"/>
                    <a:pt x="437" y="766"/>
                  </a:cubicBezTo>
                  <a:lnTo>
                    <a:pt x="437" y="766"/>
                  </a:lnTo>
                  <a:cubicBezTo>
                    <a:pt x="523" y="806"/>
                    <a:pt x="604" y="852"/>
                    <a:pt x="685" y="897"/>
                  </a:cubicBezTo>
                  <a:lnTo>
                    <a:pt x="685" y="897"/>
                  </a:lnTo>
                  <a:cubicBezTo>
                    <a:pt x="746" y="928"/>
                    <a:pt x="806" y="958"/>
                    <a:pt x="867" y="988"/>
                  </a:cubicBezTo>
                  <a:lnTo>
                    <a:pt x="867" y="988"/>
                  </a:lnTo>
                  <a:cubicBezTo>
                    <a:pt x="913" y="1009"/>
                    <a:pt x="963" y="1034"/>
                    <a:pt x="1014" y="1049"/>
                  </a:cubicBezTo>
                  <a:lnTo>
                    <a:pt x="1014" y="1049"/>
                  </a:lnTo>
                  <a:cubicBezTo>
                    <a:pt x="1029" y="1054"/>
                    <a:pt x="1039" y="1059"/>
                    <a:pt x="1055" y="1064"/>
                  </a:cubicBezTo>
                  <a:lnTo>
                    <a:pt x="1055" y="1064"/>
                  </a:lnTo>
                  <a:cubicBezTo>
                    <a:pt x="1070" y="1069"/>
                    <a:pt x="1085" y="1075"/>
                    <a:pt x="1100" y="1080"/>
                  </a:cubicBezTo>
                  <a:lnTo>
                    <a:pt x="1100" y="1080"/>
                  </a:lnTo>
                  <a:cubicBezTo>
                    <a:pt x="1125" y="1085"/>
                    <a:pt x="1151" y="1090"/>
                    <a:pt x="1181" y="1100"/>
                  </a:cubicBezTo>
                  <a:lnTo>
                    <a:pt x="1181" y="1100"/>
                  </a:lnTo>
                  <a:cubicBezTo>
                    <a:pt x="1196" y="1100"/>
                    <a:pt x="1212" y="1105"/>
                    <a:pt x="1227" y="1105"/>
                  </a:cubicBezTo>
                  <a:lnTo>
                    <a:pt x="1227" y="1105"/>
                  </a:lnTo>
                  <a:cubicBezTo>
                    <a:pt x="1267" y="1115"/>
                    <a:pt x="1313" y="1120"/>
                    <a:pt x="1353" y="1125"/>
                  </a:cubicBezTo>
                  <a:lnTo>
                    <a:pt x="1353" y="1125"/>
                  </a:lnTo>
                  <a:cubicBezTo>
                    <a:pt x="1470" y="1140"/>
                    <a:pt x="1586" y="1150"/>
                    <a:pt x="1703" y="1171"/>
                  </a:cubicBezTo>
                  <a:lnTo>
                    <a:pt x="1703" y="1171"/>
                  </a:lnTo>
                  <a:cubicBezTo>
                    <a:pt x="1718" y="1171"/>
                    <a:pt x="1743" y="1176"/>
                    <a:pt x="1764" y="1171"/>
                  </a:cubicBezTo>
                  <a:lnTo>
                    <a:pt x="1764" y="1171"/>
                  </a:lnTo>
                  <a:cubicBezTo>
                    <a:pt x="1814" y="1171"/>
                    <a:pt x="1865" y="1156"/>
                    <a:pt x="1890" y="1105"/>
                  </a:cubicBezTo>
                  <a:lnTo>
                    <a:pt x="1890" y="1105"/>
                  </a:lnTo>
                  <a:cubicBezTo>
                    <a:pt x="1890" y="1095"/>
                    <a:pt x="1895" y="1090"/>
                    <a:pt x="1895" y="1080"/>
                  </a:cubicBezTo>
                  <a:lnTo>
                    <a:pt x="1895" y="1080"/>
                  </a:lnTo>
                  <a:lnTo>
                    <a:pt x="1895" y="1075"/>
                  </a:lnTo>
                  <a:lnTo>
                    <a:pt x="1895" y="1075"/>
                  </a:lnTo>
                  <a:cubicBezTo>
                    <a:pt x="1895" y="1069"/>
                    <a:pt x="1895" y="1059"/>
                    <a:pt x="1895" y="1049"/>
                  </a:cubicBezTo>
                  <a:lnTo>
                    <a:pt x="1895" y="1049"/>
                  </a:lnTo>
                  <a:cubicBezTo>
                    <a:pt x="1895" y="1034"/>
                    <a:pt x="1895" y="1024"/>
                    <a:pt x="1890" y="1014"/>
                  </a:cubicBezTo>
                  <a:lnTo>
                    <a:pt x="1890" y="1014"/>
                  </a:lnTo>
                  <a:cubicBezTo>
                    <a:pt x="1890" y="1004"/>
                    <a:pt x="1885" y="993"/>
                    <a:pt x="1880" y="978"/>
                  </a:cubicBezTo>
                  <a:lnTo>
                    <a:pt x="1880" y="978"/>
                  </a:lnTo>
                  <a:cubicBezTo>
                    <a:pt x="1880" y="973"/>
                    <a:pt x="1875" y="968"/>
                    <a:pt x="1875" y="963"/>
                  </a:cubicBezTo>
                  <a:lnTo>
                    <a:pt x="1875" y="963"/>
                  </a:lnTo>
                  <a:cubicBezTo>
                    <a:pt x="1865" y="938"/>
                    <a:pt x="1855" y="917"/>
                    <a:pt x="1840" y="897"/>
                  </a:cubicBezTo>
                  <a:lnTo>
                    <a:pt x="1840" y="897"/>
                  </a:lnTo>
                  <a:cubicBezTo>
                    <a:pt x="1835" y="892"/>
                    <a:pt x="1835" y="882"/>
                    <a:pt x="1830" y="877"/>
                  </a:cubicBezTo>
                  <a:lnTo>
                    <a:pt x="1830" y="877"/>
                  </a:lnTo>
                  <a:cubicBezTo>
                    <a:pt x="1830" y="877"/>
                    <a:pt x="1830" y="877"/>
                    <a:pt x="1830" y="877"/>
                  </a:cubicBezTo>
                  <a:lnTo>
                    <a:pt x="1830" y="877"/>
                  </a:lnTo>
                  <a:cubicBezTo>
                    <a:pt x="1825" y="872"/>
                    <a:pt x="1825" y="872"/>
                    <a:pt x="1819" y="867"/>
                  </a:cubicBezTo>
                  <a:lnTo>
                    <a:pt x="1819" y="867"/>
                  </a:lnTo>
                  <a:cubicBezTo>
                    <a:pt x="1819" y="867"/>
                    <a:pt x="1819" y="862"/>
                    <a:pt x="1814" y="862"/>
                  </a:cubicBezTo>
                  <a:lnTo>
                    <a:pt x="1814" y="862"/>
                  </a:lnTo>
                  <a:cubicBezTo>
                    <a:pt x="1809" y="852"/>
                    <a:pt x="1804" y="847"/>
                    <a:pt x="1799" y="841"/>
                  </a:cubicBezTo>
                  <a:lnTo>
                    <a:pt x="1799" y="841"/>
                  </a:lnTo>
                  <a:cubicBezTo>
                    <a:pt x="1794" y="836"/>
                    <a:pt x="1794" y="831"/>
                    <a:pt x="1789" y="831"/>
                  </a:cubicBezTo>
                  <a:lnTo>
                    <a:pt x="1789" y="831"/>
                  </a:lnTo>
                  <a:cubicBezTo>
                    <a:pt x="1784" y="826"/>
                    <a:pt x="1784" y="826"/>
                    <a:pt x="1779" y="821"/>
                  </a:cubicBezTo>
                  <a:lnTo>
                    <a:pt x="1779" y="821"/>
                  </a:lnTo>
                  <a:cubicBezTo>
                    <a:pt x="1769" y="811"/>
                    <a:pt x="1764" y="806"/>
                    <a:pt x="1754" y="801"/>
                  </a:cubicBezTo>
                  <a:lnTo>
                    <a:pt x="1754" y="801"/>
                  </a:lnTo>
                  <a:cubicBezTo>
                    <a:pt x="1764" y="806"/>
                    <a:pt x="1774" y="811"/>
                    <a:pt x="1779" y="816"/>
                  </a:cubicBezTo>
                  <a:lnTo>
                    <a:pt x="1779" y="816"/>
                  </a:lnTo>
                  <a:cubicBezTo>
                    <a:pt x="1774" y="811"/>
                    <a:pt x="1764" y="806"/>
                    <a:pt x="1754" y="801"/>
                  </a:cubicBezTo>
                  <a:lnTo>
                    <a:pt x="1754" y="801"/>
                  </a:lnTo>
                  <a:cubicBezTo>
                    <a:pt x="1728" y="781"/>
                    <a:pt x="1703" y="760"/>
                    <a:pt x="1678" y="745"/>
                  </a:cubicBezTo>
                  <a:lnTo>
                    <a:pt x="1678" y="745"/>
                  </a:lnTo>
                  <a:cubicBezTo>
                    <a:pt x="1662" y="740"/>
                    <a:pt x="1652" y="730"/>
                    <a:pt x="1642" y="725"/>
                  </a:cubicBezTo>
                  <a:lnTo>
                    <a:pt x="1642" y="725"/>
                  </a:lnTo>
                  <a:cubicBezTo>
                    <a:pt x="1637" y="725"/>
                    <a:pt x="1637" y="720"/>
                    <a:pt x="1632" y="720"/>
                  </a:cubicBezTo>
                  <a:lnTo>
                    <a:pt x="1632" y="720"/>
                  </a:lnTo>
                  <a:cubicBezTo>
                    <a:pt x="1622" y="715"/>
                    <a:pt x="1607" y="710"/>
                    <a:pt x="1597" y="700"/>
                  </a:cubicBezTo>
                  <a:lnTo>
                    <a:pt x="1597" y="700"/>
                  </a:lnTo>
                  <a:cubicBezTo>
                    <a:pt x="1576" y="695"/>
                    <a:pt x="1561" y="684"/>
                    <a:pt x="1541" y="674"/>
                  </a:cubicBezTo>
                  <a:lnTo>
                    <a:pt x="1541" y="674"/>
                  </a:lnTo>
                  <a:cubicBezTo>
                    <a:pt x="1460" y="629"/>
                    <a:pt x="1389" y="588"/>
                    <a:pt x="1364" y="573"/>
                  </a:cubicBezTo>
                  <a:lnTo>
                    <a:pt x="1364" y="573"/>
                  </a:lnTo>
                  <a:lnTo>
                    <a:pt x="1358" y="568"/>
                  </a:lnTo>
                  <a:cubicBezTo>
                    <a:pt x="1358" y="568"/>
                    <a:pt x="1358" y="568"/>
                    <a:pt x="1358" y="568"/>
                  </a:cubicBezTo>
                  <a:lnTo>
                    <a:pt x="1358" y="568"/>
                  </a:lnTo>
                  <a:cubicBezTo>
                    <a:pt x="1328" y="538"/>
                    <a:pt x="1065" y="244"/>
                    <a:pt x="882" y="31"/>
                  </a:cubicBezTo>
                  <a:lnTo>
                    <a:pt x="882" y="31"/>
                  </a:lnTo>
                  <a:cubicBezTo>
                    <a:pt x="715" y="208"/>
                    <a:pt x="361" y="173"/>
                    <a:pt x="183" y="1"/>
                  </a:cubicBezTo>
                  <a:lnTo>
                    <a:pt x="183" y="1"/>
                  </a:lnTo>
                  <a:cubicBezTo>
                    <a:pt x="183" y="6"/>
                    <a:pt x="153" y="41"/>
                    <a:pt x="153" y="46"/>
                  </a:cubicBezTo>
                  <a:moveTo>
                    <a:pt x="1495" y="654"/>
                  </a:moveTo>
                  <a:cubicBezTo>
                    <a:pt x="1495" y="654"/>
                    <a:pt x="1495" y="649"/>
                    <a:pt x="1490" y="649"/>
                  </a:cubicBezTo>
                  <a:lnTo>
                    <a:pt x="1490" y="649"/>
                  </a:lnTo>
                  <a:cubicBezTo>
                    <a:pt x="1450" y="629"/>
                    <a:pt x="1404" y="603"/>
                    <a:pt x="1364" y="573"/>
                  </a:cubicBezTo>
                  <a:lnTo>
                    <a:pt x="1364" y="573"/>
                  </a:lnTo>
                  <a:cubicBezTo>
                    <a:pt x="1424" y="608"/>
                    <a:pt x="1480" y="639"/>
                    <a:pt x="1541" y="674"/>
                  </a:cubicBezTo>
                  <a:lnTo>
                    <a:pt x="1541" y="674"/>
                  </a:lnTo>
                  <a:cubicBezTo>
                    <a:pt x="1526" y="664"/>
                    <a:pt x="1510" y="659"/>
                    <a:pt x="1495" y="654"/>
                  </a:cubicBezTo>
                  <a:close/>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2339698" y="2089558"/>
              <a:ext cx="144299" cy="418318"/>
            </a:xfrm>
            <a:custGeom>
              <a:avLst/>
              <a:gdLst/>
              <a:ahLst/>
              <a:cxnLst/>
              <a:rect l="l" t="t" r="r" b="b"/>
              <a:pathLst>
                <a:path w="1267" h="3673" extrusionOk="0">
                  <a:moveTo>
                    <a:pt x="899" y="0"/>
                  </a:moveTo>
                  <a:cubicBezTo>
                    <a:pt x="610" y="0"/>
                    <a:pt x="451" y="344"/>
                    <a:pt x="451" y="344"/>
                  </a:cubicBezTo>
                  <a:cubicBezTo>
                    <a:pt x="0" y="1545"/>
                    <a:pt x="299" y="3672"/>
                    <a:pt x="299" y="3672"/>
                  </a:cubicBezTo>
                  <a:lnTo>
                    <a:pt x="856" y="3657"/>
                  </a:lnTo>
                  <a:cubicBezTo>
                    <a:pt x="856" y="3657"/>
                    <a:pt x="1206" y="785"/>
                    <a:pt x="1236" y="430"/>
                  </a:cubicBezTo>
                  <a:cubicBezTo>
                    <a:pt x="1267" y="76"/>
                    <a:pt x="1140" y="76"/>
                    <a:pt x="1140" y="76"/>
                  </a:cubicBezTo>
                  <a:cubicBezTo>
                    <a:pt x="1052" y="22"/>
                    <a:pt x="971" y="0"/>
                    <a:pt x="899"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1750091" y="2456964"/>
              <a:ext cx="218783" cy="225047"/>
            </a:xfrm>
            <a:custGeom>
              <a:avLst/>
              <a:gdLst/>
              <a:ahLst/>
              <a:cxnLst/>
              <a:rect l="l" t="t" r="r" b="b"/>
              <a:pathLst>
                <a:path w="1921" h="1976" extrusionOk="0">
                  <a:moveTo>
                    <a:pt x="1221" y="41"/>
                  </a:moveTo>
                  <a:cubicBezTo>
                    <a:pt x="1221" y="41"/>
                    <a:pt x="1261" y="390"/>
                    <a:pt x="1211" y="634"/>
                  </a:cubicBezTo>
                  <a:lnTo>
                    <a:pt x="1211" y="634"/>
                  </a:lnTo>
                  <a:cubicBezTo>
                    <a:pt x="1180" y="689"/>
                    <a:pt x="593" y="1327"/>
                    <a:pt x="562" y="1363"/>
                  </a:cubicBezTo>
                  <a:lnTo>
                    <a:pt x="562" y="1363"/>
                  </a:lnTo>
                  <a:cubicBezTo>
                    <a:pt x="562" y="1363"/>
                    <a:pt x="562" y="1363"/>
                    <a:pt x="562" y="1363"/>
                  </a:cubicBezTo>
                  <a:lnTo>
                    <a:pt x="562" y="1363"/>
                  </a:lnTo>
                  <a:cubicBezTo>
                    <a:pt x="557" y="1363"/>
                    <a:pt x="552" y="1368"/>
                    <a:pt x="552" y="1368"/>
                  </a:cubicBezTo>
                  <a:lnTo>
                    <a:pt x="552" y="1368"/>
                  </a:lnTo>
                  <a:cubicBezTo>
                    <a:pt x="532" y="1383"/>
                    <a:pt x="456" y="1424"/>
                    <a:pt x="375" y="1469"/>
                  </a:cubicBezTo>
                  <a:lnTo>
                    <a:pt x="375" y="1469"/>
                  </a:lnTo>
                  <a:cubicBezTo>
                    <a:pt x="360" y="1479"/>
                    <a:pt x="340" y="1490"/>
                    <a:pt x="324" y="1495"/>
                  </a:cubicBezTo>
                  <a:lnTo>
                    <a:pt x="324" y="1495"/>
                  </a:lnTo>
                  <a:cubicBezTo>
                    <a:pt x="269" y="1525"/>
                    <a:pt x="213" y="1555"/>
                    <a:pt x="162" y="1596"/>
                  </a:cubicBezTo>
                  <a:lnTo>
                    <a:pt x="162" y="1596"/>
                  </a:lnTo>
                  <a:cubicBezTo>
                    <a:pt x="152" y="1601"/>
                    <a:pt x="147" y="1606"/>
                    <a:pt x="137" y="1611"/>
                  </a:cubicBezTo>
                  <a:lnTo>
                    <a:pt x="137" y="1611"/>
                  </a:lnTo>
                  <a:cubicBezTo>
                    <a:pt x="147" y="1606"/>
                    <a:pt x="152" y="1601"/>
                    <a:pt x="162" y="1596"/>
                  </a:cubicBezTo>
                  <a:lnTo>
                    <a:pt x="162" y="1596"/>
                  </a:lnTo>
                  <a:cubicBezTo>
                    <a:pt x="142" y="1611"/>
                    <a:pt x="122" y="1631"/>
                    <a:pt x="101" y="1657"/>
                  </a:cubicBezTo>
                  <a:lnTo>
                    <a:pt x="101" y="1657"/>
                  </a:lnTo>
                  <a:cubicBezTo>
                    <a:pt x="101" y="1657"/>
                    <a:pt x="96" y="1662"/>
                    <a:pt x="96" y="1662"/>
                  </a:cubicBezTo>
                  <a:lnTo>
                    <a:pt x="96" y="1662"/>
                  </a:lnTo>
                  <a:cubicBezTo>
                    <a:pt x="56" y="1718"/>
                    <a:pt x="0" y="1829"/>
                    <a:pt x="31" y="1900"/>
                  </a:cubicBezTo>
                  <a:lnTo>
                    <a:pt x="31" y="1900"/>
                  </a:lnTo>
                  <a:cubicBezTo>
                    <a:pt x="61" y="1971"/>
                    <a:pt x="157" y="1976"/>
                    <a:pt x="218" y="1966"/>
                  </a:cubicBezTo>
                  <a:lnTo>
                    <a:pt x="218" y="1966"/>
                  </a:lnTo>
                  <a:cubicBezTo>
                    <a:pt x="446" y="1930"/>
                    <a:pt x="684" y="1925"/>
                    <a:pt x="902" y="1844"/>
                  </a:cubicBezTo>
                  <a:lnTo>
                    <a:pt x="902" y="1844"/>
                  </a:lnTo>
                  <a:cubicBezTo>
                    <a:pt x="1104" y="1773"/>
                    <a:pt x="1292" y="1652"/>
                    <a:pt x="1479" y="1561"/>
                  </a:cubicBezTo>
                  <a:lnTo>
                    <a:pt x="1479" y="1561"/>
                  </a:lnTo>
                  <a:cubicBezTo>
                    <a:pt x="1581" y="1515"/>
                    <a:pt x="1692" y="1479"/>
                    <a:pt x="1793" y="1429"/>
                  </a:cubicBezTo>
                  <a:lnTo>
                    <a:pt x="1793" y="1429"/>
                  </a:lnTo>
                  <a:cubicBezTo>
                    <a:pt x="1839" y="1398"/>
                    <a:pt x="1890" y="1368"/>
                    <a:pt x="1910" y="1312"/>
                  </a:cubicBezTo>
                  <a:lnTo>
                    <a:pt x="1910" y="1312"/>
                  </a:lnTo>
                  <a:cubicBezTo>
                    <a:pt x="1920" y="1277"/>
                    <a:pt x="1920" y="1236"/>
                    <a:pt x="1915" y="1201"/>
                  </a:cubicBezTo>
                  <a:lnTo>
                    <a:pt x="1915" y="1201"/>
                  </a:lnTo>
                  <a:cubicBezTo>
                    <a:pt x="1905" y="1135"/>
                    <a:pt x="1864" y="922"/>
                    <a:pt x="1793" y="897"/>
                  </a:cubicBezTo>
                  <a:lnTo>
                    <a:pt x="1793" y="897"/>
                  </a:lnTo>
                  <a:cubicBezTo>
                    <a:pt x="1793" y="892"/>
                    <a:pt x="1788" y="892"/>
                    <a:pt x="1788" y="892"/>
                  </a:cubicBezTo>
                  <a:lnTo>
                    <a:pt x="1788" y="892"/>
                  </a:lnTo>
                  <a:cubicBezTo>
                    <a:pt x="1788" y="892"/>
                    <a:pt x="1793" y="892"/>
                    <a:pt x="1793" y="892"/>
                  </a:cubicBezTo>
                  <a:lnTo>
                    <a:pt x="1793" y="892"/>
                  </a:lnTo>
                  <a:cubicBezTo>
                    <a:pt x="1793" y="887"/>
                    <a:pt x="1788" y="882"/>
                    <a:pt x="1788" y="877"/>
                  </a:cubicBezTo>
                  <a:lnTo>
                    <a:pt x="1788" y="877"/>
                  </a:lnTo>
                  <a:cubicBezTo>
                    <a:pt x="1768" y="836"/>
                    <a:pt x="1733" y="796"/>
                    <a:pt x="1707" y="760"/>
                  </a:cubicBezTo>
                  <a:lnTo>
                    <a:pt x="1707" y="760"/>
                  </a:lnTo>
                  <a:cubicBezTo>
                    <a:pt x="1641" y="436"/>
                    <a:pt x="1707" y="0"/>
                    <a:pt x="1707" y="0"/>
                  </a:cubicBezTo>
                  <a:lnTo>
                    <a:pt x="1707" y="0"/>
                  </a:lnTo>
                  <a:lnTo>
                    <a:pt x="1221" y="41"/>
                  </a:lnTo>
                  <a:close/>
                </a:path>
              </a:pathLst>
            </a:custGeom>
            <a:solidFill>
              <a:srgbClr val="FFB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1966937" y="2585544"/>
              <a:ext cx="683" cy="5353"/>
            </a:xfrm>
            <a:custGeom>
              <a:avLst/>
              <a:gdLst/>
              <a:ahLst/>
              <a:cxnLst/>
              <a:rect l="l" t="t" r="r" b="b"/>
              <a:pathLst>
                <a:path w="6" h="47" extrusionOk="0">
                  <a:moveTo>
                    <a:pt x="6" y="47"/>
                  </a:moveTo>
                  <a:cubicBezTo>
                    <a:pt x="6" y="31"/>
                    <a:pt x="1" y="16"/>
                    <a:pt x="1" y="1"/>
                  </a:cubicBezTo>
                  <a:cubicBezTo>
                    <a:pt x="1" y="16"/>
                    <a:pt x="6" y="31"/>
                    <a:pt x="6" y="47"/>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1849289" y="2624836"/>
              <a:ext cx="683" cy="114"/>
            </a:xfrm>
            <a:custGeom>
              <a:avLst/>
              <a:gdLst/>
              <a:ahLst/>
              <a:cxnLst/>
              <a:rect l="l" t="t" r="r" b="b"/>
              <a:pathLst>
                <a:path w="6" h="1" extrusionOk="0">
                  <a:moveTo>
                    <a:pt x="0" y="0"/>
                  </a:moveTo>
                  <a:cubicBezTo>
                    <a:pt x="0" y="0"/>
                    <a:pt x="5" y="0"/>
                    <a:pt x="5" y="0"/>
                  </a:cubicBezTo>
                  <a:cubicBezTo>
                    <a:pt x="5" y="0"/>
                    <a:pt x="0" y="0"/>
                    <a:pt x="0" y="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1852137" y="2623128"/>
              <a:ext cx="2506" cy="1253"/>
            </a:xfrm>
            <a:custGeom>
              <a:avLst/>
              <a:gdLst/>
              <a:ahLst/>
              <a:cxnLst/>
              <a:rect l="l" t="t" r="r" b="b"/>
              <a:pathLst>
                <a:path w="22" h="11" extrusionOk="0">
                  <a:moveTo>
                    <a:pt x="1" y="10"/>
                  </a:moveTo>
                  <a:cubicBezTo>
                    <a:pt x="6" y="5"/>
                    <a:pt x="16" y="0"/>
                    <a:pt x="21" y="0"/>
                  </a:cubicBezTo>
                  <a:cubicBezTo>
                    <a:pt x="16" y="0"/>
                    <a:pt x="6" y="5"/>
                    <a:pt x="1" y="1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1820475" y="2618458"/>
              <a:ext cx="1822" cy="1253"/>
            </a:xfrm>
            <a:custGeom>
              <a:avLst/>
              <a:gdLst/>
              <a:ahLst/>
              <a:cxnLst/>
              <a:rect l="l" t="t" r="r" b="b"/>
              <a:pathLst>
                <a:path w="16" h="11" extrusionOk="0">
                  <a:moveTo>
                    <a:pt x="15" y="11"/>
                  </a:moveTo>
                  <a:cubicBezTo>
                    <a:pt x="10" y="6"/>
                    <a:pt x="5" y="1"/>
                    <a:pt x="0" y="1"/>
                  </a:cubicBezTo>
                  <a:cubicBezTo>
                    <a:pt x="5" y="1"/>
                    <a:pt x="10" y="6"/>
                    <a:pt x="15" y="11"/>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1818653" y="2616750"/>
              <a:ext cx="797" cy="683"/>
            </a:xfrm>
            <a:custGeom>
              <a:avLst/>
              <a:gdLst/>
              <a:ahLst/>
              <a:cxnLst/>
              <a:rect l="l" t="t" r="r" b="b"/>
              <a:pathLst>
                <a:path w="7" h="6" extrusionOk="0">
                  <a:moveTo>
                    <a:pt x="1" y="0"/>
                  </a:moveTo>
                  <a:cubicBezTo>
                    <a:pt x="1" y="0"/>
                    <a:pt x="1" y="6"/>
                    <a:pt x="6" y="6"/>
                  </a:cubicBezTo>
                  <a:cubicBezTo>
                    <a:pt x="1" y="6"/>
                    <a:pt x="1" y="0"/>
                    <a:pt x="1" y="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1752369" y="2547505"/>
              <a:ext cx="216505" cy="133935"/>
            </a:xfrm>
            <a:custGeom>
              <a:avLst/>
              <a:gdLst/>
              <a:ahLst/>
              <a:cxnLst/>
              <a:rect l="l" t="t" r="r" b="b"/>
              <a:pathLst>
                <a:path w="1901" h="1176" extrusionOk="0">
                  <a:moveTo>
                    <a:pt x="1019" y="31"/>
                  </a:moveTo>
                  <a:cubicBezTo>
                    <a:pt x="836" y="244"/>
                    <a:pt x="568" y="538"/>
                    <a:pt x="542" y="568"/>
                  </a:cubicBezTo>
                  <a:lnTo>
                    <a:pt x="542" y="568"/>
                  </a:lnTo>
                  <a:cubicBezTo>
                    <a:pt x="537" y="568"/>
                    <a:pt x="537" y="568"/>
                    <a:pt x="537" y="573"/>
                  </a:cubicBezTo>
                  <a:lnTo>
                    <a:pt x="537" y="573"/>
                  </a:lnTo>
                  <a:lnTo>
                    <a:pt x="532" y="573"/>
                  </a:lnTo>
                  <a:cubicBezTo>
                    <a:pt x="512" y="588"/>
                    <a:pt x="436" y="629"/>
                    <a:pt x="355" y="674"/>
                  </a:cubicBezTo>
                  <a:lnTo>
                    <a:pt x="355" y="674"/>
                  </a:lnTo>
                  <a:cubicBezTo>
                    <a:pt x="340" y="684"/>
                    <a:pt x="320" y="695"/>
                    <a:pt x="304" y="700"/>
                  </a:cubicBezTo>
                  <a:lnTo>
                    <a:pt x="304" y="700"/>
                  </a:lnTo>
                  <a:cubicBezTo>
                    <a:pt x="289" y="710"/>
                    <a:pt x="279" y="715"/>
                    <a:pt x="264" y="720"/>
                  </a:cubicBezTo>
                  <a:lnTo>
                    <a:pt x="264" y="720"/>
                  </a:lnTo>
                  <a:cubicBezTo>
                    <a:pt x="264" y="720"/>
                    <a:pt x="259" y="725"/>
                    <a:pt x="259" y="725"/>
                  </a:cubicBezTo>
                  <a:lnTo>
                    <a:pt x="259" y="725"/>
                  </a:lnTo>
                  <a:cubicBezTo>
                    <a:pt x="244" y="730"/>
                    <a:pt x="233" y="740"/>
                    <a:pt x="218" y="745"/>
                  </a:cubicBezTo>
                  <a:lnTo>
                    <a:pt x="218" y="745"/>
                  </a:lnTo>
                  <a:cubicBezTo>
                    <a:pt x="193" y="760"/>
                    <a:pt x="168" y="781"/>
                    <a:pt x="142" y="801"/>
                  </a:cubicBezTo>
                  <a:lnTo>
                    <a:pt x="142" y="801"/>
                  </a:lnTo>
                  <a:cubicBezTo>
                    <a:pt x="132" y="806"/>
                    <a:pt x="127" y="811"/>
                    <a:pt x="117" y="816"/>
                  </a:cubicBezTo>
                  <a:lnTo>
                    <a:pt x="117" y="816"/>
                  </a:lnTo>
                  <a:cubicBezTo>
                    <a:pt x="127" y="811"/>
                    <a:pt x="132" y="806"/>
                    <a:pt x="142" y="801"/>
                  </a:cubicBezTo>
                  <a:lnTo>
                    <a:pt x="142" y="801"/>
                  </a:lnTo>
                  <a:cubicBezTo>
                    <a:pt x="132" y="806"/>
                    <a:pt x="127" y="816"/>
                    <a:pt x="117" y="821"/>
                  </a:cubicBezTo>
                  <a:lnTo>
                    <a:pt x="117" y="821"/>
                  </a:lnTo>
                  <a:cubicBezTo>
                    <a:pt x="117" y="826"/>
                    <a:pt x="112" y="826"/>
                    <a:pt x="107" y="831"/>
                  </a:cubicBezTo>
                  <a:lnTo>
                    <a:pt x="107" y="831"/>
                  </a:lnTo>
                  <a:cubicBezTo>
                    <a:pt x="107" y="831"/>
                    <a:pt x="102" y="836"/>
                    <a:pt x="102" y="841"/>
                  </a:cubicBezTo>
                  <a:lnTo>
                    <a:pt x="102" y="841"/>
                  </a:lnTo>
                  <a:cubicBezTo>
                    <a:pt x="92" y="847"/>
                    <a:pt x="87" y="852"/>
                    <a:pt x="81" y="862"/>
                  </a:cubicBezTo>
                  <a:lnTo>
                    <a:pt x="81" y="862"/>
                  </a:lnTo>
                  <a:cubicBezTo>
                    <a:pt x="81" y="862"/>
                    <a:pt x="76" y="867"/>
                    <a:pt x="76" y="867"/>
                  </a:cubicBezTo>
                  <a:lnTo>
                    <a:pt x="76" y="867"/>
                  </a:lnTo>
                  <a:cubicBezTo>
                    <a:pt x="71" y="872"/>
                    <a:pt x="71" y="872"/>
                    <a:pt x="66" y="877"/>
                  </a:cubicBezTo>
                  <a:lnTo>
                    <a:pt x="66" y="877"/>
                  </a:lnTo>
                  <a:cubicBezTo>
                    <a:pt x="66" y="877"/>
                    <a:pt x="66" y="877"/>
                    <a:pt x="66" y="877"/>
                  </a:cubicBezTo>
                  <a:lnTo>
                    <a:pt x="66" y="877"/>
                  </a:lnTo>
                  <a:cubicBezTo>
                    <a:pt x="66" y="882"/>
                    <a:pt x="61" y="892"/>
                    <a:pt x="56" y="897"/>
                  </a:cubicBezTo>
                  <a:lnTo>
                    <a:pt x="56" y="897"/>
                  </a:lnTo>
                  <a:cubicBezTo>
                    <a:pt x="46" y="917"/>
                    <a:pt x="31" y="938"/>
                    <a:pt x="21" y="963"/>
                  </a:cubicBezTo>
                  <a:lnTo>
                    <a:pt x="21" y="963"/>
                  </a:lnTo>
                  <a:cubicBezTo>
                    <a:pt x="21" y="968"/>
                    <a:pt x="21" y="973"/>
                    <a:pt x="16" y="978"/>
                  </a:cubicBezTo>
                  <a:lnTo>
                    <a:pt x="16" y="978"/>
                  </a:lnTo>
                  <a:cubicBezTo>
                    <a:pt x="11" y="993"/>
                    <a:pt x="11" y="1004"/>
                    <a:pt x="5" y="1014"/>
                  </a:cubicBezTo>
                  <a:lnTo>
                    <a:pt x="5" y="1014"/>
                  </a:lnTo>
                  <a:cubicBezTo>
                    <a:pt x="5" y="1024"/>
                    <a:pt x="0" y="1034"/>
                    <a:pt x="0" y="1049"/>
                  </a:cubicBezTo>
                  <a:lnTo>
                    <a:pt x="0" y="1049"/>
                  </a:lnTo>
                  <a:cubicBezTo>
                    <a:pt x="0" y="1059"/>
                    <a:pt x="0" y="1069"/>
                    <a:pt x="0" y="1075"/>
                  </a:cubicBezTo>
                  <a:lnTo>
                    <a:pt x="0" y="1075"/>
                  </a:lnTo>
                  <a:lnTo>
                    <a:pt x="0" y="1080"/>
                  </a:lnTo>
                  <a:lnTo>
                    <a:pt x="0" y="1080"/>
                  </a:lnTo>
                  <a:cubicBezTo>
                    <a:pt x="5" y="1090"/>
                    <a:pt x="5" y="1095"/>
                    <a:pt x="11" y="1105"/>
                  </a:cubicBezTo>
                  <a:lnTo>
                    <a:pt x="11" y="1105"/>
                  </a:lnTo>
                  <a:cubicBezTo>
                    <a:pt x="31" y="1156"/>
                    <a:pt x="81" y="1171"/>
                    <a:pt x="132" y="1171"/>
                  </a:cubicBezTo>
                  <a:lnTo>
                    <a:pt x="132" y="1171"/>
                  </a:lnTo>
                  <a:cubicBezTo>
                    <a:pt x="152" y="1176"/>
                    <a:pt x="178" y="1171"/>
                    <a:pt x="198" y="1171"/>
                  </a:cubicBezTo>
                  <a:lnTo>
                    <a:pt x="198" y="1171"/>
                  </a:lnTo>
                  <a:cubicBezTo>
                    <a:pt x="309" y="1150"/>
                    <a:pt x="426" y="1140"/>
                    <a:pt x="542" y="1125"/>
                  </a:cubicBezTo>
                  <a:lnTo>
                    <a:pt x="542" y="1125"/>
                  </a:lnTo>
                  <a:cubicBezTo>
                    <a:pt x="588" y="1120"/>
                    <a:pt x="629" y="1115"/>
                    <a:pt x="674" y="1105"/>
                  </a:cubicBezTo>
                  <a:lnTo>
                    <a:pt x="674" y="1105"/>
                  </a:lnTo>
                  <a:cubicBezTo>
                    <a:pt x="689" y="1105"/>
                    <a:pt x="705" y="1100"/>
                    <a:pt x="720" y="1100"/>
                  </a:cubicBezTo>
                  <a:lnTo>
                    <a:pt x="720" y="1100"/>
                  </a:lnTo>
                  <a:cubicBezTo>
                    <a:pt x="745" y="1090"/>
                    <a:pt x="770" y="1085"/>
                    <a:pt x="801" y="1080"/>
                  </a:cubicBezTo>
                  <a:lnTo>
                    <a:pt x="801" y="1080"/>
                  </a:lnTo>
                  <a:cubicBezTo>
                    <a:pt x="816" y="1075"/>
                    <a:pt x="826" y="1069"/>
                    <a:pt x="841" y="1064"/>
                  </a:cubicBezTo>
                  <a:lnTo>
                    <a:pt x="841" y="1064"/>
                  </a:lnTo>
                  <a:cubicBezTo>
                    <a:pt x="856" y="1059"/>
                    <a:pt x="872" y="1054"/>
                    <a:pt x="882" y="1049"/>
                  </a:cubicBezTo>
                  <a:lnTo>
                    <a:pt x="882" y="1049"/>
                  </a:lnTo>
                  <a:cubicBezTo>
                    <a:pt x="932" y="1034"/>
                    <a:pt x="983" y="1009"/>
                    <a:pt x="1029" y="988"/>
                  </a:cubicBezTo>
                  <a:lnTo>
                    <a:pt x="1029" y="988"/>
                  </a:lnTo>
                  <a:cubicBezTo>
                    <a:pt x="1090" y="958"/>
                    <a:pt x="1150" y="928"/>
                    <a:pt x="1211" y="897"/>
                  </a:cubicBezTo>
                  <a:lnTo>
                    <a:pt x="1211" y="897"/>
                  </a:lnTo>
                  <a:cubicBezTo>
                    <a:pt x="1292" y="852"/>
                    <a:pt x="1378" y="806"/>
                    <a:pt x="1459" y="766"/>
                  </a:cubicBezTo>
                  <a:lnTo>
                    <a:pt x="1459" y="766"/>
                  </a:lnTo>
                  <a:cubicBezTo>
                    <a:pt x="1485" y="755"/>
                    <a:pt x="1510" y="745"/>
                    <a:pt x="1535" y="735"/>
                  </a:cubicBezTo>
                  <a:lnTo>
                    <a:pt x="1535" y="735"/>
                  </a:lnTo>
                  <a:cubicBezTo>
                    <a:pt x="1566" y="725"/>
                    <a:pt x="1591" y="710"/>
                    <a:pt x="1616" y="700"/>
                  </a:cubicBezTo>
                  <a:lnTo>
                    <a:pt x="1616" y="700"/>
                  </a:lnTo>
                  <a:cubicBezTo>
                    <a:pt x="1667" y="679"/>
                    <a:pt x="1723" y="659"/>
                    <a:pt x="1773" y="634"/>
                  </a:cubicBezTo>
                  <a:lnTo>
                    <a:pt x="1773" y="634"/>
                  </a:lnTo>
                  <a:cubicBezTo>
                    <a:pt x="1804" y="614"/>
                    <a:pt x="1834" y="593"/>
                    <a:pt x="1859" y="568"/>
                  </a:cubicBezTo>
                  <a:lnTo>
                    <a:pt x="1859" y="568"/>
                  </a:lnTo>
                  <a:cubicBezTo>
                    <a:pt x="1865" y="563"/>
                    <a:pt x="1865" y="558"/>
                    <a:pt x="1870" y="553"/>
                  </a:cubicBezTo>
                  <a:lnTo>
                    <a:pt x="1870" y="553"/>
                  </a:lnTo>
                  <a:cubicBezTo>
                    <a:pt x="1880" y="543"/>
                    <a:pt x="1885" y="527"/>
                    <a:pt x="1890" y="517"/>
                  </a:cubicBezTo>
                  <a:lnTo>
                    <a:pt x="1890" y="517"/>
                  </a:lnTo>
                  <a:cubicBezTo>
                    <a:pt x="1895" y="502"/>
                    <a:pt x="1895" y="487"/>
                    <a:pt x="1900" y="477"/>
                  </a:cubicBezTo>
                  <a:lnTo>
                    <a:pt x="1900" y="477"/>
                  </a:lnTo>
                  <a:cubicBezTo>
                    <a:pt x="1900" y="472"/>
                    <a:pt x="1900" y="467"/>
                    <a:pt x="1900" y="462"/>
                  </a:cubicBezTo>
                  <a:lnTo>
                    <a:pt x="1900" y="462"/>
                  </a:lnTo>
                  <a:cubicBezTo>
                    <a:pt x="1900" y="441"/>
                    <a:pt x="1895" y="421"/>
                    <a:pt x="1895" y="406"/>
                  </a:cubicBezTo>
                  <a:lnTo>
                    <a:pt x="1895" y="406"/>
                  </a:lnTo>
                  <a:cubicBezTo>
                    <a:pt x="1890" y="386"/>
                    <a:pt x="1885" y="350"/>
                    <a:pt x="1875" y="310"/>
                  </a:cubicBezTo>
                  <a:lnTo>
                    <a:pt x="1875" y="310"/>
                  </a:lnTo>
                  <a:cubicBezTo>
                    <a:pt x="1875" y="305"/>
                    <a:pt x="1870" y="294"/>
                    <a:pt x="1870" y="284"/>
                  </a:cubicBezTo>
                  <a:lnTo>
                    <a:pt x="1870" y="284"/>
                  </a:lnTo>
                  <a:cubicBezTo>
                    <a:pt x="1865" y="269"/>
                    <a:pt x="1859" y="254"/>
                    <a:pt x="1854" y="244"/>
                  </a:cubicBezTo>
                  <a:lnTo>
                    <a:pt x="1854" y="244"/>
                  </a:lnTo>
                  <a:cubicBezTo>
                    <a:pt x="1854" y="229"/>
                    <a:pt x="1849" y="218"/>
                    <a:pt x="1844" y="208"/>
                  </a:cubicBezTo>
                  <a:lnTo>
                    <a:pt x="1844" y="208"/>
                  </a:lnTo>
                  <a:cubicBezTo>
                    <a:pt x="1839" y="193"/>
                    <a:pt x="1834" y="183"/>
                    <a:pt x="1829" y="168"/>
                  </a:cubicBezTo>
                  <a:lnTo>
                    <a:pt x="1829" y="168"/>
                  </a:lnTo>
                  <a:cubicBezTo>
                    <a:pt x="1824" y="163"/>
                    <a:pt x="1824" y="158"/>
                    <a:pt x="1819" y="148"/>
                  </a:cubicBezTo>
                  <a:lnTo>
                    <a:pt x="1819" y="148"/>
                  </a:lnTo>
                  <a:cubicBezTo>
                    <a:pt x="1799" y="112"/>
                    <a:pt x="1768" y="82"/>
                    <a:pt x="1748" y="46"/>
                  </a:cubicBezTo>
                  <a:lnTo>
                    <a:pt x="1748" y="46"/>
                  </a:lnTo>
                  <a:cubicBezTo>
                    <a:pt x="1743" y="41"/>
                    <a:pt x="1713" y="6"/>
                    <a:pt x="1713" y="1"/>
                  </a:cubicBezTo>
                  <a:lnTo>
                    <a:pt x="1713" y="1"/>
                  </a:lnTo>
                  <a:cubicBezTo>
                    <a:pt x="1535" y="173"/>
                    <a:pt x="1181" y="208"/>
                    <a:pt x="1019" y="31"/>
                  </a:cubicBezTo>
                  <a:moveTo>
                    <a:pt x="532" y="573"/>
                  </a:moveTo>
                  <a:cubicBezTo>
                    <a:pt x="492" y="603"/>
                    <a:pt x="451" y="629"/>
                    <a:pt x="406" y="649"/>
                  </a:cubicBezTo>
                  <a:lnTo>
                    <a:pt x="406" y="649"/>
                  </a:lnTo>
                  <a:lnTo>
                    <a:pt x="401" y="654"/>
                  </a:lnTo>
                  <a:cubicBezTo>
                    <a:pt x="385" y="659"/>
                    <a:pt x="375" y="669"/>
                    <a:pt x="360" y="674"/>
                  </a:cubicBezTo>
                  <a:lnTo>
                    <a:pt x="360" y="674"/>
                  </a:lnTo>
                  <a:cubicBezTo>
                    <a:pt x="416" y="639"/>
                    <a:pt x="472" y="608"/>
                    <a:pt x="532" y="573"/>
                  </a:cubicBezTo>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1838925" y="2089558"/>
              <a:ext cx="144299" cy="418318"/>
            </a:xfrm>
            <a:custGeom>
              <a:avLst/>
              <a:gdLst/>
              <a:ahLst/>
              <a:cxnLst/>
              <a:rect l="l" t="t" r="r" b="b"/>
              <a:pathLst>
                <a:path w="1267" h="3673" extrusionOk="0">
                  <a:moveTo>
                    <a:pt x="370" y="0"/>
                  </a:moveTo>
                  <a:cubicBezTo>
                    <a:pt x="297" y="0"/>
                    <a:pt x="216" y="22"/>
                    <a:pt x="127" y="76"/>
                  </a:cubicBezTo>
                  <a:cubicBezTo>
                    <a:pt x="127" y="76"/>
                    <a:pt x="0" y="76"/>
                    <a:pt x="31" y="430"/>
                  </a:cubicBezTo>
                  <a:cubicBezTo>
                    <a:pt x="66" y="785"/>
                    <a:pt x="416" y="3657"/>
                    <a:pt x="416" y="3657"/>
                  </a:cubicBezTo>
                  <a:lnTo>
                    <a:pt x="968" y="3672"/>
                  </a:lnTo>
                  <a:cubicBezTo>
                    <a:pt x="968" y="3672"/>
                    <a:pt x="1267" y="1545"/>
                    <a:pt x="816" y="344"/>
                  </a:cubicBezTo>
                  <a:cubicBezTo>
                    <a:pt x="816" y="344"/>
                    <a:pt x="660" y="0"/>
                    <a:pt x="370"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2068527" y="1824653"/>
              <a:ext cx="185868" cy="237802"/>
            </a:xfrm>
            <a:custGeom>
              <a:avLst/>
              <a:gdLst/>
              <a:ahLst/>
              <a:cxnLst/>
              <a:rect l="l" t="t" r="r" b="b"/>
              <a:pathLst>
                <a:path w="1632" h="2088" extrusionOk="0">
                  <a:moveTo>
                    <a:pt x="92" y="0"/>
                  </a:moveTo>
                  <a:cubicBezTo>
                    <a:pt x="41" y="0"/>
                    <a:pt x="0" y="41"/>
                    <a:pt x="0" y="87"/>
                  </a:cubicBezTo>
                  <a:lnTo>
                    <a:pt x="97" y="1996"/>
                  </a:lnTo>
                  <a:cubicBezTo>
                    <a:pt x="97" y="2047"/>
                    <a:pt x="137" y="2087"/>
                    <a:pt x="188" y="2087"/>
                  </a:cubicBezTo>
                  <a:lnTo>
                    <a:pt x="1429" y="2087"/>
                  </a:lnTo>
                  <a:cubicBezTo>
                    <a:pt x="1474" y="2087"/>
                    <a:pt x="1515" y="2047"/>
                    <a:pt x="1515" y="1996"/>
                  </a:cubicBezTo>
                  <a:lnTo>
                    <a:pt x="1631" y="87"/>
                  </a:lnTo>
                  <a:cubicBezTo>
                    <a:pt x="1631" y="41"/>
                    <a:pt x="1596" y="0"/>
                    <a:pt x="1545" y="0"/>
                  </a:cubicBezTo>
                  <a:close/>
                </a:path>
              </a:pathLst>
            </a:custGeom>
            <a:solidFill>
              <a:srgbClr val="0A1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2311339" y="1727164"/>
              <a:ext cx="172657" cy="272994"/>
            </a:xfrm>
            <a:custGeom>
              <a:avLst/>
              <a:gdLst/>
              <a:ahLst/>
              <a:cxnLst/>
              <a:rect l="l" t="t" r="r" b="b"/>
              <a:pathLst>
                <a:path w="1516" h="2397" extrusionOk="0">
                  <a:moveTo>
                    <a:pt x="26" y="355"/>
                  </a:moveTo>
                  <a:cubicBezTo>
                    <a:pt x="36" y="446"/>
                    <a:pt x="77" y="527"/>
                    <a:pt x="117" y="603"/>
                  </a:cubicBezTo>
                  <a:lnTo>
                    <a:pt x="117" y="603"/>
                  </a:lnTo>
                  <a:cubicBezTo>
                    <a:pt x="361" y="1069"/>
                    <a:pt x="589" y="1550"/>
                    <a:pt x="852" y="2001"/>
                  </a:cubicBezTo>
                  <a:lnTo>
                    <a:pt x="852" y="2001"/>
                  </a:lnTo>
                  <a:cubicBezTo>
                    <a:pt x="918" y="2118"/>
                    <a:pt x="984" y="2244"/>
                    <a:pt x="1095" y="2320"/>
                  </a:cubicBezTo>
                  <a:lnTo>
                    <a:pt x="1095" y="2320"/>
                  </a:lnTo>
                  <a:cubicBezTo>
                    <a:pt x="1212" y="2396"/>
                    <a:pt x="1384" y="2396"/>
                    <a:pt x="1465" y="2280"/>
                  </a:cubicBezTo>
                  <a:lnTo>
                    <a:pt x="1465" y="2280"/>
                  </a:lnTo>
                  <a:cubicBezTo>
                    <a:pt x="1511" y="2214"/>
                    <a:pt x="1516" y="2128"/>
                    <a:pt x="1511" y="2052"/>
                  </a:cubicBezTo>
                  <a:lnTo>
                    <a:pt x="1511" y="2052"/>
                  </a:lnTo>
                  <a:cubicBezTo>
                    <a:pt x="1500" y="1895"/>
                    <a:pt x="1455" y="1743"/>
                    <a:pt x="1394" y="1601"/>
                  </a:cubicBezTo>
                  <a:lnTo>
                    <a:pt x="1394" y="1601"/>
                  </a:lnTo>
                  <a:cubicBezTo>
                    <a:pt x="1283" y="1312"/>
                    <a:pt x="1136" y="1044"/>
                    <a:pt x="989" y="770"/>
                  </a:cubicBezTo>
                  <a:lnTo>
                    <a:pt x="989" y="770"/>
                  </a:lnTo>
                  <a:cubicBezTo>
                    <a:pt x="872" y="563"/>
                    <a:pt x="761" y="355"/>
                    <a:pt x="624" y="162"/>
                  </a:cubicBezTo>
                  <a:lnTo>
                    <a:pt x="624" y="162"/>
                  </a:lnTo>
                  <a:cubicBezTo>
                    <a:pt x="604" y="137"/>
                    <a:pt x="584" y="107"/>
                    <a:pt x="558" y="81"/>
                  </a:cubicBezTo>
                  <a:lnTo>
                    <a:pt x="558" y="81"/>
                  </a:lnTo>
                  <a:cubicBezTo>
                    <a:pt x="538" y="61"/>
                    <a:pt x="513" y="41"/>
                    <a:pt x="487" y="31"/>
                  </a:cubicBezTo>
                  <a:lnTo>
                    <a:pt x="487" y="31"/>
                  </a:lnTo>
                  <a:cubicBezTo>
                    <a:pt x="447" y="5"/>
                    <a:pt x="406" y="0"/>
                    <a:pt x="361" y="0"/>
                  </a:cubicBezTo>
                  <a:lnTo>
                    <a:pt x="361" y="0"/>
                  </a:lnTo>
                  <a:cubicBezTo>
                    <a:pt x="183" y="0"/>
                    <a:pt x="1" y="157"/>
                    <a:pt x="26" y="355"/>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290042" y="1675800"/>
              <a:ext cx="147260" cy="198624"/>
            </a:xfrm>
            <a:custGeom>
              <a:avLst/>
              <a:gdLst/>
              <a:ahLst/>
              <a:cxnLst/>
              <a:rect l="l" t="t" r="r" b="b"/>
              <a:pathLst>
                <a:path w="1293" h="1744" extrusionOk="0">
                  <a:moveTo>
                    <a:pt x="4" y="0"/>
                  </a:moveTo>
                  <a:cubicBezTo>
                    <a:pt x="2" y="0"/>
                    <a:pt x="1" y="0"/>
                    <a:pt x="1" y="1"/>
                  </a:cubicBezTo>
                  <a:lnTo>
                    <a:pt x="310" y="1743"/>
                  </a:lnTo>
                  <a:lnTo>
                    <a:pt x="1292" y="1272"/>
                  </a:lnTo>
                  <a:cubicBezTo>
                    <a:pt x="1292" y="1272"/>
                    <a:pt x="841" y="208"/>
                    <a:pt x="446" y="77"/>
                  </a:cubicBezTo>
                  <a:cubicBezTo>
                    <a:pt x="436" y="77"/>
                    <a:pt x="50"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198930" y="1916333"/>
              <a:ext cx="290875" cy="103982"/>
            </a:xfrm>
            <a:custGeom>
              <a:avLst/>
              <a:gdLst/>
              <a:ahLst/>
              <a:cxnLst/>
              <a:rect l="l" t="t" r="r" b="b"/>
              <a:pathLst>
                <a:path w="2554" h="913" extrusionOk="0">
                  <a:moveTo>
                    <a:pt x="436" y="183"/>
                  </a:moveTo>
                  <a:lnTo>
                    <a:pt x="46" y="133"/>
                  </a:lnTo>
                  <a:cubicBezTo>
                    <a:pt x="20" y="168"/>
                    <a:pt x="0" y="209"/>
                    <a:pt x="36" y="244"/>
                  </a:cubicBezTo>
                  <a:lnTo>
                    <a:pt x="36" y="244"/>
                  </a:lnTo>
                  <a:cubicBezTo>
                    <a:pt x="61" y="274"/>
                    <a:pt x="96" y="290"/>
                    <a:pt x="127" y="310"/>
                  </a:cubicBezTo>
                  <a:lnTo>
                    <a:pt x="127" y="310"/>
                  </a:lnTo>
                  <a:cubicBezTo>
                    <a:pt x="137" y="320"/>
                    <a:pt x="213" y="366"/>
                    <a:pt x="213" y="381"/>
                  </a:cubicBezTo>
                  <a:lnTo>
                    <a:pt x="213" y="381"/>
                  </a:lnTo>
                  <a:cubicBezTo>
                    <a:pt x="213" y="431"/>
                    <a:pt x="193" y="467"/>
                    <a:pt x="238" y="502"/>
                  </a:cubicBezTo>
                  <a:lnTo>
                    <a:pt x="238" y="502"/>
                  </a:lnTo>
                  <a:cubicBezTo>
                    <a:pt x="269" y="523"/>
                    <a:pt x="299" y="543"/>
                    <a:pt x="309" y="578"/>
                  </a:cubicBezTo>
                  <a:lnTo>
                    <a:pt x="309" y="578"/>
                  </a:lnTo>
                  <a:cubicBezTo>
                    <a:pt x="329" y="629"/>
                    <a:pt x="299" y="670"/>
                    <a:pt x="329" y="720"/>
                  </a:cubicBezTo>
                  <a:lnTo>
                    <a:pt x="329" y="720"/>
                  </a:lnTo>
                  <a:cubicBezTo>
                    <a:pt x="350" y="756"/>
                    <a:pt x="395" y="811"/>
                    <a:pt x="441" y="806"/>
                  </a:cubicBezTo>
                  <a:lnTo>
                    <a:pt x="441" y="806"/>
                  </a:lnTo>
                  <a:cubicBezTo>
                    <a:pt x="441" y="806"/>
                    <a:pt x="826" y="715"/>
                    <a:pt x="826" y="715"/>
                  </a:cubicBezTo>
                  <a:lnTo>
                    <a:pt x="826" y="715"/>
                  </a:lnTo>
                  <a:cubicBezTo>
                    <a:pt x="912" y="700"/>
                    <a:pt x="1034" y="735"/>
                    <a:pt x="1125" y="746"/>
                  </a:cubicBezTo>
                  <a:lnTo>
                    <a:pt x="1125" y="746"/>
                  </a:lnTo>
                  <a:cubicBezTo>
                    <a:pt x="1221" y="756"/>
                    <a:pt x="1322" y="771"/>
                    <a:pt x="1419" y="786"/>
                  </a:cubicBezTo>
                  <a:lnTo>
                    <a:pt x="1419" y="786"/>
                  </a:lnTo>
                  <a:cubicBezTo>
                    <a:pt x="1662" y="822"/>
                    <a:pt x="1905" y="913"/>
                    <a:pt x="2148" y="832"/>
                  </a:cubicBezTo>
                  <a:lnTo>
                    <a:pt x="2148" y="832"/>
                  </a:lnTo>
                  <a:cubicBezTo>
                    <a:pt x="2325" y="776"/>
                    <a:pt x="2553" y="624"/>
                    <a:pt x="2477" y="396"/>
                  </a:cubicBezTo>
                  <a:lnTo>
                    <a:pt x="2477" y="396"/>
                  </a:lnTo>
                  <a:cubicBezTo>
                    <a:pt x="2437" y="274"/>
                    <a:pt x="2300" y="138"/>
                    <a:pt x="2178" y="128"/>
                  </a:cubicBezTo>
                  <a:lnTo>
                    <a:pt x="2178" y="128"/>
                  </a:lnTo>
                  <a:cubicBezTo>
                    <a:pt x="1905" y="112"/>
                    <a:pt x="836" y="229"/>
                    <a:pt x="836" y="229"/>
                  </a:cubicBezTo>
                  <a:lnTo>
                    <a:pt x="836" y="229"/>
                  </a:lnTo>
                  <a:lnTo>
                    <a:pt x="618" y="112"/>
                  </a:lnTo>
                  <a:lnTo>
                    <a:pt x="446" y="1"/>
                  </a:lnTo>
                  <a:cubicBezTo>
                    <a:pt x="446" y="1"/>
                    <a:pt x="431" y="112"/>
                    <a:pt x="436" y="183"/>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1832548" y="1916333"/>
              <a:ext cx="290875" cy="103982"/>
            </a:xfrm>
            <a:custGeom>
              <a:avLst/>
              <a:gdLst/>
              <a:ahLst/>
              <a:cxnLst/>
              <a:rect l="l" t="t" r="r" b="b"/>
              <a:pathLst>
                <a:path w="2554" h="913" extrusionOk="0">
                  <a:moveTo>
                    <a:pt x="1936" y="112"/>
                  </a:moveTo>
                  <a:lnTo>
                    <a:pt x="1718" y="229"/>
                  </a:lnTo>
                  <a:cubicBezTo>
                    <a:pt x="1718" y="229"/>
                    <a:pt x="644" y="112"/>
                    <a:pt x="370" y="128"/>
                  </a:cubicBezTo>
                  <a:lnTo>
                    <a:pt x="370" y="128"/>
                  </a:lnTo>
                  <a:cubicBezTo>
                    <a:pt x="254" y="138"/>
                    <a:pt x="117" y="274"/>
                    <a:pt x="77" y="396"/>
                  </a:cubicBezTo>
                  <a:lnTo>
                    <a:pt x="77" y="396"/>
                  </a:lnTo>
                  <a:cubicBezTo>
                    <a:pt x="1" y="624"/>
                    <a:pt x="228" y="776"/>
                    <a:pt x="406" y="832"/>
                  </a:cubicBezTo>
                  <a:lnTo>
                    <a:pt x="406" y="832"/>
                  </a:lnTo>
                  <a:cubicBezTo>
                    <a:pt x="649" y="913"/>
                    <a:pt x="887" y="822"/>
                    <a:pt x="1130" y="786"/>
                  </a:cubicBezTo>
                  <a:lnTo>
                    <a:pt x="1130" y="786"/>
                  </a:lnTo>
                  <a:cubicBezTo>
                    <a:pt x="1231" y="771"/>
                    <a:pt x="1328" y="756"/>
                    <a:pt x="1429" y="746"/>
                  </a:cubicBezTo>
                  <a:lnTo>
                    <a:pt x="1429" y="746"/>
                  </a:lnTo>
                  <a:cubicBezTo>
                    <a:pt x="1520" y="735"/>
                    <a:pt x="1637" y="700"/>
                    <a:pt x="1728" y="715"/>
                  </a:cubicBezTo>
                  <a:lnTo>
                    <a:pt x="1728" y="715"/>
                  </a:lnTo>
                  <a:cubicBezTo>
                    <a:pt x="1728" y="715"/>
                    <a:pt x="2113" y="806"/>
                    <a:pt x="2113" y="806"/>
                  </a:cubicBezTo>
                  <a:lnTo>
                    <a:pt x="2113" y="806"/>
                  </a:lnTo>
                  <a:cubicBezTo>
                    <a:pt x="2158" y="811"/>
                    <a:pt x="2204" y="756"/>
                    <a:pt x="2224" y="720"/>
                  </a:cubicBezTo>
                  <a:lnTo>
                    <a:pt x="2224" y="720"/>
                  </a:lnTo>
                  <a:cubicBezTo>
                    <a:pt x="2255" y="670"/>
                    <a:pt x="2224" y="629"/>
                    <a:pt x="2240" y="578"/>
                  </a:cubicBezTo>
                  <a:lnTo>
                    <a:pt x="2240" y="578"/>
                  </a:lnTo>
                  <a:cubicBezTo>
                    <a:pt x="2250" y="543"/>
                    <a:pt x="2285" y="523"/>
                    <a:pt x="2316" y="502"/>
                  </a:cubicBezTo>
                  <a:lnTo>
                    <a:pt x="2316" y="502"/>
                  </a:lnTo>
                  <a:cubicBezTo>
                    <a:pt x="2361" y="467"/>
                    <a:pt x="2341" y="431"/>
                    <a:pt x="2336" y="381"/>
                  </a:cubicBezTo>
                  <a:lnTo>
                    <a:pt x="2336" y="381"/>
                  </a:lnTo>
                  <a:cubicBezTo>
                    <a:pt x="2336" y="366"/>
                    <a:pt x="2417" y="320"/>
                    <a:pt x="2422" y="310"/>
                  </a:cubicBezTo>
                  <a:lnTo>
                    <a:pt x="2422" y="310"/>
                  </a:lnTo>
                  <a:cubicBezTo>
                    <a:pt x="2452" y="290"/>
                    <a:pt x="2493" y="274"/>
                    <a:pt x="2518" y="244"/>
                  </a:cubicBezTo>
                  <a:lnTo>
                    <a:pt x="2518" y="244"/>
                  </a:lnTo>
                  <a:cubicBezTo>
                    <a:pt x="2554" y="209"/>
                    <a:pt x="2528" y="168"/>
                    <a:pt x="2508" y="133"/>
                  </a:cubicBezTo>
                  <a:lnTo>
                    <a:pt x="2508" y="133"/>
                  </a:lnTo>
                  <a:lnTo>
                    <a:pt x="2118" y="183"/>
                  </a:lnTo>
                  <a:cubicBezTo>
                    <a:pt x="2118" y="112"/>
                    <a:pt x="2108" y="1"/>
                    <a:pt x="2108" y="1"/>
                  </a:cubicBezTo>
                  <a:lnTo>
                    <a:pt x="2108" y="1"/>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6"/>
          <p:cNvGrpSpPr/>
          <p:nvPr/>
        </p:nvGrpSpPr>
        <p:grpSpPr>
          <a:xfrm>
            <a:off x="8438498" y="2467410"/>
            <a:ext cx="350703" cy="431557"/>
            <a:chOff x="9099575" y="1917030"/>
            <a:chExt cx="350703" cy="431557"/>
          </a:xfrm>
        </p:grpSpPr>
        <p:sp>
          <p:nvSpPr>
            <p:cNvPr id="310" name="Google Shape;310;p16"/>
            <p:cNvSpPr/>
            <p:nvPr/>
          </p:nvSpPr>
          <p:spPr>
            <a:xfrm>
              <a:off x="9099575" y="1917030"/>
              <a:ext cx="350703" cy="431557"/>
            </a:xfrm>
            <a:custGeom>
              <a:avLst/>
              <a:gdLst/>
              <a:ahLst/>
              <a:cxnLst/>
              <a:rect l="l" t="t" r="r" b="b"/>
              <a:pathLst>
                <a:path w="6966" h="8572" extrusionOk="0">
                  <a:moveTo>
                    <a:pt x="350" y="0"/>
                  </a:moveTo>
                  <a:cubicBezTo>
                    <a:pt x="157" y="0"/>
                    <a:pt x="0" y="157"/>
                    <a:pt x="0" y="350"/>
                  </a:cubicBezTo>
                  <a:lnTo>
                    <a:pt x="0" y="8227"/>
                  </a:lnTo>
                  <a:cubicBezTo>
                    <a:pt x="0" y="8414"/>
                    <a:pt x="157" y="8571"/>
                    <a:pt x="350" y="8571"/>
                  </a:cubicBezTo>
                  <a:lnTo>
                    <a:pt x="6616" y="8571"/>
                  </a:lnTo>
                  <a:cubicBezTo>
                    <a:pt x="6809" y="8571"/>
                    <a:pt x="6966" y="8414"/>
                    <a:pt x="6966" y="8227"/>
                  </a:cubicBezTo>
                  <a:lnTo>
                    <a:pt x="6966" y="350"/>
                  </a:lnTo>
                  <a:cubicBezTo>
                    <a:pt x="6966" y="157"/>
                    <a:pt x="6809" y="0"/>
                    <a:pt x="6616" y="0"/>
                  </a:cubicBezTo>
                  <a:close/>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9127366" y="2000403"/>
              <a:ext cx="295122" cy="319590"/>
            </a:xfrm>
            <a:custGeom>
              <a:avLst/>
              <a:gdLst/>
              <a:ahLst/>
              <a:cxnLst/>
              <a:rect l="l" t="t" r="r" b="b"/>
              <a:pathLst>
                <a:path w="5862" h="6348" extrusionOk="0">
                  <a:moveTo>
                    <a:pt x="1" y="1"/>
                  </a:moveTo>
                  <a:lnTo>
                    <a:pt x="1" y="6176"/>
                  </a:lnTo>
                  <a:cubicBezTo>
                    <a:pt x="1" y="6272"/>
                    <a:pt x="77" y="6348"/>
                    <a:pt x="173" y="6348"/>
                  </a:cubicBezTo>
                  <a:lnTo>
                    <a:pt x="5689" y="6348"/>
                  </a:lnTo>
                  <a:cubicBezTo>
                    <a:pt x="5785" y="6348"/>
                    <a:pt x="5861" y="6272"/>
                    <a:pt x="5861" y="6176"/>
                  </a:cubicBezTo>
                  <a:lnTo>
                    <a:pt x="5861" y="1"/>
                  </a:lnTo>
                  <a:close/>
                </a:path>
              </a:pathLst>
            </a:custGeom>
            <a:solidFill>
              <a:srgbClr val="F9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9127366" y="1944821"/>
              <a:ext cx="295122" cy="56638"/>
            </a:xfrm>
            <a:custGeom>
              <a:avLst/>
              <a:gdLst/>
              <a:ahLst/>
              <a:cxnLst/>
              <a:rect l="l" t="t" r="r" b="b"/>
              <a:pathLst>
                <a:path w="5862" h="1125" extrusionOk="0">
                  <a:moveTo>
                    <a:pt x="173" y="0"/>
                  </a:moveTo>
                  <a:cubicBezTo>
                    <a:pt x="77" y="0"/>
                    <a:pt x="1" y="81"/>
                    <a:pt x="1" y="173"/>
                  </a:cubicBezTo>
                  <a:lnTo>
                    <a:pt x="1" y="1125"/>
                  </a:lnTo>
                  <a:lnTo>
                    <a:pt x="5861" y="1125"/>
                  </a:lnTo>
                  <a:lnTo>
                    <a:pt x="5861" y="178"/>
                  </a:lnTo>
                  <a:cubicBezTo>
                    <a:pt x="5861" y="81"/>
                    <a:pt x="5785" y="0"/>
                    <a:pt x="5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9149317" y="2234763"/>
              <a:ext cx="251977" cy="64089"/>
            </a:xfrm>
            <a:custGeom>
              <a:avLst/>
              <a:gdLst/>
              <a:ahLst/>
              <a:cxnLst/>
              <a:rect l="l" t="t" r="r" b="b"/>
              <a:pathLst>
                <a:path w="5005" h="1273" extrusionOk="0">
                  <a:moveTo>
                    <a:pt x="132" y="1"/>
                  </a:moveTo>
                  <a:cubicBezTo>
                    <a:pt x="61" y="1"/>
                    <a:pt x="0" y="62"/>
                    <a:pt x="0" y="133"/>
                  </a:cubicBezTo>
                  <a:lnTo>
                    <a:pt x="0" y="1146"/>
                  </a:lnTo>
                  <a:cubicBezTo>
                    <a:pt x="0" y="1217"/>
                    <a:pt x="61" y="1272"/>
                    <a:pt x="132" y="1272"/>
                  </a:cubicBezTo>
                  <a:lnTo>
                    <a:pt x="4878" y="1272"/>
                  </a:lnTo>
                  <a:cubicBezTo>
                    <a:pt x="4949" y="1272"/>
                    <a:pt x="5005" y="1217"/>
                    <a:pt x="5005" y="1146"/>
                  </a:cubicBezTo>
                  <a:lnTo>
                    <a:pt x="5005" y="133"/>
                  </a:lnTo>
                  <a:cubicBezTo>
                    <a:pt x="5005" y="62"/>
                    <a:pt x="4949" y="1"/>
                    <a:pt x="4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9296981" y="2060365"/>
              <a:ext cx="104315" cy="12788"/>
            </a:xfrm>
            <a:custGeom>
              <a:avLst/>
              <a:gdLst/>
              <a:ahLst/>
              <a:cxnLst/>
              <a:rect l="l" t="t" r="r" b="b"/>
              <a:pathLst>
                <a:path w="2072" h="254" extrusionOk="0">
                  <a:moveTo>
                    <a:pt x="137" y="0"/>
                  </a:moveTo>
                  <a:cubicBezTo>
                    <a:pt x="61" y="0"/>
                    <a:pt x="0" y="66"/>
                    <a:pt x="10" y="142"/>
                  </a:cubicBezTo>
                  <a:cubicBezTo>
                    <a:pt x="20" y="203"/>
                    <a:pt x="76" y="253"/>
                    <a:pt x="142" y="253"/>
                  </a:cubicBezTo>
                  <a:lnTo>
                    <a:pt x="1935" y="253"/>
                  </a:lnTo>
                  <a:cubicBezTo>
                    <a:pt x="2011" y="253"/>
                    <a:pt x="2072" y="187"/>
                    <a:pt x="2062" y="111"/>
                  </a:cubicBezTo>
                  <a:cubicBezTo>
                    <a:pt x="2057" y="46"/>
                    <a:pt x="1996" y="0"/>
                    <a:pt x="1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9316113" y="2031769"/>
              <a:ext cx="83673" cy="12536"/>
            </a:xfrm>
            <a:custGeom>
              <a:avLst/>
              <a:gdLst/>
              <a:ahLst/>
              <a:cxnLst/>
              <a:rect l="l" t="t" r="r" b="b"/>
              <a:pathLst>
                <a:path w="1662" h="249" extrusionOk="0">
                  <a:moveTo>
                    <a:pt x="127" y="1"/>
                  </a:moveTo>
                  <a:cubicBezTo>
                    <a:pt x="61" y="1"/>
                    <a:pt x="0" y="56"/>
                    <a:pt x="5" y="127"/>
                  </a:cubicBezTo>
                  <a:cubicBezTo>
                    <a:pt x="5" y="198"/>
                    <a:pt x="66" y="249"/>
                    <a:pt x="137" y="249"/>
                  </a:cubicBezTo>
                  <a:lnTo>
                    <a:pt x="1535" y="249"/>
                  </a:lnTo>
                  <a:cubicBezTo>
                    <a:pt x="1601" y="249"/>
                    <a:pt x="1662" y="193"/>
                    <a:pt x="1657" y="122"/>
                  </a:cubicBezTo>
                  <a:cubicBezTo>
                    <a:pt x="1657" y="51"/>
                    <a:pt x="1596" y="1"/>
                    <a:pt x="1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9296981" y="2089918"/>
              <a:ext cx="104315" cy="12536"/>
            </a:xfrm>
            <a:custGeom>
              <a:avLst/>
              <a:gdLst/>
              <a:ahLst/>
              <a:cxnLst/>
              <a:rect l="l" t="t" r="r" b="b"/>
              <a:pathLst>
                <a:path w="2072" h="249" extrusionOk="0">
                  <a:moveTo>
                    <a:pt x="137" y="1"/>
                  </a:moveTo>
                  <a:cubicBezTo>
                    <a:pt x="61" y="1"/>
                    <a:pt x="0" y="61"/>
                    <a:pt x="10" y="142"/>
                  </a:cubicBezTo>
                  <a:cubicBezTo>
                    <a:pt x="20" y="203"/>
                    <a:pt x="76" y="249"/>
                    <a:pt x="142" y="249"/>
                  </a:cubicBezTo>
                  <a:lnTo>
                    <a:pt x="1935" y="249"/>
                  </a:lnTo>
                  <a:cubicBezTo>
                    <a:pt x="2011" y="249"/>
                    <a:pt x="2072" y="188"/>
                    <a:pt x="2062" y="107"/>
                  </a:cubicBezTo>
                  <a:cubicBezTo>
                    <a:pt x="2057" y="46"/>
                    <a:pt x="1996" y="1"/>
                    <a:pt x="19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9296981" y="2119270"/>
              <a:ext cx="104315" cy="12788"/>
            </a:xfrm>
            <a:custGeom>
              <a:avLst/>
              <a:gdLst/>
              <a:ahLst/>
              <a:cxnLst/>
              <a:rect l="l" t="t" r="r" b="b"/>
              <a:pathLst>
                <a:path w="2072" h="254" extrusionOk="0">
                  <a:moveTo>
                    <a:pt x="137" y="0"/>
                  </a:moveTo>
                  <a:cubicBezTo>
                    <a:pt x="61" y="0"/>
                    <a:pt x="0" y="66"/>
                    <a:pt x="10" y="142"/>
                  </a:cubicBezTo>
                  <a:cubicBezTo>
                    <a:pt x="20" y="208"/>
                    <a:pt x="76" y="253"/>
                    <a:pt x="142" y="253"/>
                  </a:cubicBezTo>
                  <a:lnTo>
                    <a:pt x="1935" y="253"/>
                  </a:lnTo>
                  <a:cubicBezTo>
                    <a:pt x="2011" y="253"/>
                    <a:pt x="2072" y="188"/>
                    <a:pt x="2062" y="112"/>
                  </a:cubicBezTo>
                  <a:cubicBezTo>
                    <a:pt x="2057" y="51"/>
                    <a:pt x="1996" y="0"/>
                    <a:pt x="1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9148813" y="2148067"/>
              <a:ext cx="252480" cy="12536"/>
            </a:xfrm>
            <a:custGeom>
              <a:avLst/>
              <a:gdLst/>
              <a:ahLst/>
              <a:cxnLst/>
              <a:rect l="l" t="t" r="r" b="b"/>
              <a:pathLst>
                <a:path w="5015" h="249" extrusionOk="0">
                  <a:moveTo>
                    <a:pt x="137" y="1"/>
                  </a:moveTo>
                  <a:cubicBezTo>
                    <a:pt x="61" y="1"/>
                    <a:pt x="0" y="66"/>
                    <a:pt x="10" y="142"/>
                  </a:cubicBezTo>
                  <a:cubicBezTo>
                    <a:pt x="15" y="203"/>
                    <a:pt x="76" y="249"/>
                    <a:pt x="142" y="249"/>
                  </a:cubicBezTo>
                  <a:lnTo>
                    <a:pt x="4878" y="249"/>
                  </a:lnTo>
                  <a:cubicBezTo>
                    <a:pt x="4954" y="249"/>
                    <a:pt x="5015" y="188"/>
                    <a:pt x="5005" y="112"/>
                  </a:cubicBezTo>
                  <a:cubicBezTo>
                    <a:pt x="5000" y="46"/>
                    <a:pt x="4939" y="1"/>
                    <a:pt x="48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9148813" y="2177419"/>
              <a:ext cx="252480" cy="12788"/>
            </a:xfrm>
            <a:custGeom>
              <a:avLst/>
              <a:gdLst/>
              <a:ahLst/>
              <a:cxnLst/>
              <a:rect l="l" t="t" r="r" b="b"/>
              <a:pathLst>
                <a:path w="5015" h="254" extrusionOk="0">
                  <a:moveTo>
                    <a:pt x="137" y="0"/>
                  </a:moveTo>
                  <a:cubicBezTo>
                    <a:pt x="61" y="0"/>
                    <a:pt x="0" y="66"/>
                    <a:pt x="10" y="142"/>
                  </a:cubicBezTo>
                  <a:cubicBezTo>
                    <a:pt x="15" y="208"/>
                    <a:pt x="76" y="253"/>
                    <a:pt x="142" y="253"/>
                  </a:cubicBezTo>
                  <a:lnTo>
                    <a:pt x="4878" y="253"/>
                  </a:lnTo>
                  <a:cubicBezTo>
                    <a:pt x="4954" y="253"/>
                    <a:pt x="5015" y="188"/>
                    <a:pt x="5005" y="112"/>
                  </a:cubicBezTo>
                  <a:cubicBezTo>
                    <a:pt x="5000" y="51"/>
                    <a:pt x="4939" y="0"/>
                    <a:pt x="48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9148813" y="2206972"/>
              <a:ext cx="182350" cy="12838"/>
            </a:xfrm>
            <a:custGeom>
              <a:avLst/>
              <a:gdLst/>
              <a:ahLst/>
              <a:cxnLst/>
              <a:rect l="l" t="t" r="r" b="b"/>
              <a:pathLst>
                <a:path w="3622" h="255" extrusionOk="0">
                  <a:moveTo>
                    <a:pt x="137" y="1"/>
                  </a:moveTo>
                  <a:cubicBezTo>
                    <a:pt x="61" y="1"/>
                    <a:pt x="0" y="67"/>
                    <a:pt x="10" y="143"/>
                  </a:cubicBezTo>
                  <a:cubicBezTo>
                    <a:pt x="15" y="208"/>
                    <a:pt x="76" y="254"/>
                    <a:pt x="142" y="254"/>
                  </a:cubicBezTo>
                  <a:lnTo>
                    <a:pt x="3485" y="254"/>
                  </a:lnTo>
                  <a:cubicBezTo>
                    <a:pt x="3561" y="254"/>
                    <a:pt x="3622" y="188"/>
                    <a:pt x="3612" y="112"/>
                  </a:cubicBezTo>
                  <a:cubicBezTo>
                    <a:pt x="3602" y="46"/>
                    <a:pt x="3546" y="1"/>
                    <a:pt x="34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9149317" y="2030762"/>
              <a:ext cx="133163" cy="101294"/>
            </a:xfrm>
            <a:custGeom>
              <a:avLst/>
              <a:gdLst/>
              <a:ahLst/>
              <a:cxnLst/>
              <a:rect l="l" t="t" r="r" b="b"/>
              <a:pathLst>
                <a:path w="2645" h="2012" extrusionOk="0">
                  <a:moveTo>
                    <a:pt x="132" y="0"/>
                  </a:moveTo>
                  <a:cubicBezTo>
                    <a:pt x="61" y="0"/>
                    <a:pt x="0" y="61"/>
                    <a:pt x="0" y="132"/>
                  </a:cubicBezTo>
                  <a:lnTo>
                    <a:pt x="0" y="1880"/>
                  </a:lnTo>
                  <a:cubicBezTo>
                    <a:pt x="0" y="1956"/>
                    <a:pt x="61" y="2011"/>
                    <a:pt x="132" y="2011"/>
                  </a:cubicBezTo>
                  <a:lnTo>
                    <a:pt x="2518" y="2011"/>
                  </a:lnTo>
                  <a:cubicBezTo>
                    <a:pt x="2589" y="2011"/>
                    <a:pt x="2644" y="1956"/>
                    <a:pt x="2644" y="1880"/>
                  </a:cubicBezTo>
                  <a:lnTo>
                    <a:pt x="2644" y="132"/>
                  </a:lnTo>
                  <a:cubicBezTo>
                    <a:pt x="2644" y="61"/>
                    <a:pt x="2589" y="0"/>
                    <a:pt x="2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6"/>
          <p:cNvGrpSpPr/>
          <p:nvPr/>
        </p:nvGrpSpPr>
        <p:grpSpPr>
          <a:xfrm>
            <a:off x="7405931" y="4138650"/>
            <a:ext cx="431563" cy="414139"/>
            <a:chOff x="10730480" y="2546706"/>
            <a:chExt cx="431563" cy="414139"/>
          </a:xfrm>
        </p:grpSpPr>
        <p:sp>
          <p:nvSpPr>
            <p:cNvPr id="323" name="Google Shape;323;p16"/>
            <p:cNvSpPr/>
            <p:nvPr/>
          </p:nvSpPr>
          <p:spPr>
            <a:xfrm>
              <a:off x="11119150" y="2960599"/>
              <a:ext cx="806" cy="50"/>
            </a:xfrm>
            <a:custGeom>
              <a:avLst/>
              <a:gdLst/>
              <a:ahLst/>
              <a:cxnLst/>
              <a:rect l="l" t="t" r="r" b="b"/>
              <a:pathLst>
                <a:path w="16" h="1" extrusionOk="0">
                  <a:moveTo>
                    <a:pt x="1" y="0"/>
                  </a:moveTo>
                  <a:lnTo>
                    <a:pt x="16" y="0"/>
                  </a:lnTo>
                  <a:lnTo>
                    <a:pt x="16" y="0"/>
                  </a:lnTo>
                  <a:cubicBezTo>
                    <a:pt x="11" y="0"/>
                    <a:pt x="6" y="0"/>
                    <a:pt x="1" y="0"/>
                  </a:cubicBezTo>
                  <a:close/>
                </a:path>
              </a:pathLst>
            </a:custGeom>
            <a:solidFill>
              <a:srgbClr val="90D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10730480" y="2546706"/>
              <a:ext cx="388462" cy="413937"/>
            </a:xfrm>
            <a:custGeom>
              <a:avLst/>
              <a:gdLst/>
              <a:ahLst/>
              <a:cxnLst/>
              <a:rect l="l" t="t" r="r" b="b"/>
              <a:pathLst>
                <a:path w="7716" h="8222" extrusionOk="0">
                  <a:moveTo>
                    <a:pt x="350" y="0"/>
                  </a:moveTo>
                  <a:cubicBezTo>
                    <a:pt x="158" y="0"/>
                    <a:pt x="1" y="157"/>
                    <a:pt x="1" y="350"/>
                  </a:cubicBezTo>
                  <a:lnTo>
                    <a:pt x="1" y="7386"/>
                  </a:lnTo>
                  <a:cubicBezTo>
                    <a:pt x="1" y="7847"/>
                    <a:pt x="376" y="8221"/>
                    <a:pt x="837" y="8221"/>
                  </a:cubicBezTo>
                  <a:lnTo>
                    <a:pt x="7716" y="8221"/>
                  </a:lnTo>
                  <a:cubicBezTo>
                    <a:pt x="7260" y="8211"/>
                    <a:pt x="6900" y="7826"/>
                    <a:pt x="6900" y="7370"/>
                  </a:cubicBezTo>
                  <a:lnTo>
                    <a:pt x="6900" y="350"/>
                  </a:lnTo>
                  <a:cubicBezTo>
                    <a:pt x="6900" y="157"/>
                    <a:pt x="6743" y="0"/>
                    <a:pt x="6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11077866" y="2583660"/>
              <a:ext cx="84177" cy="377185"/>
            </a:xfrm>
            <a:custGeom>
              <a:avLst/>
              <a:gdLst/>
              <a:ahLst/>
              <a:cxnLst/>
              <a:rect l="l" t="t" r="r" b="b"/>
              <a:pathLst>
                <a:path w="1672" h="7492" extrusionOk="0">
                  <a:moveTo>
                    <a:pt x="0" y="1"/>
                  </a:moveTo>
                  <a:lnTo>
                    <a:pt x="0" y="6642"/>
                  </a:lnTo>
                  <a:cubicBezTo>
                    <a:pt x="0" y="7077"/>
                    <a:pt x="324" y="7447"/>
                    <a:pt x="760" y="7487"/>
                  </a:cubicBezTo>
                  <a:cubicBezTo>
                    <a:pt x="787" y="7490"/>
                    <a:pt x="813" y="7491"/>
                    <a:pt x="839" y="7491"/>
                  </a:cubicBezTo>
                  <a:cubicBezTo>
                    <a:pt x="1300" y="7491"/>
                    <a:pt x="1672" y="7117"/>
                    <a:pt x="1672" y="6652"/>
                  </a:cubicBezTo>
                  <a:lnTo>
                    <a:pt x="1672" y="1723"/>
                  </a:lnTo>
                  <a:cubicBezTo>
                    <a:pt x="1672" y="1530"/>
                    <a:pt x="1515" y="1373"/>
                    <a:pt x="1322" y="1373"/>
                  </a:cubicBezTo>
                  <a:lnTo>
                    <a:pt x="552" y="1373"/>
                  </a:lnTo>
                  <a:lnTo>
                    <a:pt x="552" y="350"/>
                  </a:lnTo>
                  <a:cubicBezTo>
                    <a:pt x="552" y="158"/>
                    <a:pt x="395" y="1"/>
                    <a:pt x="20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11105657" y="2618348"/>
              <a:ext cx="27841" cy="314052"/>
            </a:xfrm>
            <a:custGeom>
              <a:avLst/>
              <a:gdLst/>
              <a:ahLst/>
              <a:cxnLst/>
              <a:rect l="l" t="t" r="r" b="b"/>
              <a:pathLst>
                <a:path w="553" h="6238" extrusionOk="0">
                  <a:moveTo>
                    <a:pt x="0" y="0"/>
                  </a:moveTo>
                  <a:lnTo>
                    <a:pt x="0" y="5953"/>
                  </a:lnTo>
                  <a:cubicBezTo>
                    <a:pt x="0" y="6106"/>
                    <a:pt x="123" y="6237"/>
                    <a:pt x="275" y="6237"/>
                  </a:cubicBezTo>
                  <a:cubicBezTo>
                    <a:pt x="283" y="6237"/>
                    <a:pt x="291" y="6237"/>
                    <a:pt x="299" y="6236"/>
                  </a:cubicBezTo>
                  <a:cubicBezTo>
                    <a:pt x="441" y="6226"/>
                    <a:pt x="552" y="6104"/>
                    <a:pt x="552" y="5958"/>
                  </a:cubicBezTo>
                  <a:lnTo>
                    <a:pt x="552" y="350"/>
                  </a:lnTo>
                  <a:cubicBezTo>
                    <a:pt x="552" y="158"/>
                    <a:pt x="395" y="0"/>
                    <a:pt x="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10751675" y="2772658"/>
              <a:ext cx="305040" cy="12536"/>
            </a:xfrm>
            <a:custGeom>
              <a:avLst/>
              <a:gdLst/>
              <a:ahLst/>
              <a:cxnLst/>
              <a:rect l="l" t="t" r="r" b="b"/>
              <a:pathLst>
                <a:path w="6059" h="249" extrusionOk="0">
                  <a:moveTo>
                    <a:pt x="137" y="0"/>
                  </a:moveTo>
                  <a:cubicBezTo>
                    <a:pt x="61" y="0"/>
                    <a:pt x="0" y="61"/>
                    <a:pt x="5" y="137"/>
                  </a:cubicBezTo>
                  <a:cubicBezTo>
                    <a:pt x="15" y="203"/>
                    <a:pt x="71" y="248"/>
                    <a:pt x="137" y="248"/>
                  </a:cubicBezTo>
                  <a:lnTo>
                    <a:pt x="5917" y="248"/>
                  </a:lnTo>
                  <a:cubicBezTo>
                    <a:pt x="5998" y="248"/>
                    <a:pt x="6059" y="183"/>
                    <a:pt x="6049" y="107"/>
                  </a:cubicBezTo>
                  <a:cubicBezTo>
                    <a:pt x="6038" y="46"/>
                    <a:pt x="5983" y="0"/>
                    <a:pt x="5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10751675" y="2814697"/>
              <a:ext cx="305040" cy="12586"/>
            </a:xfrm>
            <a:custGeom>
              <a:avLst/>
              <a:gdLst/>
              <a:ahLst/>
              <a:cxnLst/>
              <a:rect l="l" t="t" r="r" b="b"/>
              <a:pathLst>
                <a:path w="6059" h="250" extrusionOk="0">
                  <a:moveTo>
                    <a:pt x="137" y="1"/>
                  </a:moveTo>
                  <a:cubicBezTo>
                    <a:pt x="61" y="1"/>
                    <a:pt x="0" y="67"/>
                    <a:pt x="5" y="143"/>
                  </a:cubicBezTo>
                  <a:cubicBezTo>
                    <a:pt x="15" y="204"/>
                    <a:pt x="71" y="249"/>
                    <a:pt x="137" y="249"/>
                  </a:cubicBezTo>
                  <a:lnTo>
                    <a:pt x="5917" y="249"/>
                  </a:lnTo>
                  <a:cubicBezTo>
                    <a:pt x="5998" y="249"/>
                    <a:pt x="6059" y="188"/>
                    <a:pt x="6049" y="112"/>
                  </a:cubicBezTo>
                  <a:cubicBezTo>
                    <a:pt x="6038" y="47"/>
                    <a:pt x="5983" y="1"/>
                    <a:pt x="5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10751675" y="2856786"/>
              <a:ext cx="305040" cy="12838"/>
            </a:xfrm>
            <a:custGeom>
              <a:avLst/>
              <a:gdLst/>
              <a:ahLst/>
              <a:cxnLst/>
              <a:rect l="l" t="t" r="r" b="b"/>
              <a:pathLst>
                <a:path w="6059" h="255" extrusionOk="0">
                  <a:moveTo>
                    <a:pt x="137" y="1"/>
                  </a:moveTo>
                  <a:cubicBezTo>
                    <a:pt x="61" y="1"/>
                    <a:pt x="0" y="67"/>
                    <a:pt x="5" y="143"/>
                  </a:cubicBezTo>
                  <a:cubicBezTo>
                    <a:pt x="15" y="208"/>
                    <a:pt x="71" y="254"/>
                    <a:pt x="137" y="254"/>
                  </a:cubicBezTo>
                  <a:lnTo>
                    <a:pt x="5917" y="254"/>
                  </a:lnTo>
                  <a:cubicBezTo>
                    <a:pt x="5998" y="254"/>
                    <a:pt x="6059" y="188"/>
                    <a:pt x="6049" y="112"/>
                  </a:cubicBezTo>
                  <a:cubicBezTo>
                    <a:pt x="6038" y="46"/>
                    <a:pt x="5983" y="1"/>
                    <a:pt x="5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10751675" y="2898875"/>
              <a:ext cx="305040" cy="12788"/>
            </a:xfrm>
            <a:custGeom>
              <a:avLst/>
              <a:gdLst/>
              <a:ahLst/>
              <a:cxnLst/>
              <a:rect l="l" t="t" r="r" b="b"/>
              <a:pathLst>
                <a:path w="6059" h="254" extrusionOk="0">
                  <a:moveTo>
                    <a:pt x="137" y="1"/>
                  </a:moveTo>
                  <a:cubicBezTo>
                    <a:pt x="61" y="1"/>
                    <a:pt x="0" y="66"/>
                    <a:pt x="5" y="142"/>
                  </a:cubicBezTo>
                  <a:cubicBezTo>
                    <a:pt x="15" y="208"/>
                    <a:pt x="71" y="254"/>
                    <a:pt x="137" y="254"/>
                  </a:cubicBezTo>
                  <a:lnTo>
                    <a:pt x="5917" y="254"/>
                  </a:lnTo>
                  <a:cubicBezTo>
                    <a:pt x="5998" y="254"/>
                    <a:pt x="6059" y="188"/>
                    <a:pt x="6049" y="112"/>
                  </a:cubicBezTo>
                  <a:cubicBezTo>
                    <a:pt x="6038" y="46"/>
                    <a:pt x="5983" y="1"/>
                    <a:pt x="5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10751675" y="2646139"/>
              <a:ext cx="172683" cy="96964"/>
            </a:xfrm>
            <a:custGeom>
              <a:avLst/>
              <a:gdLst/>
              <a:ahLst/>
              <a:cxnLst/>
              <a:rect l="l" t="t" r="r" b="b"/>
              <a:pathLst>
                <a:path w="3430" h="1926" extrusionOk="0">
                  <a:moveTo>
                    <a:pt x="127" y="1"/>
                  </a:moveTo>
                  <a:cubicBezTo>
                    <a:pt x="56" y="1"/>
                    <a:pt x="0" y="56"/>
                    <a:pt x="0" y="127"/>
                  </a:cubicBezTo>
                  <a:lnTo>
                    <a:pt x="0" y="1794"/>
                  </a:lnTo>
                  <a:cubicBezTo>
                    <a:pt x="0" y="1870"/>
                    <a:pt x="56" y="1926"/>
                    <a:pt x="127" y="1926"/>
                  </a:cubicBezTo>
                  <a:lnTo>
                    <a:pt x="3303" y="1926"/>
                  </a:lnTo>
                  <a:cubicBezTo>
                    <a:pt x="3374" y="1926"/>
                    <a:pt x="3430" y="1870"/>
                    <a:pt x="3430" y="1794"/>
                  </a:cubicBezTo>
                  <a:lnTo>
                    <a:pt x="3430" y="127"/>
                  </a:lnTo>
                  <a:cubicBezTo>
                    <a:pt x="3430" y="56"/>
                    <a:pt x="3374" y="1"/>
                    <a:pt x="33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10939365" y="2730317"/>
              <a:ext cx="117354" cy="12788"/>
            </a:xfrm>
            <a:custGeom>
              <a:avLst/>
              <a:gdLst/>
              <a:ahLst/>
              <a:cxnLst/>
              <a:rect l="l" t="t" r="r" b="b"/>
              <a:pathLst>
                <a:path w="2331" h="254" extrusionOk="0">
                  <a:moveTo>
                    <a:pt x="137" y="0"/>
                  </a:moveTo>
                  <a:cubicBezTo>
                    <a:pt x="61" y="0"/>
                    <a:pt x="1" y="66"/>
                    <a:pt x="6" y="142"/>
                  </a:cubicBezTo>
                  <a:cubicBezTo>
                    <a:pt x="16" y="208"/>
                    <a:pt x="71" y="254"/>
                    <a:pt x="137" y="254"/>
                  </a:cubicBezTo>
                  <a:lnTo>
                    <a:pt x="2189" y="254"/>
                  </a:lnTo>
                  <a:cubicBezTo>
                    <a:pt x="2270" y="254"/>
                    <a:pt x="2331" y="188"/>
                    <a:pt x="2321" y="112"/>
                  </a:cubicBezTo>
                  <a:cubicBezTo>
                    <a:pt x="2310" y="51"/>
                    <a:pt x="2255"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10965645" y="2646139"/>
              <a:ext cx="91074" cy="12536"/>
            </a:xfrm>
            <a:custGeom>
              <a:avLst/>
              <a:gdLst/>
              <a:ahLst/>
              <a:cxnLst/>
              <a:rect l="l" t="t" r="r" b="b"/>
              <a:pathLst>
                <a:path w="1809" h="249" extrusionOk="0">
                  <a:moveTo>
                    <a:pt x="137" y="1"/>
                  </a:moveTo>
                  <a:cubicBezTo>
                    <a:pt x="61" y="1"/>
                    <a:pt x="0" y="66"/>
                    <a:pt x="5" y="142"/>
                  </a:cubicBezTo>
                  <a:cubicBezTo>
                    <a:pt x="15" y="203"/>
                    <a:pt x="76" y="249"/>
                    <a:pt x="137" y="249"/>
                  </a:cubicBezTo>
                  <a:lnTo>
                    <a:pt x="1667" y="249"/>
                  </a:lnTo>
                  <a:cubicBezTo>
                    <a:pt x="1748" y="249"/>
                    <a:pt x="1809" y="188"/>
                    <a:pt x="1799" y="112"/>
                  </a:cubicBezTo>
                  <a:cubicBezTo>
                    <a:pt x="1788" y="46"/>
                    <a:pt x="1733" y="1"/>
                    <a:pt x="1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10939365" y="2688228"/>
              <a:ext cx="117354" cy="12788"/>
            </a:xfrm>
            <a:custGeom>
              <a:avLst/>
              <a:gdLst/>
              <a:ahLst/>
              <a:cxnLst/>
              <a:rect l="l" t="t" r="r" b="b"/>
              <a:pathLst>
                <a:path w="2331" h="254" extrusionOk="0">
                  <a:moveTo>
                    <a:pt x="137" y="0"/>
                  </a:moveTo>
                  <a:cubicBezTo>
                    <a:pt x="61" y="0"/>
                    <a:pt x="1" y="66"/>
                    <a:pt x="6" y="142"/>
                  </a:cubicBezTo>
                  <a:cubicBezTo>
                    <a:pt x="16" y="208"/>
                    <a:pt x="71" y="254"/>
                    <a:pt x="137" y="254"/>
                  </a:cubicBezTo>
                  <a:lnTo>
                    <a:pt x="2189" y="254"/>
                  </a:lnTo>
                  <a:cubicBezTo>
                    <a:pt x="2270" y="254"/>
                    <a:pt x="2331" y="188"/>
                    <a:pt x="2321" y="112"/>
                  </a:cubicBezTo>
                  <a:cubicBezTo>
                    <a:pt x="2310" y="46"/>
                    <a:pt x="2255"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10751675" y="2568606"/>
              <a:ext cx="304285" cy="54876"/>
            </a:xfrm>
            <a:custGeom>
              <a:avLst/>
              <a:gdLst/>
              <a:ahLst/>
              <a:cxnLst/>
              <a:rect l="l" t="t" r="r" b="b"/>
              <a:pathLst>
                <a:path w="6044" h="1090" extrusionOk="0">
                  <a:moveTo>
                    <a:pt x="127" y="1"/>
                  </a:moveTo>
                  <a:cubicBezTo>
                    <a:pt x="56" y="1"/>
                    <a:pt x="0" y="56"/>
                    <a:pt x="0" y="127"/>
                  </a:cubicBezTo>
                  <a:lnTo>
                    <a:pt x="0" y="958"/>
                  </a:lnTo>
                  <a:cubicBezTo>
                    <a:pt x="0" y="1029"/>
                    <a:pt x="56" y="1090"/>
                    <a:pt x="127" y="1090"/>
                  </a:cubicBezTo>
                  <a:lnTo>
                    <a:pt x="5912" y="1090"/>
                  </a:lnTo>
                  <a:cubicBezTo>
                    <a:pt x="5983" y="1090"/>
                    <a:pt x="6044" y="1029"/>
                    <a:pt x="6044" y="958"/>
                  </a:cubicBezTo>
                  <a:lnTo>
                    <a:pt x="6044" y="127"/>
                  </a:lnTo>
                  <a:cubicBezTo>
                    <a:pt x="6044" y="56"/>
                    <a:pt x="5983" y="1"/>
                    <a:pt x="5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16"/>
          <p:cNvGrpSpPr/>
          <p:nvPr/>
        </p:nvGrpSpPr>
        <p:grpSpPr>
          <a:xfrm>
            <a:off x="3731002" y="995139"/>
            <a:ext cx="431564" cy="431564"/>
            <a:chOff x="10534080" y="1861650"/>
            <a:chExt cx="431564" cy="431564"/>
          </a:xfrm>
        </p:grpSpPr>
        <p:sp>
          <p:nvSpPr>
            <p:cNvPr id="337" name="Google Shape;337;p16"/>
            <p:cNvSpPr/>
            <p:nvPr/>
          </p:nvSpPr>
          <p:spPr>
            <a:xfrm>
              <a:off x="10922449" y="2236575"/>
              <a:ext cx="12838" cy="43146"/>
            </a:xfrm>
            <a:custGeom>
              <a:avLst/>
              <a:gdLst/>
              <a:ahLst/>
              <a:cxnLst/>
              <a:rect l="l" t="t" r="r" b="b"/>
              <a:pathLst>
                <a:path w="255" h="857" extrusionOk="0">
                  <a:moveTo>
                    <a:pt x="128" y="0"/>
                  </a:moveTo>
                  <a:cubicBezTo>
                    <a:pt x="57" y="5"/>
                    <a:pt x="1" y="66"/>
                    <a:pt x="1" y="132"/>
                  </a:cubicBezTo>
                  <a:lnTo>
                    <a:pt x="1" y="724"/>
                  </a:lnTo>
                  <a:cubicBezTo>
                    <a:pt x="1" y="795"/>
                    <a:pt x="57" y="856"/>
                    <a:pt x="128" y="856"/>
                  </a:cubicBezTo>
                  <a:cubicBezTo>
                    <a:pt x="130" y="856"/>
                    <a:pt x="133" y="856"/>
                    <a:pt x="136" y="856"/>
                  </a:cubicBezTo>
                  <a:cubicBezTo>
                    <a:pt x="203" y="856"/>
                    <a:pt x="254" y="798"/>
                    <a:pt x="254" y="735"/>
                  </a:cubicBezTo>
                  <a:lnTo>
                    <a:pt x="254" y="127"/>
                  </a:lnTo>
                  <a:cubicBezTo>
                    <a:pt x="254" y="56"/>
                    <a:pt x="199" y="0"/>
                    <a:pt x="128" y="0"/>
                  </a:cubicBezTo>
                  <a:close/>
                </a:path>
              </a:pathLst>
            </a:custGeom>
            <a:solidFill>
              <a:srgbClr val="407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10534080" y="2247752"/>
              <a:ext cx="322913" cy="45462"/>
            </a:xfrm>
            <a:custGeom>
              <a:avLst/>
              <a:gdLst/>
              <a:ahLst/>
              <a:cxnLst/>
              <a:rect l="l" t="t" r="r" b="b"/>
              <a:pathLst>
                <a:path w="6414" h="903" extrusionOk="0">
                  <a:moveTo>
                    <a:pt x="0" y="1"/>
                  </a:moveTo>
                  <a:lnTo>
                    <a:pt x="0" y="553"/>
                  </a:lnTo>
                  <a:cubicBezTo>
                    <a:pt x="0" y="746"/>
                    <a:pt x="157" y="903"/>
                    <a:pt x="350" y="903"/>
                  </a:cubicBezTo>
                  <a:lnTo>
                    <a:pt x="6064" y="903"/>
                  </a:lnTo>
                  <a:cubicBezTo>
                    <a:pt x="6256" y="903"/>
                    <a:pt x="6413" y="746"/>
                    <a:pt x="6413" y="553"/>
                  </a:cubicBezTo>
                  <a:lnTo>
                    <a:pt x="6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10534080" y="2219710"/>
              <a:ext cx="322913" cy="45713"/>
            </a:xfrm>
            <a:custGeom>
              <a:avLst/>
              <a:gdLst/>
              <a:ahLst/>
              <a:cxnLst/>
              <a:rect l="l" t="t" r="r" b="b"/>
              <a:pathLst>
                <a:path w="6414" h="908" extrusionOk="0">
                  <a:moveTo>
                    <a:pt x="0" y="1"/>
                  </a:moveTo>
                  <a:lnTo>
                    <a:pt x="0" y="558"/>
                  </a:lnTo>
                  <a:cubicBezTo>
                    <a:pt x="0" y="750"/>
                    <a:pt x="157" y="907"/>
                    <a:pt x="350" y="907"/>
                  </a:cubicBezTo>
                  <a:lnTo>
                    <a:pt x="6064" y="907"/>
                  </a:lnTo>
                  <a:cubicBezTo>
                    <a:pt x="6256" y="907"/>
                    <a:pt x="6413" y="750"/>
                    <a:pt x="6413" y="558"/>
                  </a:cubicBezTo>
                  <a:lnTo>
                    <a:pt x="641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10534080" y="1884356"/>
              <a:ext cx="322913" cy="59961"/>
            </a:xfrm>
            <a:custGeom>
              <a:avLst/>
              <a:gdLst/>
              <a:ahLst/>
              <a:cxnLst/>
              <a:rect l="l" t="t" r="r" b="b"/>
              <a:pathLst>
                <a:path w="6414" h="1191" extrusionOk="0">
                  <a:moveTo>
                    <a:pt x="350" y="0"/>
                  </a:moveTo>
                  <a:cubicBezTo>
                    <a:pt x="157" y="0"/>
                    <a:pt x="0" y="157"/>
                    <a:pt x="0" y="350"/>
                  </a:cubicBezTo>
                  <a:lnTo>
                    <a:pt x="0" y="1191"/>
                  </a:lnTo>
                  <a:lnTo>
                    <a:pt x="6413" y="1191"/>
                  </a:lnTo>
                  <a:lnTo>
                    <a:pt x="6413" y="350"/>
                  </a:lnTo>
                  <a:cubicBezTo>
                    <a:pt x="6413" y="157"/>
                    <a:pt x="6256" y="0"/>
                    <a:pt x="6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10534080" y="1944268"/>
              <a:ext cx="322913" cy="293360"/>
            </a:xfrm>
            <a:custGeom>
              <a:avLst/>
              <a:gdLst/>
              <a:ahLst/>
              <a:cxnLst/>
              <a:rect l="l" t="t" r="r" b="b"/>
              <a:pathLst>
                <a:path w="6414" h="5827" extrusionOk="0">
                  <a:moveTo>
                    <a:pt x="0" y="1"/>
                  </a:moveTo>
                  <a:lnTo>
                    <a:pt x="0" y="5477"/>
                  </a:lnTo>
                  <a:cubicBezTo>
                    <a:pt x="0" y="5669"/>
                    <a:pt x="157" y="5826"/>
                    <a:pt x="350" y="5826"/>
                  </a:cubicBezTo>
                  <a:lnTo>
                    <a:pt x="6064" y="5826"/>
                  </a:lnTo>
                  <a:cubicBezTo>
                    <a:pt x="6256" y="5826"/>
                    <a:pt x="6413" y="5669"/>
                    <a:pt x="6413" y="5477"/>
                  </a:cubicBezTo>
                  <a:lnTo>
                    <a:pt x="64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16"/>
            <p:cNvSpPr/>
            <p:nvPr/>
          </p:nvSpPr>
          <p:spPr>
            <a:xfrm>
              <a:off x="10783494" y="1861650"/>
              <a:ext cx="27841" cy="45462"/>
            </a:xfrm>
            <a:custGeom>
              <a:avLst/>
              <a:gdLst/>
              <a:ahLst/>
              <a:cxnLst/>
              <a:rect l="l" t="t" r="r" b="b"/>
              <a:pathLst>
                <a:path w="553" h="903" extrusionOk="0">
                  <a:moveTo>
                    <a:pt x="178" y="1"/>
                  </a:moveTo>
                  <a:cubicBezTo>
                    <a:pt x="81" y="1"/>
                    <a:pt x="0" y="77"/>
                    <a:pt x="0" y="173"/>
                  </a:cubicBezTo>
                  <a:lnTo>
                    <a:pt x="0" y="730"/>
                  </a:lnTo>
                  <a:cubicBezTo>
                    <a:pt x="0" y="826"/>
                    <a:pt x="76" y="902"/>
                    <a:pt x="172" y="902"/>
                  </a:cubicBezTo>
                  <a:lnTo>
                    <a:pt x="380" y="902"/>
                  </a:lnTo>
                  <a:cubicBezTo>
                    <a:pt x="476" y="902"/>
                    <a:pt x="552" y="826"/>
                    <a:pt x="552" y="730"/>
                  </a:cubicBezTo>
                  <a:lnTo>
                    <a:pt x="552" y="173"/>
                  </a:lnTo>
                  <a:cubicBezTo>
                    <a:pt x="552" y="77"/>
                    <a:pt x="476" y="1"/>
                    <a:pt x="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10715124" y="1861650"/>
              <a:ext cx="28093" cy="45462"/>
            </a:xfrm>
            <a:custGeom>
              <a:avLst/>
              <a:gdLst/>
              <a:ahLst/>
              <a:cxnLst/>
              <a:rect l="l" t="t" r="r" b="b"/>
              <a:pathLst>
                <a:path w="558" h="903" extrusionOk="0">
                  <a:moveTo>
                    <a:pt x="178" y="1"/>
                  </a:moveTo>
                  <a:cubicBezTo>
                    <a:pt x="82" y="1"/>
                    <a:pt x="1" y="77"/>
                    <a:pt x="1" y="173"/>
                  </a:cubicBezTo>
                  <a:lnTo>
                    <a:pt x="1" y="730"/>
                  </a:lnTo>
                  <a:cubicBezTo>
                    <a:pt x="1" y="826"/>
                    <a:pt x="82" y="902"/>
                    <a:pt x="178" y="902"/>
                  </a:cubicBezTo>
                  <a:lnTo>
                    <a:pt x="381" y="902"/>
                  </a:lnTo>
                  <a:cubicBezTo>
                    <a:pt x="477" y="902"/>
                    <a:pt x="558" y="826"/>
                    <a:pt x="558" y="730"/>
                  </a:cubicBezTo>
                  <a:lnTo>
                    <a:pt x="558" y="173"/>
                  </a:lnTo>
                  <a:cubicBezTo>
                    <a:pt x="558" y="77"/>
                    <a:pt x="477" y="1"/>
                    <a:pt x="3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10647812" y="1861650"/>
              <a:ext cx="27841" cy="45462"/>
            </a:xfrm>
            <a:custGeom>
              <a:avLst/>
              <a:gdLst/>
              <a:ahLst/>
              <a:cxnLst/>
              <a:rect l="l" t="t" r="r" b="b"/>
              <a:pathLst>
                <a:path w="553" h="903" extrusionOk="0">
                  <a:moveTo>
                    <a:pt x="173" y="1"/>
                  </a:moveTo>
                  <a:cubicBezTo>
                    <a:pt x="81" y="1"/>
                    <a:pt x="0" y="77"/>
                    <a:pt x="0" y="173"/>
                  </a:cubicBezTo>
                  <a:lnTo>
                    <a:pt x="0" y="730"/>
                  </a:lnTo>
                  <a:cubicBezTo>
                    <a:pt x="0" y="826"/>
                    <a:pt x="76" y="902"/>
                    <a:pt x="173" y="902"/>
                  </a:cubicBezTo>
                  <a:lnTo>
                    <a:pt x="380" y="902"/>
                  </a:lnTo>
                  <a:cubicBezTo>
                    <a:pt x="477" y="902"/>
                    <a:pt x="552" y="826"/>
                    <a:pt x="552" y="730"/>
                  </a:cubicBezTo>
                  <a:lnTo>
                    <a:pt x="552" y="173"/>
                  </a:lnTo>
                  <a:cubicBezTo>
                    <a:pt x="552" y="77"/>
                    <a:pt x="477" y="1"/>
                    <a:pt x="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10579442" y="1861650"/>
              <a:ext cx="27841" cy="45462"/>
            </a:xfrm>
            <a:custGeom>
              <a:avLst/>
              <a:gdLst/>
              <a:ahLst/>
              <a:cxnLst/>
              <a:rect l="l" t="t" r="r" b="b"/>
              <a:pathLst>
                <a:path w="553" h="903" extrusionOk="0">
                  <a:moveTo>
                    <a:pt x="178" y="1"/>
                  </a:moveTo>
                  <a:cubicBezTo>
                    <a:pt x="82" y="1"/>
                    <a:pt x="1" y="77"/>
                    <a:pt x="1" y="173"/>
                  </a:cubicBezTo>
                  <a:lnTo>
                    <a:pt x="1" y="730"/>
                  </a:lnTo>
                  <a:cubicBezTo>
                    <a:pt x="1" y="826"/>
                    <a:pt x="82" y="902"/>
                    <a:pt x="178" y="902"/>
                  </a:cubicBezTo>
                  <a:lnTo>
                    <a:pt x="381" y="902"/>
                  </a:lnTo>
                  <a:cubicBezTo>
                    <a:pt x="477" y="902"/>
                    <a:pt x="553" y="826"/>
                    <a:pt x="553" y="730"/>
                  </a:cubicBezTo>
                  <a:lnTo>
                    <a:pt x="553" y="173"/>
                  </a:lnTo>
                  <a:cubicBezTo>
                    <a:pt x="553" y="77"/>
                    <a:pt x="477" y="1"/>
                    <a:pt x="3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10900800" y="1881033"/>
              <a:ext cx="56386" cy="42139"/>
            </a:xfrm>
            <a:custGeom>
              <a:avLst/>
              <a:gdLst/>
              <a:ahLst/>
              <a:cxnLst/>
              <a:rect l="l" t="t" r="r" b="b"/>
              <a:pathLst>
                <a:path w="1120" h="837" extrusionOk="0">
                  <a:moveTo>
                    <a:pt x="345" y="1"/>
                  </a:moveTo>
                  <a:cubicBezTo>
                    <a:pt x="152" y="1"/>
                    <a:pt x="0" y="158"/>
                    <a:pt x="0" y="350"/>
                  </a:cubicBezTo>
                  <a:lnTo>
                    <a:pt x="0" y="836"/>
                  </a:lnTo>
                  <a:lnTo>
                    <a:pt x="1120" y="836"/>
                  </a:lnTo>
                  <a:lnTo>
                    <a:pt x="1120" y="350"/>
                  </a:lnTo>
                  <a:cubicBezTo>
                    <a:pt x="1120" y="158"/>
                    <a:pt x="963" y="1"/>
                    <a:pt x="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10900800" y="1950913"/>
              <a:ext cx="56386" cy="308313"/>
            </a:xfrm>
            <a:custGeom>
              <a:avLst/>
              <a:gdLst/>
              <a:ahLst/>
              <a:cxnLst/>
              <a:rect l="l" t="t" r="r" b="b"/>
              <a:pathLst>
                <a:path w="1120" h="6124" extrusionOk="0">
                  <a:moveTo>
                    <a:pt x="0" y="1"/>
                  </a:moveTo>
                  <a:lnTo>
                    <a:pt x="0" y="5198"/>
                  </a:lnTo>
                  <a:cubicBezTo>
                    <a:pt x="0" y="5330"/>
                    <a:pt x="36" y="5461"/>
                    <a:pt x="107" y="5573"/>
                  </a:cubicBezTo>
                  <a:lnTo>
                    <a:pt x="411" y="6044"/>
                  </a:lnTo>
                  <a:cubicBezTo>
                    <a:pt x="446" y="6097"/>
                    <a:pt x="503" y="6124"/>
                    <a:pt x="560" y="6124"/>
                  </a:cubicBezTo>
                  <a:cubicBezTo>
                    <a:pt x="616" y="6124"/>
                    <a:pt x="672" y="6097"/>
                    <a:pt x="705" y="6044"/>
                  </a:cubicBezTo>
                  <a:lnTo>
                    <a:pt x="1008" y="5573"/>
                  </a:lnTo>
                  <a:cubicBezTo>
                    <a:pt x="1079" y="5461"/>
                    <a:pt x="1120" y="5330"/>
                    <a:pt x="1120" y="5198"/>
                  </a:cubicBezTo>
                  <a:lnTo>
                    <a:pt x="1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10892392" y="1923122"/>
              <a:ext cx="73252" cy="27841"/>
            </a:xfrm>
            <a:custGeom>
              <a:avLst/>
              <a:gdLst/>
              <a:ahLst/>
              <a:cxnLst/>
              <a:rect l="l" t="t" r="r" b="b"/>
              <a:pathLst>
                <a:path w="1455" h="553" extrusionOk="0">
                  <a:moveTo>
                    <a:pt x="137" y="0"/>
                  </a:moveTo>
                  <a:cubicBezTo>
                    <a:pt x="61" y="0"/>
                    <a:pt x="0" y="61"/>
                    <a:pt x="0" y="142"/>
                  </a:cubicBezTo>
                  <a:lnTo>
                    <a:pt x="0" y="416"/>
                  </a:lnTo>
                  <a:cubicBezTo>
                    <a:pt x="0" y="492"/>
                    <a:pt x="61" y="553"/>
                    <a:pt x="137" y="553"/>
                  </a:cubicBezTo>
                  <a:lnTo>
                    <a:pt x="1317" y="553"/>
                  </a:lnTo>
                  <a:cubicBezTo>
                    <a:pt x="1393" y="553"/>
                    <a:pt x="1454" y="492"/>
                    <a:pt x="1454" y="416"/>
                  </a:cubicBezTo>
                  <a:lnTo>
                    <a:pt x="1454" y="142"/>
                  </a:lnTo>
                  <a:cubicBezTo>
                    <a:pt x="1454" y="61"/>
                    <a:pt x="1393" y="0"/>
                    <a:pt x="1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10616698" y="1988169"/>
              <a:ext cx="201531" cy="12536"/>
            </a:xfrm>
            <a:custGeom>
              <a:avLst/>
              <a:gdLst/>
              <a:ahLst/>
              <a:cxnLst/>
              <a:rect l="l" t="t" r="r" b="b"/>
              <a:pathLst>
                <a:path w="4003" h="249" extrusionOk="0">
                  <a:moveTo>
                    <a:pt x="137" y="0"/>
                  </a:moveTo>
                  <a:cubicBezTo>
                    <a:pt x="61" y="0"/>
                    <a:pt x="0" y="61"/>
                    <a:pt x="5" y="137"/>
                  </a:cubicBezTo>
                  <a:cubicBezTo>
                    <a:pt x="16" y="203"/>
                    <a:pt x="71" y="248"/>
                    <a:pt x="137" y="248"/>
                  </a:cubicBezTo>
                  <a:lnTo>
                    <a:pt x="3865" y="248"/>
                  </a:lnTo>
                  <a:cubicBezTo>
                    <a:pt x="3941" y="248"/>
                    <a:pt x="4002" y="183"/>
                    <a:pt x="3992" y="107"/>
                  </a:cubicBezTo>
                  <a:cubicBezTo>
                    <a:pt x="3987" y="46"/>
                    <a:pt x="3926" y="0"/>
                    <a:pt x="3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10572847" y="2058049"/>
              <a:ext cx="245382" cy="12788"/>
            </a:xfrm>
            <a:custGeom>
              <a:avLst/>
              <a:gdLst/>
              <a:ahLst/>
              <a:cxnLst/>
              <a:rect l="l" t="t" r="r" b="b"/>
              <a:pathLst>
                <a:path w="4874" h="254" extrusionOk="0">
                  <a:moveTo>
                    <a:pt x="137" y="0"/>
                  </a:moveTo>
                  <a:cubicBezTo>
                    <a:pt x="61" y="0"/>
                    <a:pt x="0" y="66"/>
                    <a:pt x="5" y="142"/>
                  </a:cubicBezTo>
                  <a:cubicBezTo>
                    <a:pt x="15" y="203"/>
                    <a:pt x="71" y="253"/>
                    <a:pt x="137" y="253"/>
                  </a:cubicBezTo>
                  <a:lnTo>
                    <a:pt x="4736" y="253"/>
                  </a:lnTo>
                  <a:cubicBezTo>
                    <a:pt x="4812" y="253"/>
                    <a:pt x="4873" y="188"/>
                    <a:pt x="4863" y="112"/>
                  </a:cubicBezTo>
                  <a:cubicBezTo>
                    <a:pt x="4858" y="46"/>
                    <a:pt x="4797"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10572847" y="2022555"/>
              <a:ext cx="245382" cy="12838"/>
            </a:xfrm>
            <a:custGeom>
              <a:avLst/>
              <a:gdLst/>
              <a:ahLst/>
              <a:cxnLst/>
              <a:rect l="l" t="t" r="r" b="b"/>
              <a:pathLst>
                <a:path w="4874" h="255" extrusionOk="0">
                  <a:moveTo>
                    <a:pt x="137" y="1"/>
                  </a:moveTo>
                  <a:cubicBezTo>
                    <a:pt x="61" y="1"/>
                    <a:pt x="0" y="67"/>
                    <a:pt x="5" y="143"/>
                  </a:cubicBezTo>
                  <a:cubicBezTo>
                    <a:pt x="15" y="209"/>
                    <a:pt x="71" y="254"/>
                    <a:pt x="137" y="254"/>
                  </a:cubicBezTo>
                  <a:lnTo>
                    <a:pt x="4736" y="254"/>
                  </a:lnTo>
                  <a:cubicBezTo>
                    <a:pt x="4812" y="254"/>
                    <a:pt x="4873" y="188"/>
                    <a:pt x="4863" y="112"/>
                  </a:cubicBezTo>
                  <a:cubicBezTo>
                    <a:pt x="4858" y="47"/>
                    <a:pt x="4797" y="1"/>
                    <a:pt x="4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10572847" y="2093493"/>
              <a:ext cx="245382" cy="12536"/>
            </a:xfrm>
            <a:custGeom>
              <a:avLst/>
              <a:gdLst/>
              <a:ahLst/>
              <a:cxnLst/>
              <a:rect l="l" t="t" r="r" b="b"/>
              <a:pathLst>
                <a:path w="4874" h="249" extrusionOk="0">
                  <a:moveTo>
                    <a:pt x="137" y="0"/>
                  </a:moveTo>
                  <a:cubicBezTo>
                    <a:pt x="61" y="0"/>
                    <a:pt x="0" y="61"/>
                    <a:pt x="5" y="142"/>
                  </a:cubicBezTo>
                  <a:cubicBezTo>
                    <a:pt x="15" y="203"/>
                    <a:pt x="71" y="248"/>
                    <a:pt x="137" y="248"/>
                  </a:cubicBezTo>
                  <a:lnTo>
                    <a:pt x="4736" y="248"/>
                  </a:lnTo>
                  <a:cubicBezTo>
                    <a:pt x="4812" y="248"/>
                    <a:pt x="4873" y="188"/>
                    <a:pt x="4863" y="112"/>
                  </a:cubicBezTo>
                  <a:cubicBezTo>
                    <a:pt x="4858" y="46"/>
                    <a:pt x="4797"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 xmlns:a16="http://schemas.microsoft.com/office/drawing/2014/main" id="{007DAC14-061C-8E94-5AEA-004D998CDC96}"/>
              </a:ext>
            </a:extLst>
          </p:cNvPr>
          <p:cNvSpPr txBox="1"/>
          <p:nvPr/>
        </p:nvSpPr>
        <p:spPr>
          <a:xfrm>
            <a:off x="4050583" y="1750283"/>
            <a:ext cx="4357188" cy="2308324"/>
          </a:xfrm>
          <a:prstGeom prst="rect">
            <a:avLst/>
          </a:prstGeom>
          <a:noFill/>
        </p:spPr>
        <p:txBody>
          <a:bodyPr wrap="square">
            <a:spAutoFit/>
          </a:bodyPr>
          <a:lstStyle/>
          <a:p>
            <a:r>
              <a:rPr lang="en-US" sz="1800" b="0" i="0" dirty="0">
                <a:solidFill>
                  <a:schemeClr val="tx1"/>
                </a:solidFill>
                <a:effectLst/>
                <a:latin typeface="Roboto" panose="02000000000000000000" pitchFamily="2" charset="0"/>
              </a:rPr>
              <a:t>The fundamental definition of fake news is information that leads people wrong. Nowadays, fake news spreads like wildfire, and people share it without confirming it. This is frequently done to advance or enforce specific beliefs and is frequently accomplished through political agendas.</a:t>
            </a:r>
            <a:endParaRPr lang="en-IN" sz="1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Google Shape;1451;p28"/>
          <p:cNvSpPr txBox="1">
            <a:spLocks noGrp="1"/>
          </p:cNvSpPr>
          <p:nvPr>
            <p:ph type="title"/>
          </p:nvPr>
        </p:nvSpPr>
        <p:spPr>
          <a:xfrm>
            <a:off x="385701" y="164894"/>
            <a:ext cx="8229600" cy="62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t>AGENDA</a:t>
            </a:r>
            <a:endParaRPr sz="2400" dirty="0"/>
          </a:p>
        </p:txBody>
      </p:sp>
      <p:grpSp>
        <p:nvGrpSpPr>
          <p:cNvPr id="1452" name="Google Shape;1452;p28"/>
          <p:cNvGrpSpPr/>
          <p:nvPr/>
        </p:nvGrpSpPr>
        <p:grpSpPr>
          <a:xfrm>
            <a:off x="2973838" y="1092820"/>
            <a:ext cx="3196330" cy="3535507"/>
            <a:chOff x="2876875" y="1574475"/>
            <a:chExt cx="3196330" cy="3053852"/>
          </a:xfrm>
        </p:grpSpPr>
        <p:sp>
          <p:nvSpPr>
            <p:cNvPr id="1453" name="Google Shape;1453;p28"/>
            <p:cNvSpPr/>
            <p:nvPr/>
          </p:nvSpPr>
          <p:spPr>
            <a:xfrm>
              <a:off x="4716461" y="3537286"/>
              <a:ext cx="247781" cy="1068892"/>
            </a:xfrm>
            <a:custGeom>
              <a:avLst/>
              <a:gdLst/>
              <a:ahLst/>
              <a:cxnLst/>
              <a:rect l="l" t="t" r="r" b="b"/>
              <a:pathLst>
                <a:path w="2807" h="12109" extrusionOk="0">
                  <a:moveTo>
                    <a:pt x="2022" y="0"/>
                  </a:moveTo>
                  <a:cubicBezTo>
                    <a:pt x="1821" y="0"/>
                    <a:pt x="1600" y="8"/>
                    <a:pt x="1393" y="33"/>
                  </a:cubicBezTo>
                  <a:cubicBezTo>
                    <a:pt x="1039" y="68"/>
                    <a:pt x="725" y="154"/>
                    <a:pt x="618" y="316"/>
                  </a:cubicBezTo>
                  <a:cubicBezTo>
                    <a:pt x="507" y="489"/>
                    <a:pt x="694" y="1177"/>
                    <a:pt x="714" y="1390"/>
                  </a:cubicBezTo>
                  <a:cubicBezTo>
                    <a:pt x="720" y="1456"/>
                    <a:pt x="730" y="1527"/>
                    <a:pt x="735" y="1593"/>
                  </a:cubicBezTo>
                  <a:cubicBezTo>
                    <a:pt x="765" y="1902"/>
                    <a:pt x="795" y="2216"/>
                    <a:pt x="821" y="2520"/>
                  </a:cubicBezTo>
                  <a:cubicBezTo>
                    <a:pt x="947" y="4004"/>
                    <a:pt x="1044" y="5493"/>
                    <a:pt x="1110" y="6983"/>
                  </a:cubicBezTo>
                  <a:cubicBezTo>
                    <a:pt x="1130" y="7484"/>
                    <a:pt x="1145" y="7991"/>
                    <a:pt x="1160" y="8492"/>
                  </a:cubicBezTo>
                  <a:cubicBezTo>
                    <a:pt x="1170" y="8816"/>
                    <a:pt x="1175" y="9146"/>
                    <a:pt x="1180" y="9470"/>
                  </a:cubicBezTo>
                  <a:cubicBezTo>
                    <a:pt x="1186" y="9652"/>
                    <a:pt x="1186" y="9834"/>
                    <a:pt x="1130" y="10012"/>
                  </a:cubicBezTo>
                  <a:cubicBezTo>
                    <a:pt x="1069" y="10184"/>
                    <a:pt x="953" y="10331"/>
                    <a:pt x="831" y="10473"/>
                  </a:cubicBezTo>
                  <a:cubicBezTo>
                    <a:pt x="795" y="10513"/>
                    <a:pt x="755" y="10559"/>
                    <a:pt x="720" y="10599"/>
                  </a:cubicBezTo>
                  <a:cubicBezTo>
                    <a:pt x="527" y="10822"/>
                    <a:pt x="345" y="11055"/>
                    <a:pt x="183" y="11298"/>
                  </a:cubicBezTo>
                  <a:cubicBezTo>
                    <a:pt x="91" y="11435"/>
                    <a:pt x="0" y="11587"/>
                    <a:pt x="20" y="11754"/>
                  </a:cubicBezTo>
                  <a:cubicBezTo>
                    <a:pt x="56" y="11962"/>
                    <a:pt x="279" y="12104"/>
                    <a:pt x="492" y="12109"/>
                  </a:cubicBezTo>
                  <a:cubicBezTo>
                    <a:pt x="709" y="12109"/>
                    <a:pt x="907" y="12008"/>
                    <a:pt x="1094" y="11901"/>
                  </a:cubicBezTo>
                  <a:cubicBezTo>
                    <a:pt x="1535" y="11638"/>
                    <a:pt x="1940" y="11309"/>
                    <a:pt x="2285" y="10929"/>
                  </a:cubicBezTo>
                  <a:cubicBezTo>
                    <a:pt x="2442" y="10761"/>
                    <a:pt x="2589" y="10574"/>
                    <a:pt x="2660" y="10356"/>
                  </a:cubicBezTo>
                  <a:cubicBezTo>
                    <a:pt x="2690" y="10265"/>
                    <a:pt x="2710" y="10169"/>
                    <a:pt x="2720" y="10073"/>
                  </a:cubicBezTo>
                  <a:cubicBezTo>
                    <a:pt x="2731" y="9976"/>
                    <a:pt x="2736" y="9875"/>
                    <a:pt x="2736" y="9774"/>
                  </a:cubicBezTo>
                  <a:cubicBezTo>
                    <a:pt x="2746" y="9358"/>
                    <a:pt x="2756" y="8938"/>
                    <a:pt x="2761" y="8522"/>
                  </a:cubicBezTo>
                  <a:cubicBezTo>
                    <a:pt x="2807" y="5691"/>
                    <a:pt x="2771" y="2854"/>
                    <a:pt x="2644" y="22"/>
                  </a:cubicBezTo>
                  <a:cubicBezTo>
                    <a:pt x="2516" y="14"/>
                    <a:pt x="2285" y="0"/>
                    <a:pt x="2022" y="0"/>
                  </a:cubicBezTo>
                  <a:close/>
                </a:path>
              </a:pathLst>
            </a:custGeom>
            <a:solidFill>
              <a:srgbClr val="F5B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p:cNvSpPr/>
            <p:nvPr/>
          </p:nvSpPr>
          <p:spPr>
            <a:xfrm>
              <a:off x="4716461" y="4426359"/>
              <a:ext cx="240189" cy="179811"/>
            </a:xfrm>
            <a:custGeom>
              <a:avLst/>
              <a:gdLst/>
              <a:ahLst/>
              <a:cxnLst/>
              <a:rect l="l" t="t" r="r" b="b"/>
              <a:pathLst>
                <a:path w="2721" h="2037" extrusionOk="0">
                  <a:moveTo>
                    <a:pt x="2720" y="1"/>
                  </a:moveTo>
                  <a:cubicBezTo>
                    <a:pt x="2290" y="299"/>
                    <a:pt x="1925" y="705"/>
                    <a:pt x="1429" y="862"/>
                  </a:cubicBezTo>
                  <a:cubicBezTo>
                    <a:pt x="1353" y="886"/>
                    <a:pt x="1269" y="903"/>
                    <a:pt x="1188" y="903"/>
                  </a:cubicBezTo>
                  <a:cubicBezTo>
                    <a:pt x="1084" y="903"/>
                    <a:pt x="983" y="875"/>
                    <a:pt x="912" y="801"/>
                  </a:cubicBezTo>
                  <a:cubicBezTo>
                    <a:pt x="806" y="684"/>
                    <a:pt x="826" y="543"/>
                    <a:pt x="831" y="401"/>
                  </a:cubicBezTo>
                  <a:lnTo>
                    <a:pt x="831" y="401"/>
                  </a:lnTo>
                  <a:cubicBezTo>
                    <a:pt x="795" y="441"/>
                    <a:pt x="755" y="487"/>
                    <a:pt x="720" y="527"/>
                  </a:cubicBezTo>
                  <a:cubicBezTo>
                    <a:pt x="527" y="750"/>
                    <a:pt x="345" y="983"/>
                    <a:pt x="183" y="1226"/>
                  </a:cubicBezTo>
                  <a:cubicBezTo>
                    <a:pt x="91" y="1363"/>
                    <a:pt x="0" y="1515"/>
                    <a:pt x="20" y="1682"/>
                  </a:cubicBezTo>
                  <a:cubicBezTo>
                    <a:pt x="56" y="1890"/>
                    <a:pt x="279" y="2032"/>
                    <a:pt x="492" y="2037"/>
                  </a:cubicBezTo>
                  <a:cubicBezTo>
                    <a:pt x="709" y="2037"/>
                    <a:pt x="907" y="1941"/>
                    <a:pt x="1094" y="1829"/>
                  </a:cubicBezTo>
                  <a:cubicBezTo>
                    <a:pt x="1535" y="1566"/>
                    <a:pt x="1940" y="1237"/>
                    <a:pt x="2285" y="857"/>
                  </a:cubicBezTo>
                  <a:cubicBezTo>
                    <a:pt x="2442" y="689"/>
                    <a:pt x="2589" y="502"/>
                    <a:pt x="2660" y="284"/>
                  </a:cubicBezTo>
                  <a:cubicBezTo>
                    <a:pt x="2690" y="193"/>
                    <a:pt x="2710" y="97"/>
                    <a:pt x="2720" y="1"/>
                  </a:cubicBezTo>
                  <a:close/>
                </a:path>
              </a:pathLst>
            </a:custGeom>
            <a:solidFill>
              <a:srgbClr val="121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p:cNvSpPr/>
            <p:nvPr/>
          </p:nvSpPr>
          <p:spPr>
            <a:xfrm>
              <a:off x="5002639" y="3540905"/>
              <a:ext cx="296507" cy="1059623"/>
            </a:xfrm>
            <a:custGeom>
              <a:avLst/>
              <a:gdLst/>
              <a:ahLst/>
              <a:cxnLst/>
              <a:rect l="l" t="t" r="r" b="b"/>
              <a:pathLst>
                <a:path w="3359" h="12004" extrusionOk="0">
                  <a:moveTo>
                    <a:pt x="1035" y="0"/>
                  </a:moveTo>
                  <a:cubicBezTo>
                    <a:pt x="618" y="0"/>
                    <a:pt x="193" y="48"/>
                    <a:pt x="0" y="73"/>
                  </a:cubicBezTo>
                  <a:cubicBezTo>
                    <a:pt x="51" y="2869"/>
                    <a:pt x="183" y="5660"/>
                    <a:pt x="400" y="8451"/>
                  </a:cubicBezTo>
                  <a:cubicBezTo>
                    <a:pt x="436" y="8902"/>
                    <a:pt x="471" y="9358"/>
                    <a:pt x="512" y="9814"/>
                  </a:cubicBezTo>
                  <a:cubicBezTo>
                    <a:pt x="522" y="9910"/>
                    <a:pt x="532" y="10011"/>
                    <a:pt x="547" y="10113"/>
                  </a:cubicBezTo>
                  <a:cubicBezTo>
                    <a:pt x="562" y="10204"/>
                    <a:pt x="588" y="10300"/>
                    <a:pt x="623" y="10391"/>
                  </a:cubicBezTo>
                  <a:cubicBezTo>
                    <a:pt x="709" y="10604"/>
                    <a:pt x="866" y="10776"/>
                    <a:pt x="1034" y="10938"/>
                  </a:cubicBezTo>
                  <a:cubicBezTo>
                    <a:pt x="1403" y="11298"/>
                    <a:pt x="1824" y="11597"/>
                    <a:pt x="2285" y="11835"/>
                  </a:cubicBezTo>
                  <a:cubicBezTo>
                    <a:pt x="2462" y="11924"/>
                    <a:pt x="2648" y="12004"/>
                    <a:pt x="2847" y="12004"/>
                  </a:cubicBezTo>
                  <a:cubicBezTo>
                    <a:pt x="2864" y="12004"/>
                    <a:pt x="2881" y="12003"/>
                    <a:pt x="2898" y="12002"/>
                  </a:cubicBezTo>
                  <a:cubicBezTo>
                    <a:pt x="3110" y="11987"/>
                    <a:pt x="3323" y="11830"/>
                    <a:pt x="3343" y="11617"/>
                  </a:cubicBezTo>
                  <a:cubicBezTo>
                    <a:pt x="3359" y="11455"/>
                    <a:pt x="3257" y="11303"/>
                    <a:pt x="3156" y="11176"/>
                  </a:cubicBezTo>
                  <a:cubicBezTo>
                    <a:pt x="2979" y="10943"/>
                    <a:pt x="2781" y="10720"/>
                    <a:pt x="2573" y="10513"/>
                  </a:cubicBezTo>
                  <a:cubicBezTo>
                    <a:pt x="2538" y="10472"/>
                    <a:pt x="2498" y="10432"/>
                    <a:pt x="2457" y="10391"/>
                  </a:cubicBezTo>
                  <a:cubicBezTo>
                    <a:pt x="2325" y="10260"/>
                    <a:pt x="2204" y="10118"/>
                    <a:pt x="2133" y="9945"/>
                  </a:cubicBezTo>
                  <a:cubicBezTo>
                    <a:pt x="2062" y="9778"/>
                    <a:pt x="2052" y="9591"/>
                    <a:pt x="2047" y="9408"/>
                  </a:cubicBezTo>
                  <a:cubicBezTo>
                    <a:pt x="2026" y="9029"/>
                    <a:pt x="2011" y="8649"/>
                    <a:pt x="2001" y="8264"/>
                  </a:cubicBezTo>
                  <a:cubicBezTo>
                    <a:pt x="1986" y="7818"/>
                    <a:pt x="1976" y="7372"/>
                    <a:pt x="1966" y="6926"/>
                  </a:cubicBezTo>
                  <a:cubicBezTo>
                    <a:pt x="1935" y="5437"/>
                    <a:pt x="1940" y="3943"/>
                    <a:pt x="1976" y="2453"/>
                  </a:cubicBezTo>
                  <a:cubicBezTo>
                    <a:pt x="1986" y="2079"/>
                    <a:pt x="1996" y="1699"/>
                    <a:pt x="2011" y="1319"/>
                  </a:cubicBezTo>
                  <a:cubicBezTo>
                    <a:pt x="2021" y="1106"/>
                    <a:pt x="2168" y="407"/>
                    <a:pt x="2042" y="240"/>
                  </a:cubicBezTo>
                  <a:cubicBezTo>
                    <a:pt x="1901" y="53"/>
                    <a:pt x="1473" y="0"/>
                    <a:pt x="1035" y="0"/>
                  </a:cubicBezTo>
                  <a:close/>
                </a:path>
              </a:pathLst>
            </a:custGeom>
            <a:solidFill>
              <a:srgbClr val="F5B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p:cNvSpPr/>
            <p:nvPr/>
          </p:nvSpPr>
          <p:spPr>
            <a:xfrm>
              <a:off x="5050923" y="4433509"/>
              <a:ext cx="248222" cy="167012"/>
            </a:xfrm>
            <a:custGeom>
              <a:avLst/>
              <a:gdLst/>
              <a:ahLst/>
              <a:cxnLst/>
              <a:rect l="l" t="t" r="r" b="b"/>
              <a:pathLst>
                <a:path w="2812" h="1892" extrusionOk="0">
                  <a:moveTo>
                    <a:pt x="0" y="1"/>
                  </a:moveTo>
                  <a:lnTo>
                    <a:pt x="0" y="1"/>
                  </a:lnTo>
                  <a:cubicBezTo>
                    <a:pt x="15" y="92"/>
                    <a:pt x="41" y="188"/>
                    <a:pt x="76" y="279"/>
                  </a:cubicBezTo>
                  <a:cubicBezTo>
                    <a:pt x="162" y="492"/>
                    <a:pt x="319" y="664"/>
                    <a:pt x="487" y="826"/>
                  </a:cubicBezTo>
                  <a:cubicBezTo>
                    <a:pt x="856" y="1186"/>
                    <a:pt x="1282" y="1485"/>
                    <a:pt x="1738" y="1723"/>
                  </a:cubicBezTo>
                  <a:cubicBezTo>
                    <a:pt x="1915" y="1812"/>
                    <a:pt x="2101" y="1892"/>
                    <a:pt x="2300" y="1892"/>
                  </a:cubicBezTo>
                  <a:cubicBezTo>
                    <a:pt x="2317" y="1892"/>
                    <a:pt x="2334" y="1891"/>
                    <a:pt x="2351" y="1890"/>
                  </a:cubicBezTo>
                  <a:cubicBezTo>
                    <a:pt x="2563" y="1875"/>
                    <a:pt x="2776" y="1718"/>
                    <a:pt x="2796" y="1505"/>
                  </a:cubicBezTo>
                  <a:cubicBezTo>
                    <a:pt x="2812" y="1343"/>
                    <a:pt x="2710" y="1191"/>
                    <a:pt x="2609" y="1064"/>
                  </a:cubicBezTo>
                  <a:cubicBezTo>
                    <a:pt x="2432" y="831"/>
                    <a:pt x="2234" y="608"/>
                    <a:pt x="2026" y="401"/>
                  </a:cubicBezTo>
                  <a:cubicBezTo>
                    <a:pt x="1991" y="360"/>
                    <a:pt x="1951" y="320"/>
                    <a:pt x="1910" y="279"/>
                  </a:cubicBezTo>
                  <a:lnTo>
                    <a:pt x="1910" y="279"/>
                  </a:lnTo>
                  <a:cubicBezTo>
                    <a:pt x="1925" y="421"/>
                    <a:pt x="1956" y="563"/>
                    <a:pt x="1854" y="684"/>
                  </a:cubicBezTo>
                  <a:cubicBezTo>
                    <a:pt x="1776" y="773"/>
                    <a:pt x="1659" y="804"/>
                    <a:pt x="1538" y="804"/>
                  </a:cubicBezTo>
                  <a:cubicBezTo>
                    <a:pt x="1472" y="804"/>
                    <a:pt x="1405" y="795"/>
                    <a:pt x="1343" y="781"/>
                  </a:cubicBezTo>
                  <a:cubicBezTo>
                    <a:pt x="841" y="649"/>
                    <a:pt x="446" y="269"/>
                    <a:pt x="0" y="1"/>
                  </a:cubicBezTo>
                  <a:close/>
                </a:path>
              </a:pathLst>
            </a:custGeom>
            <a:solidFill>
              <a:srgbClr val="121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p:cNvSpPr/>
            <p:nvPr/>
          </p:nvSpPr>
          <p:spPr>
            <a:xfrm>
              <a:off x="4625188" y="2580508"/>
              <a:ext cx="146356" cy="358739"/>
            </a:xfrm>
            <a:custGeom>
              <a:avLst/>
              <a:gdLst/>
              <a:ahLst/>
              <a:cxnLst/>
              <a:rect l="l" t="t" r="r" b="b"/>
              <a:pathLst>
                <a:path w="1658" h="4064" extrusionOk="0">
                  <a:moveTo>
                    <a:pt x="1657" y="1"/>
                  </a:moveTo>
                  <a:lnTo>
                    <a:pt x="279" y="492"/>
                  </a:lnTo>
                  <a:cubicBezTo>
                    <a:pt x="279" y="533"/>
                    <a:pt x="1" y="4063"/>
                    <a:pt x="1" y="4063"/>
                  </a:cubicBezTo>
                  <a:lnTo>
                    <a:pt x="1389" y="3866"/>
                  </a:lnTo>
                  <a:lnTo>
                    <a:pt x="1657" y="1"/>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p:cNvSpPr/>
            <p:nvPr/>
          </p:nvSpPr>
          <p:spPr>
            <a:xfrm>
              <a:off x="5156408" y="2580508"/>
              <a:ext cx="145914" cy="358739"/>
            </a:xfrm>
            <a:custGeom>
              <a:avLst/>
              <a:gdLst/>
              <a:ahLst/>
              <a:cxnLst/>
              <a:rect l="l" t="t" r="r" b="b"/>
              <a:pathLst>
                <a:path w="1653" h="4064" extrusionOk="0">
                  <a:moveTo>
                    <a:pt x="1" y="1"/>
                  </a:moveTo>
                  <a:lnTo>
                    <a:pt x="264" y="3866"/>
                  </a:lnTo>
                  <a:lnTo>
                    <a:pt x="1652" y="4063"/>
                  </a:lnTo>
                  <a:cubicBezTo>
                    <a:pt x="1652" y="4063"/>
                    <a:pt x="1379" y="533"/>
                    <a:pt x="1379" y="492"/>
                  </a:cubicBezTo>
                  <a:lnTo>
                    <a:pt x="1" y="1"/>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p:cNvSpPr/>
            <p:nvPr/>
          </p:nvSpPr>
          <p:spPr>
            <a:xfrm>
              <a:off x="4521910" y="1751107"/>
              <a:ext cx="797365" cy="835234"/>
            </a:xfrm>
            <a:custGeom>
              <a:avLst/>
              <a:gdLst/>
              <a:ahLst/>
              <a:cxnLst/>
              <a:rect l="l" t="t" r="r" b="b"/>
              <a:pathLst>
                <a:path w="9033" h="9462" extrusionOk="0">
                  <a:moveTo>
                    <a:pt x="4754" y="0"/>
                  </a:moveTo>
                  <a:cubicBezTo>
                    <a:pt x="3885" y="0"/>
                    <a:pt x="3012" y="344"/>
                    <a:pt x="2559" y="1008"/>
                  </a:cubicBezTo>
                  <a:cubicBezTo>
                    <a:pt x="2240" y="1485"/>
                    <a:pt x="2088" y="2057"/>
                    <a:pt x="2042" y="2629"/>
                  </a:cubicBezTo>
                  <a:cubicBezTo>
                    <a:pt x="2002" y="3070"/>
                    <a:pt x="2022" y="3521"/>
                    <a:pt x="1915" y="3951"/>
                  </a:cubicBezTo>
                  <a:cubicBezTo>
                    <a:pt x="1647" y="5061"/>
                    <a:pt x="644" y="5826"/>
                    <a:pt x="132" y="6844"/>
                  </a:cubicBezTo>
                  <a:cubicBezTo>
                    <a:pt x="61" y="6986"/>
                    <a:pt x="1" y="7148"/>
                    <a:pt x="56" y="7300"/>
                  </a:cubicBezTo>
                  <a:cubicBezTo>
                    <a:pt x="132" y="7502"/>
                    <a:pt x="381" y="7568"/>
                    <a:pt x="593" y="7609"/>
                  </a:cubicBezTo>
                  <a:cubicBezTo>
                    <a:pt x="355" y="7842"/>
                    <a:pt x="188" y="8156"/>
                    <a:pt x="132" y="8485"/>
                  </a:cubicBezTo>
                  <a:cubicBezTo>
                    <a:pt x="112" y="8591"/>
                    <a:pt x="107" y="8703"/>
                    <a:pt x="137" y="8804"/>
                  </a:cubicBezTo>
                  <a:cubicBezTo>
                    <a:pt x="178" y="8921"/>
                    <a:pt x="264" y="9012"/>
                    <a:pt x="360" y="9088"/>
                  </a:cubicBezTo>
                  <a:cubicBezTo>
                    <a:pt x="692" y="9358"/>
                    <a:pt x="1111" y="9461"/>
                    <a:pt x="1543" y="9461"/>
                  </a:cubicBezTo>
                  <a:cubicBezTo>
                    <a:pt x="1858" y="9461"/>
                    <a:pt x="2179" y="9406"/>
                    <a:pt x="2478" y="9321"/>
                  </a:cubicBezTo>
                  <a:cubicBezTo>
                    <a:pt x="2898" y="9204"/>
                    <a:pt x="3303" y="9037"/>
                    <a:pt x="3714" y="8885"/>
                  </a:cubicBezTo>
                  <a:cubicBezTo>
                    <a:pt x="3825" y="8845"/>
                    <a:pt x="3937" y="8804"/>
                    <a:pt x="4058" y="8799"/>
                  </a:cubicBezTo>
                  <a:cubicBezTo>
                    <a:pt x="4175" y="8799"/>
                    <a:pt x="4291" y="8835"/>
                    <a:pt x="4403" y="8870"/>
                  </a:cubicBezTo>
                  <a:cubicBezTo>
                    <a:pt x="5228" y="9118"/>
                    <a:pt x="6079" y="9270"/>
                    <a:pt x="6941" y="9311"/>
                  </a:cubicBezTo>
                  <a:cubicBezTo>
                    <a:pt x="7019" y="9314"/>
                    <a:pt x="7098" y="9317"/>
                    <a:pt x="7177" y="9317"/>
                  </a:cubicBezTo>
                  <a:cubicBezTo>
                    <a:pt x="7449" y="9317"/>
                    <a:pt x="7720" y="9288"/>
                    <a:pt x="7964" y="9174"/>
                  </a:cubicBezTo>
                  <a:cubicBezTo>
                    <a:pt x="8430" y="8956"/>
                    <a:pt x="8708" y="8424"/>
                    <a:pt x="8678" y="7913"/>
                  </a:cubicBezTo>
                  <a:cubicBezTo>
                    <a:pt x="8653" y="7401"/>
                    <a:pt x="8344" y="6925"/>
                    <a:pt x="7913" y="6646"/>
                  </a:cubicBezTo>
                  <a:lnTo>
                    <a:pt x="7913" y="6646"/>
                  </a:lnTo>
                  <a:cubicBezTo>
                    <a:pt x="7998" y="6686"/>
                    <a:pt x="8089" y="6704"/>
                    <a:pt x="8180" y="6704"/>
                  </a:cubicBezTo>
                  <a:cubicBezTo>
                    <a:pt x="8428" y="6704"/>
                    <a:pt x="8681" y="6570"/>
                    <a:pt x="8825" y="6363"/>
                  </a:cubicBezTo>
                  <a:cubicBezTo>
                    <a:pt x="9022" y="6079"/>
                    <a:pt x="9033" y="5694"/>
                    <a:pt x="8921" y="5365"/>
                  </a:cubicBezTo>
                  <a:cubicBezTo>
                    <a:pt x="8805" y="5041"/>
                    <a:pt x="8577" y="4762"/>
                    <a:pt x="8318" y="4529"/>
                  </a:cubicBezTo>
                  <a:cubicBezTo>
                    <a:pt x="8136" y="4362"/>
                    <a:pt x="7938" y="4210"/>
                    <a:pt x="7781" y="4017"/>
                  </a:cubicBezTo>
                  <a:cubicBezTo>
                    <a:pt x="7087" y="3151"/>
                    <a:pt x="7477" y="1753"/>
                    <a:pt x="6799" y="877"/>
                  </a:cubicBezTo>
                  <a:cubicBezTo>
                    <a:pt x="6337" y="287"/>
                    <a:pt x="5547" y="0"/>
                    <a:pt x="47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p:cNvSpPr/>
            <p:nvPr/>
          </p:nvSpPr>
          <p:spPr>
            <a:xfrm>
              <a:off x="4555895" y="2144446"/>
              <a:ext cx="888110" cy="2031856"/>
            </a:xfrm>
            <a:custGeom>
              <a:avLst/>
              <a:gdLst/>
              <a:ahLst/>
              <a:cxnLst/>
              <a:rect l="l" t="t" r="r" b="b"/>
              <a:pathLst>
                <a:path w="10061" h="23018" extrusionOk="0">
                  <a:moveTo>
                    <a:pt x="4380" y="0"/>
                  </a:moveTo>
                  <a:cubicBezTo>
                    <a:pt x="4189" y="0"/>
                    <a:pt x="4000" y="30"/>
                    <a:pt x="3800" y="48"/>
                  </a:cubicBezTo>
                  <a:cubicBezTo>
                    <a:pt x="3780" y="270"/>
                    <a:pt x="3759" y="498"/>
                    <a:pt x="3734" y="726"/>
                  </a:cubicBezTo>
                  <a:cubicBezTo>
                    <a:pt x="3714" y="980"/>
                    <a:pt x="3683" y="1243"/>
                    <a:pt x="3582" y="1476"/>
                  </a:cubicBezTo>
                  <a:cubicBezTo>
                    <a:pt x="3552" y="1542"/>
                    <a:pt x="3516" y="1603"/>
                    <a:pt x="3471" y="1658"/>
                  </a:cubicBezTo>
                  <a:cubicBezTo>
                    <a:pt x="3278" y="1917"/>
                    <a:pt x="2994" y="2038"/>
                    <a:pt x="2675" y="2124"/>
                  </a:cubicBezTo>
                  <a:cubicBezTo>
                    <a:pt x="2650" y="2130"/>
                    <a:pt x="2625" y="2140"/>
                    <a:pt x="2594" y="2145"/>
                  </a:cubicBezTo>
                  <a:cubicBezTo>
                    <a:pt x="2564" y="2155"/>
                    <a:pt x="2533" y="2160"/>
                    <a:pt x="2498" y="2170"/>
                  </a:cubicBezTo>
                  <a:cubicBezTo>
                    <a:pt x="2088" y="2266"/>
                    <a:pt x="1657" y="2342"/>
                    <a:pt x="1353" y="2616"/>
                  </a:cubicBezTo>
                  <a:cubicBezTo>
                    <a:pt x="1014" y="2915"/>
                    <a:pt x="902" y="3391"/>
                    <a:pt x="811" y="3837"/>
                  </a:cubicBezTo>
                  <a:cubicBezTo>
                    <a:pt x="639" y="4632"/>
                    <a:pt x="472" y="5427"/>
                    <a:pt x="305" y="6223"/>
                  </a:cubicBezTo>
                  <a:cubicBezTo>
                    <a:pt x="851" y="6329"/>
                    <a:pt x="1264" y="6386"/>
                    <a:pt x="1774" y="6386"/>
                  </a:cubicBezTo>
                  <a:cubicBezTo>
                    <a:pt x="1870" y="6386"/>
                    <a:pt x="1969" y="6384"/>
                    <a:pt x="2072" y="6380"/>
                  </a:cubicBezTo>
                  <a:lnTo>
                    <a:pt x="2072" y="6380"/>
                  </a:lnTo>
                  <a:cubicBezTo>
                    <a:pt x="1358" y="10447"/>
                    <a:pt x="426" y="21095"/>
                    <a:pt x="1" y="22529"/>
                  </a:cubicBezTo>
                  <a:cubicBezTo>
                    <a:pt x="991" y="22863"/>
                    <a:pt x="2507" y="23018"/>
                    <a:pt x="4093" y="23018"/>
                  </a:cubicBezTo>
                  <a:cubicBezTo>
                    <a:pt x="6404" y="23018"/>
                    <a:pt x="8863" y="22689"/>
                    <a:pt x="10061" y="22103"/>
                  </a:cubicBezTo>
                  <a:cubicBezTo>
                    <a:pt x="9058" y="16668"/>
                    <a:pt x="7989" y="11521"/>
                    <a:pt x="6839" y="6380"/>
                  </a:cubicBezTo>
                  <a:lnTo>
                    <a:pt x="6839" y="6380"/>
                  </a:lnTo>
                  <a:cubicBezTo>
                    <a:pt x="6944" y="6384"/>
                    <a:pt x="7043" y="6386"/>
                    <a:pt x="7139" y="6386"/>
                  </a:cubicBezTo>
                  <a:cubicBezTo>
                    <a:pt x="7651" y="6386"/>
                    <a:pt x="8061" y="6329"/>
                    <a:pt x="8607" y="6223"/>
                  </a:cubicBezTo>
                  <a:cubicBezTo>
                    <a:pt x="8440" y="5427"/>
                    <a:pt x="8273" y="4632"/>
                    <a:pt x="8106" y="3837"/>
                  </a:cubicBezTo>
                  <a:cubicBezTo>
                    <a:pt x="8009" y="3391"/>
                    <a:pt x="7898" y="2915"/>
                    <a:pt x="7559" y="2616"/>
                  </a:cubicBezTo>
                  <a:cubicBezTo>
                    <a:pt x="7260" y="2347"/>
                    <a:pt x="6839" y="2271"/>
                    <a:pt x="6434" y="2175"/>
                  </a:cubicBezTo>
                  <a:cubicBezTo>
                    <a:pt x="6424" y="2170"/>
                    <a:pt x="6414" y="2170"/>
                    <a:pt x="6409" y="2165"/>
                  </a:cubicBezTo>
                  <a:cubicBezTo>
                    <a:pt x="6388" y="2165"/>
                    <a:pt x="6373" y="2160"/>
                    <a:pt x="6358" y="2155"/>
                  </a:cubicBezTo>
                  <a:cubicBezTo>
                    <a:pt x="5998" y="2064"/>
                    <a:pt x="5659" y="1952"/>
                    <a:pt x="5441" y="1658"/>
                  </a:cubicBezTo>
                  <a:cubicBezTo>
                    <a:pt x="5401" y="1608"/>
                    <a:pt x="5370" y="1552"/>
                    <a:pt x="5345" y="1496"/>
                  </a:cubicBezTo>
                  <a:cubicBezTo>
                    <a:pt x="5228" y="1258"/>
                    <a:pt x="5203" y="985"/>
                    <a:pt x="5178" y="726"/>
                  </a:cubicBezTo>
                  <a:cubicBezTo>
                    <a:pt x="5157" y="498"/>
                    <a:pt x="5137" y="270"/>
                    <a:pt x="5112" y="48"/>
                  </a:cubicBezTo>
                  <a:cubicBezTo>
                    <a:pt x="4911" y="30"/>
                    <a:pt x="4723" y="0"/>
                    <a:pt x="4536" y="0"/>
                  </a:cubicBezTo>
                  <a:cubicBezTo>
                    <a:pt x="4510" y="0"/>
                    <a:pt x="4484" y="1"/>
                    <a:pt x="4458" y="2"/>
                  </a:cubicBezTo>
                  <a:cubicBezTo>
                    <a:pt x="4432" y="1"/>
                    <a:pt x="4406" y="0"/>
                    <a:pt x="4380" y="0"/>
                  </a:cubicBezTo>
                  <a:close/>
                </a:path>
              </a:pathLst>
            </a:custGeom>
            <a:solidFill>
              <a:srgbClr val="FF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p:cNvSpPr/>
            <p:nvPr/>
          </p:nvSpPr>
          <p:spPr>
            <a:xfrm>
              <a:off x="4784872" y="2144446"/>
              <a:ext cx="336760" cy="393695"/>
            </a:xfrm>
            <a:custGeom>
              <a:avLst/>
              <a:gdLst/>
              <a:ahLst/>
              <a:cxnLst/>
              <a:rect l="l" t="t" r="r" b="b"/>
              <a:pathLst>
                <a:path w="3815" h="4460" extrusionOk="0">
                  <a:moveTo>
                    <a:pt x="1786" y="0"/>
                  </a:moveTo>
                  <a:cubicBezTo>
                    <a:pt x="1595" y="0"/>
                    <a:pt x="1406" y="30"/>
                    <a:pt x="1206" y="48"/>
                  </a:cubicBezTo>
                  <a:cubicBezTo>
                    <a:pt x="1186" y="270"/>
                    <a:pt x="1165" y="498"/>
                    <a:pt x="1140" y="726"/>
                  </a:cubicBezTo>
                  <a:cubicBezTo>
                    <a:pt x="1120" y="980"/>
                    <a:pt x="1089" y="1243"/>
                    <a:pt x="988" y="1476"/>
                  </a:cubicBezTo>
                  <a:cubicBezTo>
                    <a:pt x="958" y="1542"/>
                    <a:pt x="922" y="1603"/>
                    <a:pt x="877" y="1658"/>
                  </a:cubicBezTo>
                  <a:cubicBezTo>
                    <a:pt x="684" y="1917"/>
                    <a:pt x="400" y="2038"/>
                    <a:pt x="81" y="2124"/>
                  </a:cubicBezTo>
                  <a:cubicBezTo>
                    <a:pt x="56" y="2130"/>
                    <a:pt x="31" y="2140"/>
                    <a:pt x="0" y="2145"/>
                  </a:cubicBezTo>
                  <a:cubicBezTo>
                    <a:pt x="86" y="2287"/>
                    <a:pt x="162" y="2428"/>
                    <a:pt x="248" y="2565"/>
                  </a:cubicBezTo>
                  <a:cubicBezTo>
                    <a:pt x="669" y="3264"/>
                    <a:pt x="1110" y="3989"/>
                    <a:pt x="1793" y="4424"/>
                  </a:cubicBezTo>
                  <a:cubicBezTo>
                    <a:pt x="1799" y="4429"/>
                    <a:pt x="1804" y="4429"/>
                    <a:pt x="1809" y="4434"/>
                  </a:cubicBezTo>
                  <a:cubicBezTo>
                    <a:pt x="1824" y="4444"/>
                    <a:pt x="1839" y="4455"/>
                    <a:pt x="1859" y="4455"/>
                  </a:cubicBezTo>
                  <a:cubicBezTo>
                    <a:pt x="1859" y="4460"/>
                    <a:pt x="1864" y="4460"/>
                    <a:pt x="1869" y="4460"/>
                  </a:cubicBezTo>
                  <a:cubicBezTo>
                    <a:pt x="1905" y="4460"/>
                    <a:pt x="1940" y="4429"/>
                    <a:pt x="1966" y="4399"/>
                  </a:cubicBezTo>
                  <a:cubicBezTo>
                    <a:pt x="2614" y="3680"/>
                    <a:pt x="3227" y="2935"/>
                    <a:pt x="3815" y="2165"/>
                  </a:cubicBezTo>
                  <a:cubicBezTo>
                    <a:pt x="3794" y="2165"/>
                    <a:pt x="3779" y="2160"/>
                    <a:pt x="3764" y="2155"/>
                  </a:cubicBezTo>
                  <a:cubicBezTo>
                    <a:pt x="3404" y="2064"/>
                    <a:pt x="3065" y="1952"/>
                    <a:pt x="2847" y="1658"/>
                  </a:cubicBezTo>
                  <a:cubicBezTo>
                    <a:pt x="2807" y="1608"/>
                    <a:pt x="2776" y="1552"/>
                    <a:pt x="2751" y="1496"/>
                  </a:cubicBezTo>
                  <a:cubicBezTo>
                    <a:pt x="2634" y="1263"/>
                    <a:pt x="2609" y="985"/>
                    <a:pt x="2584" y="726"/>
                  </a:cubicBezTo>
                  <a:cubicBezTo>
                    <a:pt x="2563" y="498"/>
                    <a:pt x="2543" y="270"/>
                    <a:pt x="2518" y="48"/>
                  </a:cubicBezTo>
                  <a:cubicBezTo>
                    <a:pt x="2317" y="30"/>
                    <a:pt x="2129" y="0"/>
                    <a:pt x="1942" y="0"/>
                  </a:cubicBezTo>
                  <a:cubicBezTo>
                    <a:pt x="1916" y="0"/>
                    <a:pt x="1890" y="1"/>
                    <a:pt x="1864" y="2"/>
                  </a:cubicBezTo>
                  <a:cubicBezTo>
                    <a:pt x="1838" y="1"/>
                    <a:pt x="1812" y="0"/>
                    <a:pt x="1786"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p:cNvSpPr/>
            <p:nvPr/>
          </p:nvSpPr>
          <p:spPr>
            <a:xfrm>
              <a:off x="4643990" y="2431329"/>
              <a:ext cx="147768" cy="155624"/>
            </a:xfrm>
            <a:custGeom>
              <a:avLst/>
              <a:gdLst/>
              <a:ahLst/>
              <a:cxnLst/>
              <a:rect l="l" t="t" r="r" b="b"/>
              <a:pathLst>
                <a:path w="1674" h="1763" extrusionOk="0">
                  <a:moveTo>
                    <a:pt x="982" y="94"/>
                  </a:moveTo>
                  <a:cubicBezTo>
                    <a:pt x="987" y="94"/>
                    <a:pt x="993" y="96"/>
                    <a:pt x="998" y="100"/>
                  </a:cubicBezTo>
                  <a:cubicBezTo>
                    <a:pt x="1019" y="116"/>
                    <a:pt x="1029" y="141"/>
                    <a:pt x="1029" y="161"/>
                  </a:cubicBezTo>
                  <a:cubicBezTo>
                    <a:pt x="1044" y="283"/>
                    <a:pt x="1024" y="399"/>
                    <a:pt x="998" y="516"/>
                  </a:cubicBezTo>
                  <a:cubicBezTo>
                    <a:pt x="968" y="632"/>
                    <a:pt x="917" y="728"/>
                    <a:pt x="862" y="820"/>
                  </a:cubicBezTo>
                  <a:cubicBezTo>
                    <a:pt x="847" y="718"/>
                    <a:pt x="852" y="612"/>
                    <a:pt x="862" y="506"/>
                  </a:cubicBezTo>
                  <a:cubicBezTo>
                    <a:pt x="867" y="450"/>
                    <a:pt x="882" y="389"/>
                    <a:pt x="892" y="333"/>
                  </a:cubicBezTo>
                  <a:cubicBezTo>
                    <a:pt x="907" y="262"/>
                    <a:pt x="928" y="192"/>
                    <a:pt x="948" y="126"/>
                  </a:cubicBezTo>
                  <a:cubicBezTo>
                    <a:pt x="955" y="107"/>
                    <a:pt x="968" y="94"/>
                    <a:pt x="982" y="94"/>
                  </a:cubicBezTo>
                  <a:close/>
                  <a:moveTo>
                    <a:pt x="446" y="440"/>
                  </a:moveTo>
                  <a:cubicBezTo>
                    <a:pt x="535" y="440"/>
                    <a:pt x="633" y="553"/>
                    <a:pt x="674" y="612"/>
                  </a:cubicBezTo>
                  <a:cubicBezTo>
                    <a:pt x="730" y="693"/>
                    <a:pt x="765" y="789"/>
                    <a:pt x="781" y="885"/>
                  </a:cubicBezTo>
                  <a:cubicBezTo>
                    <a:pt x="781" y="885"/>
                    <a:pt x="781" y="891"/>
                    <a:pt x="781" y="896"/>
                  </a:cubicBezTo>
                  <a:cubicBezTo>
                    <a:pt x="705" y="845"/>
                    <a:pt x="634" y="794"/>
                    <a:pt x="563" y="739"/>
                  </a:cubicBezTo>
                  <a:cubicBezTo>
                    <a:pt x="512" y="693"/>
                    <a:pt x="279" y="485"/>
                    <a:pt x="416" y="445"/>
                  </a:cubicBezTo>
                  <a:cubicBezTo>
                    <a:pt x="426" y="442"/>
                    <a:pt x="436" y="440"/>
                    <a:pt x="446" y="440"/>
                  </a:cubicBezTo>
                  <a:close/>
                  <a:moveTo>
                    <a:pt x="1474" y="615"/>
                  </a:moveTo>
                  <a:cubicBezTo>
                    <a:pt x="1502" y="615"/>
                    <a:pt x="1541" y="624"/>
                    <a:pt x="1541" y="652"/>
                  </a:cubicBezTo>
                  <a:cubicBezTo>
                    <a:pt x="1541" y="693"/>
                    <a:pt x="1495" y="723"/>
                    <a:pt x="1465" y="744"/>
                  </a:cubicBezTo>
                  <a:cubicBezTo>
                    <a:pt x="1454" y="749"/>
                    <a:pt x="1444" y="754"/>
                    <a:pt x="1434" y="759"/>
                  </a:cubicBezTo>
                  <a:cubicBezTo>
                    <a:pt x="1272" y="855"/>
                    <a:pt x="1090" y="911"/>
                    <a:pt x="907" y="956"/>
                  </a:cubicBezTo>
                  <a:cubicBezTo>
                    <a:pt x="902" y="956"/>
                    <a:pt x="897" y="951"/>
                    <a:pt x="887" y="951"/>
                  </a:cubicBezTo>
                  <a:cubicBezTo>
                    <a:pt x="912" y="885"/>
                    <a:pt x="983" y="840"/>
                    <a:pt x="1054" y="794"/>
                  </a:cubicBezTo>
                  <a:cubicBezTo>
                    <a:pt x="1135" y="739"/>
                    <a:pt x="1221" y="693"/>
                    <a:pt x="1313" y="658"/>
                  </a:cubicBezTo>
                  <a:cubicBezTo>
                    <a:pt x="1358" y="642"/>
                    <a:pt x="1409" y="627"/>
                    <a:pt x="1454" y="617"/>
                  </a:cubicBezTo>
                  <a:cubicBezTo>
                    <a:pt x="1460" y="616"/>
                    <a:pt x="1466" y="615"/>
                    <a:pt x="1474" y="615"/>
                  </a:cubicBezTo>
                  <a:close/>
                  <a:moveTo>
                    <a:pt x="450" y="975"/>
                  </a:moveTo>
                  <a:cubicBezTo>
                    <a:pt x="481" y="975"/>
                    <a:pt x="511" y="975"/>
                    <a:pt x="543" y="977"/>
                  </a:cubicBezTo>
                  <a:cubicBezTo>
                    <a:pt x="603" y="977"/>
                    <a:pt x="669" y="987"/>
                    <a:pt x="730" y="1002"/>
                  </a:cubicBezTo>
                  <a:cubicBezTo>
                    <a:pt x="624" y="1032"/>
                    <a:pt x="512" y="1063"/>
                    <a:pt x="401" y="1073"/>
                  </a:cubicBezTo>
                  <a:cubicBezTo>
                    <a:pt x="373" y="1075"/>
                    <a:pt x="346" y="1077"/>
                    <a:pt x="320" y="1077"/>
                  </a:cubicBezTo>
                  <a:cubicBezTo>
                    <a:pt x="293" y="1077"/>
                    <a:pt x="267" y="1075"/>
                    <a:pt x="239" y="1073"/>
                  </a:cubicBezTo>
                  <a:cubicBezTo>
                    <a:pt x="223" y="1073"/>
                    <a:pt x="208" y="1073"/>
                    <a:pt x="193" y="1063"/>
                  </a:cubicBezTo>
                  <a:cubicBezTo>
                    <a:pt x="178" y="1053"/>
                    <a:pt x="168" y="1043"/>
                    <a:pt x="163" y="1027"/>
                  </a:cubicBezTo>
                  <a:cubicBezTo>
                    <a:pt x="163" y="1002"/>
                    <a:pt x="183" y="987"/>
                    <a:pt x="203" y="987"/>
                  </a:cubicBezTo>
                  <a:cubicBezTo>
                    <a:pt x="285" y="979"/>
                    <a:pt x="366" y="975"/>
                    <a:pt x="450" y="975"/>
                  </a:cubicBezTo>
                  <a:close/>
                  <a:moveTo>
                    <a:pt x="786" y="1083"/>
                  </a:moveTo>
                  <a:lnTo>
                    <a:pt x="786" y="1083"/>
                  </a:lnTo>
                  <a:cubicBezTo>
                    <a:pt x="781" y="1179"/>
                    <a:pt x="760" y="1276"/>
                    <a:pt x="735" y="1367"/>
                  </a:cubicBezTo>
                  <a:cubicBezTo>
                    <a:pt x="725" y="1412"/>
                    <a:pt x="710" y="1458"/>
                    <a:pt x="695" y="1503"/>
                  </a:cubicBezTo>
                  <a:cubicBezTo>
                    <a:pt x="684" y="1529"/>
                    <a:pt x="674" y="1559"/>
                    <a:pt x="659" y="1585"/>
                  </a:cubicBezTo>
                  <a:cubicBezTo>
                    <a:pt x="649" y="1610"/>
                    <a:pt x="639" y="1630"/>
                    <a:pt x="624" y="1650"/>
                  </a:cubicBezTo>
                  <a:cubicBezTo>
                    <a:pt x="619" y="1655"/>
                    <a:pt x="608" y="1661"/>
                    <a:pt x="603" y="1661"/>
                  </a:cubicBezTo>
                  <a:cubicBezTo>
                    <a:pt x="599" y="1662"/>
                    <a:pt x="594" y="1663"/>
                    <a:pt x="589" y="1663"/>
                  </a:cubicBezTo>
                  <a:cubicBezTo>
                    <a:pt x="560" y="1663"/>
                    <a:pt x="536" y="1637"/>
                    <a:pt x="527" y="1615"/>
                  </a:cubicBezTo>
                  <a:cubicBezTo>
                    <a:pt x="512" y="1579"/>
                    <a:pt x="527" y="1549"/>
                    <a:pt x="532" y="1514"/>
                  </a:cubicBezTo>
                  <a:cubicBezTo>
                    <a:pt x="548" y="1468"/>
                    <a:pt x="563" y="1422"/>
                    <a:pt x="583" y="1382"/>
                  </a:cubicBezTo>
                  <a:cubicBezTo>
                    <a:pt x="629" y="1291"/>
                    <a:pt x="689" y="1210"/>
                    <a:pt x="750" y="1134"/>
                  </a:cubicBezTo>
                  <a:cubicBezTo>
                    <a:pt x="760" y="1113"/>
                    <a:pt x="776" y="1098"/>
                    <a:pt x="786" y="1083"/>
                  </a:cubicBezTo>
                  <a:close/>
                  <a:moveTo>
                    <a:pt x="889" y="1074"/>
                  </a:moveTo>
                  <a:cubicBezTo>
                    <a:pt x="1030" y="1175"/>
                    <a:pt x="1161" y="1281"/>
                    <a:pt x="1247" y="1433"/>
                  </a:cubicBezTo>
                  <a:cubicBezTo>
                    <a:pt x="1267" y="1473"/>
                    <a:pt x="1287" y="1514"/>
                    <a:pt x="1297" y="1554"/>
                  </a:cubicBezTo>
                  <a:cubicBezTo>
                    <a:pt x="1302" y="1585"/>
                    <a:pt x="1307" y="1615"/>
                    <a:pt x="1292" y="1640"/>
                  </a:cubicBezTo>
                  <a:cubicBezTo>
                    <a:pt x="1283" y="1662"/>
                    <a:pt x="1263" y="1677"/>
                    <a:pt x="1238" y="1677"/>
                  </a:cubicBezTo>
                  <a:cubicBezTo>
                    <a:pt x="1234" y="1677"/>
                    <a:pt x="1230" y="1676"/>
                    <a:pt x="1226" y="1676"/>
                  </a:cubicBezTo>
                  <a:cubicBezTo>
                    <a:pt x="1211" y="1676"/>
                    <a:pt x="1201" y="1666"/>
                    <a:pt x="1186" y="1655"/>
                  </a:cubicBezTo>
                  <a:cubicBezTo>
                    <a:pt x="1156" y="1625"/>
                    <a:pt x="1130" y="1585"/>
                    <a:pt x="1105" y="1544"/>
                  </a:cubicBezTo>
                  <a:cubicBezTo>
                    <a:pt x="1074" y="1503"/>
                    <a:pt x="1049" y="1453"/>
                    <a:pt x="1029" y="1402"/>
                  </a:cubicBezTo>
                  <a:cubicBezTo>
                    <a:pt x="983" y="1316"/>
                    <a:pt x="938" y="1225"/>
                    <a:pt x="902" y="1129"/>
                  </a:cubicBezTo>
                  <a:cubicBezTo>
                    <a:pt x="902" y="1119"/>
                    <a:pt x="898" y="1083"/>
                    <a:pt x="889" y="1074"/>
                  </a:cubicBezTo>
                  <a:close/>
                  <a:moveTo>
                    <a:pt x="1005" y="1"/>
                  </a:moveTo>
                  <a:cubicBezTo>
                    <a:pt x="907" y="1"/>
                    <a:pt x="838" y="202"/>
                    <a:pt x="821" y="267"/>
                  </a:cubicBezTo>
                  <a:cubicBezTo>
                    <a:pt x="791" y="389"/>
                    <a:pt x="776" y="511"/>
                    <a:pt x="781" y="632"/>
                  </a:cubicBezTo>
                  <a:cubicBezTo>
                    <a:pt x="710" y="490"/>
                    <a:pt x="593" y="364"/>
                    <a:pt x="436" y="359"/>
                  </a:cubicBezTo>
                  <a:cubicBezTo>
                    <a:pt x="432" y="358"/>
                    <a:pt x="428" y="358"/>
                    <a:pt x="423" y="358"/>
                  </a:cubicBezTo>
                  <a:cubicBezTo>
                    <a:pt x="351" y="358"/>
                    <a:pt x="274" y="399"/>
                    <a:pt x="274" y="480"/>
                  </a:cubicBezTo>
                  <a:cubicBezTo>
                    <a:pt x="269" y="597"/>
                    <a:pt x="421" y="728"/>
                    <a:pt x="502" y="799"/>
                  </a:cubicBezTo>
                  <a:cubicBezTo>
                    <a:pt x="543" y="835"/>
                    <a:pt x="583" y="865"/>
                    <a:pt x="629" y="901"/>
                  </a:cubicBezTo>
                  <a:cubicBezTo>
                    <a:pt x="573" y="893"/>
                    <a:pt x="516" y="889"/>
                    <a:pt x="459" y="889"/>
                  </a:cubicBezTo>
                  <a:cubicBezTo>
                    <a:pt x="402" y="889"/>
                    <a:pt x="345" y="893"/>
                    <a:pt x="289" y="901"/>
                  </a:cubicBezTo>
                  <a:cubicBezTo>
                    <a:pt x="208" y="916"/>
                    <a:pt x="1" y="961"/>
                    <a:pt x="82" y="1093"/>
                  </a:cubicBezTo>
                  <a:cubicBezTo>
                    <a:pt x="116" y="1152"/>
                    <a:pt x="191" y="1169"/>
                    <a:pt x="273" y="1169"/>
                  </a:cubicBezTo>
                  <a:cubicBezTo>
                    <a:pt x="360" y="1169"/>
                    <a:pt x="455" y="1149"/>
                    <a:pt x="512" y="1139"/>
                  </a:cubicBezTo>
                  <a:cubicBezTo>
                    <a:pt x="558" y="1134"/>
                    <a:pt x="603" y="1124"/>
                    <a:pt x="649" y="1113"/>
                  </a:cubicBezTo>
                  <a:lnTo>
                    <a:pt x="649" y="1113"/>
                  </a:lnTo>
                  <a:cubicBezTo>
                    <a:pt x="598" y="1184"/>
                    <a:pt x="553" y="1255"/>
                    <a:pt x="512" y="1336"/>
                  </a:cubicBezTo>
                  <a:cubicBezTo>
                    <a:pt x="467" y="1433"/>
                    <a:pt x="401" y="1574"/>
                    <a:pt x="446" y="1681"/>
                  </a:cubicBezTo>
                  <a:cubicBezTo>
                    <a:pt x="469" y="1733"/>
                    <a:pt x="516" y="1763"/>
                    <a:pt x="567" y="1763"/>
                  </a:cubicBezTo>
                  <a:cubicBezTo>
                    <a:pt x="594" y="1763"/>
                    <a:pt x="622" y="1754"/>
                    <a:pt x="649" y="1737"/>
                  </a:cubicBezTo>
                  <a:cubicBezTo>
                    <a:pt x="760" y="1666"/>
                    <a:pt x="791" y="1468"/>
                    <a:pt x="821" y="1352"/>
                  </a:cubicBezTo>
                  <a:cubicBezTo>
                    <a:pt x="831" y="1306"/>
                    <a:pt x="841" y="1265"/>
                    <a:pt x="852" y="1220"/>
                  </a:cubicBezTo>
                  <a:cubicBezTo>
                    <a:pt x="907" y="1377"/>
                    <a:pt x="978" y="1544"/>
                    <a:pt x="1090" y="1666"/>
                  </a:cubicBezTo>
                  <a:cubicBezTo>
                    <a:pt x="1129" y="1711"/>
                    <a:pt x="1196" y="1745"/>
                    <a:pt x="1258" y="1745"/>
                  </a:cubicBezTo>
                  <a:cubicBezTo>
                    <a:pt x="1306" y="1745"/>
                    <a:pt x="1352" y="1724"/>
                    <a:pt x="1378" y="1671"/>
                  </a:cubicBezTo>
                  <a:cubicBezTo>
                    <a:pt x="1444" y="1539"/>
                    <a:pt x="1318" y="1357"/>
                    <a:pt x="1237" y="1260"/>
                  </a:cubicBezTo>
                  <a:cubicBezTo>
                    <a:pt x="1161" y="1169"/>
                    <a:pt x="1069" y="1098"/>
                    <a:pt x="978" y="1027"/>
                  </a:cubicBezTo>
                  <a:cubicBezTo>
                    <a:pt x="1039" y="1012"/>
                    <a:pt x="1100" y="992"/>
                    <a:pt x="1156" y="972"/>
                  </a:cubicBezTo>
                  <a:cubicBezTo>
                    <a:pt x="1302" y="921"/>
                    <a:pt x="1551" y="855"/>
                    <a:pt x="1622" y="703"/>
                  </a:cubicBezTo>
                  <a:cubicBezTo>
                    <a:pt x="1674" y="594"/>
                    <a:pt x="1585" y="530"/>
                    <a:pt x="1486" y="530"/>
                  </a:cubicBezTo>
                  <a:cubicBezTo>
                    <a:pt x="1479" y="530"/>
                    <a:pt x="1472" y="530"/>
                    <a:pt x="1465" y="531"/>
                  </a:cubicBezTo>
                  <a:cubicBezTo>
                    <a:pt x="1313" y="551"/>
                    <a:pt x="1156" y="622"/>
                    <a:pt x="1019" y="708"/>
                  </a:cubicBezTo>
                  <a:cubicBezTo>
                    <a:pt x="1039" y="673"/>
                    <a:pt x="1049" y="637"/>
                    <a:pt x="1064" y="597"/>
                  </a:cubicBezTo>
                  <a:cubicBezTo>
                    <a:pt x="1095" y="501"/>
                    <a:pt x="1110" y="394"/>
                    <a:pt x="1115" y="293"/>
                  </a:cubicBezTo>
                  <a:cubicBezTo>
                    <a:pt x="1120" y="222"/>
                    <a:pt x="1135" y="100"/>
                    <a:pt x="1080" y="40"/>
                  </a:cubicBezTo>
                  <a:cubicBezTo>
                    <a:pt x="1053" y="12"/>
                    <a:pt x="1028" y="1"/>
                    <a:pt x="10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p:cNvSpPr/>
            <p:nvPr/>
          </p:nvSpPr>
          <p:spPr>
            <a:xfrm>
              <a:off x="5075904" y="2485440"/>
              <a:ext cx="147680" cy="155624"/>
            </a:xfrm>
            <a:custGeom>
              <a:avLst/>
              <a:gdLst/>
              <a:ahLst/>
              <a:cxnLst/>
              <a:rect l="l" t="t" r="r" b="b"/>
              <a:pathLst>
                <a:path w="1673" h="1763" extrusionOk="0">
                  <a:moveTo>
                    <a:pt x="984" y="94"/>
                  </a:moveTo>
                  <a:cubicBezTo>
                    <a:pt x="990" y="94"/>
                    <a:pt x="997" y="96"/>
                    <a:pt x="1004" y="100"/>
                  </a:cubicBezTo>
                  <a:cubicBezTo>
                    <a:pt x="1019" y="115"/>
                    <a:pt x="1029" y="141"/>
                    <a:pt x="1029" y="161"/>
                  </a:cubicBezTo>
                  <a:cubicBezTo>
                    <a:pt x="1044" y="283"/>
                    <a:pt x="1024" y="399"/>
                    <a:pt x="999" y="516"/>
                  </a:cubicBezTo>
                  <a:cubicBezTo>
                    <a:pt x="968" y="627"/>
                    <a:pt x="918" y="728"/>
                    <a:pt x="862" y="820"/>
                  </a:cubicBezTo>
                  <a:cubicBezTo>
                    <a:pt x="852" y="713"/>
                    <a:pt x="852" y="612"/>
                    <a:pt x="862" y="506"/>
                  </a:cubicBezTo>
                  <a:cubicBezTo>
                    <a:pt x="872" y="445"/>
                    <a:pt x="882" y="389"/>
                    <a:pt x="892" y="328"/>
                  </a:cubicBezTo>
                  <a:cubicBezTo>
                    <a:pt x="913" y="262"/>
                    <a:pt x="928" y="191"/>
                    <a:pt x="948" y="126"/>
                  </a:cubicBezTo>
                  <a:cubicBezTo>
                    <a:pt x="956" y="107"/>
                    <a:pt x="968" y="94"/>
                    <a:pt x="984" y="94"/>
                  </a:cubicBezTo>
                  <a:close/>
                  <a:moveTo>
                    <a:pt x="446" y="440"/>
                  </a:moveTo>
                  <a:cubicBezTo>
                    <a:pt x="535" y="440"/>
                    <a:pt x="634" y="553"/>
                    <a:pt x="675" y="612"/>
                  </a:cubicBezTo>
                  <a:cubicBezTo>
                    <a:pt x="730" y="693"/>
                    <a:pt x="766" y="784"/>
                    <a:pt x="781" y="880"/>
                  </a:cubicBezTo>
                  <a:cubicBezTo>
                    <a:pt x="781" y="885"/>
                    <a:pt x="781" y="890"/>
                    <a:pt x="781" y="896"/>
                  </a:cubicBezTo>
                  <a:cubicBezTo>
                    <a:pt x="705" y="845"/>
                    <a:pt x="634" y="794"/>
                    <a:pt x="568" y="739"/>
                  </a:cubicBezTo>
                  <a:cubicBezTo>
                    <a:pt x="518" y="693"/>
                    <a:pt x="285" y="485"/>
                    <a:pt x="416" y="445"/>
                  </a:cubicBezTo>
                  <a:cubicBezTo>
                    <a:pt x="426" y="442"/>
                    <a:pt x="436" y="440"/>
                    <a:pt x="446" y="440"/>
                  </a:cubicBezTo>
                  <a:close/>
                  <a:moveTo>
                    <a:pt x="1474" y="615"/>
                  </a:moveTo>
                  <a:cubicBezTo>
                    <a:pt x="1503" y="615"/>
                    <a:pt x="1541" y="624"/>
                    <a:pt x="1541" y="652"/>
                  </a:cubicBezTo>
                  <a:cubicBezTo>
                    <a:pt x="1541" y="688"/>
                    <a:pt x="1495" y="723"/>
                    <a:pt x="1465" y="739"/>
                  </a:cubicBezTo>
                  <a:cubicBezTo>
                    <a:pt x="1455" y="749"/>
                    <a:pt x="1445" y="754"/>
                    <a:pt x="1434" y="759"/>
                  </a:cubicBezTo>
                  <a:cubicBezTo>
                    <a:pt x="1272" y="850"/>
                    <a:pt x="1090" y="906"/>
                    <a:pt x="913" y="956"/>
                  </a:cubicBezTo>
                  <a:cubicBezTo>
                    <a:pt x="903" y="951"/>
                    <a:pt x="898" y="951"/>
                    <a:pt x="887" y="951"/>
                  </a:cubicBezTo>
                  <a:cubicBezTo>
                    <a:pt x="913" y="880"/>
                    <a:pt x="984" y="840"/>
                    <a:pt x="1055" y="789"/>
                  </a:cubicBezTo>
                  <a:cubicBezTo>
                    <a:pt x="1136" y="739"/>
                    <a:pt x="1222" y="693"/>
                    <a:pt x="1318" y="657"/>
                  </a:cubicBezTo>
                  <a:cubicBezTo>
                    <a:pt x="1364" y="642"/>
                    <a:pt x="1409" y="627"/>
                    <a:pt x="1455" y="617"/>
                  </a:cubicBezTo>
                  <a:cubicBezTo>
                    <a:pt x="1460" y="616"/>
                    <a:pt x="1467" y="615"/>
                    <a:pt x="1474" y="615"/>
                  </a:cubicBezTo>
                  <a:close/>
                  <a:moveTo>
                    <a:pt x="452" y="975"/>
                  </a:moveTo>
                  <a:cubicBezTo>
                    <a:pt x="483" y="975"/>
                    <a:pt x="513" y="975"/>
                    <a:pt x="543" y="977"/>
                  </a:cubicBezTo>
                  <a:cubicBezTo>
                    <a:pt x="609" y="977"/>
                    <a:pt x="670" y="987"/>
                    <a:pt x="730" y="997"/>
                  </a:cubicBezTo>
                  <a:cubicBezTo>
                    <a:pt x="730" y="1002"/>
                    <a:pt x="730" y="1002"/>
                    <a:pt x="730" y="1002"/>
                  </a:cubicBezTo>
                  <a:cubicBezTo>
                    <a:pt x="624" y="1027"/>
                    <a:pt x="513" y="1058"/>
                    <a:pt x="401" y="1073"/>
                  </a:cubicBezTo>
                  <a:cubicBezTo>
                    <a:pt x="376" y="1075"/>
                    <a:pt x="349" y="1077"/>
                    <a:pt x="323" y="1077"/>
                  </a:cubicBezTo>
                  <a:cubicBezTo>
                    <a:pt x="296" y="1077"/>
                    <a:pt x="269" y="1075"/>
                    <a:pt x="244" y="1073"/>
                  </a:cubicBezTo>
                  <a:cubicBezTo>
                    <a:pt x="224" y="1073"/>
                    <a:pt x="209" y="1068"/>
                    <a:pt x="193" y="1063"/>
                  </a:cubicBezTo>
                  <a:cubicBezTo>
                    <a:pt x="178" y="1053"/>
                    <a:pt x="168" y="1042"/>
                    <a:pt x="168" y="1022"/>
                  </a:cubicBezTo>
                  <a:cubicBezTo>
                    <a:pt x="163" y="997"/>
                    <a:pt x="183" y="987"/>
                    <a:pt x="204" y="987"/>
                  </a:cubicBezTo>
                  <a:cubicBezTo>
                    <a:pt x="285" y="979"/>
                    <a:pt x="369" y="975"/>
                    <a:pt x="452" y="975"/>
                  </a:cubicBezTo>
                  <a:close/>
                  <a:moveTo>
                    <a:pt x="786" y="1078"/>
                  </a:moveTo>
                  <a:lnTo>
                    <a:pt x="786" y="1078"/>
                  </a:lnTo>
                  <a:cubicBezTo>
                    <a:pt x="781" y="1179"/>
                    <a:pt x="766" y="1275"/>
                    <a:pt x="741" y="1367"/>
                  </a:cubicBezTo>
                  <a:cubicBezTo>
                    <a:pt x="725" y="1412"/>
                    <a:pt x="710" y="1458"/>
                    <a:pt x="695" y="1503"/>
                  </a:cubicBezTo>
                  <a:cubicBezTo>
                    <a:pt x="685" y="1529"/>
                    <a:pt x="675" y="1559"/>
                    <a:pt x="665" y="1584"/>
                  </a:cubicBezTo>
                  <a:cubicBezTo>
                    <a:pt x="654" y="1610"/>
                    <a:pt x="639" y="1630"/>
                    <a:pt x="624" y="1645"/>
                  </a:cubicBezTo>
                  <a:cubicBezTo>
                    <a:pt x="619" y="1655"/>
                    <a:pt x="609" y="1660"/>
                    <a:pt x="604" y="1660"/>
                  </a:cubicBezTo>
                  <a:cubicBezTo>
                    <a:pt x="600" y="1662"/>
                    <a:pt x="595" y="1662"/>
                    <a:pt x="591" y="1662"/>
                  </a:cubicBezTo>
                  <a:cubicBezTo>
                    <a:pt x="564" y="1662"/>
                    <a:pt x="537" y="1636"/>
                    <a:pt x="528" y="1610"/>
                  </a:cubicBezTo>
                  <a:cubicBezTo>
                    <a:pt x="513" y="1574"/>
                    <a:pt x="528" y="1544"/>
                    <a:pt x="533" y="1514"/>
                  </a:cubicBezTo>
                  <a:cubicBezTo>
                    <a:pt x="548" y="1468"/>
                    <a:pt x="563" y="1422"/>
                    <a:pt x="589" y="1377"/>
                  </a:cubicBezTo>
                  <a:cubicBezTo>
                    <a:pt x="629" y="1291"/>
                    <a:pt x="690" y="1210"/>
                    <a:pt x="751" y="1129"/>
                  </a:cubicBezTo>
                  <a:cubicBezTo>
                    <a:pt x="761" y="1113"/>
                    <a:pt x="776" y="1098"/>
                    <a:pt x="786" y="1078"/>
                  </a:cubicBezTo>
                  <a:close/>
                  <a:moveTo>
                    <a:pt x="889" y="1074"/>
                  </a:moveTo>
                  <a:lnTo>
                    <a:pt x="889" y="1074"/>
                  </a:lnTo>
                  <a:cubicBezTo>
                    <a:pt x="1030" y="1170"/>
                    <a:pt x="1166" y="1281"/>
                    <a:pt x="1247" y="1433"/>
                  </a:cubicBezTo>
                  <a:cubicBezTo>
                    <a:pt x="1267" y="1468"/>
                    <a:pt x="1288" y="1514"/>
                    <a:pt x="1298" y="1554"/>
                  </a:cubicBezTo>
                  <a:cubicBezTo>
                    <a:pt x="1303" y="1579"/>
                    <a:pt x="1313" y="1615"/>
                    <a:pt x="1298" y="1640"/>
                  </a:cubicBezTo>
                  <a:cubicBezTo>
                    <a:pt x="1284" y="1662"/>
                    <a:pt x="1264" y="1677"/>
                    <a:pt x="1238" y="1677"/>
                  </a:cubicBezTo>
                  <a:cubicBezTo>
                    <a:pt x="1235" y="1677"/>
                    <a:pt x="1231" y="1676"/>
                    <a:pt x="1227" y="1676"/>
                  </a:cubicBezTo>
                  <a:cubicBezTo>
                    <a:pt x="1212" y="1671"/>
                    <a:pt x="1201" y="1666"/>
                    <a:pt x="1186" y="1655"/>
                  </a:cubicBezTo>
                  <a:cubicBezTo>
                    <a:pt x="1156" y="1625"/>
                    <a:pt x="1131" y="1579"/>
                    <a:pt x="1105" y="1544"/>
                  </a:cubicBezTo>
                  <a:cubicBezTo>
                    <a:pt x="1075" y="1498"/>
                    <a:pt x="1050" y="1453"/>
                    <a:pt x="1029" y="1402"/>
                  </a:cubicBezTo>
                  <a:cubicBezTo>
                    <a:pt x="984" y="1316"/>
                    <a:pt x="938" y="1225"/>
                    <a:pt x="908" y="1129"/>
                  </a:cubicBezTo>
                  <a:cubicBezTo>
                    <a:pt x="903" y="1119"/>
                    <a:pt x="898" y="1082"/>
                    <a:pt x="889" y="1074"/>
                  </a:cubicBezTo>
                  <a:close/>
                  <a:moveTo>
                    <a:pt x="1006" y="1"/>
                  </a:moveTo>
                  <a:cubicBezTo>
                    <a:pt x="909" y="1"/>
                    <a:pt x="842" y="202"/>
                    <a:pt x="822" y="267"/>
                  </a:cubicBezTo>
                  <a:cubicBezTo>
                    <a:pt x="791" y="389"/>
                    <a:pt x="781" y="511"/>
                    <a:pt x="786" y="632"/>
                  </a:cubicBezTo>
                  <a:cubicBezTo>
                    <a:pt x="710" y="490"/>
                    <a:pt x="594" y="364"/>
                    <a:pt x="437" y="359"/>
                  </a:cubicBezTo>
                  <a:cubicBezTo>
                    <a:pt x="432" y="358"/>
                    <a:pt x="428" y="358"/>
                    <a:pt x="424" y="358"/>
                  </a:cubicBezTo>
                  <a:cubicBezTo>
                    <a:pt x="351" y="358"/>
                    <a:pt x="274" y="399"/>
                    <a:pt x="274" y="480"/>
                  </a:cubicBezTo>
                  <a:cubicBezTo>
                    <a:pt x="274" y="597"/>
                    <a:pt x="421" y="728"/>
                    <a:pt x="502" y="799"/>
                  </a:cubicBezTo>
                  <a:cubicBezTo>
                    <a:pt x="543" y="835"/>
                    <a:pt x="583" y="865"/>
                    <a:pt x="629" y="896"/>
                  </a:cubicBezTo>
                  <a:cubicBezTo>
                    <a:pt x="579" y="891"/>
                    <a:pt x="529" y="888"/>
                    <a:pt x="478" y="888"/>
                  </a:cubicBezTo>
                  <a:cubicBezTo>
                    <a:pt x="416" y="888"/>
                    <a:pt x="354" y="892"/>
                    <a:pt x="290" y="901"/>
                  </a:cubicBezTo>
                  <a:cubicBezTo>
                    <a:pt x="209" y="911"/>
                    <a:pt x="1" y="956"/>
                    <a:pt x="82" y="1093"/>
                  </a:cubicBezTo>
                  <a:cubicBezTo>
                    <a:pt x="116" y="1152"/>
                    <a:pt x="192" y="1169"/>
                    <a:pt x="273" y="1169"/>
                  </a:cubicBezTo>
                  <a:cubicBezTo>
                    <a:pt x="361" y="1169"/>
                    <a:pt x="455" y="1149"/>
                    <a:pt x="513" y="1139"/>
                  </a:cubicBezTo>
                  <a:cubicBezTo>
                    <a:pt x="558" y="1129"/>
                    <a:pt x="604" y="1118"/>
                    <a:pt x="654" y="1108"/>
                  </a:cubicBezTo>
                  <a:lnTo>
                    <a:pt x="654" y="1108"/>
                  </a:lnTo>
                  <a:cubicBezTo>
                    <a:pt x="599" y="1184"/>
                    <a:pt x="553" y="1255"/>
                    <a:pt x="513" y="1336"/>
                  </a:cubicBezTo>
                  <a:cubicBezTo>
                    <a:pt x="467" y="1427"/>
                    <a:pt x="406" y="1574"/>
                    <a:pt x="447" y="1676"/>
                  </a:cubicBezTo>
                  <a:cubicBezTo>
                    <a:pt x="470" y="1732"/>
                    <a:pt x="519" y="1762"/>
                    <a:pt x="570" y="1762"/>
                  </a:cubicBezTo>
                  <a:cubicBezTo>
                    <a:pt x="597" y="1762"/>
                    <a:pt x="625" y="1754"/>
                    <a:pt x="649" y="1736"/>
                  </a:cubicBezTo>
                  <a:cubicBezTo>
                    <a:pt x="766" y="1660"/>
                    <a:pt x="791" y="1468"/>
                    <a:pt x="822" y="1346"/>
                  </a:cubicBezTo>
                  <a:cubicBezTo>
                    <a:pt x="832" y="1306"/>
                    <a:pt x="842" y="1260"/>
                    <a:pt x="852" y="1220"/>
                  </a:cubicBezTo>
                  <a:cubicBezTo>
                    <a:pt x="913" y="1377"/>
                    <a:pt x="979" y="1544"/>
                    <a:pt x="1090" y="1666"/>
                  </a:cubicBezTo>
                  <a:cubicBezTo>
                    <a:pt x="1133" y="1709"/>
                    <a:pt x="1201" y="1744"/>
                    <a:pt x="1262" y="1744"/>
                  </a:cubicBezTo>
                  <a:cubicBezTo>
                    <a:pt x="1309" y="1744"/>
                    <a:pt x="1352" y="1723"/>
                    <a:pt x="1379" y="1671"/>
                  </a:cubicBezTo>
                  <a:cubicBezTo>
                    <a:pt x="1445" y="1539"/>
                    <a:pt x="1318" y="1357"/>
                    <a:pt x="1237" y="1260"/>
                  </a:cubicBezTo>
                  <a:cubicBezTo>
                    <a:pt x="1166" y="1169"/>
                    <a:pt x="1075" y="1098"/>
                    <a:pt x="979" y="1027"/>
                  </a:cubicBezTo>
                  <a:cubicBezTo>
                    <a:pt x="1039" y="1012"/>
                    <a:pt x="1100" y="992"/>
                    <a:pt x="1161" y="972"/>
                  </a:cubicBezTo>
                  <a:cubicBezTo>
                    <a:pt x="1303" y="921"/>
                    <a:pt x="1556" y="855"/>
                    <a:pt x="1622" y="703"/>
                  </a:cubicBezTo>
                  <a:cubicBezTo>
                    <a:pt x="1672" y="593"/>
                    <a:pt x="1590" y="529"/>
                    <a:pt x="1495" y="529"/>
                  </a:cubicBezTo>
                  <a:cubicBezTo>
                    <a:pt x="1485" y="529"/>
                    <a:pt x="1475" y="529"/>
                    <a:pt x="1465" y="531"/>
                  </a:cubicBezTo>
                  <a:cubicBezTo>
                    <a:pt x="1313" y="546"/>
                    <a:pt x="1156" y="622"/>
                    <a:pt x="1024" y="708"/>
                  </a:cubicBezTo>
                  <a:cubicBezTo>
                    <a:pt x="1039" y="673"/>
                    <a:pt x="1055" y="632"/>
                    <a:pt x="1065" y="597"/>
                  </a:cubicBezTo>
                  <a:cubicBezTo>
                    <a:pt x="1095" y="500"/>
                    <a:pt x="1115" y="394"/>
                    <a:pt x="1120" y="293"/>
                  </a:cubicBezTo>
                  <a:cubicBezTo>
                    <a:pt x="1120" y="222"/>
                    <a:pt x="1136" y="95"/>
                    <a:pt x="1080" y="39"/>
                  </a:cubicBezTo>
                  <a:cubicBezTo>
                    <a:pt x="1054" y="12"/>
                    <a:pt x="1029" y="1"/>
                    <a:pt x="10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p:cNvSpPr/>
            <p:nvPr/>
          </p:nvSpPr>
          <p:spPr>
            <a:xfrm>
              <a:off x="4783548" y="2831995"/>
              <a:ext cx="147592" cy="155624"/>
            </a:xfrm>
            <a:custGeom>
              <a:avLst/>
              <a:gdLst/>
              <a:ahLst/>
              <a:cxnLst/>
              <a:rect l="l" t="t" r="r" b="b"/>
              <a:pathLst>
                <a:path w="1672" h="1763" extrusionOk="0">
                  <a:moveTo>
                    <a:pt x="981" y="94"/>
                  </a:moveTo>
                  <a:cubicBezTo>
                    <a:pt x="987" y="94"/>
                    <a:pt x="992" y="96"/>
                    <a:pt x="998" y="100"/>
                  </a:cubicBezTo>
                  <a:cubicBezTo>
                    <a:pt x="1018" y="115"/>
                    <a:pt x="1028" y="141"/>
                    <a:pt x="1028" y="161"/>
                  </a:cubicBezTo>
                  <a:cubicBezTo>
                    <a:pt x="1044" y="282"/>
                    <a:pt x="1023" y="399"/>
                    <a:pt x="998" y="515"/>
                  </a:cubicBezTo>
                  <a:cubicBezTo>
                    <a:pt x="968" y="627"/>
                    <a:pt x="917" y="728"/>
                    <a:pt x="861" y="819"/>
                  </a:cubicBezTo>
                  <a:cubicBezTo>
                    <a:pt x="846" y="713"/>
                    <a:pt x="851" y="612"/>
                    <a:pt x="861" y="505"/>
                  </a:cubicBezTo>
                  <a:cubicBezTo>
                    <a:pt x="866" y="445"/>
                    <a:pt x="881" y="389"/>
                    <a:pt x="892" y="328"/>
                  </a:cubicBezTo>
                  <a:cubicBezTo>
                    <a:pt x="907" y="262"/>
                    <a:pt x="927" y="191"/>
                    <a:pt x="947" y="125"/>
                  </a:cubicBezTo>
                  <a:cubicBezTo>
                    <a:pt x="955" y="107"/>
                    <a:pt x="967" y="94"/>
                    <a:pt x="981" y="94"/>
                  </a:cubicBezTo>
                  <a:close/>
                  <a:moveTo>
                    <a:pt x="445" y="440"/>
                  </a:moveTo>
                  <a:cubicBezTo>
                    <a:pt x="534" y="440"/>
                    <a:pt x="633" y="552"/>
                    <a:pt x="674" y="612"/>
                  </a:cubicBezTo>
                  <a:cubicBezTo>
                    <a:pt x="729" y="693"/>
                    <a:pt x="765" y="784"/>
                    <a:pt x="780" y="880"/>
                  </a:cubicBezTo>
                  <a:cubicBezTo>
                    <a:pt x="780" y="885"/>
                    <a:pt x="780" y="890"/>
                    <a:pt x="780" y="895"/>
                  </a:cubicBezTo>
                  <a:cubicBezTo>
                    <a:pt x="704" y="845"/>
                    <a:pt x="633" y="794"/>
                    <a:pt x="562" y="738"/>
                  </a:cubicBezTo>
                  <a:cubicBezTo>
                    <a:pt x="512" y="693"/>
                    <a:pt x="279" y="485"/>
                    <a:pt x="415" y="445"/>
                  </a:cubicBezTo>
                  <a:cubicBezTo>
                    <a:pt x="425" y="441"/>
                    <a:pt x="435" y="440"/>
                    <a:pt x="445" y="440"/>
                  </a:cubicBezTo>
                  <a:close/>
                  <a:moveTo>
                    <a:pt x="1473" y="615"/>
                  </a:moveTo>
                  <a:cubicBezTo>
                    <a:pt x="1502" y="615"/>
                    <a:pt x="1540" y="624"/>
                    <a:pt x="1540" y="652"/>
                  </a:cubicBezTo>
                  <a:cubicBezTo>
                    <a:pt x="1540" y="688"/>
                    <a:pt x="1494" y="723"/>
                    <a:pt x="1464" y="738"/>
                  </a:cubicBezTo>
                  <a:cubicBezTo>
                    <a:pt x="1454" y="748"/>
                    <a:pt x="1444" y="754"/>
                    <a:pt x="1434" y="759"/>
                  </a:cubicBezTo>
                  <a:cubicBezTo>
                    <a:pt x="1271" y="850"/>
                    <a:pt x="1089" y="905"/>
                    <a:pt x="907" y="956"/>
                  </a:cubicBezTo>
                  <a:cubicBezTo>
                    <a:pt x="902" y="951"/>
                    <a:pt x="897" y="951"/>
                    <a:pt x="887" y="951"/>
                  </a:cubicBezTo>
                  <a:cubicBezTo>
                    <a:pt x="912" y="880"/>
                    <a:pt x="983" y="840"/>
                    <a:pt x="1054" y="789"/>
                  </a:cubicBezTo>
                  <a:cubicBezTo>
                    <a:pt x="1135" y="738"/>
                    <a:pt x="1221" y="693"/>
                    <a:pt x="1312" y="657"/>
                  </a:cubicBezTo>
                  <a:cubicBezTo>
                    <a:pt x="1358" y="642"/>
                    <a:pt x="1408" y="627"/>
                    <a:pt x="1454" y="617"/>
                  </a:cubicBezTo>
                  <a:cubicBezTo>
                    <a:pt x="1459" y="616"/>
                    <a:pt x="1466" y="615"/>
                    <a:pt x="1473" y="615"/>
                  </a:cubicBezTo>
                  <a:close/>
                  <a:moveTo>
                    <a:pt x="452" y="974"/>
                  </a:moveTo>
                  <a:cubicBezTo>
                    <a:pt x="482" y="974"/>
                    <a:pt x="512" y="975"/>
                    <a:pt x="542" y="976"/>
                  </a:cubicBezTo>
                  <a:cubicBezTo>
                    <a:pt x="603" y="976"/>
                    <a:pt x="669" y="987"/>
                    <a:pt x="729" y="997"/>
                  </a:cubicBezTo>
                  <a:cubicBezTo>
                    <a:pt x="729" y="1002"/>
                    <a:pt x="729" y="1002"/>
                    <a:pt x="729" y="1002"/>
                  </a:cubicBezTo>
                  <a:cubicBezTo>
                    <a:pt x="623" y="1027"/>
                    <a:pt x="512" y="1057"/>
                    <a:pt x="400" y="1073"/>
                  </a:cubicBezTo>
                  <a:cubicBezTo>
                    <a:pt x="372" y="1075"/>
                    <a:pt x="346" y="1076"/>
                    <a:pt x="319" y="1076"/>
                  </a:cubicBezTo>
                  <a:cubicBezTo>
                    <a:pt x="293" y="1076"/>
                    <a:pt x="266" y="1075"/>
                    <a:pt x="238" y="1073"/>
                  </a:cubicBezTo>
                  <a:cubicBezTo>
                    <a:pt x="223" y="1073"/>
                    <a:pt x="208" y="1068"/>
                    <a:pt x="193" y="1063"/>
                  </a:cubicBezTo>
                  <a:cubicBezTo>
                    <a:pt x="177" y="1052"/>
                    <a:pt x="167" y="1042"/>
                    <a:pt x="162" y="1022"/>
                  </a:cubicBezTo>
                  <a:cubicBezTo>
                    <a:pt x="162" y="997"/>
                    <a:pt x="182" y="987"/>
                    <a:pt x="203" y="987"/>
                  </a:cubicBezTo>
                  <a:cubicBezTo>
                    <a:pt x="284" y="979"/>
                    <a:pt x="369" y="974"/>
                    <a:pt x="452" y="974"/>
                  </a:cubicBezTo>
                  <a:close/>
                  <a:moveTo>
                    <a:pt x="785" y="1078"/>
                  </a:moveTo>
                  <a:cubicBezTo>
                    <a:pt x="780" y="1179"/>
                    <a:pt x="760" y="1275"/>
                    <a:pt x="735" y="1366"/>
                  </a:cubicBezTo>
                  <a:cubicBezTo>
                    <a:pt x="724" y="1412"/>
                    <a:pt x="709" y="1458"/>
                    <a:pt x="694" y="1503"/>
                  </a:cubicBezTo>
                  <a:cubicBezTo>
                    <a:pt x="684" y="1529"/>
                    <a:pt x="674" y="1559"/>
                    <a:pt x="659" y="1584"/>
                  </a:cubicBezTo>
                  <a:cubicBezTo>
                    <a:pt x="648" y="1610"/>
                    <a:pt x="638" y="1630"/>
                    <a:pt x="623" y="1645"/>
                  </a:cubicBezTo>
                  <a:cubicBezTo>
                    <a:pt x="618" y="1655"/>
                    <a:pt x="608" y="1660"/>
                    <a:pt x="603" y="1660"/>
                  </a:cubicBezTo>
                  <a:cubicBezTo>
                    <a:pt x="598" y="1662"/>
                    <a:pt x="593" y="1662"/>
                    <a:pt x="589" y="1662"/>
                  </a:cubicBezTo>
                  <a:cubicBezTo>
                    <a:pt x="560" y="1662"/>
                    <a:pt x="536" y="1636"/>
                    <a:pt x="527" y="1610"/>
                  </a:cubicBezTo>
                  <a:cubicBezTo>
                    <a:pt x="512" y="1574"/>
                    <a:pt x="527" y="1544"/>
                    <a:pt x="532" y="1513"/>
                  </a:cubicBezTo>
                  <a:cubicBezTo>
                    <a:pt x="547" y="1468"/>
                    <a:pt x="562" y="1422"/>
                    <a:pt x="583" y="1377"/>
                  </a:cubicBezTo>
                  <a:cubicBezTo>
                    <a:pt x="628" y="1290"/>
                    <a:pt x="689" y="1209"/>
                    <a:pt x="750" y="1128"/>
                  </a:cubicBezTo>
                  <a:cubicBezTo>
                    <a:pt x="760" y="1113"/>
                    <a:pt x="775" y="1098"/>
                    <a:pt x="785" y="1078"/>
                  </a:cubicBezTo>
                  <a:close/>
                  <a:moveTo>
                    <a:pt x="888" y="1074"/>
                  </a:moveTo>
                  <a:lnTo>
                    <a:pt x="888" y="1074"/>
                  </a:lnTo>
                  <a:cubicBezTo>
                    <a:pt x="1029" y="1170"/>
                    <a:pt x="1165" y="1281"/>
                    <a:pt x="1246" y="1432"/>
                  </a:cubicBezTo>
                  <a:cubicBezTo>
                    <a:pt x="1266" y="1468"/>
                    <a:pt x="1287" y="1513"/>
                    <a:pt x="1297" y="1554"/>
                  </a:cubicBezTo>
                  <a:cubicBezTo>
                    <a:pt x="1302" y="1579"/>
                    <a:pt x="1307" y="1615"/>
                    <a:pt x="1292" y="1640"/>
                  </a:cubicBezTo>
                  <a:cubicBezTo>
                    <a:pt x="1283" y="1662"/>
                    <a:pt x="1263" y="1676"/>
                    <a:pt x="1237" y="1676"/>
                  </a:cubicBezTo>
                  <a:cubicBezTo>
                    <a:pt x="1234" y="1676"/>
                    <a:pt x="1230" y="1676"/>
                    <a:pt x="1226" y="1675"/>
                  </a:cubicBezTo>
                  <a:cubicBezTo>
                    <a:pt x="1211" y="1670"/>
                    <a:pt x="1201" y="1665"/>
                    <a:pt x="1185" y="1655"/>
                  </a:cubicBezTo>
                  <a:cubicBezTo>
                    <a:pt x="1155" y="1625"/>
                    <a:pt x="1130" y="1579"/>
                    <a:pt x="1104" y="1544"/>
                  </a:cubicBezTo>
                  <a:cubicBezTo>
                    <a:pt x="1074" y="1498"/>
                    <a:pt x="1049" y="1453"/>
                    <a:pt x="1028" y="1402"/>
                  </a:cubicBezTo>
                  <a:cubicBezTo>
                    <a:pt x="983" y="1316"/>
                    <a:pt x="937" y="1225"/>
                    <a:pt x="902" y="1128"/>
                  </a:cubicBezTo>
                  <a:cubicBezTo>
                    <a:pt x="902" y="1119"/>
                    <a:pt x="897" y="1082"/>
                    <a:pt x="888" y="1074"/>
                  </a:cubicBezTo>
                  <a:close/>
                  <a:moveTo>
                    <a:pt x="1004" y="1"/>
                  </a:moveTo>
                  <a:cubicBezTo>
                    <a:pt x="906" y="1"/>
                    <a:pt x="837" y="202"/>
                    <a:pt x="821" y="267"/>
                  </a:cubicBezTo>
                  <a:cubicBezTo>
                    <a:pt x="790" y="389"/>
                    <a:pt x="780" y="510"/>
                    <a:pt x="780" y="632"/>
                  </a:cubicBezTo>
                  <a:cubicBezTo>
                    <a:pt x="709" y="490"/>
                    <a:pt x="593" y="363"/>
                    <a:pt x="436" y="358"/>
                  </a:cubicBezTo>
                  <a:cubicBezTo>
                    <a:pt x="431" y="358"/>
                    <a:pt x="427" y="358"/>
                    <a:pt x="423" y="358"/>
                  </a:cubicBezTo>
                  <a:cubicBezTo>
                    <a:pt x="350" y="358"/>
                    <a:pt x="274" y="399"/>
                    <a:pt x="274" y="480"/>
                  </a:cubicBezTo>
                  <a:cubicBezTo>
                    <a:pt x="269" y="596"/>
                    <a:pt x="420" y="728"/>
                    <a:pt x="502" y="799"/>
                  </a:cubicBezTo>
                  <a:cubicBezTo>
                    <a:pt x="542" y="835"/>
                    <a:pt x="583" y="865"/>
                    <a:pt x="628" y="895"/>
                  </a:cubicBezTo>
                  <a:cubicBezTo>
                    <a:pt x="578" y="891"/>
                    <a:pt x="527" y="888"/>
                    <a:pt x="476" y="888"/>
                  </a:cubicBezTo>
                  <a:cubicBezTo>
                    <a:pt x="413" y="888"/>
                    <a:pt x="350" y="892"/>
                    <a:pt x="289" y="900"/>
                  </a:cubicBezTo>
                  <a:cubicBezTo>
                    <a:pt x="208" y="911"/>
                    <a:pt x="0" y="956"/>
                    <a:pt x="81" y="1093"/>
                  </a:cubicBezTo>
                  <a:cubicBezTo>
                    <a:pt x="115" y="1152"/>
                    <a:pt x="191" y="1169"/>
                    <a:pt x="272" y="1169"/>
                  </a:cubicBezTo>
                  <a:cubicBezTo>
                    <a:pt x="360" y="1169"/>
                    <a:pt x="454" y="1149"/>
                    <a:pt x="512" y="1139"/>
                  </a:cubicBezTo>
                  <a:cubicBezTo>
                    <a:pt x="557" y="1128"/>
                    <a:pt x="603" y="1118"/>
                    <a:pt x="648" y="1108"/>
                  </a:cubicBezTo>
                  <a:lnTo>
                    <a:pt x="648" y="1108"/>
                  </a:lnTo>
                  <a:cubicBezTo>
                    <a:pt x="598" y="1184"/>
                    <a:pt x="552" y="1255"/>
                    <a:pt x="512" y="1336"/>
                  </a:cubicBezTo>
                  <a:cubicBezTo>
                    <a:pt x="466" y="1427"/>
                    <a:pt x="400" y="1574"/>
                    <a:pt x="446" y="1675"/>
                  </a:cubicBezTo>
                  <a:cubicBezTo>
                    <a:pt x="469" y="1732"/>
                    <a:pt x="518" y="1762"/>
                    <a:pt x="569" y="1762"/>
                  </a:cubicBezTo>
                  <a:cubicBezTo>
                    <a:pt x="596" y="1762"/>
                    <a:pt x="624" y="1754"/>
                    <a:pt x="648" y="1736"/>
                  </a:cubicBezTo>
                  <a:cubicBezTo>
                    <a:pt x="760" y="1660"/>
                    <a:pt x="790" y="1468"/>
                    <a:pt x="821" y="1346"/>
                  </a:cubicBezTo>
                  <a:cubicBezTo>
                    <a:pt x="831" y="1306"/>
                    <a:pt x="841" y="1260"/>
                    <a:pt x="851" y="1220"/>
                  </a:cubicBezTo>
                  <a:cubicBezTo>
                    <a:pt x="907" y="1377"/>
                    <a:pt x="978" y="1544"/>
                    <a:pt x="1089" y="1665"/>
                  </a:cubicBezTo>
                  <a:cubicBezTo>
                    <a:pt x="1132" y="1708"/>
                    <a:pt x="1200" y="1743"/>
                    <a:pt x="1261" y="1743"/>
                  </a:cubicBezTo>
                  <a:cubicBezTo>
                    <a:pt x="1308" y="1743"/>
                    <a:pt x="1352" y="1723"/>
                    <a:pt x="1378" y="1670"/>
                  </a:cubicBezTo>
                  <a:cubicBezTo>
                    <a:pt x="1444" y="1539"/>
                    <a:pt x="1317" y="1356"/>
                    <a:pt x="1236" y="1260"/>
                  </a:cubicBezTo>
                  <a:cubicBezTo>
                    <a:pt x="1160" y="1169"/>
                    <a:pt x="1069" y="1098"/>
                    <a:pt x="978" y="1027"/>
                  </a:cubicBezTo>
                  <a:cubicBezTo>
                    <a:pt x="1038" y="1012"/>
                    <a:pt x="1099" y="992"/>
                    <a:pt x="1155" y="971"/>
                  </a:cubicBezTo>
                  <a:cubicBezTo>
                    <a:pt x="1302" y="921"/>
                    <a:pt x="1550" y="855"/>
                    <a:pt x="1621" y="703"/>
                  </a:cubicBezTo>
                  <a:cubicBezTo>
                    <a:pt x="1671" y="593"/>
                    <a:pt x="1589" y="528"/>
                    <a:pt x="1494" y="528"/>
                  </a:cubicBezTo>
                  <a:cubicBezTo>
                    <a:pt x="1484" y="528"/>
                    <a:pt x="1474" y="529"/>
                    <a:pt x="1464" y="531"/>
                  </a:cubicBezTo>
                  <a:cubicBezTo>
                    <a:pt x="1312" y="546"/>
                    <a:pt x="1155" y="622"/>
                    <a:pt x="1018" y="708"/>
                  </a:cubicBezTo>
                  <a:cubicBezTo>
                    <a:pt x="1038" y="672"/>
                    <a:pt x="1049" y="632"/>
                    <a:pt x="1064" y="596"/>
                  </a:cubicBezTo>
                  <a:cubicBezTo>
                    <a:pt x="1094" y="500"/>
                    <a:pt x="1114" y="394"/>
                    <a:pt x="1120" y="293"/>
                  </a:cubicBezTo>
                  <a:cubicBezTo>
                    <a:pt x="1120" y="222"/>
                    <a:pt x="1135" y="95"/>
                    <a:pt x="1079" y="39"/>
                  </a:cubicBezTo>
                  <a:cubicBezTo>
                    <a:pt x="1053" y="12"/>
                    <a:pt x="1028" y="1"/>
                    <a:pt x="10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p:cNvSpPr/>
            <p:nvPr/>
          </p:nvSpPr>
          <p:spPr>
            <a:xfrm>
              <a:off x="5075904" y="3128941"/>
              <a:ext cx="147768" cy="155713"/>
            </a:xfrm>
            <a:custGeom>
              <a:avLst/>
              <a:gdLst/>
              <a:ahLst/>
              <a:cxnLst/>
              <a:rect l="l" t="t" r="r" b="b"/>
              <a:pathLst>
                <a:path w="1674" h="1764" extrusionOk="0">
                  <a:moveTo>
                    <a:pt x="981" y="95"/>
                  </a:moveTo>
                  <a:cubicBezTo>
                    <a:pt x="988" y="95"/>
                    <a:pt x="996" y="98"/>
                    <a:pt x="1004" y="105"/>
                  </a:cubicBezTo>
                  <a:cubicBezTo>
                    <a:pt x="1019" y="115"/>
                    <a:pt x="1029" y="140"/>
                    <a:pt x="1029" y="160"/>
                  </a:cubicBezTo>
                  <a:cubicBezTo>
                    <a:pt x="1044" y="282"/>
                    <a:pt x="1024" y="398"/>
                    <a:pt x="999" y="515"/>
                  </a:cubicBezTo>
                  <a:cubicBezTo>
                    <a:pt x="968" y="631"/>
                    <a:pt x="918" y="728"/>
                    <a:pt x="862" y="819"/>
                  </a:cubicBezTo>
                  <a:cubicBezTo>
                    <a:pt x="852" y="718"/>
                    <a:pt x="852" y="611"/>
                    <a:pt x="862" y="505"/>
                  </a:cubicBezTo>
                  <a:cubicBezTo>
                    <a:pt x="872" y="449"/>
                    <a:pt x="882" y="388"/>
                    <a:pt x="892" y="333"/>
                  </a:cubicBezTo>
                  <a:cubicBezTo>
                    <a:pt x="913" y="262"/>
                    <a:pt x="928" y="191"/>
                    <a:pt x="948" y="125"/>
                  </a:cubicBezTo>
                  <a:cubicBezTo>
                    <a:pt x="955" y="108"/>
                    <a:pt x="967" y="95"/>
                    <a:pt x="981" y="95"/>
                  </a:cubicBezTo>
                  <a:close/>
                  <a:moveTo>
                    <a:pt x="442" y="441"/>
                  </a:moveTo>
                  <a:cubicBezTo>
                    <a:pt x="533" y="441"/>
                    <a:pt x="633" y="551"/>
                    <a:pt x="675" y="611"/>
                  </a:cubicBezTo>
                  <a:cubicBezTo>
                    <a:pt x="730" y="692"/>
                    <a:pt x="766" y="789"/>
                    <a:pt x="781" y="885"/>
                  </a:cubicBezTo>
                  <a:cubicBezTo>
                    <a:pt x="781" y="885"/>
                    <a:pt x="781" y="890"/>
                    <a:pt x="781" y="895"/>
                  </a:cubicBezTo>
                  <a:cubicBezTo>
                    <a:pt x="705" y="844"/>
                    <a:pt x="634" y="794"/>
                    <a:pt x="568" y="738"/>
                  </a:cubicBezTo>
                  <a:cubicBezTo>
                    <a:pt x="518" y="692"/>
                    <a:pt x="285" y="485"/>
                    <a:pt x="416" y="444"/>
                  </a:cubicBezTo>
                  <a:cubicBezTo>
                    <a:pt x="425" y="442"/>
                    <a:pt x="434" y="441"/>
                    <a:pt x="442" y="441"/>
                  </a:cubicBezTo>
                  <a:close/>
                  <a:moveTo>
                    <a:pt x="1474" y="615"/>
                  </a:moveTo>
                  <a:cubicBezTo>
                    <a:pt x="1503" y="615"/>
                    <a:pt x="1541" y="624"/>
                    <a:pt x="1541" y="652"/>
                  </a:cubicBezTo>
                  <a:cubicBezTo>
                    <a:pt x="1541" y="692"/>
                    <a:pt x="1495" y="723"/>
                    <a:pt x="1465" y="743"/>
                  </a:cubicBezTo>
                  <a:cubicBezTo>
                    <a:pt x="1455" y="748"/>
                    <a:pt x="1445" y="753"/>
                    <a:pt x="1434" y="758"/>
                  </a:cubicBezTo>
                  <a:cubicBezTo>
                    <a:pt x="1272" y="854"/>
                    <a:pt x="1090" y="910"/>
                    <a:pt x="913" y="956"/>
                  </a:cubicBezTo>
                  <a:cubicBezTo>
                    <a:pt x="903" y="956"/>
                    <a:pt x="898" y="951"/>
                    <a:pt x="887" y="951"/>
                  </a:cubicBezTo>
                  <a:cubicBezTo>
                    <a:pt x="913" y="885"/>
                    <a:pt x="984" y="839"/>
                    <a:pt x="1055" y="794"/>
                  </a:cubicBezTo>
                  <a:cubicBezTo>
                    <a:pt x="1136" y="738"/>
                    <a:pt x="1222" y="692"/>
                    <a:pt x="1318" y="662"/>
                  </a:cubicBezTo>
                  <a:cubicBezTo>
                    <a:pt x="1364" y="642"/>
                    <a:pt x="1409" y="626"/>
                    <a:pt x="1455" y="616"/>
                  </a:cubicBezTo>
                  <a:cubicBezTo>
                    <a:pt x="1460" y="615"/>
                    <a:pt x="1467" y="615"/>
                    <a:pt x="1474" y="615"/>
                  </a:cubicBezTo>
                  <a:close/>
                  <a:moveTo>
                    <a:pt x="452" y="974"/>
                  </a:moveTo>
                  <a:cubicBezTo>
                    <a:pt x="483" y="974"/>
                    <a:pt x="513" y="975"/>
                    <a:pt x="543" y="976"/>
                  </a:cubicBezTo>
                  <a:cubicBezTo>
                    <a:pt x="609" y="976"/>
                    <a:pt x="670" y="986"/>
                    <a:pt x="730" y="1001"/>
                  </a:cubicBezTo>
                  <a:cubicBezTo>
                    <a:pt x="624" y="1032"/>
                    <a:pt x="513" y="1062"/>
                    <a:pt x="401" y="1072"/>
                  </a:cubicBezTo>
                  <a:cubicBezTo>
                    <a:pt x="376" y="1075"/>
                    <a:pt x="349" y="1076"/>
                    <a:pt x="323" y="1076"/>
                  </a:cubicBezTo>
                  <a:cubicBezTo>
                    <a:pt x="296" y="1076"/>
                    <a:pt x="269" y="1075"/>
                    <a:pt x="244" y="1072"/>
                  </a:cubicBezTo>
                  <a:cubicBezTo>
                    <a:pt x="224" y="1072"/>
                    <a:pt x="209" y="1072"/>
                    <a:pt x="193" y="1062"/>
                  </a:cubicBezTo>
                  <a:cubicBezTo>
                    <a:pt x="178" y="1057"/>
                    <a:pt x="168" y="1042"/>
                    <a:pt x="168" y="1027"/>
                  </a:cubicBezTo>
                  <a:cubicBezTo>
                    <a:pt x="163" y="1001"/>
                    <a:pt x="183" y="986"/>
                    <a:pt x="204" y="986"/>
                  </a:cubicBezTo>
                  <a:cubicBezTo>
                    <a:pt x="285" y="979"/>
                    <a:pt x="369" y="974"/>
                    <a:pt x="452" y="974"/>
                  </a:cubicBezTo>
                  <a:close/>
                  <a:moveTo>
                    <a:pt x="786" y="1082"/>
                  </a:moveTo>
                  <a:lnTo>
                    <a:pt x="786" y="1082"/>
                  </a:lnTo>
                  <a:cubicBezTo>
                    <a:pt x="781" y="1179"/>
                    <a:pt x="766" y="1275"/>
                    <a:pt x="741" y="1366"/>
                  </a:cubicBezTo>
                  <a:cubicBezTo>
                    <a:pt x="725" y="1412"/>
                    <a:pt x="710" y="1457"/>
                    <a:pt x="695" y="1503"/>
                  </a:cubicBezTo>
                  <a:cubicBezTo>
                    <a:pt x="685" y="1528"/>
                    <a:pt x="675" y="1558"/>
                    <a:pt x="665" y="1584"/>
                  </a:cubicBezTo>
                  <a:cubicBezTo>
                    <a:pt x="654" y="1609"/>
                    <a:pt x="639" y="1629"/>
                    <a:pt x="624" y="1650"/>
                  </a:cubicBezTo>
                  <a:cubicBezTo>
                    <a:pt x="619" y="1655"/>
                    <a:pt x="609" y="1660"/>
                    <a:pt x="604" y="1660"/>
                  </a:cubicBezTo>
                  <a:cubicBezTo>
                    <a:pt x="600" y="1661"/>
                    <a:pt x="595" y="1662"/>
                    <a:pt x="591" y="1662"/>
                  </a:cubicBezTo>
                  <a:cubicBezTo>
                    <a:pt x="564" y="1662"/>
                    <a:pt x="537" y="1636"/>
                    <a:pt x="528" y="1614"/>
                  </a:cubicBezTo>
                  <a:cubicBezTo>
                    <a:pt x="513" y="1579"/>
                    <a:pt x="528" y="1548"/>
                    <a:pt x="533" y="1513"/>
                  </a:cubicBezTo>
                  <a:cubicBezTo>
                    <a:pt x="548" y="1467"/>
                    <a:pt x="563" y="1422"/>
                    <a:pt x="589" y="1381"/>
                  </a:cubicBezTo>
                  <a:cubicBezTo>
                    <a:pt x="629" y="1290"/>
                    <a:pt x="690" y="1209"/>
                    <a:pt x="751" y="1133"/>
                  </a:cubicBezTo>
                  <a:cubicBezTo>
                    <a:pt x="761" y="1113"/>
                    <a:pt x="776" y="1098"/>
                    <a:pt x="786" y="1082"/>
                  </a:cubicBezTo>
                  <a:close/>
                  <a:moveTo>
                    <a:pt x="889" y="1073"/>
                  </a:moveTo>
                  <a:lnTo>
                    <a:pt x="889" y="1073"/>
                  </a:lnTo>
                  <a:cubicBezTo>
                    <a:pt x="1030" y="1174"/>
                    <a:pt x="1166" y="1280"/>
                    <a:pt x="1247" y="1432"/>
                  </a:cubicBezTo>
                  <a:cubicBezTo>
                    <a:pt x="1267" y="1472"/>
                    <a:pt x="1288" y="1513"/>
                    <a:pt x="1298" y="1553"/>
                  </a:cubicBezTo>
                  <a:cubicBezTo>
                    <a:pt x="1303" y="1584"/>
                    <a:pt x="1313" y="1614"/>
                    <a:pt x="1298" y="1640"/>
                  </a:cubicBezTo>
                  <a:cubicBezTo>
                    <a:pt x="1284" y="1662"/>
                    <a:pt x="1264" y="1676"/>
                    <a:pt x="1238" y="1676"/>
                  </a:cubicBezTo>
                  <a:cubicBezTo>
                    <a:pt x="1235" y="1676"/>
                    <a:pt x="1231" y="1676"/>
                    <a:pt x="1227" y="1675"/>
                  </a:cubicBezTo>
                  <a:cubicBezTo>
                    <a:pt x="1212" y="1675"/>
                    <a:pt x="1201" y="1665"/>
                    <a:pt x="1186" y="1655"/>
                  </a:cubicBezTo>
                  <a:cubicBezTo>
                    <a:pt x="1156" y="1624"/>
                    <a:pt x="1131" y="1584"/>
                    <a:pt x="1105" y="1543"/>
                  </a:cubicBezTo>
                  <a:cubicBezTo>
                    <a:pt x="1075" y="1503"/>
                    <a:pt x="1050" y="1452"/>
                    <a:pt x="1029" y="1407"/>
                  </a:cubicBezTo>
                  <a:cubicBezTo>
                    <a:pt x="984" y="1315"/>
                    <a:pt x="938" y="1224"/>
                    <a:pt x="908" y="1128"/>
                  </a:cubicBezTo>
                  <a:cubicBezTo>
                    <a:pt x="903" y="1118"/>
                    <a:pt x="898" y="1082"/>
                    <a:pt x="889" y="1073"/>
                  </a:cubicBezTo>
                  <a:close/>
                  <a:moveTo>
                    <a:pt x="1006" y="0"/>
                  </a:moveTo>
                  <a:cubicBezTo>
                    <a:pt x="909" y="0"/>
                    <a:pt x="842" y="201"/>
                    <a:pt x="822" y="267"/>
                  </a:cubicBezTo>
                  <a:cubicBezTo>
                    <a:pt x="791" y="388"/>
                    <a:pt x="781" y="510"/>
                    <a:pt x="786" y="631"/>
                  </a:cubicBezTo>
                  <a:cubicBezTo>
                    <a:pt x="710" y="490"/>
                    <a:pt x="594" y="363"/>
                    <a:pt x="437" y="358"/>
                  </a:cubicBezTo>
                  <a:cubicBezTo>
                    <a:pt x="432" y="358"/>
                    <a:pt x="428" y="358"/>
                    <a:pt x="424" y="358"/>
                  </a:cubicBezTo>
                  <a:cubicBezTo>
                    <a:pt x="351" y="358"/>
                    <a:pt x="274" y="398"/>
                    <a:pt x="274" y="480"/>
                  </a:cubicBezTo>
                  <a:cubicBezTo>
                    <a:pt x="274" y="596"/>
                    <a:pt x="421" y="728"/>
                    <a:pt x="502" y="799"/>
                  </a:cubicBezTo>
                  <a:cubicBezTo>
                    <a:pt x="543" y="834"/>
                    <a:pt x="583" y="870"/>
                    <a:pt x="629" y="900"/>
                  </a:cubicBezTo>
                  <a:cubicBezTo>
                    <a:pt x="573" y="892"/>
                    <a:pt x="518" y="889"/>
                    <a:pt x="461" y="889"/>
                  </a:cubicBezTo>
                  <a:cubicBezTo>
                    <a:pt x="405" y="889"/>
                    <a:pt x="348" y="892"/>
                    <a:pt x="290" y="900"/>
                  </a:cubicBezTo>
                  <a:cubicBezTo>
                    <a:pt x="209" y="915"/>
                    <a:pt x="1" y="961"/>
                    <a:pt x="82" y="1092"/>
                  </a:cubicBezTo>
                  <a:cubicBezTo>
                    <a:pt x="116" y="1151"/>
                    <a:pt x="192" y="1169"/>
                    <a:pt x="273" y="1169"/>
                  </a:cubicBezTo>
                  <a:cubicBezTo>
                    <a:pt x="361" y="1169"/>
                    <a:pt x="455" y="1149"/>
                    <a:pt x="513" y="1138"/>
                  </a:cubicBezTo>
                  <a:cubicBezTo>
                    <a:pt x="558" y="1133"/>
                    <a:pt x="604" y="1123"/>
                    <a:pt x="654" y="1113"/>
                  </a:cubicBezTo>
                  <a:lnTo>
                    <a:pt x="654" y="1113"/>
                  </a:lnTo>
                  <a:cubicBezTo>
                    <a:pt x="599" y="1184"/>
                    <a:pt x="553" y="1255"/>
                    <a:pt x="513" y="1336"/>
                  </a:cubicBezTo>
                  <a:cubicBezTo>
                    <a:pt x="467" y="1432"/>
                    <a:pt x="406" y="1574"/>
                    <a:pt x="447" y="1680"/>
                  </a:cubicBezTo>
                  <a:cubicBezTo>
                    <a:pt x="469" y="1735"/>
                    <a:pt x="517" y="1763"/>
                    <a:pt x="566" y="1763"/>
                  </a:cubicBezTo>
                  <a:cubicBezTo>
                    <a:pt x="595" y="1763"/>
                    <a:pt x="624" y="1754"/>
                    <a:pt x="649" y="1736"/>
                  </a:cubicBezTo>
                  <a:cubicBezTo>
                    <a:pt x="766" y="1665"/>
                    <a:pt x="791" y="1467"/>
                    <a:pt x="822" y="1351"/>
                  </a:cubicBezTo>
                  <a:cubicBezTo>
                    <a:pt x="832" y="1305"/>
                    <a:pt x="842" y="1265"/>
                    <a:pt x="852" y="1219"/>
                  </a:cubicBezTo>
                  <a:cubicBezTo>
                    <a:pt x="913" y="1376"/>
                    <a:pt x="979" y="1543"/>
                    <a:pt x="1090" y="1665"/>
                  </a:cubicBezTo>
                  <a:cubicBezTo>
                    <a:pt x="1133" y="1710"/>
                    <a:pt x="1199" y="1745"/>
                    <a:pt x="1260" y="1745"/>
                  </a:cubicBezTo>
                  <a:cubicBezTo>
                    <a:pt x="1308" y="1745"/>
                    <a:pt x="1352" y="1723"/>
                    <a:pt x="1379" y="1670"/>
                  </a:cubicBezTo>
                  <a:cubicBezTo>
                    <a:pt x="1445" y="1538"/>
                    <a:pt x="1318" y="1356"/>
                    <a:pt x="1237" y="1260"/>
                  </a:cubicBezTo>
                  <a:cubicBezTo>
                    <a:pt x="1166" y="1174"/>
                    <a:pt x="1075" y="1098"/>
                    <a:pt x="979" y="1027"/>
                  </a:cubicBezTo>
                  <a:cubicBezTo>
                    <a:pt x="1039" y="1011"/>
                    <a:pt x="1100" y="991"/>
                    <a:pt x="1161" y="971"/>
                  </a:cubicBezTo>
                  <a:cubicBezTo>
                    <a:pt x="1303" y="920"/>
                    <a:pt x="1556" y="854"/>
                    <a:pt x="1622" y="702"/>
                  </a:cubicBezTo>
                  <a:cubicBezTo>
                    <a:pt x="1674" y="594"/>
                    <a:pt x="1585" y="529"/>
                    <a:pt x="1486" y="529"/>
                  </a:cubicBezTo>
                  <a:cubicBezTo>
                    <a:pt x="1479" y="529"/>
                    <a:pt x="1472" y="529"/>
                    <a:pt x="1465" y="530"/>
                  </a:cubicBezTo>
                  <a:cubicBezTo>
                    <a:pt x="1313" y="550"/>
                    <a:pt x="1156" y="621"/>
                    <a:pt x="1024" y="707"/>
                  </a:cubicBezTo>
                  <a:cubicBezTo>
                    <a:pt x="1039" y="672"/>
                    <a:pt x="1055" y="637"/>
                    <a:pt x="1065" y="596"/>
                  </a:cubicBezTo>
                  <a:cubicBezTo>
                    <a:pt x="1095" y="500"/>
                    <a:pt x="1115" y="398"/>
                    <a:pt x="1120" y="292"/>
                  </a:cubicBezTo>
                  <a:cubicBezTo>
                    <a:pt x="1120" y="221"/>
                    <a:pt x="1136" y="100"/>
                    <a:pt x="1080" y="39"/>
                  </a:cubicBezTo>
                  <a:cubicBezTo>
                    <a:pt x="1054" y="12"/>
                    <a:pt x="1029" y="0"/>
                    <a:pt x="10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p:cNvSpPr/>
            <p:nvPr/>
          </p:nvSpPr>
          <p:spPr>
            <a:xfrm>
              <a:off x="4711518" y="3457577"/>
              <a:ext cx="147592" cy="155536"/>
            </a:xfrm>
            <a:custGeom>
              <a:avLst/>
              <a:gdLst/>
              <a:ahLst/>
              <a:cxnLst/>
              <a:rect l="l" t="t" r="r" b="b"/>
              <a:pathLst>
                <a:path w="1672" h="1762" extrusionOk="0">
                  <a:moveTo>
                    <a:pt x="982" y="94"/>
                  </a:moveTo>
                  <a:cubicBezTo>
                    <a:pt x="987" y="94"/>
                    <a:pt x="993" y="96"/>
                    <a:pt x="998" y="100"/>
                  </a:cubicBezTo>
                  <a:cubicBezTo>
                    <a:pt x="1019" y="115"/>
                    <a:pt x="1029" y="140"/>
                    <a:pt x="1029" y="161"/>
                  </a:cubicBezTo>
                  <a:cubicBezTo>
                    <a:pt x="1044" y="282"/>
                    <a:pt x="1024" y="399"/>
                    <a:pt x="993" y="515"/>
                  </a:cubicBezTo>
                  <a:cubicBezTo>
                    <a:pt x="968" y="627"/>
                    <a:pt x="917" y="728"/>
                    <a:pt x="857" y="819"/>
                  </a:cubicBezTo>
                  <a:cubicBezTo>
                    <a:pt x="846" y="713"/>
                    <a:pt x="851" y="611"/>
                    <a:pt x="862" y="505"/>
                  </a:cubicBezTo>
                  <a:cubicBezTo>
                    <a:pt x="867" y="449"/>
                    <a:pt x="877" y="389"/>
                    <a:pt x="892" y="328"/>
                  </a:cubicBezTo>
                  <a:cubicBezTo>
                    <a:pt x="907" y="262"/>
                    <a:pt x="927" y="191"/>
                    <a:pt x="948" y="125"/>
                  </a:cubicBezTo>
                  <a:cubicBezTo>
                    <a:pt x="955" y="107"/>
                    <a:pt x="968" y="94"/>
                    <a:pt x="982" y="94"/>
                  </a:cubicBezTo>
                  <a:close/>
                  <a:moveTo>
                    <a:pt x="446" y="440"/>
                  </a:moveTo>
                  <a:cubicBezTo>
                    <a:pt x="535" y="440"/>
                    <a:pt x="633" y="552"/>
                    <a:pt x="674" y="611"/>
                  </a:cubicBezTo>
                  <a:cubicBezTo>
                    <a:pt x="730" y="692"/>
                    <a:pt x="765" y="784"/>
                    <a:pt x="781" y="880"/>
                  </a:cubicBezTo>
                  <a:cubicBezTo>
                    <a:pt x="781" y="885"/>
                    <a:pt x="781" y="890"/>
                    <a:pt x="781" y="895"/>
                  </a:cubicBezTo>
                  <a:cubicBezTo>
                    <a:pt x="705" y="844"/>
                    <a:pt x="634" y="794"/>
                    <a:pt x="563" y="738"/>
                  </a:cubicBezTo>
                  <a:cubicBezTo>
                    <a:pt x="512" y="692"/>
                    <a:pt x="279" y="485"/>
                    <a:pt x="416" y="444"/>
                  </a:cubicBezTo>
                  <a:cubicBezTo>
                    <a:pt x="426" y="441"/>
                    <a:pt x="435" y="440"/>
                    <a:pt x="446" y="440"/>
                  </a:cubicBezTo>
                  <a:close/>
                  <a:moveTo>
                    <a:pt x="1474" y="615"/>
                  </a:moveTo>
                  <a:cubicBezTo>
                    <a:pt x="1502" y="615"/>
                    <a:pt x="1540" y="624"/>
                    <a:pt x="1540" y="652"/>
                  </a:cubicBezTo>
                  <a:cubicBezTo>
                    <a:pt x="1540" y="692"/>
                    <a:pt x="1495" y="723"/>
                    <a:pt x="1464" y="738"/>
                  </a:cubicBezTo>
                  <a:cubicBezTo>
                    <a:pt x="1454" y="748"/>
                    <a:pt x="1444" y="753"/>
                    <a:pt x="1434" y="758"/>
                  </a:cubicBezTo>
                  <a:cubicBezTo>
                    <a:pt x="1272" y="849"/>
                    <a:pt x="1090" y="905"/>
                    <a:pt x="907" y="956"/>
                  </a:cubicBezTo>
                  <a:cubicBezTo>
                    <a:pt x="902" y="951"/>
                    <a:pt x="897" y="951"/>
                    <a:pt x="887" y="951"/>
                  </a:cubicBezTo>
                  <a:cubicBezTo>
                    <a:pt x="912" y="885"/>
                    <a:pt x="983" y="839"/>
                    <a:pt x="1054" y="789"/>
                  </a:cubicBezTo>
                  <a:cubicBezTo>
                    <a:pt x="1135" y="738"/>
                    <a:pt x="1221" y="692"/>
                    <a:pt x="1312" y="657"/>
                  </a:cubicBezTo>
                  <a:cubicBezTo>
                    <a:pt x="1358" y="642"/>
                    <a:pt x="1409" y="627"/>
                    <a:pt x="1454" y="616"/>
                  </a:cubicBezTo>
                  <a:cubicBezTo>
                    <a:pt x="1460" y="615"/>
                    <a:pt x="1466" y="615"/>
                    <a:pt x="1474" y="615"/>
                  </a:cubicBezTo>
                  <a:close/>
                  <a:moveTo>
                    <a:pt x="450" y="974"/>
                  </a:moveTo>
                  <a:cubicBezTo>
                    <a:pt x="480" y="974"/>
                    <a:pt x="511" y="975"/>
                    <a:pt x="542" y="976"/>
                  </a:cubicBezTo>
                  <a:cubicBezTo>
                    <a:pt x="603" y="976"/>
                    <a:pt x="669" y="986"/>
                    <a:pt x="730" y="996"/>
                  </a:cubicBezTo>
                  <a:cubicBezTo>
                    <a:pt x="730" y="1001"/>
                    <a:pt x="730" y="1001"/>
                    <a:pt x="730" y="1001"/>
                  </a:cubicBezTo>
                  <a:cubicBezTo>
                    <a:pt x="624" y="1027"/>
                    <a:pt x="512" y="1057"/>
                    <a:pt x="401" y="1072"/>
                  </a:cubicBezTo>
                  <a:cubicBezTo>
                    <a:pt x="373" y="1075"/>
                    <a:pt x="346" y="1076"/>
                    <a:pt x="320" y="1076"/>
                  </a:cubicBezTo>
                  <a:cubicBezTo>
                    <a:pt x="293" y="1076"/>
                    <a:pt x="266" y="1075"/>
                    <a:pt x="239" y="1072"/>
                  </a:cubicBezTo>
                  <a:cubicBezTo>
                    <a:pt x="223" y="1072"/>
                    <a:pt x="208" y="1067"/>
                    <a:pt x="193" y="1062"/>
                  </a:cubicBezTo>
                  <a:cubicBezTo>
                    <a:pt x="178" y="1052"/>
                    <a:pt x="168" y="1042"/>
                    <a:pt x="163" y="1022"/>
                  </a:cubicBezTo>
                  <a:cubicBezTo>
                    <a:pt x="163" y="996"/>
                    <a:pt x="183" y="986"/>
                    <a:pt x="203" y="986"/>
                  </a:cubicBezTo>
                  <a:cubicBezTo>
                    <a:pt x="285" y="979"/>
                    <a:pt x="366" y="974"/>
                    <a:pt x="450" y="974"/>
                  </a:cubicBezTo>
                  <a:close/>
                  <a:moveTo>
                    <a:pt x="786" y="1077"/>
                  </a:moveTo>
                  <a:lnTo>
                    <a:pt x="786" y="1077"/>
                  </a:lnTo>
                  <a:cubicBezTo>
                    <a:pt x="781" y="1179"/>
                    <a:pt x="760" y="1275"/>
                    <a:pt x="735" y="1366"/>
                  </a:cubicBezTo>
                  <a:cubicBezTo>
                    <a:pt x="725" y="1412"/>
                    <a:pt x="710" y="1457"/>
                    <a:pt x="689" y="1503"/>
                  </a:cubicBezTo>
                  <a:cubicBezTo>
                    <a:pt x="684" y="1528"/>
                    <a:pt x="674" y="1559"/>
                    <a:pt x="659" y="1584"/>
                  </a:cubicBezTo>
                  <a:cubicBezTo>
                    <a:pt x="649" y="1609"/>
                    <a:pt x="639" y="1630"/>
                    <a:pt x="624" y="1645"/>
                  </a:cubicBezTo>
                  <a:cubicBezTo>
                    <a:pt x="613" y="1655"/>
                    <a:pt x="608" y="1660"/>
                    <a:pt x="603" y="1660"/>
                  </a:cubicBezTo>
                  <a:cubicBezTo>
                    <a:pt x="599" y="1661"/>
                    <a:pt x="594" y="1662"/>
                    <a:pt x="589" y="1662"/>
                  </a:cubicBezTo>
                  <a:cubicBezTo>
                    <a:pt x="560" y="1662"/>
                    <a:pt x="536" y="1636"/>
                    <a:pt x="527" y="1609"/>
                  </a:cubicBezTo>
                  <a:cubicBezTo>
                    <a:pt x="512" y="1574"/>
                    <a:pt x="522" y="1549"/>
                    <a:pt x="532" y="1513"/>
                  </a:cubicBezTo>
                  <a:cubicBezTo>
                    <a:pt x="548" y="1467"/>
                    <a:pt x="563" y="1422"/>
                    <a:pt x="583" y="1376"/>
                  </a:cubicBezTo>
                  <a:cubicBezTo>
                    <a:pt x="629" y="1290"/>
                    <a:pt x="689" y="1209"/>
                    <a:pt x="745" y="1128"/>
                  </a:cubicBezTo>
                  <a:cubicBezTo>
                    <a:pt x="760" y="1113"/>
                    <a:pt x="776" y="1098"/>
                    <a:pt x="786" y="1077"/>
                  </a:cubicBezTo>
                  <a:close/>
                  <a:moveTo>
                    <a:pt x="887" y="1072"/>
                  </a:moveTo>
                  <a:lnTo>
                    <a:pt x="887" y="1072"/>
                  </a:lnTo>
                  <a:cubicBezTo>
                    <a:pt x="1029" y="1169"/>
                    <a:pt x="1160" y="1280"/>
                    <a:pt x="1247" y="1432"/>
                  </a:cubicBezTo>
                  <a:cubicBezTo>
                    <a:pt x="1267" y="1473"/>
                    <a:pt x="1287" y="1513"/>
                    <a:pt x="1297" y="1554"/>
                  </a:cubicBezTo>
                  <a:cubicBezTo>
                    <a:pt x="1302" y="1579"/>
                    <a:pt x="1307" y="1614"/>
                    <a:pt x="1292" y="1640"/>
                  </a:cubicBezTo>
                  <a:cubicBezTo>
                    <a:pt x="1283" y="1662"/>
                    <a:pt x="1263" y="1676"/>
                    <a:pt x="1238" y="1676"/>
                  </a:cubicBezTo>
                  <a:cubicBezTo>
                    <a:pt x="1234" y="1676"/>
                    <a:pt x="1230" y="1676"/>
                    <a:pt x="1226" y="1675"/>
                  </a:cubicBezTo>
                  <a:cubicBezTo>
                    <a:pt x="1211" y="1670"/>
                    <a:pt x="1201" y="1665"/>
                    <a:pt x="1186" y="1655"/>
                  </a:cubicBezTo>
                  <a:cubicBezTo>
                    <a:pt x="1155" y="1625"/>
                    <a:pt x="1130" y="1579"/>
                    <a:pt x="1105" y="1543"/>
                  </a:cubicBezTo>
                  <a:cubicBezTo>
                    <a:pt x="1074" y="1498"/>
                    <a:pt x="1049" y="1452"/>
                    <a:pt x="1024" y="1402"/>
                  </a:cubicBezTo>
                  <a:cubicBezTo>
                    <a:pt x="983" y="1316"/>
                    <a:pt x="938" y="1224"/>
                    <a:pt x="902" y="1128"/>
                  </a:cubicBezTo>
                  <a:cubicBezTo>
                    <a:pt x="902" y="1118"/>
                    <a:pt x="892" y="1077"/>
                    <a:pt x="887" y="1072"/>
                  </a:cubicBezTo>
                  <a:close/>
                  <a:moveTo>
                    <a:pt x="1005" y="0"/>
                  </a:moveTo>
                  <a:cubicBezTo>
                    <a:pt x="907" y="0"/>
                    <a:pt x="837" y="201"/>
                    <a:pt x="821" y="267"/>
                  </a:cubicBezTo>
                  <a:cubicBezTo>
                    <a:pt x="791" y="389"/>
                    <a:pt x="776" y="510"/>
                    <a:pt x="781" y="632"/>
                  </a:cubicBezTo>
                  <a:cubicBezTo>
                    <a:pt x="710" y="490"/>
                    <a:pt x="593" y="363"/>
                    <a:pt x="436" y="358"/>
                  </a:cubicBezTo>
                  <a:cubicBezTo>
                    <a:pt x="432" y="358"/>
                    <a:pt x="428" y="358"/>
                    <a:pt x="423" y="358"/>
                  </a:cubicBezTo>
                  <a:cubicBezTo>
                    <a:pt x="351" y="358"/>
                    <a:pt x="274" y="398"/>
                    <a:pt x="274" y="480"/>
                  </a:cubicBezTo>
                  <a:cubicBezTo>
                    <a:pt x="269" y="596"/>
                    <a:pt x="421" y="728"/>
                    <a:pt x="502" y="799"/>
                  </a:cubicBezTo>
                  <a:cubicBezTo>
                    <a:pt x="542" y="834"/>
                    <a:pt x="583" y="865"/>
                    <a:pt x="629" y="895"/>
                  </a:cubicBezTo>
                  <a:cubicBezTo>
                    <a:pt x="579" y="891"/>
                    <a:pt x="527" y="888"/>
                    <a:pt x="476" y="888"/>
                  </a:cubicBezTo>
                  <a:cubicBezTo>
                    <a:pt x="413" y="888"/>
                    <a:pt x="351" y="892"/>
                    <a:pt x="289" y="900"/>
                  </a:cubicBezTo>
                  <a:cubicBezTo>
                    <a:pt x="208" y="910"/>
                    <a:pt x="0" y="961"/>
                    <a:pt x="82" y="1093"/>
                  </a:cubicBezTo>
                  <a:cubicBezTo>
                    <a:pt x="116" y="1151"/>
                    <a:pt x="191" y="1169"/>
                    <a:pt x="273" y="1169"/>
                  </a:cubicBezTo>
                  <a:cubicBezTo>
                    <a:pt x="360" y="1169"/>
                    <a:pt x="454" y="1149"/>
                    <a:pt x="512" y="1138"/>
                  </a:cubicBezTo>
                  <a:cubicBezTo>
                    <a:pt x="558" y="1128"/>
                    <a:pt x="603" y="1123"/>
                    <a:pt x="649" y="1113"/>
                  </a:cubicBezTo>
                  <a:lnTo>
                    <a:pt x="649" y="1113"/>
                  </a:lnTo>
                  <a:cubicBezTo>
                    <a:pt x="598" y="1184"/>
                    <a:pt x="553" y="1255"/>
                    <a:pt x="512" y="1336"/>
                  </a:cubicBezTo>
                  <a:cubicBezTo>
                    <a:pt x="461" y="1427"/>
                    <a:pt x="401" y="1574"/>
                    <a:pt x="446" y="1675"/>
                  </a:cubicBezTo>
                  <a:cubicBezTo>
                    <a:pt x="469" y="1732"/>
                    <a:pt x="517" y="1762"/>
                    <a:pt x="568" y="1762"/>
                  </a:cubicBezTo>
                  <a:cubicBezTo>
                    <a:pt x="595" y="1762"/>
                    <a:pt x="623" y="1753"/>
                    <a:pt x="649" y="1736"/>
                  </a:cubicBezTo>
                  <a:cubicBezTo>
                    <a:pt x="760" y="1660"/>
                    <a:pt x="791" y="1467"/>
                    <a:pt x="821" y="1346"/>
                  </a:cubicBezTo>
                  <a:cubicBezTo>
                    <a:pt x="831" y="1305"/>
                    <a:pt x="841" y="1260"/>
                    <a:pt x="846" y="1219"/>
                  </a:cubicBezTo>
                  <a:cubicBezTo>
                    <a:pt x="907" y="1376"/>
                    <a:pt x="978" y="1543"/>
                    <a:pt x="1090" y="1665"/>
                  </a:cubicBezTo>
                  <a:cubicBezTo>
                    <a:pt x="1130" y="1708"/>
                    <a:pt x="1198" y="1743"/>
                    <a:pt x="1260" y="1743"/>
                  </a:cubicBezTo>
                  <a:cubicBezTo>
                    <a:pt x="1308" y="1743"/>
                    <a:pt x="1352" y="1723"/>
                    <a:pt x="1378" y="1670"/>
                  </a:cubicBezTo>
                  <a:cubicBezTo>
                    <a:pt x="1439" y="1538"/>
                    <a:pt x="1318" y="1356"/>
                    <a:pt x="1236" y="1260"/>
                  </a:cubicBezTo>
                  <a:cubicBezTo>
                    <a:pt x="1160" y="1169"/>
                    <a:pt x="1069" y="1098"/>
                    <a:pt x="978" y="1027"/>
                  </a:cubicBezTo>
                  <a:cubicBezTo>
                    <a:pt x="1039" y="1012"/>
                    <a:pt x="1100" y="991"/>
                    <a:pt x="1155" y="971"/>
                  </a:cubicBezTo>
                  <a:cubicBezTo>
                    <a:pt x="1302" y="920"/>
                    <a:pt x="1551" y="855"/>
                    <a:pt x="1621" y="703"/>
                  </a:cubicBezTo>
                  <a:cubicBezTo>
                    <a:pt x="1672" y="593"/>
                    <a:pt x="1590" y="528"/>
                    <a:pt x="1495" y="528"/>
                  </a:cubicBezTo>
                  <a:cubicBezTo>
                    <a:pt x="1485" y="528"/>
                    <a:pt x="1475" y="529"/>
                    <a:pt x="1464" y="530"/>
                  </a:cubicBezTo>
                  <a:cubicBezTo>
                    <a:pt x="1312" y="546"/>
                    <a:pt x="1155" y="622"/>
                    <a:pt x="1019" y="708"/>
                  </a:cubicBezTo>
                  <a:cubicBezTo>
                    <a:pt x="1039" y="672"/>
                    <a:pt x="1049" y="632"/>
                    <a:pt x="1064" y="596"/>
                  </a:cubicBezTo>
                  <a:cubicBezTo>
                    <a:pt x="1095" y="500"/>
                    <a:pt x="1110" y="394"/>
                    <a:pt x="1115" y="292"/>
                  </a:cubicBezTo>
                  <a:cubicBezTo>
                    <a:pt x="1120" y="221"/>
                    <a:pt x="1135" y="95"/>
                    <a:pt x="1079" y="39"/>
                  </a:cubicBezTo>
                  <a:cubicBezTo>
                    <a:pt x="1053" y="12"/>
                    <a:pt x="1028" y="0"/>
                    <a:pt x="1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p:cNvSpPr/>
            <p:nvPr/>
          </p:nvSpPr>
          <p:spPr>
            <a:xfrm>
              <a:off x="5075904" y="3655570"/>
              <a:ext cx="147680" cy="155448"/>
            </a:xfrm>
            <a:custGeom>
              <a:avLst/>
              <a:gdLst/>
              <a:ahLst/>
              <a:cxnLst/>
              <a:rect l="l" t="t" r="r" b="b"/>
              <a:pathLst>
                <a:path w="1673" h="1761" extrusionOk="0">
                  <a:moveTo>
                    <a:pt x="984" y="93"/>
                  </a:moveTo>
                  <a:cubicBezTo>
                    <a:pt x="990" y="93"/>
                    <a:pt x="997" y="95"/>
                    <a:pt x="1004" y="101"/>
                  </a:cubicBezTo>
                  <a:cubicBezTo>
                    <a:pt x="1019" y="116"/>
                    <a:pt x="1029" y="141"/>
                    <a:pt x="1029" y="162"/>
                  </a:cubicBezTo>
                  <a:cubicBezTo>
                    <a:pt x="1044" y="283"/>
                    <a:pt x="1024" y="400"/>
                    <a:pt x="999" y="516"/>
                  </a:cubicBezTo>
                  <a:cubicBezTo>
                    <a:pt x="968" y="628"/>
                    <a:pt x="918" y="724"/>
                    <a:pt x="862" y="820"/>
                  </a:cubicBezTo>
                  <a:cubicBezTo>
                    <a:pt x="852" y="714"/>
                    <a:pt x="852" y="607"/>
                    <a:pt x="862" y="506"/>
                  </a:cubicBezTo>
                  <a:cubicBezTo>
                    <a:pt x="872" y="445"/>
                    <a:pt x="882" y="390"/>
                    <a:pt x="892" y="329"/>
                  </a:cubicBezTo>
                  <a:cubicBezTo>
                    <a:pt x="913" y="263"/>
                    <a:pt x="928" y="192"/>
                    <a:pt x="948" y="126"/>
                  </a:cubicBezTo>
                  <a:cubicBezTo>
                    <a:pt x="955" y="108"/>
                    <a:pt x="968" y="93"/>
                    <a:pt x="984" y="93"/>
                  </a:cubicBezTo>
                  <a:close/>
                  <a:moveTo>
                    <a:pt x="446" y="441"/>
                  </a:moveTo>
                  <a:cubicBezTo>
                    <a:pt x="535" y="441"/>
                    <a:pt x="634" y="553"/>
                    <a:pt x="675" y="612"/>
                  </a:cubicBezTo>
                  <a:cubicBezTo>
                    <a:pt x="730" y="688"/>
                    <a:pt x="766" y="785"/>
                    <a:pt x="781" y="881"/>
                  </a:cubicBezTo>
                  <a:cubicBezTo>
                    <a:pt x="781" y="886"/>
                    <a:pt x="781" y="891"/>
                    <a:pt x="781" y="896"/>
                  </a:cubicBezTo>
                  <a:cubicBezTo>
                    <a:pt x="705" y="845"/>
                    <a:pt x="634" y="795"/>
                    <a:pt x="568" y="734"/>
                  </a:cubicBezTo>
                  <a:cubicBezTo>
                    <a:pt x="518" y="694"/>
                    <a:pt x="285" y="486"/>
                    <a:pt x="416" y="445"/>
                  </a:cubicBezTo>
                  <a:cubicBezTo>
                    <a:pt x="426" y="442"/>
                    <a:pt x="436" y="441"/>
                    <a:pt x="446" y="441"/>
                  </a:cubicBezTo>
                  <a:close/>
                  <a:moveTo>
                    <a:pt x="1480" y="615"/>
                  </a:moveTo>
                  <a:cubicBezTo>
                    <a:pt x="1508" y="615"/>
                    <a:pt x="1541" y="623"/>
                    <a:pt x="1541" y="653"/>
                  </a:cubicBezTo>
                  <a:cubicBezTo>
                    <a:pt x="1541" y="688"/>
                    <a:pt x="1495" y="724"/>
                    <a:pt x="1465" y="739"/>
                  </a:cubicBezTo>
                  <a:cubicBezTo>
                    <a:pt x="1455" y="749"/>
                    <a:pt x="1445" y="754"/>
                    <a:pt x="1434" y="759"/>
                  </a:cubicBezTo>
                  <a:cubicBezTo>
                    <a:pt x="1272" y="851"/>
                    <a:pt x="1090" y="906"/>
                    <a:pt x="913" y="957"/>
                  </a:cubicBezTo>
                  <a:cubicBezTo>
                    <a:pt x="903" y="952"/>
                    <a:pt x="898" y="952"/>
                    <a:pt x="887" y="952"/>
                  </a:cubicBezTo>
                  <a:cubicBezTo>
                    <a:pt x="913" y="881"/>
                    <a:pt x="984" y="840"/>
                    <a:pt x="1055" y="790"/>
                  </a:cubicBezTo>
                  <a:cubicBezTo>
                    <a:pt x="1136" y="739"/>
                    <a:pt x="1222" y="694"/>
                    <a:pt x="1318" y="658"/>
                  </a:cubicBezTo>
                  <a:cubicBezTo>
                    <a:pt x="1364" y="643"/>
                    <a:pt x="1409" y="628"/>
                    <a:pt x="1455" y="618"/>
                  </a:cubicBezTo>
                  <a:cubicBezTo>
                    <a:pt x="1461" y="616"/>
                    <a:pt x="1470" y="615"/>
                    <a:pt x="1480" y="615"/>
                  </a:cubicBezTo>
                  <a:close/>
                  <a:moveTo>
                    <a:pt x="481" y="971"/>
                  </a:moveTo>
                  <a:cubicBezTo>
                    <a:pt x="502" y="971"/>
                    <a:pt x="522" y="971"/>
                    <a:pt x="543" y="972"/>
                  </a:cubicBezTo>
                  <a:cubicBezTo>
                    <a:pt x="609" y="977"/>
                    <a:pt x="670" y="987"/>
                    <a:pt x="730" y="997"/>
                  </a:cubicBezTo>
                  <a:cubicBezTo>
                    <a:pt x="730" y="1000"/>
                    <a:pt x="730" y="1000"/>
                    <a:pt x="730" y="1000"/>
                  </a:cubicBezTo>
                  <a:cubicBezTo>
                    <a:pt x="730" y="1000"/>
                    <a:pt x="730" y="1000"/>
                    <a:pt x="730" y="1003"/>
                  </a:cubicBezTo>
                  <a:cubicBezTo>
                    <a:pt x="624" y="1028"/>
                    <a:pt x="513" y="1058"/>
                    <a:pt x="401" y="1073"/>
                  </a:cubicBezTo>
                  <a:cubicBezTo>
                    <a:pt x="376" y="1076"/>
                    <a:pt x="349" y="1077"/>
                    <a:pt x="323" y="1077"/>
                  </a:cubicBezTo>
                  <a:cubicBezTo>
                    <a:pt x="296" y="1077"/>
                    <a:pt x="269" y="1076"/>
                    <a:pt x="244" y="1073"/>
                  </a:cubicBezTo>
                  <a:cubicBezTo>
                    <a:pt x="224" y="1073"/>
                    <a:pt x="209" y="1068"/>
                    <a:pt x="193" y="1063"/>
                  </a:cubicBezTo>
                  <a:cubicBezTo>
                    <a:pt x="178" y="1053"/>
                    <a:pt x="168" y="1038"/>
                    <a:pt x="168" y="1023"/>
                  </a:cubicBezTo>
                  <a:cubicBezTo>
                    <a:pt x="163" y="997"/>
                    <a:pt x="183" y="987"/>
                    <a:pt x="204" y="987"/>
                  </a:cubicBezTo>
                  <a:cubicBezTo>
                    <a:pt x="295" y="979"/>
                    <a:pt x="389" y="971"/>
                    <a:pt x="481" y="971"/>
                  </a:cubicBezTo>
                  <a:close/>
                  <a:moveTo>
                    <a:pt x="786" y="1078"/>
                  </a:moveTo>
                  <a:cubicBezTo>
                    <a:pt x="781" y="1175"/>
                    <a:pt x="766" y="1271"/>
                    <a:pt x="741" y="1367"/>
                  </a:cubicBezTo>
                  <a:cubicBezTo>
                    <a:pt x="725" y="1413"/>
                    <a:pt x="710" y="1458"/>
                    <a:pt x="695" y="1504"/>
                  </a:cubicBezTo>
                  <a:cubicBezTo>
                    <a:pt x="685" y="1529"/>
                    <a:pt x="675" y="1560"/>
                    <a:pt x="665" y="1585"/>
                  </a:cubicBezTo>
                  <a:cubicBezTo>
                    <a:pt x="654" y="1605"/>
                    <a:pt x="639" y="1631"/>
                    <a:pt x="624" y="1646"/>
                  </a:cubicBezTo>
                  <a:cubicBezTo>
                    <a:pt x="619" y="1651"/>
                    <a:pt x="609" y="1661"/>
                    <a:pt x="604" y="1661"/>
                  </a:cubicBezTo>
                  <a:cubicBezTo>
                    <a:pt x="600" y="1662"/>
                    <a:pt x="596" y="1663"/>
                    <a:pt x="593" y="1663"/>
                  </a:cubicBezTo>
                  <a:cubicBezTo>
                    <a:pt x="565" y="1663"/>
                    <a:pt x="537" y="1633"/>
                    <a:pt x="528" y="1610"/>
                  </a:cubicBezTo>
                  <a:cubicBezTo>
                    <a:pt x="513" y="1575"/>
                    <a:pt x="528" y="1545"/>
                    <a:pt x="533" y="1509"/>
                  </a:cubicBezTo>
                  <a:cubicBezTo>
                    <a:pt x="548" y="1463"/>
                    <a:pt x="563" y="1423"/>
                    <a:pt x="589" y="1377"/>
                  </a:cubicBezTo>
                  <a:cubicBezTo>
                    <a:pt x="629" y="1291"/>
                    <a:pt x="690" y="1210"/>
                    <a:pt x="751" y="1129"/>
                  </a:cubicBezTo>
                  <a:cubicBezTo>
                    <a:pt x="761" y="1114"/>
                    <a:pt x="776" y="1099"/>
                    <a:pt x="786" y="1078"/>
                  </a:cubicBezTo>
                  <a:close/>
                  <a:moveTo>
                    <a:pt x="889" y="1074"/>
                  </a:moveTo>
                  <a:lnTo>
                    <a:pt x="889" y="1074"/>
                  </a:lnTo>
                  <a:cubicBezTo>
                    <a:pt x="1030" y="1170"/>
                    <a:pt x="1166" y="1282"/>
                    <a:pt x="1247" y="1433"/>
                  </a:cubicBezTo>
                  <a:cubicBezTo>
                    <a:pt x="1267" y="1469"/>
                    <a:pt x="1288" y="1509"/>
                    <a:pt x="1298" y="1555"/>
                  </a:cubicBezTo>
                  <a:cubicBezTo>
                    <a:pt x="1303" y="1580"/>
                    <a:pt x="1313" y="1615"/>
                    <a:pt x="1298" y="1641"/>
                  </a:cubicBezTo>
                  <a:cubicBezTo>
                    <a:pt x="1284" y="1663"/>
                    <a:pt x="1264" y="1677"/>
                    <a:pt x="1238" y="1677"/>
                  </a:cubicBezTo>
                  <a:cubicBezTo>
                    <a:pt x="1235" y="1677"/>
                    <a:pt x="1231" y="1677"/>
                    <a:pt x="1227" y="1676"/>
                  </a:cubicBezTo>
                  <a:cubicBezTo>
                    <a:pt x="1212" y="1671"/>
                    <a:pt x="1201" y="1666"/>
                    <a:pt x="1186" y="1656"/>
                  </a:cubicBezTo>
                  <a:cubicBezTo>
                    <a:pt x="1156" y="1626"/>
                    <a:pt x="1131" y="1580"/>
                    <a:pt x="1105" y="1545"/>
                  </a:cubicBezTo>
                  <a:cubicBezTo>
                    <a:pt x="1075" y="1499"/>
                    <a:pt x="1050" y="1453"/>
                    <a:pt x="1029" y="1403"/>
                  </a:cubicBezTo>
                  <a:cubicBezTo>
                    <a:pt x="984" y="1312"/>
                    <a:pt x="938" y="1220"/>
                    <a:pt x="908" y="1129"/>
                  </a:cubicBezTo>
                  <a:cubicBezTo>
                    <a:pt x="903" y="1120"/>
                    <a:pt x="898" y="1082"/>
                    <a:pt x="889" y="1074"/>
                  </a:cubicBezTo>
                  <a:close/>
                  <a:moveTo>
                    <a:pt x="1005" y="1"/>
                  </a:moveTo>
                  <a:cubicBezTo>
                    <a:pt x="908" y="1"/>
                    <a:pt x="842" y="199"/>
                    <a:pt x="822" y="268"/>
                  </a:cubicBezTo>
                  <a:cubicBezTo>
                    <a:pt x="791" y="390"/>
                    <a:pt x="781" y="511"/>
                    <a:pt x="786" y="633"/>
                  </a:cubicBezTo>
                  <a:cubicBezTo>
                    <a:pt x="710" y="486"/>
                    <a:pt x="594" y="364"/>
                    <a:pt x="437" y="359"/>
                  </a:cubicBezTo>
                  <a:cubicBezTo>
                    <a:pt x="432" y="359"/>
                    <a:pt x="427" y="359"/>
                    <a:pt x="422" y="359"/>
                  </a:cubicBezTo>
                  <a:cubicBezTo>
                    <a:pt x="350" y="359"/>
                    <a:pt x="274" y="395"/>
                    <a:pt x="274" y="476"/>
                  </a:cubicBezTo>
                  <a:cubicBezTo>
                    <a:pt x="274" y="597"/>
                    <a:pt x="421" y="729"/>
                    <a:pt x="502" y="800"/>
                  </a:cubicBezTo>
                  <a:cubicBezTo>
                    <a:pt x="543" y="835"/>
                    <a:pt x="583" y="866"/>
                    <a:pt x="629" y="896"/>
                  </a:cubicBezTo>
                  <a:cubicBezTo>
                    <a:pt x="579" y="892"/>
                    <a:pt x="529" y="889"/>
                    <a:pt x="478" y="889"/>
                  </a:cubicBezTo>
                  <a:cubicBezTo>
                    <a:pt x="416" y="889"/>
                    <a:pt x="354" y="893"/>
                    <a:pt x="290" y="901"/>
                  </a:cubicBezTo>
                  <a:cubicBezTo>
                    <a:pt x="209" y="911"/>
                    <a:pt x="1" y="957"/>
                    <a:pt x="82" y="1094"/>
                  </a:cubicBezTo>
                  <a:cubicBezTo>
                    <a:pt x="116" y="1152"/>
                    <a:pt x="192" y="1170"/>
                    <a:pt x="273" y="1170"/>
                  </a:cubicBezTo>
                  <a:cubicBezTo>
                    <a:pt x="361" y="1170"/>
                    <a:pt x="455" y="1150"/>
                    <a:pt x="513" y="1139"/>
                  </a:cubicBezTo>
                  <a:cubicBezTo>
                    <a:pt x="558" y="1129"/>
                    <a:pt x="604" y="1119"/>
                    <a:pt x="654" y="1109"/>
                  </a:cubicBezTo>
                  <a:lnTo>
                    <a:pt x="654" y="1109"/>
                  </a:lnTo>
                  <a:cubicBezTo>
                    <a:pt x="599" y="1180"/>
                    <a:pt x="553" y="1256"/>
                    <a:pt x="513" y="1337"/>
                  </a:cubicBezTo>
                  <a:cubicBezTo>
                    <a:pt x="467" y="1428"/>
                    <a:pt x="406" y="1570"/>
                    <a:pt x="447" y="1676"/>
                  </a:cubicBezTo>
                  <a:cubicBezTo>
                    <a:pt x="470" y="1733"/>
                    <a:pt x="519" y="1761"/>
                    <a:pt x="570" y="1761"/>
                  </a:cubicBezTo>
                  <a:cubicBezTo>
                    <a:pt x="597" y="1761"/>
                    <a:pt x="625" y="1753"/>
                    <a:pt x="649" y="1737"/>
                  </a:cubicBezTo>
                  <a:cubicBezTo>
                    <a:pt x="766" y="1661"/>
                    <a:pt x="791" y="1469"/>
                    <a:pt x="822" y="1347"/>
                  </a:cubicBezTo>
                  <a:cubicBezTo>
                    <a:pt x="832" y="1306"/>
                    <a:pt x="842" y="1261"/>
                    <a:pt x="852" y="1220"/>
                  </a:cubicBezTo>
                  <a:cubicBezTo>
                    <a:pt x="913" y="1372"/>
                    <a:pt x="979" y="1545"/>
                    <a:pt x="1090" y="1661"/>
                  </a:cubicBezTo>
                  <a:cubicBezTo>
                    <a:pt x="1133" y="1707"/>
                    <a:pt x="1200" y="1743"/>
                    <a:pt x="1261" y="1743"/>
                  </a:cubicBezTo>
                  <a:cubicBezTo>
                    <a:pt x="1308" y="1743"/>
                    <a:pt x="1352" y="1721"/>
                    <a:pt x="1379" y="1666"/>
                  </a:cubicBezTo>
                  <a:cubicBezTo>
                    <a:pt x="1445" y="1539"/>
                    <a:pt x="1318" y="1357"/>
                    <a:pt x="1237" y="1261"/>
                  </a:cubicBezTo>
                  <a:cubicBezTo>
                    <a:pt x="1166" y="1170"/>
                    <a:pt x="1075" y="1094"/>
                    <a:pt x="979" y="1028"/>
                  </a:cubicBezTo>
                  <a:cubicBezTo>
                    <a:pt x="1039" y="1008"/>
                    <a:pt x="1100" y="992"/>
                    <a:pt x="1161" y="972"/>
                  </a:cubicBezTo>
                  <a:cubicBezTo>
                    <a:pt x="1303" y="921"/>
                    <a:pt x="1556" y="851"/>
                    <a:pt x="1622" y="699"/>
                  </a:cubicBezTo>
                  <a:cubicBezTo>
                    <a:pt x="1672" y="593"/>
                    <a:pt x="1590" y="529"/>
                    <a:pt x="1495" y="529"/>
                  </a:cubicBezTo>
                  <a:cubicBezTo>
                    <a:pt x="1485" y="529"/>
                    <a:pt x="1475" y="530"/>
                    <a:pt x="1465" y="531"/>
                  </a:cubicBezTo>
                  <a:cubicBezTo>
                    <a:pt x="1313" y="547"/>
                    <a:pt x="1156" y="623"/>
                    <a:pt x="1024" y="709"/>
                  </a:cubicBezTo>
                  <a:cubicBezTo>
                    <a:pt x="1039" y="673"/>
                    <a:pt x="1055" y="633"/>
                    <a:pt x="1065" y="597"/>
                  </a:cubicBezTo>
                  <a:cubicBezTo>
                    <a:pt x="1095" y="496"/>
                    <a:pt x="1115" y="395"/>
                    <a:pt x="1120" y="293"/>
                  </a:cubicBezTo>
                  <a:cubicBezTo>
                    <a:pt x="1120" y="222"/>
                    <a:pt x="1136" y="96"/>
                    <a:pt x="1080" y="40"/>
                  </a:cubicBezTo>
                  <a:cubicBezTo>
                    <a:pt x="1053" y="12"/>
                    <a:pt x="1028" y="1"/>
                    <a:pt x="10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p:cNvSpPr/>
            <p:nvPr/>
          </p:nvSpPr>
          <p:spPr>
            <a:xfrm>
              <a:off x="4643990" y="3916766"/>
              <a:ext cx="147768" cy="155360"/>
            </a:xfrm>
            <a:custGeom>
              <a:avLst/>
              <a:gdLst/>
              <a:ahLst/>
              <a:cxnLst/>
              <a:rect l="l" t="t" r="r" b="b"/>
              <a:pathLst>
                <a:path w="1674" h="1760" extrusionOk="0">
                  <a:moveTo>
                    <a:pt x="981" y="92"/>
                  </a:moveTo>
                  <a:cubicBezTo>
                    <a:pt x="987" y="92"/>
                    <a:pt x="993" y="94"/>
                    <a:pt x="998" y="100"/>
                  </a:cubicBezTo>
                  <a:cubicBezTo>
                    <a:pt x="1019" y="115"/>
                    <a:pt x="1029" y="141"/>
                    <a:pt x="1029" y="161"/>
                  </a:cubicBezTo>
                  <a:cubicBezTo>
                    <a:pt x="1044" y="282"/>
                    <a:pt x="1024" y="394"/>
                    <a:pt x="998" y="516"/>
                  </a:cubicBezTo>
                  <a:cubicBezTo>
                    <a:pt x="968" y="627"/>
                    <a:pt x="917" y="723"/>
                    <a:pt x="862" y="814"/>
                  </a:cubicBezTo>
                  <a:cubicBezTo>
                    <a:pt x="847" y="713"/>
                    <a:pt x="852" y="607"/>
                    <a:pt x="862" y="505"/>
                  </a:cubicBezTo>
                  <a:cubicBezTo>
                    <a:pt x="867" y="445"/>
                    <a:pt x="882" y="384"/>
                    <a:pt x="892" y="328"/>
                  </a:cubicBezTo>
                  <a:cubicBezTo>
                    <a:pt x="907" y="257"/>
                    <a:pt x="928" y="191"/>
                    <a:pt x="948" y="120"/>
                  </a:cubicBezTo>
                  <a:cubicBezTo>
                    <a:pt x="955" y="106"/>
                    <a:pt x="967" y="92"/>
                    <a:pt x="981" y="92"/>
                  </a:cubicBezTo>
                  <a:close/>
                  <a:moveTo>
                    <a:pt x="442" y="436"/>
                  </a:moveTo>
                  <a:cubicBezTo>
                    <a:pt x="532" y="436"/>
                    <a:pt x="633" y="547"/>
                    <a:pt x="674" y="607"/>
                  </a:cubicBezTo>
                  <a:cubicBezTo>
                    <a:pt x="730" y="688"/>
                    <a:pt x="765" y="784"/>
                    <a:pt x="781" y="880"/>
                  </a:cubicBezTo>
                  <a:cubicBezTo>
                    <a:pt x="781" y="885"/>
                    <a:pt x="781" y="890"/>
                    <a:pt x="781" y="890"/>
                  </a:cubicBezTo>
                  <a:cubicBezTo>
                    <a:pt x="705" y="845"/>
                    <a:pt x="634" y="794"/>
                    <a:pt x="563" y="733"/>
                  </a:cubicBezTo>
                  <a:cubicBezTo>
                    <a:pt x="512" y="693"/>
                    <a:pt x="279" y="485"/>
                    <a:pt x="416" y="440"/>
                  </a:cubicBezTo>
                  <a:cubicBezTo>
                    <a:pt x="424" y="437"/>
                    <a:pt x="433" y="436"/>
                    <a:pt x="442" y="436"/>
                  </a:cubicBezTo>
                  <a:close/>
                  <a:moveTo>
                    <a:pt x="1480" y="615"/>
                  </a:moveTo>
                  <a:cubicBezTo>
                    <a:pt x="1507" y="615"/>
                    <a:pt x="1541" y="622"/>
                    <a:pt x="1541" y="652"/>
                  </a:cubicBezTo>
                  <a:cubicBezTo>
                    <a:pt x="1541" y="688"/>
                    <a:pt x="1495" y="723"/>
                    <a:pt x="1465" y="738"/>
                  </a:cubicBezTo>
                  <a:cubicBezTo>
                    <a:pt x="1454" y="743"/>
                    <a:pt x="1444" y="754"/>
                    <a:pt x="1434" y="759"/>
                  </a:cubicBezTo>
                  <a:cubicBezTo>
                    <a:pt x="1272" y="850"/>
                    <a:pt x="1090" y="906"/>
                    <a:pt x="907" y="951"/>
                  </a:cubicBezTo>
                  <a:cubicBezTo>
                    <a:pt x="902" y="951"/>
                    <a:pt x="897" y="951"/>
                    <a:pt x="887" y="946"/>
                  </a:cubicBezTo>
                  <a:cubicBezTo>
                    <a:pt x="912" y="880"/>
                    <a:pt x="983" y="835"/>
                    <a:pt x="1054" y="789"/>
                  </a:cubicBezTo>
                  <a:cubicBezTo>
                    <a:pt x="1135" y="733"/>
                    <a:pt x="1221" y="693"/>
                    <a:pt x="1313" y="657"/>
                  </a:cubicBezTo>
                  <a:cubicBezTo>
                    <a:pt x="1358" y="642"/>
                    <a:pt x="1409" y="627"/>
                    <a:pt x="1454" y="617"/>
                  </a:cubicBezTo>
                  <a:cubicBezTo>
                    <a:pt x="1461" y="615"/>
                    <a:pt x="1470" y="615"/>
                    <a:pt x="1480" y="615"/>
                  </a:cubicBezTo>
                  <a:close/>
                  <a:moveTo>
                    <a:pt x="476" y="970"/>
                  </a:moveTo>
                  <a:cubicBezTo>
                    <a:pt x="498" y="970"/>
                    <a:pt x="520" y="970"/>
                    <a:pt x="543" y="971"/>
                  </a:cubicBezTo>
                  <a:cubicBezTo>
                    <a:pt x="603" y="976"/>
                    <a:pt x="669" y="982"/>
                    <a:pt x="730" y="997"/>
                  </a:cubicBezTo>
                  <a:cubicBezTo>
                    <a:pt x="730" y="997"/>
                    <a:pt x="730" y="997"/>
                    <a:pt x="730" y="1002"/>
                  </a:cubicBezTo>
                  <a:cubicBezTo>
                    <a:pt x="624" y="1027"/>
                    <a:pt x="512" y="1058"/>
                    <a:pt x="401" y="1068"/>
                  </a:cubicBezTo>
                  <a:cubicBezTo>
                    <a:pt x="361" y="1071"/>
                    <a:pt x="324" y="1075"/>
                    <a:pt x="287" y="1075"/>
                  </a:cubicBezTo>
                  <a:cubicBezTo>
                    <a:pt x="271" y="1075"/>
                    <a:pt x="255" y="1074"/>
                    <a:pt x="239" y="1073"/>
                  </a:cubicBezTo>
                  <a:cubicBezTo>
                    <a:pt x="223" y="1068"/>
                    <a:pt x="208" y="1068"/>
                    <a:pt x="193" y="1058"/>
                  </a:cubicBezTo>
                  <a:cubicBezTo>
                    <a:pt x="178" y="1052"/>
                    <a:pt x="168" y="1037"/>
                    <a:pt x="163" y="1022"/>
                  </a:cubicBezTo>
                  <a:cubicBezTo>
                    <a:pt x="163" y="997"/>
                    <a:pt x="183" y="987"/>
                    <a:pt x="203" y="982"/>
                  </a:cubicBezTo>
                  <a:cubicBezTo>
                    <a:pt x="293" y="977"/>
                    <a:pt x="384" y="970"/>
                    <a:pt x="476" y="970"/>
                  </a:cubicBezTo>
                  <a:close/>
                  <a:moveTo>
                    <a:pt x="786" y="1078"/>
                  </a:moveTo>
                  <a:lnTo>
                    <a:pt x="786" y="1078"/>
                  </a:lnTo>
                  <a:cubicBezTo>
                    <a:pt x="781" y="1174"/>
                    <a:pt x="760" y="1270"/>
                    <a:pt x="735" y="1367"/>
                  </a:cubicBezTo>
                  <a:cubicBezTo>
                    <a:pt x="725" y="1412"/>
                    <a:pt x="710" y="1458"/>
                    <a:pt x="695" y="1503"/>
                  </a:cubicBezTo>
                  <a:cubicBezTo>
                    <a:pt x="684" y="1529"/>
                    <a:pt x="674" y="1554"/>
                    <a:pt x="659" y="1584"/>
                  </a:cubicBezTo>
                  <a:cubicBezTo>
                    <a:pt x="649" y="1605"/>
                    <a:pt x="639" y="1630"/>
                    <a:pt x="624" y="1645"/>
                  </a:cubicBezTo>
                  <a:cubicBezTo>
                    <a:pt x="619" y="1650"/>
                    <a:pt x="608" y="1655"/>
                    <a:pt x="603" y="1660"/>
                  </a:cubicBezTo>
                  <a:cubicBezTo>
                    <a:pt x="599" y="1662"/>
                    <a:pt x="595" y="1662"/>
                    <a:pt x="591" y="1662"/>
                  </a:cubicBezTo>
                  <a:cubicBezTo>
                    <a:pt x="561" y="1662"/>
                    <a:pt x="536" y="1632"/>
                    <a:pt x="527" y="1610"/>
                  </a:cubicBezTo>
                  <a:cubicBezTo>
                    <a:pt x="512" y="1574"/>
                    <a:pt x="527" y="1544"/>
                    <a:pt x="532" y="1508"/>
                  </a:cubicBezTo>
                  <a:cubicBezTo>
                    <a:pt x="548" y="1463"/>
                    <a:pt x="563" y="1417"/>
                    <a:pt x="583" y="1377"/>
                  </a:cubicBezTo>
                  <a:cubicBezTo>
                    <a:pt x="629" y="1285"/>
                    <a:pt x="689" y="1209"/>
                    <a:pt x="750" y="1128"/>
                  </a:cubicBezTo>
                  <a:cubicBezTo>
                    <a:pt x="760" y="1113"/>
                    <a:pt x="776" y="1093"/>
                    <a:pt x="786" y="1078"/>
                  </a:cubicBezTo>
                  <a:close/>
                  <a:moveTo>
                    <a:pt x="888" y="1074"/>
                  </a:moveTo>
                  <a:lnTo>
                    <a:pt x="888" y="1074"/>
                  </a:lnTo>
                  <a:cubicBezTo>
                    <a:pt x="1030" y="1170"/>
                    <a:pt x="1161" y="1276"/>
                    <a:pt x="1247" y="1432"/>
                  </a:cubicBezTo>
                  <a:cubicBezTo>
                    <a:pt x="1267" y="1468"/>
                    <a:pt x="1287" y="1508"/>
                    <a:pt x="1297" y="1549"/>
                  </a:cubicBezTo>
                  <a:cubicBezTo>
                    <a:pt x="1302" y="1579"/>
                    <a:pt x="1307" y="1610"/>
                    <a:pt x="1292" y="1640"/>
                  </a:cubicBezTo>
                  <a:cubicBezTo>
                    <a:pt x="1283" y="1658"/>
                    <a:pt x="1262" y="1676"/>
                    <a:pt x="1236" y="1676"/>
                  </a:cubicBezTo>
                  <a:cubicBezTo>
                    <a:pt x="1233" y="1676"/>
                    <a:pt x="1230" y="1676"/>
                    <a:pt x="1226" y="1676"/>
                  </a:cubicBezTo>
                  <a:cubicBezTo>
                    <a:pt x="1211" y="1670"/>
                    <a:pt x="1201" y="1660"/>
                    <a:pt x="1186" y="1650"/>
                  </a:cubicBezTo>
                  <a:cubicBezTo>
                    <a:pt x="1156" y="1620"/>
                    <a:pt x="1130" y="1579"/>
                    <a:pt x="1105" y="1544"/>
                  </a:cubicBezTo>
                  <a:cubicBezTo>
                    <a:pt x="1074" y="1498"/>
                    <a:pt x="1049" y="1448"/>
                    <a:pt x="1029" y="1402"/>
                  </a:cubicBezTo>
                  <a:cubicBezTo>
                    <a:pt x="983" y="1311"/>
                    <a:pt x="938" y="1220"/>
                    <a:pt x="902" y="1128"/>
                  </a:cubicBezTo>
                  <a:cubicBezTo>
                    <a:pt x="902" y="1119"/>
                    <a:pt x="898" y="1082"/>
                    <a:pt x="888" y="1074"/>
                  </a:cubicBezTo>
                  <a:close/>
                  <a:moveTo>
                    <a:pt x="1004" y="0"/>
                  </a:moveTo>
                  <a:cubicBezTo>
                    <a:pt x="906" y="0"/>
                    <a:pt x="838" y="198"/>
                    <a:pt x="821" y="267"/>
                  </a:cubicBezTo>
                  <a:cubicBezTo>
                    <a:pt x="791" y="389"/>
                    <a:pt x="776" y="510"/>
                    <a:pt x="781" y="632"/>
                  </a:cubicBezTo>
                  <a:cubicBezTo>
                    <a:pt x="710" y="485"/>
                    <a:pt x="593" y="358"/>
                    <a:pt x="436" y="353"/>
                  </a:cubicBezTo>
                  <a:cubicBezTo>
                    <a:pt x="360" y="353"/>
                    <a:pt x="274" y="389"/>
                    <a:pt x="274" y="475"/>
                  </a:cubicBezTo>
                  <a:cubicBezTo>
                    <a:pt x="269" y="597"/>
                    <a:pt x="421" y="728"/>
                    <a:pt x="502" y="799"/>
                  </a:cubicBezTo>
                  <a:cubicBezTo>
                    <a:pt x="543" y="835"/>
                    <a:pt x="583" y="865"/>
                    <a:pt x="629" y="895"/>
                  </a:cubicBezTo>
                  <a:cubicBezTo>
                    <a:pt x="579" y="891"/>
                    <a:pt x="527" y="888"/>
                    <a:pt x="476" y="888"/>
                  </a:cubicBezTo>
                  <a:cubicBezTo>
                    <a:pt x="414" y="888"/>
                    <a:pt x="351" y="892"/>
                    <a:pt x="289" y="900"/>
                  </a:cubicBezTo>
                  <a:cubicBezTo>
                    <a:pt x="208" y="911"/>
                    <a:pt x="1" y="956"/>
                    <a:pt x="82" y="1088"/>
                  </a:cubicBezTo>
                  <a:cubicBezTo>
                    <a:pt x="117" y="1149"/>
                    <a:pt x="197" y="1166"/>
                    <a:pt x="282" y="1166"/>
                  </a:cubicBezTo>
                  <a:cubicBezTo>
                    <a:pt x="367" y="1166"/>
                    <a:pt x="456" y="1149"/>
                    <a:pt x="512" y="1139"/>
                  </a:cubicBezTo>
                  <a:cubicBezTo>
                    <a:pt x="558" y="1128"/>
                    <a:pt x="603" y="1118"/>
                    <a:pt x="649" y="1108"/>
                  </a:cubicBezTo>
                  <a:lnTo>
                    <a:pt x="649" y="1108"/>
                  </a:lnTo>
                  <a:cubicBezTo>
                    <a:pt x="598" y="1179"/>
                    <a:pt x="553" y="1255"/>
                    <a:pt x="512" y="1336"/>
                  </a:cubicBezTo>
                  <a:cubicBezTo>
                    <a:pt x="467" y="1427"/>
                    <a:pt x="401" y="1569"/>
                    <a:pt x="446" y="1676"/>
                  </a:cubicBezTo>
                  <a:cubicBezTo>
                    <a:pt x="470" y="1732"/>
                    <a:pt x="517" y="1760"/>
                    <a:pt x="568" y="1760"/>
                  </a:cubicBezTo>
                  <a:cubicBezTo>
                    <a:pt x="595" y="1760"/>
                    <a:pt x="623" y="1752"/>
                    <a:pt x="649" y="1736"/>
                  </a:cubicBezTo>
                  <a:cubicBezTo>
                    <a:pt x="760" y="1660"/>
                    <a:pt x="791" y="1463"/>
                    <a:pt x="821" y="1346"/>
                  </a:cubicBezTo>
                  <a:cubicBezTo>
                    <a:pt x="831" y="1306"/>
                    <a:pt x="841" y="1260"/>
                    <a:pt x="852" y="1220"/>
                  </a:cubicBezTo>
                  <a:cubicBezTo>
                    <a:pt x="907" y="1372"/>
                    <a:pt x="978" y="1539"/>
                    <a:pt x="1090" y="1660"/>
                  </a:cubicBezTo>
                  <a:cubicBezTo>
                    <a:pt x="1130" y="1706"/>
                    <a:pt x="1197" y="1742"/>
                    <a:pt x="1259" y="1742"/>
                  </a:cubicBezTo>
                  <a:cubicBezTo>
                    <a:pt x="1307" y="1742"/>
                    <a:pt x="1352" y="1721"/>
                    <a:pt x="1378" y="1665"/>
                  </a:cubicBezTo>
                  <a:cubicBezTo>
                    <a:pt x="1444" y="1539"/>
                    <a:pt x="1318" y="1351"/>
                    <a:pt x="1237" y="1260"/>
                  </a:cubicBezTo>
                  <a:cubicBezTo>
                    <a:pt x="1161" y="1169"/>
                    <a:pt x="1069" y="1093"/>
                    <a:pt x="978" y="1027"/>
                  </a:cubicBezTo>
                  <a:cubicBezTo>
                    <a:pt x="1039" y="1007"/>
                    <a:pt x="1100" y="987"/>
                    <a:pt x="1156" y="966"/>
                  </a:cubicBezTo>
                  <a:cubicBezTo>
                    <a:pt x="1302" y="921"/>
                    <a:pt x="1551" y="850"/>
                    <a:pt x="1622" y="698"/>
                  </a:cubicBezTo>
                  <a:cubicBezTo>
                    <a:pt x="1674" y="589"/>
                    <a:pt x="1585" y="525"/>
                    <a:pt x="1486" y="525"/>
                  </a:cubicBezTo>
                  <a:cubicBezTo>
                    <a:pt x="1479" y="525"/>
                    <a:pt x="1472" y="525"/>
                    <a:pt x="1465" y="526"/>
                  </a:cubicBezTo>
                  <a:cubicBezTo>
                    <a:pt x="1313" y="546"/>
                    <a:pt x="1156" y="617"/>
                    <a:pt x="1019" y="703"/>
                  </a:cubicBezTo>
                  <a:cubicBezTo>
                    <a:pt x="1039" y="667"/>
                    <a:pt x="1049" y="632"/>
                    <a:pt x="1064" y="597"/>
                  </a:cubicBezTo>
                  <a:cubicBezTo>
                    <a:pt x="1095" y="495"/>
                    <a:pt x="1110" y="394"/>
                    <a:pt x="1115" y="293"/>
                  </a:cubicBezTo>
                  <a:cubicBezTo>
                    <a:pt x="1120" y="222"/>
                    <a:pt x="1135" y="95"/>
                    <a:pt x="1080" y="39"/>
                  </a:cubicBezTo>
                  <a:cubicBezTo>
                    <a:pt x="1053" y="12"/>
                    <a:pt x="1028" y="0"/>
                    <a:pt x="1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p:cNvSpPr/>
            <p:nvPr/>
          </p:nvSpPr>
          <p:spPr>
            <a:xfrm>
              <a:off x="5179712" y="3961520"/>
              <a:ext cx="147327" cy="155713"/>
            </a:xfrm>
            <a:custGeom>
              <a:avLst/>
              <a:gdLst/>
              <a:ahLst/>
              <a:cxnLst/>
              <a:rect l="l" t="t" r="r" b="b"/>
              <a:pathLst>
                <a:path w="1669" h="1764" extrusionOk="0">
                  <a:moveTo>
                    <a:pt x="978" y="95"/>
                  </a:moveTo>
                  <a:cubicBezTo>
                    <a:pt x="984" y="95"/>
                    <a:pt x="992" y="98"/>
                    <a:pt x="998" y="105"/>
                  </a:cubicBezTo>
                  <a:cubicBezTo>
                    <a:pt x="1013" y="115"/>
                    <a:pt x="1023" y="140"/>
                    <a:pt x="1028" y="160"/>
                  </a:cubicBezTo>
                  <a:cubicBezTo>
                    <a:pt x="1039" y="282"/>
                    <a:pt x="1023" y="399"/>
                    <a:pt x="993" y="515"/>
                  </a:cubicBezTo>
                  <a:cubicBezTo>
                    <a:pt x="968" y="632"/>
                    <a:pt x="917" y="728"/>
                    <a:pt x="856" y="819"/>
                  </a:cubicBezTo>
                  <a:cubicBezTo>
                    <a:pt x="846" y="718"/>
                    <a:pt x="846" y="611"/>
                    <a:pt x="861" y="505"/>
                  </a:cubicBezTo>
                  <a:cubicBezTo>
                    <a:pt x="866" y="449"/>
                    <a:pt x="876" y="388"/>
                    <a:pt x="892" y="333"/>
                  </a:cubicBezTo>
                  <a:cubicBezTo>
                    <a:pt x="907" y="262"/>
                    <a:pt x="927" y="191"/>
                    <a:pt x="947" y="125"/>
                  </a:cubicBezTo>
                  <a:cubicBezTo>
                    <a:pt x="951" y="108"/>
                    <a:pt x="964" y="95"/>
                    <a:pt x="978" y="95"/>
                  </a:cubicBezTo>
                  <a:close/>
                  <a:moveTo>
                    <a:pt x="440" y="441"/>
                  </a:moveTo>
                  <a:cubicBezTo>
                    <a:pt x="527" y="441"/>
                    <a:pt x="627" y="551"/>
                    <a:pt x="669" y="611"/>
                  </a:cubicBezTo>
                  <a:cubicBezTo>
                    <a:pt x="725" y="692"/>
                    <a:pt x="760" y="789"/>
                    <a:pt x="775" y="885"/>
                  </a:cubicBezTo>
                  <a:cubicBezTo>
                    <a:pt x="775" y="885"/>
                    <a:pt x="775" y="890"/>
                    <a:pt x="780" y="895"/>
                  </a:cubicBezTo>
                  <a:cubicBezTo>
                    <a:pt x="704" y="844"/>
                    <a:pt x="628" y="794"/>
                    <a:pt x="562" y="738"/>
                  </a:cubicBezTo>
                  <a:cubicBezTo>
                    <a:pt x="512" y="692"/>
                    <a:pt x="279" y="485"/>
                    <a:pt x="416" y="444"/>
                  </a:cubicBezTo>
                  <a:cubicBezTo>
                    <a:pt x="424" y="442"/>
                    <a:pt x="432" y="441"/>
                    <a:pt x="440" y="441"/>
                  </a:cubicBezTo>
                  <a:close/>
                  <a:moveTo>
                    <a:pt x="1473" y="615"/>
                  </a:moveTo>
                  <a:cubicBezTo>
                    <a:pt x="1500" y="615"/>
                    <a:pt x="1536" y="624"/>
                    <a:pt x="1540" y="652"/>
                  </a:cubicBezTo>
                  <a:cubicBezTo>
                    <a:pt x="1540" y="692"/>
                    <a:pt x="1489" y="723"/>
                    <a:pt x="1464" y="743"/>
                  </a:cubicBezTo>
                  <a:cubicBezTo>
                    <a:pt x="1454" y="748"/>
                    <a:pt x="1444" y="753"/>
                    <a:pt x="1434" y="758"/>
                  </a:cubicBezTo>
                  <a:cubicBezTo>
                    <a:pt x="1272" y="854"/>
                    <a:pt x="1089" y="910"/>
                    <a:pt x="907" y="956"/>
                  </a:cubicBezTo>
                  <a:cubicBezTo>
                    <a:pt x="902" y="956"/>
                    <a:pt x="892" y="951"/>
                    <a:pt x="887" y="951"/>
                  </a:cubicBezTo>
                  <a:cubicBezTo>
                    <a:pt x="912" y="885"/>
                    <a:pt x="978" y="839"/>
                    <a:pt x="1049" y="794"/>
                  </a:cubicBezTo>
                  <a:cubicBezTo>
                    <a:pt x="1135" y="738"/>
                    <a:pt x="1221" y="692"/>
                    <a:pt x="1312" y="662"/>
                  </a:cubicBezTo>
                  <a:cubicBezTo>
                    <a:pt x="1358" y="642"/>
                    <a:pt x="1403" y="627"/>
                    <a:pt x="1454" y="616"/>
                  </a:cubicBezTo>
                  <a:cubicBezTo>
                    <a:pt x="1459" y="615"/>
                    <a:pt x="1466" y="615"/>
                    <a:pt x="1473" y="615"/>
                  </a:cubicBezTo>
                  <a:close/>
                  <a:moveTo>
                    <a:pt x="448" y="974"/>
                  </a:moveTo>
                  <a:cubicBezTo>
                    <a:pt x="477" y="974"/>
                    <a:pt x="507" y="975"/>
                    <a:pt x="537" y="976"/>
                  </a:cubicBezTo>
                  <a:cubicBezTo>
                    <a:pt x="603" y="976"/>
                    <a:pt x="669" y="986"/>
                    <a:pt x="730" y="1001"/>
                  </a:cubicBezTo>
                  <a:cubicBezTo>
                    <a:pt x="623" y="1032"/>
                    <a:pt x="512" y="1062"/>
                    <a:pt x="400" y="1072"/>
                  </a:cubicBezTo>
                  <a:cubicBezTo>
                    <a:pt x="372" y="1075"/>
                    <a:pt x="346" y="1076"/>
                    <a:pt x="319" y="1076"/>
                  </a:cubicBezTo>
                  <a:cubicBezTo>
                    <a:pt x="293" y="1076"/>
                    <a:pt x="266" y="1075"/>
                    <a:pt x="238" y="1072"/>
                  </a:cubicBezTo>
                  <a:cubicBezTo>
                    <a:pt x="223" y="1072"/>
                    <a:pt x="208" y="1072"/>
                    <a:pt x="193" y="1062"/>
                  </a:cubicBezTo>
                  <a:cubicBezTo>
                    <a:pt x="177" y="1057"/>
                    <a:pt x="167" y="1042"/>
                    <a:pt x="162" y="1027"/>
                  </a:cubicBezTo>
                  <a:cubicBezTo>
                    <a:pt x="157" y="1001"/>
                    <a:pt x="177" y="986"/>
                    <a:pt x="203" y="986"/>
                  </a:cubicBezTo>
                  <a:cubicBezTo>
                    <a:pt x="284" y="979"/>
                    <a:pt x="366" y="974"/>
                    <a:pt x="448" y="974"/>
                  </a:cubicBezTo>
                  <a:close/>
                  <a:moveTo>
                    <a:pt x="785" y="1082"/>
                  </a:moveTo>
                  <a:lnTo>
                    <a:pt x="785" y="1082"/>
                  </a:lnTo>
                  <a:cubicBezTo>
                    <a:pt x="780" y="1179"/>
                    <a:pt x="760" y="1275"/>
                    <a:pt x="735" y="1366"/>
                  </a:cubicBezTo>
                  <a:cubicBezTo>
                    <a:pt x="725" y="1412"/>
                    <a:pt x="709" y="1457"/>
                    <a:pt x="689" y="1503"/>
                  </a:cubicBezTo>
                  <a:cubicBezTo>
                    <a:pt x="679" y="1528"/>
                    <a:pt x="674" y="1559"/>
                    <a:pt x="659" y="1584"/>
                  </a:cubicBezTo>
                  <a:cubicBezTo>
                    <a:pt x="649" y="1609"/>
                    <a:pt x="638" y="1629"/>
                    <a:pt x="618" y="1650"/>
                  </a:cubicBezTo>
                  <a:cubicBezTo>
                    <a:pt x="613" y="1655"/>
                    <a:pt x="608" y="1660"/>
                    <a:pt x="598" y="1660"/>
                  </a:cubicBezTo>
                  <a:cubicBezTo>
                    <a:pt x="594" y="1661"/>
                    <a:pt x="590" y="1662"/>
                    <a:pt x="586" y="1662"/>
                  </a:cubicBezTo>
                  <a:cubicBezTo>
                    <a:pt x="560" y="1662"/>
                    <a:pt x="536" y="1636"/>
                    <a:pt x="527" y="1614"/>
                  </a:cubicBezTo>
                  <a:cubicBezTo>
                    <a:pt x="512" y="1579"/>
                    <a:pt x="522" y="1548"/>
                    <a:pt x="532" y="1513"/>
                  </a:cubicBezTo>
                  <a:cubicBezTo>
                    <a:pt x="542" y="1467"/>
                    <a:pt x="562" y="1422"/>
                    <a:pt x="583" y="1381"/>
                  </a:cubicBezTo>
                  <a:cubicBezTo>
                    <a:pt x="628" y="1290"/>
                    <a:pt x="684" y="1209"/>
                    <a:pt x="745" y="1133"/>
                  </a:cubicBezTo>
                  <a:cubicBezTo>
                    <a:pt x="760" y="1113"/>
                    <a:pt x="770" y="1098"/>
                    <a:pt x="785" y="1082"/>
                  </a:cubicBezTo>
                  <a:close/>
                  <a:moveTo>
                    <a:pt x="887" y="1072"/>
                  </a:moveTo>
                  <a:lnTo>
                    <a:pt x="887" y="1072"/>
                  </a:lnTo>
                  <a:cubicBezTo>
                    <a:pt x="1028" y="1174"/>
                    <a:pt x="1160" y="1280"/>
                    <a:pt x="1246" y="1432"/>
                  </a:cubicBezTo>
                  <a:cubicBezTo>
                    <a:pt x="1267" y="1472"/>
                    <a:pt x="1282" y="1513"/>
                    <a:pt x="1292" y="1553"/>
                  </a:cubicBezTo>
                  <a:cubicBezTo>
                    <a:pt x="1302" y="1584"/>
                    <a:pt x="1307" y="1614"/>
                    <a:pt x="1292" y="1640"/>
                  </a:cubicBezTo>
                  <a:cubicBezTo>
                    <a:pt x="1283" y="1662"/>
                    <a:pt x="1259" y="1676"/>
                    <a:pt x="1236" y="1676"/>
                  </a:cubicBezTo>
                  <a:cubicBezTo>
                    <a:pt x="1233" y="1676"/>
                    <a:pt x="1229" y="1676"/>
                    <a:pt x="1226" y="1675"/>
                  </a:cubicBezTo>
                  <a:cubicBezTo>
                    <a:pt x="1211" y="1675"/>
                    <a:pt x="1196" y="1665"/>
                    <a:pt x="1185" y="1655"/>
                  </a:cubicBezTo>
                  <a:cubicBezTo>
                    <a:pt x="1150" y="1624"/>
                    <a:pt x="1125" y="1584"/>
                    <a:pt x="1104" y="1543"/>
                  </a:cubicBezTo>
                  <a:cubicBezTo>
                    <a:pt x="1074" y="1503"/>
                    <a:pt x="1049" y="1452"/>
                    <a:pt x="1023" y="1407"/>
                  </a:cubicBezTo>
                  <a:cubicBezTo>
                    <a:pt x="983" y="1315"/>
                    <a:pt x="937" y="1224"/>
                    <a:pt x="902" y="1128"/>
                  </a:cubicBezTo>
                  <a:cubicBezTo>
                    <a:pt x="897" y="1118"/>
                    <a:pt x="892" y="1077"/>
                    <a:pt x="887" y="1072"/>
                  </a:cubicBezTo>
                  <a:close/>
                  <a:moveTo>
                    <a:pt x="1003" y="0"/>
                  </a:moveTo>
                  <a:cubicBezTo>
                    <a:pt x="903" y="0"/>
                    <a:pt x="837" y="201"/>
                    <a:pt x="821" y="267"/>
                  </a:cubicBezTo>
                  <a:cubicBezTo>
                    <a:pt x="790" y="388"/>
                    <a:pt x="775" y="510"/>
                    <a:pt x="780" y="632"/>
                  </a:cubicBezTo>
                  <a:cubicBezTo>
                    <a:pt x="709" y="490"/>
                    <a:pt x="593" y="363"/>
                    <a:pt x="436" y="358"/>
                  </a:cubicBezTo>
                  <a:cubicBezTo>
                    <a:pt x="432" y="358"/>
                    <a:pt x="427" y="358"/>
                    <a:pt x="423" y="358"/>
                  </a:cubicBezTo>
                  <a:cubicBezTo>
                    <a:pt x="350" y="358"/>
                    <a:pt x="273" y="398"/>
                    <a:pt x="269" y="480"/>
                  </a:cubicBezTo>
                  <a:cubicBezTo>
                    <a:pt x="269" y="596"/>
                    <a:pt x="421" y="728"/>
                    <a:pt x="502" y="799"/>
                  </a:cubicBezTo>
                  <a:cubicBezTo>
                    <a:pt x="537" y="834"/>
                    <a:pt x="583" y="870"/>
                    <a:pt x="623" y="900"/>
                  </a:cubicBezTo>
                  <a:cubicBezTo>
                    <a:pt x="567" y="892"/>
                    <a:pt x="512" y="889"/>
                    <a:pt x="456" y="889"/>
                  </a:cubicBezTo>
                  <a:cubicBezTo>
                    <a:pt x="400" y="889"/>
                    <a:pt x="345" y="892"/>
                    <a:pt x="289" y="900"/>
                  </a:cubicBezTo>
                  <a:cubicBezTo>
                    <a:pt x="208" y="915"/>
                    <a:pt x="0" y="961"/>
                    <a:pt x="81" y="1093"/>
                  </a:cubicBezTo>
                  <a:cubicBezTo>
                    <a:pt x="115" y="1151"/>
                    <a:pt x="191" y="1169"/>
                    <a:pt x="272" y="1169"/>
                  </a:cubicBezTo>
                  <a:cubicBezTo>
                    <a:pt x="359" y="1169"/>
                    <a:pt x="452" y="1149"/>
                    <a:pt x="507" y="1138"/>
                  </a:cubicBezTo>
                  <a:cubicBezTo>
                    <a:pt x="557" y="1133"/>
                    <a:pt x="603" y="1123"/>
                    <a:pt x="649" y="1113"/>
                  </a:cubicBezTo>
                  <a:lnTo>
                    <a:pt x="649" y="1113"/>
                  </a:lnTo>
                  <a:cubicBezTo>
                    <a:pt x="598" y="1184"/>
                    <a:pt x="547" y="1255"/>
                    <a:pt x="507" y="1336"/>
                  </a:cubicBezTo>
                  <a:cubicBezTo>
                    <a:pt x="461" y="1432"/>
                    <a:pt x="400" y="1574"/>
                    <a:pt x="446" y="1680"/>
                  </a:cubicBezTo>
                  <a:cubicBezTo>
                    <a:pt x="465" y="1735"/>
                    <a:pt x="512" y="1763"/>
                    <a:pt x="562" y="1763"/>
                  </a:cubicBezTo>
                  <a:cubicBezTo>
                    <a:pt x="591" y="1763"/>
                    <a:pt x="621" y="1754"/>
                    <a:pt x="649" y="1736"/>
                  </a:cubicBezTo>
                  <a:cubicBezTo>
                    <a:pt x="760" y="1665"/>
                    <a:pt x="790" y="1467"/>
                    <a:pt x="821" y="1351"/>
                  </a:cubicBezTo>
                  <a:cubicBezTo>
                    <a:pt x="831" y="1305"/>
                    <a:pt x="841" y="1265"/>
                    <a:pt x="846" y="1219"/>
                  </a:cubicBezTo>
                  <a:cubicBezTo>
                    <a:pt x="907" y="1376"/>
                    <a:pt x="978" y="1543"/>
                    <a:pt x="1089" y="1665"/>
                  </a:cubicBezTo>
                  <a:cubicBezTo>
                    <a:pt x="1129" y="1710"/>
                    <a:pt x="1196" y="1745"/>
                    <a:pt x="1257" y="1745"/>
                  </a:cubicBezTo>
                  <a:cubicBezTo>
                    <a:pt x="1306" y="1745"/>
                    <a:pt x="1351" y="1723"/>
                    <a:pt x="1378" y="1670"/>
                  </a:cubicBezTo>
                  <a:cubicBezTo>
                    <a:pt x="1439" y="1538"/>
                    <a:pt x="1312" y="1356"/>
                    <a:pt x="1236" y="1260"/>
                  </a:cubicBezTo>
                  <a:cubicBezTo>
                    <a:pt x="1160" y="1174"/>
                    <a:pt x="1069" y="1098"/>
                    <a:pt x="973" y="1027"/>
                  </a:cubicBezTo>
                  <a:cubicBezTo>
                    <a:pt x="1034" y="1011"/>
                    <a:pt x="1094" y="991"/>
                    <a:pt x="1155" y="971"/>
                  </a:cubicBezTo>
                  <a:cubicBezTo>
                    <a:pt x="1302" y="920"/>
                    <a:pt x="1550" y="854"/>
                    <a:pt x="1621" y="702"/>
                  </a:cubicBezTo>
                  <a:cubicBezTo>
                    <a:pt x="1668" y="594"/>
                    <a:pt x="1579" y="529"/>
                    <a:pt x="1485" y="529"/>
                  </a:cubicBezTo>
                  <a:cubicBezTo>
                    <a:pt x="1478" y="529"/>
                    <a:pt x="1471" y="530"/>
                    <a:pt x="1464" y="530"/>
                  </a:cubicBezTo>
                  <a:cubicBezTo>
                    <a:pt x="1312" y="551"/>
                    <a:pt x="1150" y="621"/>
                    <a:pt x="1018" y="708"/>
                  </a:cubicBezTo>
                  <a:cubicBezTo>
                    <a:pt x="1034" y="672"/>
                    <a:pt x="1049" y="637"/>
                    <a:pt x="1059" y="596"/>
                  </a:cubicBezTo>
                  <a:cubicBezTo>
                    <a:pt x="1094" y="500"/>
                    <a:pt x="1110" y="399"/>
                    <a:pt x="1115" y="292"/>
                  </a:cubicBezTo>
                  <a:cubicBezTo>
                    <a:pt x="1120" y="221"/>
                    <a:pt x="1135" y="100"/>
                    <a:pt x="1079" y="39"/>
                  </a:cubicBezTo>
                  <a:cubicBezTo>
                    <a:pt x="1052" y="12"/>
                    <a:pt x="1026" y="0"/>
                    <a:pt x="10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p:cNvSpPr/>
            <p:nvPr/>
          </p:nvSpPr>
          <p:spPr>
            <a:xfrm>
              <a:off x="5058515" y="2012744"/>
              <a:ext cx="86419" cy="119521"/>
            </a:xfrm>
            <a:custGeom>
              <a:avLst/>
              <a:gdLst/>
              <a:ahLst/>
              <a:cxnLst/>
              <a:rect l="l" t="t" r="r" b="b"/>
              <a:pathLst>
                <a:path w="979" h="1354" extrusionOk="0">
                  <a:moveTo>
                    <a:pt x="681" y="1"/>
                  </a:moveTo>
                  <a:cubicBezTo>
                    <a:pt x="635" y="1"/>
                    <a:pt x="588" y="11"/>
                    <a:pt x="547" y="30"/>
                  </a:cubicBezTo>
                  <a:cubicBezTo>
                    <a:pt x="365" y="111"/>
                    <a:pt x="188" y="324"/>
                    <a:pt x="127" y="511"/>
                  </a:cubicBezTo>
                  <a:cubicBezTo>
                    <a:pt x="61" y="719"/>
                    <a:pt x="0" y="977"/>
                    <a:pt x="46" y="1195"/>
                  </a:cubicBezTo>
                  <a:cubicBezTo>
                    <a:pt x="56" y="1231"/>
                    <a:pt x="71" y="1276"/>
                    <a:pt x="97" y="1302"/>
                  </a:cubicBezTo>
                  <a:cubicBezTo>
                    <a:pt x="131" y="1340"/>
                    <a:pt x="180" y="1353"/>
                    <a:pt x="228" y="1353"/>
                  </a:cubicBezTo>
                  <a:cubicBezTo>
                    <a:pt x="237" y="1353"/>
                    <a:pt x="245" y="1353"/>
                    <a:pt x="254" y="1352"/>
                  </a:cubicBezTo>
                  <a:cubicBezTo>
                    <a:pt x="380" y="1342"/>
                    <a:pt x="487" y="1266"/>
                    <a:pt x="578" y="1185"/>
                  </a:cubicBezTo>
                  <a:cubicBezTo>
                    <a:pt x="780" y="993"/>
                    <a:pt x="932" y="739"/>
                    <a:pt x="968" y="461"/>
                  </a:cubicBezTo>
                  <a:cubicBezTo>
                    <a:pt x="978" y="375"/>
                    <a:pt x="978" y="288"/>
                    <a:pt x="953" y="212"/>
                  </a:cubicBezTo>
                  <a:cubicBezTo>
                    <a:pt x="927" y="131"/>
                    <a:pt x="872" y="55"/>
                    <a:pt x="796" y="25"/>
                  </a:cubicBezTo>
                  <a:cubicBezTo>
                    <a:pt x="760" y="9"/>
                    <a:pt x="721" y="1"/>
                    <a:pt x="681"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p:cNvSpPr/>
            <p:nvPr/>
          </p:nvSpPr>
          <p:spPr>
            <a:xfrm>
              <a:off x="4732527" y="2012744"/>
              <a:ext cx="86419" cy="119521"/>
            </a:xfrm>
            <a:custGeom>
              <a:avLst/>
              <a:gdLst/>
              <a:ahLst/>
              <a:cxnLst/>
              <a:rect l="l" t="t" r="r" b="b"/>
              <a:pathLst>
                <a:path w="979" h="1354" extrusionOk="0">
                  <a:moveTo>
                    <a:pt x="298" y="1"/>
                  </a:moveTo>
                  <a:cubicBezTo>
                    <a:pt x="258" y="1"/>
                    <a:pt x="218" y="9"/>
                    <a:pt x="183" y="25"/>
                  </a:cubicBezTo>
                  <a:cubicBezTo>
                    <a:pt x="107" y="55"/>
                    <a:pt x="51" y="131"/>
                    <a:pt x="26" y="212"/>
                  </a:cubicBezTo>
                  <a:cubicBezTo>
                    <a:pt x="1" y="288"/>
                    <a:pt x="1" y="375"/>
                    <a:pt x="11" y="461"/>
                  </a:cubicBezTo>
                  <a:cubicBezTo>
                    <a:pt x="46" y="739"/>
                    <a:pt x="198" y="993"/>
                    <a:pt x="401" y="1185"/>
                  </a:cubicBezTo>
                  <a:cubicBezTo>
                    <a:pt x="492" y="1266"/>
                    <a:pt x="598" y="1342"/>
                    <a:pt x="725" y="1352"/>
                  </a:cubicBezTo>
                  <a:cubicBezTo>
                    <a:pt x="733" y="1353"/>
                    <a:pt x="742" y="1353"/>
                    <a:pt x="750" y="1353"/>
                  </a:cubicBezTo>
                  <a:cubicBezTo>
                    <a:pt x="799" y="1353"/>
                    <a:pt x="848" y="1340"/>
                    <a:pt x="882" y="1302"/>
                  </a:cubicBezTo>
                  <a:cubicBezTo>
                    <a:pt x="907" y="1276"/>
                    <a:pt x="922" y="1231"/>
                    <a:pt x="933" y="1195"/>
                  </a:cubicBezTo>
                  <a:cubicBezTo>
                    <a:pt x="978" y="977"/>
                    <a:pt x="917" y="719"/>
                    <a:pt x="852" y="511"/>
                  </a:cubicBezTo>
                  <a:cubicBezTo>
                    <a:pt x="791" y="324"/>
                    <a:pt x="613" y="111"/>
                    <a:pt x="431" y="30"/>
                  </a:cubicBezTo>
                  <a:cubicBezTo>
                    <a:pt x="390" y="11"/>
                    <a:pt x="344" y="1"/>
                    <a:pt x="298"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p:cNvSpPr/>
            <p:nvPr/>
          </p:nvSpPr>
          <p:spPr>
            <a:xfrm>
              <a:off x="4771896" y="1802040"/>
              <a:ext cx="328727" cy="457075"/>
            </a:xfrm>
            <a:custGeom>
              <a:avLst/>
              <a:gdLst/>
              <a:ahLst/>
              <a:cxnLst/>
              <a:rect l="l" t="t" r="r" b="b"/>
              <a:pathLst>
                <a:path w="3724" h="5178" extrusionOk="0">
                  <a:moveTo>
                    <a:pt x="1788" y="1"/>
                  </a:moveTo>
                  <a:cubicBezTo>
                    <a:pt x="1519" y="1"/>
                    <a:pt x="1250" y="38"/>
                    <a:pt x="998" y="127"/>
                  </a:cubicBezTo>
                  <a:cubicBezTo>
                    <a:pt x="563" y="284"/>
                    <a:pt x="86" y="634"/>
                    <a:pt x="51" y="1130"/>
                  </a:cubicBezTo>
                  <a:cubicBezTo>
                    <a:pt x="0" y="1789"/>
                    <a:pt x="81" y="2498"/>
                    <a:pt x="188" y="3152"/>
                  </a:cubicBezTo>
                  <a:cubicBezTo>
                    <a:pt x="337" y="4104"/>
                    <a:pt x="928" y="5177"/>
                    <a:pt x="1959" y="5177"/>
                  </a:cubicBezTo>
                  <a:cubicBezTo>
                    <a:pt x="2085" y="5177"/>
                    <a:pt x="2217" y="5161"/>
                    <a:pt x="2356" y="5127"/>
                  </a:cubicBezTo>
                  <a:cubicBezTo>
                    <a:pt x="3050" y="4960"/>
                    <a:pt x="3445" y="4352"/>
                    <a:pt x="3567" y="3678"/>
                  </a:cubicBezTo>
                  <a:cubicBezTo>
                    <a:pt x="3668" y="3091"/>
                    <a:pt x="3724" y="2407"/>
                    <a:pt x="3713" y="1814"/>
                  </a:cubicBezTo>
                  <a:cubicBezTo>
                    <a:pt x="3708" y="1323"/>
                    <a:pt x="3577" y="735"/>
                    <a:pt x="3187" y="401"/>
                  </a:cubicBezTo>
                  <a:cubicBezTo>
                    <a:pt x="2933" y="178"/>
                    <a:pt x="2594" y="82"/>
                    <a:pt x="2260" y="36"/>
                  </a:cubicBezTo>
                  <a:cubicBezTo>
                    <a:pt x="2104" y="14"/>
                    <a:pt x="1946" y="1"/>
                    <a:pt x="1788"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p:cNvSpPr/>
            <p:nvPr/>
          </p:nvSpPr>
          <p:spPr>
            <a:xfrm>
              <a:off x="4763863" y="1770527"/>
              <a:ext cx="407819" cy="276999"/>
            </a:xfrm>
            <a:custGeom>
              <a:avLst/>
              <a:gdLst/>
              <a:ahLst/>
              <a:cxnLst/>
              <a:rect l="l" t="t" r="r" b="b"/>
              <a:pathLst>
                <a:path w="4620" h="3138" extrusionOk="0">
                  <a:moveTo>
                    <a:pt x="1759" y="0"/>
                  </a:moveTo>
                  <a:cubicBezTo>
                    <a:pt x="1710" y="0"/>
                    <a:pt x="1661" y="1"/>
                    <a:pt x="1611" y="3"/>
                  </a:cubicBezTo>
                  <a:cubicBezTo>
                    <a:pt x="1393" y="8"/>
                    <a:pt x="1160" y="39"/>
                    <a:pt x="983" y="165"/>
                  </a:cubicBezTo>
                  <a:cubicBezTo>
                    <a:pt x="0" y="864"/>
                    <a:pt x="2964" y="2622"/>
                    <a:pt x="3475" y="2891"/>
                  </a:cubicBezTo>
                  <a:cubicBezTo>
                    <a:pt x="3718" y="3014"/>
                    <a:pt x="3986" y="3138"/>
                    <a:pt x="4255" y="3138"/>
                  </a:cubicBezTo>
                  <a:cubicBezTo>
                    <a:pt x="4306" y="3138"/>
                    <a:pt x="4356" y="3133"/>
                    <a:pt x="4407" y="3124"/>
                  </a:cubicBezTo>
                  <a:cubicBezTo>
                    <a:pt x="4443" y="3119"/>
                    <a:pt x="4473" y="3108"/>
                    <a:pt x="4498" y="3083"/>
                  </a:cubicBezTo>
                  <a:cubicBezTo>
                    <a:pt x="4524" y="3058"/>
                    <a:pt x="4529" y="3017"/>
                    <a:pt x="4539" y="2982"/>
                  </a:cubicBezTo>
                  <a:cubicBezTo>
                    <a:pt x="4620" y="2435"/>
                    <a:pt x="4362" y="1888"/>
                    <a:pt x="4048" y="1432"/>
                  </a:cubicBezTo>
                  <a:cubicBezTo>
                    <a:pt x="3835" y="1123"/>
                    <a:pt x="3597" y="834"/>
                    <a:pt x="3338" y="565"/>
                  </a:cubicBezTo>
                  <a:cubicBezTo>
                    <a:pt x="3212" y="439"/>
                    <a:pt x="3075" y="312"/>
                    <a:pt x="2923" y="226"/>
                  </a:cubicBezTo>
                  <a:cubicBezTo>
                    <a:pt x="2741" y="125"/>
                    <a:pt x="2533" y="79"/>
                    <a:pt x="2330" y="44"/>
                  </a:cubicBezTo>
                  <a:cubicBezTo>
                    <a:pt x="2141" y="15"/>
                    <a:pt x="1951" y="0"/>
                    <a:pt x="17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p:cNvSpPr/>
            <p:nvPr/>
          </p:nvSpPr>
          <p:spPr>
            <a:xfrm>
              <a:off x="4751770" y="1776529"/>
              <a:ext cx="166394" cy="250341"/>
            </a:xfrm>
            <a:custGeom>
              <a:avLst/>
              <a:gdLst/>
              <a:ahLst/>
              <a:cxnLst/>
              <a:rect l="l" t="t" r="r" b="b"/>
              <a:pathLst>
                <a:path w="1885" h="2836" extrusionOk="0">
                  <a:moveTo>
                    <a:pt x="1388" y="1"/>
                  </a:moveTo>
                  <a:cubicBezTo>
                    <a:pt x="1292" y="1"/>
                    <a:pt x="1195" y="18"/>
                    <a:pt x="1110" y="47"/>
                  </a:cubicBezTo>
                  <a:cubicBezTo>
                    <a:pt x="618" y="219"/>
                    <a:pt x="299" y="710"/>
                    <a:pt x="152" y="1212"/>
                  </a:cubicBezTo>
                  <a:cubicBezTo>
                    <a:pt x="36" y="1617"/>
                    <a:pt x="0" y="2048"/>
                    <a:pt x="61" y="2468"/>
                  </a:cubicBezTo>
                  <a:cubicBezTo>
                    <a:pt x="71" y="2544"/>
                    <a:pt x="86" y="2625"/>
                    <a:pt x="132" y="2686"/>
                  </a:cubicBezTo>
                  <a:cubicBezTo>
                    <a:pt x="198" y="2790"/>
                    <a:pt x="322" y="2835"/>
                    <a:pt x="447" y="2835"/>
                  </a:cubicBezTo>
                  <a:cubicBezTo>
                    <a:pt x="486" y="2835"/>
                    <a:pt x="525" y="2831"/>
                    <a:pt x="563" y="2823"/>
                  </a:cubicBezTo>
                  <a:cubicBezTo>
                    <a:pt x="958" y="2736"/>
                    <a:pt x="1196" y="2341"/>
                    <a:pt x="1363" y="1972"/>
                  </a:cubicBezTo>
                  <a:cubicBezTo>
                    <a:pt x="1576" y="1511"/>
                    <a:pt x="1758" y="1029"/>
                    <a:pt x="1814" y="523"/>
                  </a:cubicBezTo>
                  <a:cubicBezTo>
                    <a:pt x="1834" y="330"/>
                    <a:pt x="1885" y="183"/>
                    <a:pt x="1697" y="77"/>
                  </a:cubicBezTo>
                  <a:cubicBezTo>
                    <a:pt x="1606" y="23"/>
                    <a:pt x="1497" y="1"/>
                    <a:pt x="138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p:cNvSpPr/>
            <p:nvPr/>
          </p:nvSpPr>
          <p:spPr>
            <a:xfrm>
              <a:off x="4849663" y="2311279"/>
              <a:ext cx="171337" cy="323960"/>
            </a:xfrm>
            <a:custGeom>
              <a:avLst/>
              <a:gdLst/>
              <a:ahLst/>
              <a:cxnLst/>
              <a:rect l="l" t="t" r="r" b="b"/>
              <a:pathLst>
                <a:path w="1941" h="3670" extrusionOk="0">
                  <a:moveTo>
                    <a:pt x="1533" y="1"/>
                  </a:moveTo>
                  <a:cubicBezTo>
                    <a:pt x="1527" y="1"/>
                    <a:pt x="1521" y="1"/>
                    <a:pt x="1515" y="1"/>
                  </a:cubicBezTo>
                  <a:lnTo>
                    <a:pt x="203" y="82"/>
                  </a:lnTo>
                  <a:cubicBezTo>
                    <a:pt x="87" y="88"/>
                    <a:pt x="1" y="189"/>
                    <a:pt x="6" y="305"/>
                  </a:cubicBezTo>
                  <a:lnTo>
                    <a:pt x="198" y="3471"/>
                  </a:lnTo>
                  <a:cubicBezTo>
                    <a:pt x="208" y="3582"/>
                    <a:pt x="295" y="3670"/>
                    <a:pt x="404" y="3670"/>
                  </a:cubicBezTo>
                  <a:cubicBezTo>
                    <a:pt x="409" y="3670"/>
                    <a:pt x="415" y="3669"/>
                    <a:pt x="421" y="3669"/>
                  </a:cubicBezTo>
                  <a:lnTo>
                    <a:pt x="1738" y="3588"/>
                  </a:lnTo>
                  <a:cubicBezTo>
                    <a:pt x="1850" y="3583"/>
                    <a:pt x="1941" y="3481"/>
                    <a:pt x="1931" y="3365"/>
                  </a:cubicBezTo>
                  <a:lnTo>
                    <a:pt x="1738" y="199"/>
                  </a:lnTo>
                  <a:cubicBezTo>
                    <a:pt x="1733" y="88"/>
                    <a:pt x="1642" y="1"/>
                    <a:pt x="153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p:cNvSpPr/>
            <p:nvPr/>
          </p:nvSpPr>
          <p:spPr>
            <a:xfrm>
              <a:off x="4953383" y="2339968"/>
              <a:ext cx="25599" cy="25599"/>
            </a:xfrm>
            <a:custGeom>
              <a:avLst/>
              <a:gdLst/>
              <a:ahLst/>
              <a:cxnLst/>
              <a:rect l="l" t="t" r="r" b="b"/>
              <a:pathLst>
                <a:path w="290" h="290" extrusionOk="0">
                  <a:moveTo>
                    <a:pt x="148" y="1"/>
                  </a:moveTo>
                  <a:cubicBezTo>
                    <a:pt x="67" y="1"/>
                    <a:pt x="1" y="66"/>
                    <a:pt x="1" y="148"/>
                  </a:cubicBezTo>
                  <a:cubicBezTo>
                    <a:pt x="1" y="224"/>
                    <a:pt x="67" y="289"/>
                    <a:pt x="148" y="289"/>
                  </a:cubicBezTo>
                  <a:cubicBezTo>
                    <a:pt x="224" y="289"/>
                    <a:pt x="290" y="224"/>
                    <a:pt x="290" y="148"/>
                  </a:cubicBezTo>
                  <a:cubicBezTo>
                    <a:pt x="290" y="66"/>
                    <a:pt x="224" y="1"/>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p:cNvSpPr/>
            <p:nvPr/>
          </p:nvSpPr>
          <p:spPr>
            <a:xfrm>
              <a:off x="4602855" y="2458252"/>
              <a:ext cx="357768" cy="547025"/>
            </a:xfrm>
            <a:custGeom>
              <a:avLst/>
              <a:gdLst/>
              <a:ahLst/>
              <a:cxnLst/>
              <a:rect l="l" t="t" r="r" b="b"/>
              <a:pathLst>
                <a:path w="4053" h="6197" extrusionOk="0">
                  <a:moveTo>
                    <a:pt x="3672" y="0"/>
                  </a:moveTo>
                  <a:cubicBezTo>
                    <a:pt x="3666" y="0"/>
                    <a:pt x="3659" y="1"/>
                    <a:pt x="3653" y="3"/>
                  </a:cubicBezTo>
                  <a:cubicBezTo>
                    <a:pt x="3374" y="89"/>
                    <a:pt x="3116" y="251"/>
                    <a:pt x="2918" y="469"/>
                  </a:cubicBezTo>
                  <a:lnTo>
                    <a:pt x="2888" y="38"/>
                  </a:lnTo>
                  <a:cubicBezTo>
                    <a:pt x="2422" y="525"/>
                    <a:pt x="2042" y="1259"/>
                    <a:pt x="1860" y="1903"/>
                  </a:cubicBezTo>
                  <a:cubicBezTo>
                    <a:pt x="1779" y="2196"/>
                    <a:pt x="1566" y="2455"/>
                    <a:pt x="1419" y="2718"/>
                  </a:cubicBezTo>
                  <a:cubicBezTo>
                    <a:pt x="1074" y="3321"/>
                    <a:pt x="760" y="3949"/>
                    <a:pt x="487" y="4587"/>
                  </a:cubicBezTo>
                  <a:cubicBezTo>
                    <a:pt x="421" y="4749"/>
                    <a:pt x="360" y="4906"/>
                    <a:pt x="310" y="5074"/>
                  </a:cubicBezTo>
                  <a:cubicBezTo>
                    <a:pt x="310" y="5074"/>
                    <a:pt x="1" y="6006"/>
                    <a:pt x="841" y="6183"/>
                  </a:cubicBezTo>
                  <a:cubicBezTo>
                    <a:pt x="881" y="6192"/>
                    <a:pt x="920" y="6197"/>
                    <a:pt x="959" y="6197"/>
                  </a:cubicBezTo>
                  <a:cubicBezTo>
                    <a:pt x="1029" y="6197"/>
                    <a:pt x="1097" y="6182"/>
                    <a:pt x="1166" y="6153"/>
                  </a:cubicBezTo>
                  <a:cubicBezTo>
                    <a:pt x="1490" y="6021"/>
                    <a:pt x="1687" y="5661"/>
                    <a:pt x="1824" y="5352"/>
                  </a:cubicBezTo>
                  <a:cubicBezTo>
                    <a:pt x="1931" y="5109"/>
                    <a:pt x="1991" y="4836"/>
                    <a:pt x="2062" y="4577"/>
                  </a:cubicBezTo>
                  <a:cubicBezTo>
                    <a:pt x="2209" y="4005"/>
                    <a:pt x="2356" y="3437"/>
                    <a:pt x="2478" y="2860"/>
                  </a:cubicBezTo>
                  <a:cubicBezTo>
                    <a:pt x="2503" y="2749"/>
                    <a:pt x="2523" y="2632"/>
                    <a:pt x="2574" y="2526"/>
                  </a:cubicBezTo>
                  <a:cubicBezTo>
                    <a:pt x="2635" y="2399"/>
                    <a:pt x="2726" y="2353"/>
                    <a:pt x="2832" y="2272"/>
                  </a:cubicBezTo>
                  <a:cubicBezTo>
                    <a:pt x="2949" y="2181"/>
                    <a:pt x="3015" y="2039"/>
                    <a:pt x="3070" y="1908"/>
                  </a:cubicBezTo>
                  <a:cubicBezTo>
                    <a:pt x="3080" y="1872"/>
                    <a:pt x="3131" y="1578"/>
                    <a:pt x="3141" y="1573"/>
                  </a:cubicBezTo>
                  <a:cubicBezTo>
                    <a:pt x="3288" y="1528"/>
                    <a:pt x="3693" y="1280"/>
                    <a:pt x="3815" y="1183"/>
                  </a:cubicBezTo>
                  <a:cubicBezTo>
                    <a:pt x="3866" y="1143"/>
                    <a:pt x="3916" y="1062"/>
                    <a:pt x="3861" y="1026"/>
                  </a:cubicBezTo>
                  <a:cubicBezTo>
                    <a:pt x="3849" y="1019"/>
                    <a:pt x="3833" y="1014"/>
                    <a:pt x="3817" y="1014"/>
                  </a:cubicBezTo>
                  <a:cubicBezTo>
                    <a:pt x="3811" y="1014"/>
                    <a:pt x="3805" y="1015"/>
                    <a:pt x="3800" y="1016"/>
                  </a:cubicBezTo>
                  <a:cubicBezTo>
                    <a:pt x="3703" y="1016"/>
                    <a:pt x="3389" y="1123"/>
                    <a:pt x="3298" y="1158"/>
                  </a:cubicBezTo>
                  <a:cubicBezTo>
                    <a:pt x="3460" y="1092"/>
                    <a:pt x="3881" y="864"/>
                    <a:pt x="4012" y="753"/>
                  </a:cubicBezTo>
                  <a:cubicBezTo>
                    <a:pt x="4053" y="717"/>
                    <a:pt x="4048" y="651"/>
                    <a:pt x="4002" y="626"/>
                  </a:cubicBezTo>
                  <a:cubicBezTo>
                    <a:pt x="3992" y="616"/>
                    <a:pt x="3977" y="616"/>
                    <a:pt x="3962" y="616"/>
                  </a:cubicBezTo>
                  <a:cubicBezTo>
                    <a:pt x="3805" y="641"/>
                    <a:pt x="3410" y="834"/>
                    <a:pt x="3258" y="905"/>
                  </a:cubicBezTo>
                  <a:cubicBezTo>
                    <a:pt x="3384" y="844"/>
                    <a:pt x="3769" y="580"/>
                    <a:pt x="3871" y="484"/>
                  </a:cubicBezTo>
                  <a:cubicBezTo>
                    <a:pt x="3916" y="444"/>
                    <a:pt x="3957" y="368"/>
                    <a:pt x="3911" y="327"/>
                  </a:cubicBezTo>
                  <a:cubicBezTo>
                    <a:pt x="3898" y="318"/>
                    <a:pt x="3879" y="314"/>
                    <a:pt x="3859" y="314"/>
                  </a:cubicBezTo>
                  <a:cubicBezTo>
                    <a:pt x="3848" y="314"/>
                    <a:pt x="3836" y="315"/>
                    <a:pt x="3825" y="317"/>
                  </a:cubicBezTo>
                  <a:cubicBezTo>
                    <a:pt x="3688" y="332"/>
                    <a:pt x="3364" y="510"/>
                    <a:pt x="3192" y="616"/>
                  </a:cubicBezTo>
                  <a:cubicBezTo>
                    <a:pt x="3374" y="494"/>
                    <a:pt x="3536" y="347"/>
                    <a:pt x="3683" y="180"/>
                  </a:cubicBezTo>
                  <a:cubicBezTo>
                    <a:pt x="3703" y="160"/>
                    <a:pt x="3724" y="130"/>
                    <a:pt x="3739" y="94"/>
                  </a:cubicBezTo>
                  <a:cubicBezTo>
                    <a:pt x="3761" y="49"/>
                    <a:pt x="3720" y="0"/>
                    <a:pt x="3672"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p:cNvSpPr/>
            <p:nvPr/>
          </p:nvSpPr>
          <p:spPr>
            <a:xfrm>
              <a:off x="4965917" y="2439097"/>
              <a:ext cx="358298" cy="561678"/>
            </a:xfrm>
            <a:custGeom>
              <a:avLst/>
              <a:gdLst/>
              <a:ahLst/>
              <a:cxnLst/>
              <a:rect l="l" t="t" r="r" b="b"/>
              <a:pathLst>
                <a:path w="4059" h="6363" extrusionOk="0">
                  <a:moveTo>
                    <a:pt x="796" y="1"/>
                  </a:moveTo>
                  <a:cubicBezTo>
                    <a:pt x="785" y="1"/>
                    <a:pt x="774" y="4"/>
                    <a:pt x="766" y="12"/>
                  </a:cubicBezTo>
                  <a:cubicBezTo>
                    <a:pt x="761" y="17"/>
                    <a:pt x="761" y="33"/>
                    <a:pt x="756" y="43"/>
                  </a:cubicBezTo>
                  <a:cubicBezTo>
                    <a:pt x="756" y="98"/>
                    <a:pt x="776" y="154"/>
                    <a:pt x="801" y="210"/>
                  </a:cubicBezTo>
                  <a:cubicBezTo>
                    <a:pt x="842" y="296"/>
                    <a:pt x="887" y="377"/>
                    <a:pt x="938" y="453"/>
                  </a:cubicBezTo>
                  <a:cubicBezTo>
                    <a:pt x="776" y="326"/>
                    <a:pt x="593" y="230"/>
                    <a:pt x="401" y="169"/>
                  </a:cubicBezTo>
                  <a:cubicBezTo>
                    <a:pt x="395" y="168"/>
                    <a:pt x="388" y="167"/>
                    <a:pt x="382" y="167"/>
                  </a:cubicBezTo>
                  <a:cubicBezTo>
                    <a:pt x="335" y="167"/>
                    <a:pt x="297" y="216"/>
                    <a:pt x="320" y="261"/>
                  </a:cubicBezTo>
                  <a:cubicBezTo>
                    <a:pt x="330" y="296"/>
                    <a:pt x="355" y="321"/>
                    <a:pt x="376" y="347"/>
                  </a:cubicBezTo>
                  <a:cubicBezTo>
                    <a:pt x="517" y="514"/>
                    <a:pt x="685" y="661"/>
                    <a:pt x="862" y="782"/>
                  </a:cubicBezTo>
                  <a:cubicBezTo>
                    <a:pt x="690" y="676"/>
                    <a:pt x="366" y="499"/>
                    <a:pt x="229" y="478"/>
                  </a:cubicBezTo>
                  <a:cubicBezTo>
                    <a:pt x="219" y="478"/>
                    <a:pt x="208" y="478"/>
                    <a:pt x="199" y="478"/>
                  </a:cubicBezTo>
                  <a:cubicBezTo>
                    <a:pt x="179" y="478"/>
                    <a:pt x="160" y="480"/>
                    <a:pt x="143" y="494"/>
                  </a:cubicBezTo>
                  <a:cubicBezTo>
                    <a:pt x="97" y="534"/>
                    <a:pt x="138" y="610"/>
                    <a:pt x="183" y="651"/>
                  </a:cubicBezTo>
                  <a:cubicBezTo>
                    <a:pt x="284" y="747"/>
                    <a:pt x="669" y="1005"/>
                    <a:pt x="801" y="1071"/>
                  </a:cubicBezTo>
                  <a:cubicBezTo>
                    <a:pt x="644" y="1000"/>
                    <a:pt x="249" y="808"/>
                    <a:pt x="97" y="782"/>
                  </a:cubicBezTo>
                  <a:cubicBezTo>
                    <a:pt x="82" y="782"/>
                    <a:pt x="67" y="782"/>
                    <a:pt x="51" y="792"/>
                  </a:cubicBezTo>
                  <a:cubicBezTo>
                    <a:pt x="11" y="818"/>
                    <a:pt x="1" y="884"/>
                    <a:pt x="41" y="919"/>
                  </a:cubicBezTo>
                  <a:cubicBezTo>
                    <a:pt x="177" y="1030"/>
                    <a:pt x="588" y="1256"/>
                    <a:pt x="752" y="1323"/>
                  </a:cubicBezTo>
                  <a:lnTo>
                    <a:pt x="752" y="1323"/>
                  </a:lnTo>
                  <a:cubicBezTo>
                    <a:pt x="662" y="1286"/>
                    <a:pt x="349" y="1182"/>
                    <a:pt x="254" y="1182"/>
                  </a:cubicBezTo>
                  <a:cubicBezTo>
                    <a:pt x="249" y="1181"/>
                    <a:pt x="243" y="1180"/>
                    <a:pt x="238" y="1180"/>
                  </a:cubicBezTo>
                  <a:cubicBezTo>
                    <a:pt x="223" y="1180"/>
                    <a:pt x="208" y="1185"/>
                    <a:pt x="193" y="1193"/>
                  </a:cubicBezTo>
                  <a:cubicBezTo>
                    <a:pt x="143" y="1228"/>
                    <a:pt x="188" y="1309"/>
                    <a:pt x="239" y="1350"/>
                  </a:cubicBezTo>
                  <a:cubicBezTo>
                    <a:pt x="360" y="1446"/>
                    <a:pt x="766" y="1694"/>
                    <a:pt x="913" y="1740"/>
                  </a:cubicBezTo>
                  <a:cubicBezTo>
                    <a:pt x="923" y="1745"/>
                    <a:pt x="973" y="2039"/>
                    <a:pt x="989" y="2074"/>
                  </a:cubicBezTo>
                  <a:cubicBezTo>
                    <a:pt x="1039" y="2206"/>
                    <a:pt x="1110" y="2348"/>
                    <a:pt x="1227" y="2439"/>
                  </a:cubicBezTo>
                  <a:cubicBezTo>
                    <a:pt x="1328" y="2515"/>
                    <a:pt x="1419" y="2565"/>
                    <a:pt x="1480" y="2692"/>
                  </a:cubicBezTo>
                  <a:cubicBezTo>
                    <a:pt x="1531" y="2798"/>
                    <a:pt x="1556" y="2915"/>
                    <a:pt x="1581" y="3026"/>
                  </a:cubicBezTo>
                  <a:cubicBezTo>
                    <a:pt x="1698" y="3604"/>
                    <a:pt x="1845" y="4171"/>
                    <a:pt x="1997" y="4744"/>
                  </a:cubicBezTo>
                  <a:cubicBezTo>
                    <a:pt x="2062" y="5002"/>
                    <a:pt x="2123" y="5275"/>
                    <a:pt x="2235" y="5519"/>
                  </a:cubicBezTo>
                  <a:cubicBezTo>
                    <a:pt x="2366" y="5828"/>
                    <a:pt x="2564" y="6187"/>
                    <a:pt x="2893" y="6319"/>
                  </a:cubicBezTo>
                  <a:cubicBezTo>
                    <a:pt x="2962" y="6348"/>
                    <a:pt x="3028" y="6363"/>
                    <a:pt x="3096" y="6363"/>
                  </a:cubicBezTo>
                  <a:cubicBezTo>
                    <a:pt x="3134" y="6363"/>
                    <a:pt x="3173" y="6358"/>
                    <a:pt x="3212" y="6349"/>
                  </a:cubicBezTo>
                  <a:cubicBezTo>
                    <a:pt x="4058" y="6172"/>
                    <a:pt x="3744" y="5240"/>
                    <a:pt x="3744" y="5240"/>
                  </a:cubicBezTo>
                  <a:cubicBezTo>
                    <a:pt x="3699" y="5073"/>
                    <a:pt x="3633" y="4911"/>
                    <a:pt x="3567" y="4754"/>
                  </a:cubicBezTo>
                  <a:cubicBezTo>
                    <a:pt x="3293" y="4115"/>
                    <a:pt x="2979" y="3487"/>
                    <a:pt x="2640" y="2885"/>
                  </a:cubicBezTo>
                  <a:cubicBezTo>
                    <a:pt x="2488" y="2621"/>
                    <a:pt x="2275" y="2363"/>
                    <a:pt x="2194" y="2069"/>
                  </a:cubicBezTo>
                  <a:cubicBezTo>
                    <a:pt x="2083" y="1669"/>
                    <a:pt x="1895" y="1289"/>
                    <a:pt x="1662" y="944"/>
                  </a:cubicBezTo>
                  <a:cubicBezTo>
                    <a:pt x="1450" y="625"/>
                    <a:pt x="1186" y="195"/>
                    <a:pt x="842" y="12"/>
                  </a:cubicBezTo>
                  <a:cubicBezTo>
                    <a:pt x="827" y="6"/>
                    <a:pt x="811" y="1"/>
                    <a:pt x="796"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p:cNvSpPr/>
            <p:nvPr/>
          </p:nvSpPr>
          <p:spPr>
            <a:xfrm>
              <a:off x="5377353" y="1574475"/>
              <a:ext cx="695852" cy="1071452"/>
            </a:xfrm>
            <a:custGeom>
              <a:avLst/>
              <a:gdLst/>
              <a:ahLst/>
              <a:cxnLst/>
              <a:rect l="l" t="t" r="r" b="b"/>
              <a:pathLst>
                <a:path w="7883" h="12138" extrusionOk="0">
                  <a:moveTo>
                    <a:pt x="638" y="0"/>
                  </a:moveTo>
                  <a:cubicBezTo>
                    <a:pt x="289" y="0"/>
                    <a:pt x="0" y="289"/>
                    <a:pt x="0" y="639"/>
                  </a:cubicBezTo>
                  <a:lnTo>
                    <a:pt x="0" y="11494"/>
                  </a:lnTo>
                  <a:cubicBezTo>
                    <a:pt x="0" y="11849"/>
                    <a:pt x="289" y="12137"/>
                    <a:pt x="638" y="12137"/>
                  </a:cubicBezTo>
                  <a:lnTo>
                    <a:pt x="7244" y="12137"/>
                  </a:lnTo>
                  <a:cubicBezTo>
                    <a:pt x="7593" y="12137"/>
                    <a:pt x="7882" y="11849"/>
                    <a:pt x="7882" y="11494"/>
                  </a:cubicBezTo>
                  <a:lnTo>
                    <a:pt x="7882" y="639"/>
                  </a:lnTo>
                  <a:cubicBezTo>
                    <a:pt x="7882" y="289"/>
                    <a:pt x="7593" y="0"/>
                    <a:pt x="7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p:cNvSpPr/>
            <p:nvPr/>
          </p:nvSpPr>
          <p:spPr>
            <a:xfrm>
              <a:off x="5377353" y="1574475"/>
              <a:ext cx="695852" cy="119433"/>
            </a:xfrm>
            <a:custGeom>
              <a:avLst/>
              <a:gdLst/>
              <a:ahLst/>
              <a:cxnLst/>
              <a:rect l="l" t="t" r="r" b="b"/>
              <a:pathLst>
                <a:path w="7883" h="1353" extrusionOk="0">
                  <a:moveTo>
                    <a:pt x="638" y="0"/>
                  </a:moveTo>
                  <a:cubicBezTo>
                    <a:pt x="289" y="0"/>
                    <a:pt x="0" y="289"/>
                    <a:pt x="0" y="639"/>
                  </a:cubicBezTo>
                  <a:lnTo>
                    <a:pt x="0" y="1353"/>
                  </a:lnTo>
                  <a:lnTo>
                    <a:pt x="7882" y="1353"/>
                  </a:lnTo>
                  <a:lnTo>
                    <a:pt x="7882" y="639"/>
                  </a:lnTo>
                  <a:cubicBezTo>
                    <a:pt x="7882" y="289"/>
                    <a:pt x="7593" y="0"/>
                    <a:pt x="72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p:cNvSpPr/>
            <p:nvPr/>
          </p:nvSpPr>
          <p:spPr>
            <a:xfrm>
              <a:off x="5627692" y="2569827"/>
              <a:ext cx="195082" cy="29130"/>
            </a:xfrm>
            <a:custGeom>
              <a:avLst/>
              <a:gdLst/>
              <a:ahLst/>
              <a:cxnLst/>
              <a:rect l="l" t="t" r="r" b="b"/>
              <a:pathLst>
                <a:path w="2210" h="330" extrusionOk="0">
                  <a:moveTo>
                    <a:pt x="153" y="0"/>
                  </a:moveTo>
                  <a:cubicBezTo>
                    <a:pt x="67" y="0"/>
                    <a:pt x="1" y="71"/>
                    <a:pt x="1" y="157"/>
                  </a:cubicBezTo>
                  <a:lnTo>
                    <a:pt x="1" y="178"/>
                  </a:lnTo>
                  <a:cubicBezTo>
                    <a:pt x="1" y="264"/>
                    <a:pt x="67" y="330"/>
                    <a:pt x="153" y="330"/>
                  </a:cubicBezTo>
                  <a:lnTo>
                    <a:pt x="2058" y="330"/>
                  </a:lnTo>
                  <a:cubicBezTo>
                    <a:pt x="2139" y="330"/>
                    <a:pt x="2209" y="264"/>
                    <a:pt x="2209" y="178"/>
                  </a:cubicBezTo>
                  <a:lnTo>
                    <a:pt x="2209" y="157"/>
                  </a:lnTo>
                  <a:cubicBezTo>
                    <a:pt x="2209" y="71"/>
                    <a:pt x="2139" y="0"/>
                    <a:pt x="205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p:cNvSpPr/>
            <p:nvPr/>
          </p:nvSpPr>
          <p:spPr>
            <a:xfrm>
              <a:off x="5445763" y="1757815"/>
              <a:ext cx="559030" cy="719068"/>
            </a:xfrm>
            <a:custGeom>
              <a:avLst/>
              <a:gdLst/>
              <a:ahLst/>
              <a:cxnLst/>
              <a:rect l="l" t="t" r="r" b="b"/>
              <a:pathLst>
                <a:path w="6333" h="8146" extrusionOk="0">
                  <a:moveTo>
                    <a:pt x="0" y="0"/>
                  </a:moveTo>
                  <a:lnTo>
                    <a:pt x="0" y="8146"/>
                  </a:lnTo>
                  <a:lnTo>
                    <a:pt x="6332" y="8146"/>
                  </a:lnTo>
                  <a:lnTo>
                    <a:pt x="6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p:cNvSpPr/>
            <p:nvPr/>
          </p:nvSpPr>
          <p:spPr>
            <a:xfrm>
              <a:off x="5496696" y="1820400"/>
              <a:ext cx="457075" cy="457075"/>
            </a:xfrm>
            <a:custGeom>
              <a:avLst/>
              <a:gdLst/>
              <a:ahLst/>
              <a:cxnLst/>
              <a:rect l="l" t="t" r="r" b="b"/>
              <a:pathLst>
                <a:path w="5178" h="5178" extrusionOk="0">
                  <a:moveTo>
                    <a:pt x="1525" y="411"/>
                  </a:moveTo>
                  <a:lnTo>
                    <a:pt x="1525" y="411"/>
                  </a:lnTo>
                  <a:cubicBezTo>
                    <a:pt x="1515" y="446"/>
                    <a:pt x="1500" y="487"/>
                    <a:pt x="1485" y="527"/>
                  </a:cubicBezTo>
                  <a:cubicBezTo>
                    <a:pt x="1434" y="684"/>
                    <a:pt x="1343" y="968"/>
                    <a:pt x="1262" y="1338"/>
                  </a:cubicBezTo>
                  <a:lnTo>
                    <a:pt x="517" y="1338"/>
                  </a:lnTo>
                  <a:cubicBezTo>
                    <a:pt x="755" y="938"/>
                    <a:pt x="1105" y="618"/>
                    <a:pt x="1525" y="411"/>
                  </a:cubicBezTo>
                  <a:close/>
                  <a:moveTo>
                    <a:pt x="2488" y="168"/>
                  </a:moveTo>
                  <a:lnTo>
                    <a:pt x="2488" y="1338"/>
                  </a:lnTo>
                  <a:lnTo>
                    <a:pt x="1429" y="1338"/>
                  </a:lnTo>
                  <a:cubicBezTo>
                    <a:pt x="1551" y="796"/>
                    <a:pt x="1698" y="411"/>
                    <a:pt x="1738" y="320"/>
                  </a:cubicBezTo>
                  <a:cubicBezTo>
                    <a:pt x="1976" y="233"/>
                    <a:pt x="2230" y="178"/>
                    <a:pt x="2488" y="168"/>
                  </a:cubicBezTo>
                  <a:close/>
                  <a:moveTo>
                    <a:pt x="2655" y="168"/>
                  </a:moveTo>
                  <a:cubicBezTo>
                    <a:pt x="2974" y="178"/>
                    <a:pt x="3273" y="244"/>
                    <a:pt x="3552" y="365"/>
                  </a:cubicBezTo>
                  <a:cubicBezTo>
                    <a:pt x="3587" y="477"/>
                    <a:pt x="3688" y="836"/>
                    <a:pt x="3780" y="1338"/>
                  </a:cubicBezTo>
                  <a:lnTo>
                    <a:pt x="2655" y="1338"/>
                  </a:lnTo>
                  <a:lnTo>
                    <a:pt x="2655" y="168"/>
                  </a:lnTo>
                  <a:close/>
                  <a:moveTo>
                    <a:pt x="3749" y="461"/>
                  </a:moveTo>
                  <a:lnTo>
                    <a:pt x="3749" y="461"/>
                  </a:lnTo>
                  <a:cubicBezTo>
                    <a:pt x="4124" y="669"/>
                    <a:pt x="4443" y="973"/>
                    <a:pt x="4661" y="1338"/>
                  </a:cubicBezTo>
                  <a:lnTo>
                    <a:pt x="3947" y="1338"/>
                  </a:lnTo>
                  <a:cubicBezTo>
                    <a:pt x="3881" y="953"/>
                    <a:pt x="3800" y="644"/>
                    <a:pt x="3749" y="461"/>
                  </a:cubicBezTo>
                  <a:close/>
                  <a:moveTo>
                    <a:pt x="1227" y="1500"/>
                  </a:moveTo>
                  <a:cubicBezTo>
                    <a:pt x="1166" y="1794"/>
                    <a:pt x="1115" y="2123"/>
                    <a:pt x="1095" y="2478"/>
                  </a:cubicBezTo>
                  <a:cubicBezTo>
                    <a:pt x="1095" y="2483"/>
                    <a:pt x="1095" y="2488"/>
                    <a:pt x="1095" y="2493"/>
                  </a:cubicBezTo>
                  <a:lnTo>
                    <a:pt x="168" y="2493"/>
                  </a:lnTo>
                  <a:cubicBezTo>
                    <a:pt x="183" y="2138"/>
                    <a:pt x="274" y="1799"/>
                    <a:pt x="426" y="1500"/>
                  </a:cubicBezTo>
                  <a:close/>
                  <a:moveTo>
                    <a:pt x="2488" y="1500"/>
                  </a:moveTo>
                  <a:lnTo>
                    <a:pt x="2488" y="2493"/>
                  </a:lnTo>
                  <a:lnTo>
                    <a:pt x="1257" y="2493"/>
                  </a:lnTo>
                  <a:cubicBezTo>
                    <a:pt x="1272" y="2310"/>
                    <a:pt x="1287" y="2143"/>
                    <a:pt x="1313" y="1986"/>
                  </a:cubicBezTo>
                  <a:cubicBezTo>
                    <a:pt x="1333" y="1814"/>
                    <a:pt x="1363" y="1652"/>
                    <a:pt x="1394" y="1500"/>
                  </a:cubicBezTo>
                  <a:close/>
                  <a:moveTo>
                    <a:pt x="3805" y="1500"/>
                  </a:moveTo>
                  <a:cubicBezTo>
                    <a:pt x="3851" y="1799"/>
                    <a:pt x="3891" y="2133"/>
                    <a:pt x="3901" y="2493"/>
                  </a:cubicBezTo>
                  <a:lnTo>
                    <a:pt x="2655" y="2493"/>
                  </a:lnTo>
                  <a:lnTo>
                    <a:pt x="2655" y="1500"/>
                  </a:lnTo>
                  <a:close/>
                  <a:moveTo>
                    <a:pt x="4752" y="1500"/>
                  </a:moveTo>
                  <a:cubicBezTo>
                    <a:pt x="4904" y="1799"/>
                    <a:pt x="4995" y="2138"/>
                    <a:pt x="5011" y="2493"/>
                  </a:cubicBezTo>
                  <a:lnTo>
                    <a:pt x="4068" y="2493"/>
                  </a:lnTo>
                  <a:cubicBezTo>
                    <a:pt x="4053" y="2133"/>
                    <a:pt x="4018" y="1799"/>
                    <a:pt x="3972" y="1500"/>
                  </a:cubicBezTo>
                  <a:close/>
                  <a:moveTo>
                    <a:pt x="1085" y="2655"/>
                  </a:moveTo>
                  <a:cubicBezTo>
                    <a:pt x="1069" y="3055"/>
                    <a:pt x="1095" y="3430"/>
                    <a:pt x="1161" y="3774"/>
                  </a:cubicBezTo>
                  <a:lnTo>
                    <a:pt x="477" y="3774"/>
                  </a:lnTo>
                  <a:cubicBezTo>
                    <a:pt x="289" y="3445"/>
                    <a:pt x="178" y="3060"/>
                    <a:pt x="168" y="2655"/>
                  </a:cubicBezTo>
                  <a:close/>
                  <a:moveTo>
                    <a:pt x="2488" y="2655"/>
                  </a:moveTo>
                  <a:lnTo>
                    <a:pt x="2488" y="3774"/>
                  </a:lnTo>
                  <a:lnTo>
                    <a:pt x="1328" y="3774"/>
                  </a:lnTo>
                  <a:cubicBezTo>
                    <a:pt x="1257" y="3394"/>
                    <a:pt x="1237" y="3014"/>
                    <a:pt x="1252" y="2655"/>
                  </a:cubicBezTo>
                  <a:close/>
                  <a:moveTo>
                    <a:pt x="3906" y="2655"/>
                  </a:moveTo>
                  <a:cubicBezTo>
                    <a:pt x="3916" y="3014"/>
                    <a:pt x="3896" y="3394"/>
                    <a:pt x="3835" y="3774"/>
                  </a:cubicBezTo>
                  <a:lnTo>
                    <a:pt x="2655" y="3774"/>
                  </a:lnTo>
                  <a:lnTo>
                    <a:pt x="2655" y="2655"/>
                  </a:lnTo>
                  <a:close/>
                  <a:moveTo>
                    <a:pt x="5011" y="2655"/>
                  </a:moveTo>
                  <a:cubicBezTo>
                    <a:pt x="5000" y="3060"/>
                    <a:pt x="4889" y="3445"/>
                    <a:pt x="4702" y="3774"/>
                  </a:cubicBezTo>
                  <a:lnTo>
                    <a:pt x="4002" y="3774"/>
                  </a:lnTo>
                  <a:cubicBezTo>
                    <a:pt x="4058" y="3394"/>
                    <a:pt x="4078" y="3014"/>
                    <a:pt x="4073" y="2655"/>
                  </a:cubicBezTo>
                  <a:close/>
                  <a:moveTo>
                    <a:pt x="4600" y="3941"/>
                  </a:moveTo>
                  <a:cubicBezTo>
                    <a:pt x="4387" y="4256"/>
                    <a:pt x="4104" y="4519"/>
                    <a:pt x="3769" y="4701"/>
                  </a:cubicBezTo>
                  <a:cubicBezTo>
                    <a:pt x="3861" y="4453"/>
                    <a:pt x="3926" y="4200"/>
                    <a:pt x="3972" y="3941"/>
                  </a:cubicBezTo>
                  <a:close/>
                  <a:moveTo>
                    <a:pt x="1196" y="3941"/>
                  </a:moveTo>
                  <a:cubicBezTo>
                    <a:pt x="1262" y="4230"/>
                    <a:pt x="1358" y="4504"/>
                    <a:pt x="1485" y="4747"/>
                  </a:cubicBezTo>
                  <a:cubicBezTo>
                    <a:pt x="1120" y="4559"/>
                    <a:pt x="806" y="4281"/>
                    <a:pt x="578" y="3941"/>
                  </a:cubicBezTo>
                  <a:close/>
                  <a:moveTo>
                    <a:pt x="2488" y="3941"/>
                  </a:moveTo>
                  <a:lnTo>
                    <a:pt x="2488" y="5010"/>
                  </a:lnTo>
                  <a:cubicBezTo>
                    <a:pt x="2224" y="5000"/>
                    <a:pt x="1976" y="4950"/>
                    <a:pt x="1738" y="4858"/>
                  </a:cubicBezTo>
                  <a:cubicBezTo>
                    <a:pt x="1561" y="4570"/>
                    <a:pt x="1444" y="4261"/>
                    <a:pt x="1368" y="3941"/>
                  </a:cubicBezTo>
                  <a:close/>
                  <a:moveTo>
                    <a:pt x="3805" y="3941"/>
                  </a:moveTo>
                  <a:cubicBezTo>
                    <a:pt x="3749" y="4235"/>
                    <a:pt x="3668" y="4529"/>
                    <a:pt x="3552" y="4813"/>
                  </a:cubicBezTo>
                  <a:cubicBezTo>
                    <a:pt x="3278" y="4934"/>
                    <a:pt x="2974" y="5005"/>
                    <a:pt x="2655" y="5010"/>
                  </a:cubicBezTo>
                  <a:lnTo>
                    <a:pt x="2655" y="3941"/>
                  </a:lnTo>
                  <a:close/>
                  <a:moveTo>
                    <a:pt x="2589" y="0"/>
                  </a:moveTo>
                  <a:cubicBezTo>
                    <a:pt x="2260" y="0"/>
                    <a:pt x="1946" y="61"/>
                    <a:pt x="1657" y="178"/>
                  </a:cubicBezTo>
                  <a:lnTo>
                    <a:pt x="1657" y="173"/>
                  </a:lnTo>
                  <a:cubicBezTo>
                    <a:pt x="1647" y="178"/>
                    <a:pt x="1642" y="178"/>
                    <a:pt x="1637" y="183"/>
                  </a:cubicBezTo>
                  <a:cubicBezTo>
                    <a:pt x="679" y="563"/>
                    <a:pt x="1" y="1500"/>
                    <a:pt x="1" y="2589"/>
                  </a:cubicBezTo>
                  <a:cubicBezTo>
                    <a:pt x="1" y="4017"/>
                    <a:pt x="1161" y="5177"/>
                    <a:pt x="2589" y="5177"/>
                  </a:cubicBezTo>
                  <a:cubicBezTo>
                    <a:pt x="4018" y="5177"/>
                    <a:pt x="5178" y="4017"/>
                    <a:pt x="5178" y="2589"/>
                  </a:cubicBezTo>
                  <a:cubicBezTo>
                    <a:pt x="5178" y="1160"/>
                    <a:pt x="4018" y="0"/>
                    <a:pt x="2589"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p:cNvSpPr/>
            <p:nvPr/>
          </p:nvSpPr>
          <p:spPr>
            <a:xfrm>
              <a:off x="5405070" y="2142769"/>
              <a:ext cx="640417" cy="145473"/>
            </a:xfrm>
            <a:custGeom>
              <a:avLst/>
              <a:gdLst/>
              <a:ahLst/>
              <a:cxnLst/>
              <a:rect l="l" t="t" r="r" b="b"/>
              <a:pathLst>
                <a:path w="7255" h="1648" extrusionOk="0">
                  <a:moveTo>
                    <a:pt x="0" y="1"/>
                  </a:moveTo>
                  <a:lnTo>
                    <a:pt x="172" y="1647"/>
                  </a:lnTo>
                  <a:lnTo>
                    <a:pt x="7117" y="1647"/>
                  </a:lnTo>
                  <a:lnTo>
                    <a:pt x="72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p:cNvSpPr/>
            <p:nvPr/>
          </p:nvSpPr>
          <p:spPr>
            <a:xfrm>
              <a:off x="5510555" y="2269792"/>
              <a:ext cx="416823" cy="144943"/>
            </a:xfrm>
            <a:custGeom>
              <a:avLst/>
              <a:gdLst/>
              <a:ahLst/>
              <a:cxnLst/>
              <a:rect l="l" t="t" r="r" b="b"/>
              <a:pathLst>
                <a:path w="4722" h="1642" extrusionOk="0">
                  <a:moveTo>
                    <a:pt x="1" y="0"/>
                  </a:moveTo>
                  <a:lnTo>
                    <a:pt x="112" y="1642"/>
                  </a:lnTo>
                  <a:lnTo>
                    <a:pt x="4636" y="1642"/>
                  </a:lnTo>
                  <a:lnTo>
                    <a:pt x="47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p:cNvSpPr/>
            <p:nvPr/>
          </p:nvSpPr>
          <p:spPr>
            <a:xfrm>
              <a:off x="5484603" y="2184345"/>
              <a:ext cx="54641" cy="66293"/>
            </a:xfrm>
            <a:custGeom>
              <a:avLst/>
              <a:gdLst/>
              <a:ahLst/>
              <a:cxnLst/>
              <a:rect l="l" t="t" r="r" b="b"/>
              <a:pathLst>
                <a:path w="619" h="751" extrusionOk="0">
                  <a:moveTo>
                    <a:pt x="305" y="133"/>
                  </a:moveTo>
                  <a:cubicBezTo>
                    <a:pt x="335" y="133"/>
                    <a:pt x="355" y="138"/>
                    <a:pt x="371" y="153"/>
                  </a:cubicBezTo>
                  <a:cubicBezTo>
                    <a:pt x="386" y="168"/>
                    <a:pt x="396" y="188"/>
                    <a:pt x="396" y="214"/>
                  </a:cubicBezTo>
                  <a:cubicBezTo>
                    <a:pt x="396" y="239"/>
                    <a:pt x="386" y="259"/>
                    <a:pt x="371" y="269"/>
                  </a:cubicBezTo>
                  <a:cubicBezTo>
                    <a:pt x="355" y="284"/>
                    <a:pt x="335" y="290"/>
                    <a:pt x="305" y="290"/>
                  </a:cubicBezTo>
                  <a:lnTo>
                    <a:pt x="193" y="290"/>
                  </a:lnTo>
                  <a:lnTo>
                    <a:pt x="193" y="133"/>
                  </a:lnTo>
                  <a:close/>
                  <a:moveTo>
                    <a:pt x="310" y="421"/>
                  </a:moveTo>
                  <a:cubicBezTo>
                    <a:pt x="350" y="421"/>
                    <a:pt x="376" y="431"/>
                    <a:pt x="396" y="447"/>
                  </a:cubicBezTo>
                  <a:cubicBezTo>
                    <a:pt x="416" y="462"/>
                    <a:pt x="426" y="487"/>
                    <a:pt x="426" y="518"/>
                  </a:cubicBezTo>
                  <a:cubicBezTo>
                    <a:pt x="426" y="553"/>
                    <a:pt x="416" y="578"/>
                    <a:pt x="396" y="593"/>
                  </a:cubicBezTo>
                  <a:cubicBezTo>
                    <a:pt x="376" y="609"/>
                    <a:pt x="345" y="619"/>
                    <a:pt x="310" y="619"/>
                  </a:cubicBezTo>
                  <a:lnTo>
                    <a:pt x="193" y="619"/>
                  </a:lnTo>
                  <a:lnTo>
                    <a:pt x="193" y="421"/>
                  </a:lnTo>
                  <a:close/>
                  <a:moveTo>
                    <a:pt x="1" y="1"/>
                  </a:moveTo>
                  <a:lnTo>
                    <a:pt x="1" y="751"/>
                  </a:lnTo>
                  <a:lnTo>
                    <a:pt x="325" y="751"/>
                  </a:lnTo>
                  <a:cubicBezTo>
                    <a:pt x="421" y="751"/>
                    <a:pt x="497" y="730"/>
                    <a:pt x="548" y="695"/>
                  </a:cubicBezTo>
                  <a:cubicBezTo>
                    <a:pt x="594" y="659"/>
                    <a:pt x="619" y="609"/>
                    <a:pt x="619" y="533"/>
                  </a:cubicBezTo>
                  <a:cubicBezTo>
                    <a:pt x="619" y="487"/>
                    <a:pt x="609" y="447"/>
                    <a:pt x="583" y="416"/>
                  </a:cubicBezTo>
                  <a:cubicBezTo>
                    <a:pt x="563" y="381"/>
                    <a:pt x="528" y="360"/>
                    <a:pt x="487" y="350"/>
                  </a:cubicBezTo>
                  <a:cubicBezTo>
                    <a:pt x="523" y="335"/>
                    <a:pt x="548" y="320"/>
                    <a:pt x="563" y="295"/>
                  </a:cubicBezTo>
                  <a:cubicBezTo>
                    <a:pt x="578" y="264"/>
                    <a:pt x="588" y="234"/>
                    <a:pt x="588" y="198"/>
                  </a:cubicBezTo>
                  <a:cubicBezTo>
                    <a:pt x="588" y="127"/>
                    <a:pt x="563" y="82"/>
                    <a:pt x="518" y="46"/>
                  </a:cubicBezTo>
                  <a:cubicBezTo>
                    <a:pt x="472" y="16"/>
                    <a:pt x="396"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p:cNvSpPr/>
            <p:nvPr/>
          </p:nvSpPr>
          <p:spPr>
            <a:xfrm>
              <a:off x="5545422" y="2184345"/>
              <a:ext cx="59584" cy="66293"/>
            </a:xfrm>
            <a:custGeom>
              <a:avLst/>
              <a:gdLst/>
              <a:ahLst/>
              <a:cxnLst/>
              <a:rect l="l" t="t" r="r" b="b"/>
              <a:pathLst>
                <a:path w="675" h="751" extrusionOk="0">
                  <a:moveTo>
                    <a:pt x="274" y="143"/>
                  </a:moveTo>
                  <a:cubicBezTo>
                    <a:pt x="315" y="143"/>
                    <a:pt x="340" y="148"/>
                    <a:pt x="360" y="163"/>
                  </a:cubicBezTo>
                  <a:cubicBezTo>
                    <a:pt x="376" y="178"/>
                    <a:pt x="386" y="203"/>
                    <a:pt x="386" y="234"/>
                  </a:cubicBezTo>
                  <a:cubicBezTo>
                    <a:pt x="386" y="269"/>
                    <a:pt x="376" y="295"/>
                    <a:pt x="360" y="310"/>
                  </a:cubicBezTo>
                  <a:cubicBezTo>
                    <a:pt x="340" y="325"/>
                    <a:pt x="315" y="335"/>
                    <a:pt x="274" y="335"/>
                  </a:cubicBezTo>
                  <a:lnTo>
                    <a:pt x="193" y="335"/>
                  </a:lnTo>
                  <a:lnTo>
                    <a:pt x="193" y="143"/>
                  </a:lnTo>
                  <a:close/>
                  <a:moveTo>
                    <a:pt x="1" y="1"/>
                  </a:moveTo>
                  <a:lnTo>
                    <a:pt x="1" y="751"/>
                  </a:lnTo>
                  <a:lnTo>
                    <a:pt x="193" y="751"/>
                  </a:lnTo>
                  <a:lnTo>
                    <a:pt x="193" y="467"/>
                  </a:lnTo>
                  <a:lnTo>
                    <a:pt x="244" y="467"/>
                  </a:lnTo>
                  <a:cubicBezTo>
                    <a:pt x="279" y="467"/>
                    <a:pt x="305" y="472"/>
                    <a:pt x="320" y="487"/>
                  </a:cubicBezTo>
                  <a:cubicBezTo>
                    <a:pt x="340" y="502"/>
                    <a:pt x="360" y="528"/>
                    <a:pt x="376" y="563"/>
                  </a:cubicBezTo>
                  <a:lnTo>
                    <a:pt x="467" y="751"/>
                  </a:lnTo>
                  <a:lnTo>
                    <a:pt x="675" y="751"/>
                  </a:lnTo>
                  <a:lnTo>
                    <a:pt x="568" y="538"/>
                  </a:lnTo>
                  <a:cubicBezTo>
                    <a:pt x="548" y="492"/>
                    <a:pt x="528" y="462"/>
                    <a:pt x="507" y="442"/>
                  </a:cubicBezTo>
                  <a:cubicBezTo>
                    <a:pt x="487" y="421"/>
                    <a:pt x="462" y="406"/>
                    <a:pt x="436" y="401"/>
                  </a:cubicBezTo>
                  <a:cubicBezTo>
                    <a:pt x="482" y="386"/>
                    <a:pt x="517" y="360"/>
                    <a:pt x="543" y="330"/>
                  </a:cubicBezTo>
                  <a:cubicBezTo>
                    <a:pt x="568" y="300"/>
                    <a:pt x="578" y="259"/>
                    <a:pt x="578" y="209"/>
                  </a:cubicBezTo>
                  <a:cubicBezTo>
                    <a:pt x="578" y="138"/>
                    <a:pt x="558" y="82"/>
                    <a:pt x="507" y="51"/>
                  </a:cubicBezTo>
                  <a:cubicBezTo>
                    <a:pt x="462" y="16"/>
                    <a:pt x="39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p:cNvSpPr/>
            <p:nvPr/>
          </p:nvSpPr>
          <p:spPr>
            <a:xfrm>
              <a:off x="5605359" y="2184345"/>
              <a:ext cx="47049" cy="66293"/>
            </a:xfrm>
            <a:custGeom>
              <a:avLst/>
              <a:gdLst/>
              <a:ahLst/>
              <a:cxnLst/>
              <a:rect l="l" t="t" r="r" b="b"/>
              <a:pathLst>
                <a:path w="533" h="751" extrusionOk="0">
                  <a:moveTo>
                    <a:pt x="1" y="1"/>
                  </a:moveTo>
                  <a:lnTo>
                    <a:pt x="1" y="751"/>
                  </a:lnTo>
                  <a:lnTo>
                    <a:pt x="532" y="751"/>
                  </a:lnTo>
                  <a:lnTo>
                    <a:pt x="532" y="604"/>
                  </a:lnTo>
                  <a:lnTo>
                    <a:pt x="193" y="604"/>
                  </a:lnTo>
                  <a:lnTo>
                    <a:pt x="193" y="431"/>
                  </a:lnTo>
                  <a:lnTo>
                    <a:pt x="502" y="431"/>
                  </a:lnTo>
                  <a:lnTo>
                    <a:pt x="502" y="284"/>
                  </a:lnTo>
                  <a:lnTo>
                    <a:pt x="193" y="284"/>
                  </a:lnTo>
                  <a:lnTo>
                    <a:pt x="193" y="148"/>
                  </a:lnTo>
                  <a:lnTo>
                    <a:pt x="522" y="148"/>
                  </a:lnTo>
                  <a:lnTo>
                    <a:pt x="5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p:cNvSpPr/>
            <p:nvPr/>
          </p:nvSpPr>
          <p:spPr>
            <a:xfrm>
              <a:off x="5653202" y="2184345"/>
              <a:ext cx="69382" cy="66293"/>
            </a:xfrm>
            <a:custGeom>
              <a:avLst/>
              <a:gdLst/>
              <a:ahLst/>
              <a:cxnLst/>
              <a:rect l="l" t="t" r="r" b="b"/>
              <a:pathLst>
                <a:path w="786" h="751" extrusionOk="0">
                  <a:moveTo>
                    <a:pt x="396" y="178"/>
                  </a:moveTo>
                  <a:lnTo>
                    <a:pt x="497" y="472"/>
                  </a:lnTo>
                  <a:lnTo>
                    <a:pt x="289" y="472"/>
                  </a:lnTo>
                  <a:lnTo>
                    <a:pt x="396" y="178"/>
                  </a:lnTo>
                  <a:close/>
                  <a:moveTo>
                    <a:pt x="279" y="1"/>
                  </a:moveTo>
                  <a:lnTo>
                    <a:pt x="1" y="751"/>
                  </a:lnTo>
                  <a:lnTo>
                    <a:pt x="198" y="751"/>
                  </a:lnTo>
                  <a:lnTo>
                    <a:pt x="244" y="614"/>
                  </a:lnTo>
                  <a:lnTo>
                    <a:pt x="548" y="614"/>
                  </a:lnTo>
                  <a:lnTo>
                    <a:pt x="593" y="751"/>
                  </a:lnTo>
                  <a:lnTo>
                    <a:pt x="786" y="751"/>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p:cNvSpPr/>
            <p:nvPr/>
          </p:nvSpPr>
          <p:spPr>
            <a:xfrm>
              <a:off x="5727880" y="2184345"/>
              <a:ext cx="64969" cy="66293"/>
            </a:xfrm>
            <a:custGeom>
              <a:avLst/>
              <a:gdLst/>
              <a:ahLst/>
              <a:cxnLst/>
              <a:rect l="l" t="t" r="r" b="b"/>
              <a:pathLst>
                <a:path w="736" h="751" extrusionOk="0">
                  <a:moveTo>
                    <a:pt x="1" y="1"/>
                  </a:moveTo>
                  <a:lnTo>
                    <a:pt x="1" y="751"/>
                  </a:lnTo>
                  <a:lnTo>
                    <a:pt x="193" y="751"/>
                  </a:lnTo>
                  <a:lnTo>
                    <a:pt x="193" y="457"/>
                  </a:lnTo>
                  <a:lnTo>
                    <a:pt x="492" y="751"/>
                  </a:lnTo>
                  <a:lnTo>
                    <a:pt x="735" y="751"/>
                  </a:lnTo>
                  <a:lnTo>
                    <a:pt x="335" y="355"/>
                  </a:lnTo>
                  <a:lnTo>
                    <a:pt x="700" y="1"/>
                  </a:lnTo>
                  <a:lnTo>
                    <a:pt x="472" y="1"/>
                  </a:lnTo>
                  <a:lnTo>
                    <a:pt x="193" y="274"/>
                  </a:lnTo>
                  <a:lnTo>
                    <a:pt x="1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p:cNvSpPr/>
            <p:nvPr/>
          </p:nvSpPr>
          <p:spPr>
            <a:xfrm>
              <a:off x="5788258" y="2184345"/>
              <a:ext cx="17478" cy="66293"/>
            </a:xfrm>
            <a:custGeom>
              <a:avLst/>
              <a:gdLst/>
              <a:ahLst/>
              <a:cxnLst/>
              <a:rect l="l" t="t" r="r" b="b"/>
              <a:pathLst>
                <a:path w="198" h="751" extrusionOk="0">
                  <a:moveTo>
                    <a:pt x="0" y="1"/>
                  </a:moveTo>
                  <a:lnTo>
                    <a:pt x="0" y="751"/>
                  </a:lnTo>
                  <a:lnTo>
                    <a:pt x="198" y="751"/>
                  </a:lnTo>
                  <a:lnTo>
                    <a:pt x="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p:cNvSpPr/>
            <p:nvPr/>
          </p:nvSpPr>
          <p:spPr>
            <a:xfrm>
              <a:off x="5821360" y="2184345"/>
              <a:ext cx="59496" cy="66293"/>
            </a:xfrm>
            <a:custGeom>
              <a:avLst/>
              <a:gdLst/>
              <a:ahLst/>
              <a:cxnLst/>
              <a:rect l="l" t="t" r="r" b="b"/>
              <a:pathLst>
                <a:path w="674" h="751" extrusionOk="0">
                  <a:moveTo>
                    <a:pt x="0" y="1"/>
                  </a:moveTo>
                  <a:lnTo>
                    <a:pt x="0" y="751"/>
                  </a:lnTo>
                  <a:lnTo>
                    <a:pt x="183" y="751"/>
                  </a:lnTo>
                  <a:lnTo>
                    <a:pt x="183" y="234"/>
                  </a:lnTo>
                  <a:lnTo>
                    <a:pt x="456" y="751"/>
                  </a:lnTo>
                  <a:lnTo>
                    <a:pt x="674" y="751"/>
                  </a:lnTo>
                  <a:lnTo>
                    <a:pt x="674" y="1"/>
                  </a:lnTo>
                  <a:lnTo>
                    <a:pt x="487" y="1"/>
                  </a:lnTo>
                  <a:lnTo>
                    <a:pt x="487" y="512"/>
                  </a:lnTo>
                  <a:lnTo>
                    <a:pt x="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p:cNvSpPr/>
            <p:nvPr/>
          </p:nvSpPr>
          <p:spPr>
            <a:xfrm>
              <a:off x="5888447" y="2183021"/>
              <a:ext cx="63556" cy="68941"/>
            </a:xfrm>
            <a:custGeom>
              <a:avLst/>
              <a:gdLst/>
              <a:ahLst/>
              <a:cxnLst/>
              <a:rect l="l" t="t" r="r" b="b"/>
              <a:pathLst>
                <a:path w="720" h="781" extrusionOk="0">
                  <a:moveTo>
                    <a:pt x="415" y="1"/>
                  </a:moveTo>
                  <a:cubicBezTo>
                    <a:pt x="289" y="1"/>
                    <a:pt x="188" y="36"/>
                    <a:pt x="112" y="107"/>
                  </a:cubicBezTo>
                  <a:cubicBezTo>
                    <a:pt x="41" y="178"/>
                    <a:pt x="0" y="269"/>
                    <a:pt x="0" y="391"/>
                  </a:cubicBezTo>
                  <a:cubicBezTo>
                    <a:pt x="0" y="512"/>
                    <a:pt x="41" y="603"/>
                    <a:pt x="112" y="674"/>
                  </a:cubicBezTo>
                  <a:cubicBezTo>
                    <a:pt x="182" y="745"/>
                    <a:pt x="284" y="781"/>
                    <a:pt x="405" y="781"/>
                  </a:cubicBezTo>
                  <a:cubicBezTo>
                    <a:pt x="461" y="781"/>
                    <a:pt x="517" y="771"/>
                    <a:pt x="567" y="760"/>
                  </a:cubicBezTo>
                  <a:cubicBezTo>
                    <a:pt x="618" y="750"/>
                    <a:pt x="669" y="730"/>
                    <a:pt x="719" y="710"/>
                  </a:cubicBezTo>
                  <a:lnTo>
                    <a:pt x="719" y="350"/>
                  </a:lnTo>
                  <a:lnTo>
                    <a:pt x="415" y="350"/>
                  </a:lnTo>
                  <a:lnTo>
                    <a:pt x="415" y="477"/>
                  </a:lnTo>
                  <a:lnTo>
                    <a:pt x="537" y="477"/>
                  </a:lnTo>
                  <a:lnTo>
                    <a:pt x="537" y="624"/>
                  </a:lnTo>
                  <a:cubicBezTo>
                    <a:pt x="522" y="629"/>
                    <a:pt x="507" y="634"/>
                    <a:pt x="486" y="634"/>
                  </a:cubicBezTo>
                  <a:cubicBezTo>
                    <a:pt x="471" y="639"/>
                    <a:pt x="451" y="639"/>
                    <a:pt x="431" y="639"/>
                  </a:cubicBezTo>
                  <a:cubicBezTo>
                    <a:pt x="360" y="639"/>
                    <a:pt x="304" y="619"/>
                    <a:pt x="264" y="573"/>
                  </a:cubicBezTo>
                  <a:cubicBezTo>
                    <a:pt x="223" y="533"/>
                    <a:pt x="203" y="472"/>
                    <a:pt x="203" y="391"/>
                  </a:cubicBezTo>
                  <a:cubicBezTo>
                    <a:pt x="203" y="310"/>
                    <a:pt x="223" y="249"/>
                    <a:pt x="264" y="208"/>
                  </a:cubicBezTo>
                  <a:cubicBezTo>
                    <a:pt x="304" y="163"/>
                    <a:pt x="365" y="142"/>
                    <a:pt x="441" y="142"/>
                  </a:cubicBezTo>
                  <a:cubicBezTo>
                    <a:pt x="481" y="142"/>
                    <a:pt x="522" y="148"/>
                    <a:pt x="567" y="158"/>
                  </a:cubicBezTo>
                  <a:cubicBezTo>
                    <a:pt x="608" y="173"/>
                    <a:pt x="649" y="188"/>
                    <a:pt x="689" y="213"/>
                  </a:cubicBezTo>
                  <a:lnTo>
                    <a:pt x="689" y="56"/>
                  </a:lnTo>
                  <a:cubicBezTo>
                    <a:pt x="649" y="41"/>
                    <a:pt x="608" y="26"/>
                    <a:pt x="562" y="16"/>
                  </a:cubicBezTo>
                  <a:cubicBezTo>
                    <a:pt x="517" y="6"/>
                    <a:pt x="466"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p:cNvSpPr/>
            <p:nvPr/>
          </p:nvSpPr>
          <p:spPr>
            <a:xfrm>
              <a:off x="5578083" y="2305542"/>
              <a:ext cx="83682" cy="76091"/>
            </a:xfrm>
            <a:custGeom>
              <a:avLst/>
              <a:gdLst/>
              <a:ahLst/>
              <a:cxnLst/>
              <a:rect l="l" t="t" r="r" b="b"/>
              <a:pathLst>
                <a:path w="948" h="862" extrusionOk="0">
                  <a:moveTo>
                    <a:pt x="173" y="1"/>
                  </a:moveTo>
                  <a:lnTo>
                    <a:pt x="1" y="862"/>
                  </a:lnTo>
                  <a:lnTo>
                    <a:pt x="208" y="862"/>
                  </a:lnTo>
                  <a:lnTo>
                    <a:pt x="330" y="269"/>
                  </a:lnTo>
                  <a:lnTo>
                    <a:pt x="522" y="862"/>
                  </a:lnTo>
                  <a:lnTo>
                    <a:pt x="771" y="862"/>
                  </a:lnTo>
                  <a:lnTo>
                    <a:pt x="948" y="1"/>
                  </a:lnTo>
                  <a:lnTo>
                    <a:pt x="735" y="1"/>
                  </a:lnTo>
                  <a:lnTo>
                    <a:pt x="619" y="588"/>
                  </a:lnTo>
                  <a:lnTo>
                    <a:pt x="4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8"/>
            <p:cNvSpPr/>
            <p:nvPr/>
          </p:nvSpPr>
          <p:spPr>
            <a:xfrm>
              <a:off x="5652761" y="2305542"/>
              <a:ext cx="68499" cy="76091"/>
            </a:xfrm>
            <a:custGeom>
              <a:avLst/>
              <a:gdLst/>
              <a:ahLst/>
              <a:cxnLst/>
              <a:rect l="l" t="t" r="r" b="b"/>
              <a:pathLst>
                <a:path w="776" h="862" extrusionOk="0">
                  <a:moveTo>
                    <a:pt x="173" y="1"/>
                  </a:moveTo>
                  <a:lnTo>
                    <a:pt x="1" y="862"/>
                  </a:lnTo>
                  <a:lnTo>
                    <a:pt x="613" y="862"/>
                  </a:lnTo>
                  <a:lnTo>
                    <a:pt x="649" y="695"/>
                  </a:lnTo>
                  <a:lnTo>
                    <a:pt x="254" y="695"/>
                  </a:lnTo>
                  <a:lnTo>
                    <a:pt x="294" y="497"/>
                  </a:lnTo>
                  <a:lnTo>
                    <a:pt x="649" y="497"/>
                  </a:lnTo>
                  <a:lnTo>
                    <a:pt x="684" y="330"/>
                  </a:lnTo>
                  <a:lnTo>
                    <a:pt x="330" y="330"/>
                  </a:lnTo>
                  <a:lnTo>
                    <a:pt x="360" y="168"/>
                  </a:lnTo>
                  <a:lnTo>
                    <a:pt x="740" y="168"/>
                  </a:lnTo>
                  <a:lnTo>
                    <a:pt x="7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8"/>
            <p:cNvSpPr/>
            <p:nvPr/>
          </p:nvSpPr>
          <p:spPr>
            <a:xfrm>
              <a:off x="5719848" y="2305542"/>
              <a:ext cx="108752" cy="76091"/>
            </a:xfrm>
            <a:custGeom>
              <a:avLst/>
              <a:gdLst/>
              <a:ahLst/>
              <a:cxnLst/>
              <a:rect l="l" t="t" r="r" b="b"/>
              <a:pathLst>
                <a:path w="1232" h="862" extrusionOk="0">
                  <a:moveTo>
                    <a:pt x="0" y="1"/>
                  </a:moveTo>
                  <a:lnTo>
                    <a:pt x="31" y="862"/>
                  </a:lnTo>
                  <a:lnTo>
                    <a:pt x="289" y="862"/>
                  </a:lnTo>
                  <a:lnTo>
                    <a:pt x="573" y="203"/>
                  </a:lnTo>
                  <a:lnTo>
                    <a:pt x="598" y="862"/>
                  </a:lnTo>
                  <a:lnTo>
                    <a:pt x="856" y="862"/>
                  </a:lnTo>
                  <a:lnTo>
                    <a:pt x="1231" y="1"/>
                  </a:lnTo>
                  <a:lnTo>
                    <a:pt x="1024" y="1"/>
                  </a:lnTo>
                  <a:lnTo>
                    <a:pt x="745" y="624"/>
                  </a:lnTo>
                  <a:lnTo>
                    <a:pt x="725" y="1"/>
                  </a:lnTo>
                  <a:lnTo>
                    <a:pt x="512" y="1"/>
                  </a:lnTo>
                  <a:lnTo>
                    <a:pt x="238" y="624"/>
                  </a:lnTo>
                  <a:lnTo>
                    <a:pt x="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8"/>
            <p:cNvSpPr/>
            <p:nvPr/>
          </p:nvSpPr>
          <p:spPr>
            <a:xfrm>
              <a:off x="5804765" y="2304218"/>
              <a:ext cx="68499" cy="78739"/>
            </a:xfrm>
            <a:custGeom>
              <a:avLst/>
              <a:gdLst/>
              <a:ahLst/>
              <a:cxnLst/>
              <a:rect l="l" t="t" r="r" b="b"/>
              <a:pathLst>
                <a:path w="776" h="892" extrusionOk="0">
                  <a:moveTo>
                    <a:pt x="482" y="0"/>
                  </a:moveTo>
                  <a:cubicBezTo>
                    <a:pt x="376" y="0"/>
                    <a:pt x="295" y="21"/>
                    <a:pt x="229" y="66"/>
                  </a:cubicBezTo>
                  <a:cubicBezTo>
                    <a:pt x="163" y="112"/>
                    <a:pt x="122" y="178"/>
                    <a:pt x="107" y="264"/>
                  </a:cubicBezTo>
                  <a:cubicBezTo>
                    <a:pt x="92" y="335"/>
                    <a:pt x="102" y="390"/>
                    <a:pt x="133" y="431"/>
                  </a:cubicBezTo>
                  <a:cubicBezTo>
                    <a:pt x="163" y="471"/>
                    <a:pt x="224" y="497"/>
                    <a:pt x="305" y="517"/>
                  </a:cubicBezTo>
                  <a:lnTo>
                    <a:pt x="386" y="537"/>
                  </a:lnTo>
                  <a:cubicBezTo>
                    <a:pt x="436" y="547"/>
                    <a:pt x="467" y="563"/>
                    <a:pt x="482" y="578"/>
                  </a:cubicBezTo>
                  <a:cubicBezTo>
                    <a:pt x="497" y="593"/>
                    <a:pt x="502" y="613"/>
                    <a:pt x="497" y="639"/>
                  </a:cubicBezTo>
                  <a:cubicBezTo>
                    <a:pt x="492" y="669"/>
                    <a:pt x="472" y="689"/>
                    <a:pt x="447" y="710"/>
                  </a:cubicBezTo>
                  <a:cubicBezTo>
                    <a:pt x="416" y="725"/>
                    <a:pt x="376" y="730"/>
                    <a:pt x="330" y="730"/>
                  </a:cubicBezTo>
                  <a:cubicBezTo>
                    <a:pt x="279" y="730"/>
                    <a:pt x="234" y="725"/>
                    <a:pt x="183" y="710"/>
                  </a:cubicBezTo>
                  <a:cubicBezTo>
                    <a:pt x="138" y="694"/>
                    <a:pt x="87" y="674"/>
                    <a:pt x="36" y="644"/>
                  </a:cubicBezTo>
                  <a:lnTo>
                    <a:pt x="1" y="831"/>
                  </a:lnTo>
                  <a:cubicBezTo>
                    <a:pt x="52" y="851"/>
                    <a:pt x="102" y="867"/>
                    <a:pt x="158" y="877"/>
                  </a:cubicBezTo>
                  <a:cubicBezTo>
                    <a:pt x="209" y="887"/>
                    <a:pt x="264" y="892"/>
                    <a:pt x="315" y="892"/>
                  </a:cubicBezTo>
                  <a:cubicBezTo>
                    <a:pt x="431" y="892"/>
                    <a:pt x="523" y="872"/>
                    <a:pt x="588" y="826"/>
                  </a:cubicBezTo>
                  <a:cubicBezTo>
                    <a:pt x="654" y="775"/>
                    <a:pt x="700" y="705"/>
                    <a:pt x="715" y="613"/>
                  </a:cubicBezTo>
                  <a:cubicBezTo>
                    <a:pt x="730" y="537"/>
                    <a:pt x="720" y="482"/>
                    <a:pt x="690" y="446"/>
                  </a:cubicBezTo>
                  <a:cubicBezTo>
                    <a:pt x="659" y="406"/>
                    <a:pt x="594" y="375"/>
                    <a:pt x="502" y="355"/>
                  </a:cubicBezTo>
                  <a:lnTo>
                    <a:pt x="411" y="335"/>
                  </a:lnTo>
                  <a:cubicBezTo>
                    <a:pt x="371" y="330"/>
                    <a:pt x="340" y="314"/>
                    <a:pt x="325" y="304"/>
                  </a:cubicBezTo>
                  <a:cubicBezTo>
                    <a:pt x="310" y="289"/>
                    <a:pt x="305" y="274"/>
                    <a:pt x="310" y="249"/>
                  </a:cubicBezTo>
                  <a:cubicBezTo>
                    <a:pt x="315" y="218"/>
                    <a:pt x="335" y="198"/>
                    <a:pt x="361" y="183"/>
                  </a:cubicBezTo>
                  <a:cubicBezTo>
                    <a:pt x="391" y="168"/>
                    <a:pt x="431" y="157"/>
                    <a:pt x="482" y="157"/>
                  </a:cubicBezTo>
                  <a:cubicBezTo>
                    <a:pt x="523" y="157"/>
                    <a:pt x="568" y="162"/>
                    <a:pt x="609" y="178"/>
                  </a:cubicBezTo>
                  <a:cubicBezTo>
                    <a:pt x="654" y="188"/>
                    <a:pt x="695" y="203"/>
                    <a:pt x="740" y="223"/>
                  </a:cubicBezTo>
                  <a:lnTo>
                    <a:pt x="776" y="41"/>
                  </a:lnTo>
                  <a:cubicBezTo>
                    <a:pt x="725" y="26"/>
                    <a:pt x="675" y="16"/>
                    <a:pt x="624" y="11"/>
                  </a:cubicBezTo>
                  <a:cubicBezTo>
                    <a:pt x="578" y="0"/>
                    <a:pt x="528" y="0"/>
                    <a:pt x="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8"/>
            <p:cNvSpPr/>
            <p:nvPr/>
          </p:nvSpPr>
          <p:spPr>
            <a:xfrm>
              <a:off x="5022323" y="2098986"/>
              <a:ext cx="385927" cy="316192"/>
            </a:xfrm>
            <a:custGeom>
              <a:avLst/>
              <a:gdLst/>
              <a:ahLst/>
              <a:cxnLst/>
              <a:rect l="l" t="t" r="r" b="b"/>
              <a:pathLst>
                <a:path w="4372" h="3582" extrusionOk="0">
                  <a:moveTo>
                    <a:pt x="4169" y="0"/>
                  </a:moveTo>
                  <a:lnTo>
                    <a:pt x="0" y="3582"/>
                  </a:lnTo>
                  <a:lnTo>
                    <a:pt x="4372" y="2857"/>
                  </a:lnTo>
                  <a:lnTo>
                    <a:pt x="41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8"/>
            <p:cNvSpPr/>
            <p:nvPr/>
          </p:nvSpPr>
          <p:spPr>
            <a:xfrm>
              <a:off x="4238910" y="2604165"/>
              <a:ext cx="164628" cy="827378"/>
            </a:xfrm>
            <a:custGeom>
              <a:avLst/>
              <a:gdLst/>
              <a:ahLst/>
              <a:cxnLst/>
              <a:rect l="l" t="t" r="r" b="b"/>
              <a:pathLst>
                <a:path w="1865" h="9373" extrusionOk="0">
                  <a:moveTo>
                    <a:pt x="783" y="0"/>
                  </a:moveTo>
                  <a:cubicBezTo>
                    <a:pt x="522" y="0"/>
                    <a:pt x="275" y="57"/>
                    <a:pt x="172" y="174"/>
                  </a:cubicBezTo>
                  <a:cubicBezTo>
                    <a:pt x="132" y="219"/>
                    <a:pt x="127" y="285"/>
                    <a:pt x="127" y="346"/>
                  </a:cubicBezTo>
                  <a:cubicBezTo>
                    <a:pt x="51" y="2225"/>
                    <a:pt x="172" y="4110"/>
                    <a:pt x="492" y="5964"/>
                  </a:cubicBezTo>
                  <a:cubicBezTo>
                    <a:pt x="573" y="6445"/>
                    <a:pt x="659" y="6982"/>
                    <a:pt x="390" y="7397"/>
                  </a:cubicBezTo>
                  <a:cubicBezTo>
                    <a:pt x="258" y="7605"/>
                    <a:pt x="31" y="7777"/>
                    <a:pt x="0" y="8025"/>
                  </a:cubicBezTo>
                  <a:cubicBezTo>
                    <a:pt x="19" y="8026"/>
                    <a:pt x="38" y="8027"/>
                    <a:pt x="57" y="8027"/>
                  </a:cubicBezTo>
                  <a:cubicBezTo>
                    <a:pt x="226" y="8027"/>
                    <a:pt x="397" y="7986"/>
                    <a:pt x="552" y="7909"/>
                  </a:cubicBezTo>
                  <a:lnTo>
                    <a:pt x="552" y="7909"/>
                  </a:lnTo>
                  <a:cubicBezTo>
                    <a:pt x="385" y="8380"/>
                    <a:pt x="370" y="8897"/>
                    <a:pt x="507" y="9373"/>
                  </a:cubicBezTo>
                  <a:cubicBezTo>
                    <a:pt x="659" y="9337"/>
                    <a:pt x="740" y="9170"/>
                    <a:pt x="795" y="9023"/>
                  </a:cubicBezTo>
                  <a:cubicBezTo>
                    <a:pt x="1089" y="8248"/>
                    <a:pt x="1307" y="7448"/>
                    <a:pt x="1459" y="6637"/>
                  </a:cubicBezTo>
                  <a:cubicBezTo>
                    <a:pt x="1733" y="5204"/>
                    <a:pt x="1809" y="3735"/>
                    <a:pt x="1763" y="2281"/>
                  </a:cubicBezTo>
                  <a:cubicBezTo>
                    <a:pt x="1743" y="1754"/>
                    <a:pt x="1864" y="726"/>
                    <a:pt x="1581" y="270"/>
                  </a:cubicBezTo>
                  <a:cubicBezTo>
                    <a:pt x="1467" y="92"/>
                    <a:pt x="1114" y="0"/>
                    <a:pt x="783"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8"/>
            <p:cNvSpPr/>
            <p:nvPr/>
          </p:nvSpPr>
          <p:spPr>
            <a:xfrm>
              <a:off x="3730464" y="4402879"/>
              <a:ext cx="239307" cy="225448"/>
            </a:xfrm>
            <a:custGeom>
              <a:avLst/>
              <a:gdLst/>
              <a:ahLst/>
              <a:cxnLst/>
              <a:rect l="l" t="t" r="r" b="b"/>
              <a:pathLst>
                <a:path w="2711" h="2554" extrusionOk="0">
                  <a:moveTo>
                    <a:pt x="2116" y="1"/>
                  </a:moveTo>
                  <a:cubicBezTo>
                    <a:pt x="1813" y="1"/>
                    <a:pt x="1515" y="106"/>
                    <a:pt x="1262" y="277"/>
                  </a:cubicBezTo>
                  <a:cubicBezTo>
                    <a:pt x="902" y="515"/>
                    <a:pt x="634" y="1037"/>
                    <a:pt x="401" y="1396"/>
                  </a:cubicBezTo>
                  <a:cubicBezTo>
                    <a:pt x="279" y="1589"/>
                    <a:pt x="163" y="1781"/>
                    <a:pt x="87" y="1989"/>
                  </a:cubicBezTo>
                  <a:cubicBezTo>
                    <a:pt x="26" y="2156"/>
                    <a:pt x="1" y="2369"/>
                    <a:pt x="137" y="2480"/>
                  </a:cubicBezTo>
                  <a:cubicBezTo>
                    <a:pt x="198" y="2531"/>
                    <a:pt x="279" y="2546"/>
                    <a:pt x="360" y="2551"/>
                  </a:cubicBezTo>
                  <a:cubicBezTo>
                    <a:pt x="381" y="2553"/>
                    <a:pt x="403" y="2553"/>
                    <a:pt x="424" y="2553"/>
                  </a:cubicBezTo>
                  <a:cubicBezTo>
                    <a:pt x="635" y="2553"/>
                    <a:pt x="841" y="2487"/>
                    <a:pt x="1034" y="2399"/>
                  </a:cubicBezTo>
                  <a:cubicBezTo>
                    <a:pt x="1520" y="2186"/>
                    <a:pt x="1966" y="1872"/>
                    <a:pt x="2336" y="1487"/>
                  </a:cubicBezTo>
                  <a:cubicBezTo>
                    <a:pt x="2437" y="1376"/>
                    <a:pt x="2538" y="1254"/>
                    <a:pt x="2599" y="1118"/>
                  </a:cubicBezTo>
                  <a:cubicBezTo>
                    <a:pt x="2711" y="874"/>
                    <a:pt x="2706" y="601"/>
                    <a:pt x="2695" y="332"/>
                  </a:cubicBezTo>
                  <a:cubicBezTo>
                    <a:pt x="2695" y="277"/>
                    <a:pt x="2695" y="221"/>
                    <a:pt x="2665" y="175"/>
                  </a:cubicBezTo>
                  <a:cubicBezTo>
                    <a:pt x="2630" y="110"/>
                    <a:pt x="2554" y="74"/>
                    <a:pt x="2478" y="54"/>
                  </a:cubicBezTo>
                  <a:cubicBezTo>
                    <a:pt x="2358" y="18"/>
                    <a:pt x="2236" y="1"/>
                    <a:pt x="2116" y="1"/>
                  </a:cubicBezTo>
                  <a:close/>
                </a:path>
              </a:pathLst>
            </a:custGeom>
            <a:solidFill>
              <a:srgbClr val="B7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8"/>
            <p:cNvSpPr/>
            <p:nvPr/>
          </p:nvSpPr>
          <p:spPr>
            <a:xfrm>
              <a:off x="4090437" y="4402879"/>
              <a:ext cx="239307" cy="225448"/>
            </a:xfrm>
            <a:custGeom>
              <a:avLst/>
              <a:gdLst/>
              <a:ahLst/>
              <a:cxnLst/>
              <a:rect l="l" t="t" r="r" b="b"/>
              <a:pathLst>
                <a:path w="2711" h="2554" extrusionOk="0">
                  <a:moveTo>
                    <a:pt x="599" y="1"/>
                  </a:moveTo>
                  <a:cubicBezTo>
                    <a:pt x="479" y="1"/>
                    <a:pt x="358" y="18"/>
                    <a:pt x="238" y="54"/>
                  </a:cubicBezTo>
                  <a:cubicBezTo>
                    <a:pt x="162" y="74"/>
                    <a:pt x="86" y="110"/>
                    <a:pt x="46" y="175"/>
                  </a:cubicBezTo>
                  <a:cubicBezTo>
                    <a:pt x="21" y="221"/>
                    <a:pt x="21" y="277"/>
                    <a:pt x="16" y="332"/>
                  </a:cubicBezTo>
                  <a:cubicBezTo>
                    <a:pt x="10" y="601"/>
                    <a:pt x="0" y="874"/>
                    <a:pt x="112" y="1118"/>
                  </a:cubicBezTo>
                  <a:cubicBezTo>
                    <a:pt x="178" y="1254"/>
                    <a:pt x="279" y="1376"/>
                    <a:pt x="380" y="1487"/>
                  </a:cubicBezTo>
                  <a:cubicBezTo>
                    <a:pt x="750" y="1872"/>
                    <a:pt x="1191" y="2186"/>
                    <a:pt x="1682" y="2399"/>
                  </a:cubicBezTo>
                  <a:cubicBezTo>
                    <a:pt x="1875" y="2487"/>
                    <a:pt x="2081" y="2553"/>
                    <a:pt x="2292" y="2553"/>
                  </a:cubicBezTo>
                  <a:cubicBezTo>
                    <a:pt x="2313" y="2553"/>
                    <a:pt x="2335" y="2553"/>
                    <a:pt x="2356" y="2551"/>
                  </a:cubicBezTo>
                  <a:cubicBezTo>
                    <a:pt x="2432" y="2546"/>
                    <a:pt x="2518" y="2531"/>
                    <a:pt x="2579" y="2480"/>
                  </a:cubicBezTo>
                  <a:cubicBezTo>
                    <a:pt x="2710" y="2369"/>
                    <a:pt x="2690" y="2156"/>
                    <a:pt x="2629" y="1989"/>
                  </a:cubicBezTo>
                  <a:cubicBezTo>
                    <a:pt x="2553" y="1781"/>
                    <a:pt x="2437" y="1589"/>
                    <a:pt x="2315" y="1396"/>
                  </a:cubicBezTo>
                  <a:cubicBezTo>
                    <a:pt x="2082" y="1037"/>
                    <a:pt x="1814" y="515"/>
                    <a:pt x="1454" y="277"/>
                  </a:cubicBezTo>
                  <a:cubicBezTo>
                    <a:pt x="1197" y="106"/>
                    <a:pt x="901" y="1"/>
                    <a:pt x="599" y="1"/>
                  </a:cubicBezTo>
                  <a:close/>
                </a:path>
              </a:pathLst>
            </a:custGeom>
            <a:solidFill>
              <a:srgbClr val="B7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8"/>
            <p:cNvSpPr/>
            <p:nvPr/>
          </p:nvSpPr>
          <p:spPr>
            <a:xfrm>
              <a:off x="3761801" y="2999093"/>
              <a:ext cx="521867" cy="1492423"/>
            </a:xfrm>
            <a:custGeom>
              <a:avLst/>
              <a:gdLst/>
              <a:ahLst/>
              <a:cxnLst/>
              <a:rect l="l" t="t" r="r" b="b"/>
              <a:pathLst>
                <a:path w="5912" h="16907" extrusionOk="0">
                  <a:moveTo>
                    <a:pt x="46" y="0"/>
                  </a:moveTo>
                  <a:cubicBezTo>
                    <a:pt x="46" y="0"/>
                    <a:pt x="96" y="9640"/>
                    <a:pt x="0" y="16727"/>
                  </a:cubicBezTo>
                  <a:cubicBezTo>
                    <a:pt x="0" y="16727"/>
                    <a:pt x="518" y="16907"/>
                    <a:pt x="1250" y="16907"/>
                  </a:cubicBezTo>
                  <a:cubicBezTo>
                    <a:pt x="1617" y="16907"/>
                    <a:pt x="2037" y="16862"/>
                    <a:pt x="2472" y="16727"/>
                  </a:cubicBezTo>
                  <a:lnTo>
                    <a:pt x="2857" y="4792"/>
                  </a:lnTo>
                  <a:lnTo>
                    <a:pt x="3055" y="4792"/>
                  </a:lnTo>
                  <a:lnTo>
                    <a:pt x="3440" y="16727"/>
                  </a:lnTo>
                  <a:cubicBezTo>
                    <a:pt x="3877" y="16862"/>
                    <a:pt x="4297" y="16907"/>
                    <a:pt x="4664" y="16907"/>
                  </a:cubicBezTo>
                  <a:cubicBezTo>
                    <a:pt x="5396" y="16907"/>
                    <a:pt x="5912" y="16727"/>
                    <a:pt x="5912" y="16727"/>
                  </a:cubicBezTo>
                  <a:cubicBezTo>
                    <a:pt x="5815" y="9640"/>
                    <a:pt x="5866" y="0"/>
                    <a:pt x="5866" y="0"/>
                  </a:cubicBezTo>
                  <a:lnTo>
                    <a:pt x="5866" y="0"/>
                  </a:lnTo>
                  <a:lnTo>
                    <a:pt x="2958" y="132"/>
                  </a:lnTo>
                  <a:lnTo>
                    <a:pt x="4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8"/>
            <p:cNvSpPr/>
            <p:nvPr/>
          </p:nvSpPr>
          <p:spPr>
            <a:xfrm>
              <a:off x="3861018" y="2333259"/>
              <a:ext cx="285826" cy="912208"/>
            </a:xfrm>
            <a:custGeom>
              <a:avLst/>
              <a:gdLst/>
              <a:ahLst/>
              <a:cxnLst/>
              <a:rect l="l" t="t" r="r" b="b"/>
              <a:pathLst>
                <a:path w="3238" h="10334" extrusionOk="0">
                  <a:moveTo>
                    <a:pt x="796" y="1"/>
                  </a:moveTo>
                  <a:lnTo>
                    <a:pt x="1" y="10147"/>
                  </a:lnTo>
                  <a:cubicBezTo>
                    <a:pt x="877" y="10287"/>
                    <a:pt x="1529" y="10334"/>
                    <a:pt x="2008" y="10334"/>
                  </a:cubicBezTo>
                  <a:cubicBezTo>
                    <a:pt x="2967" y="10334"/>
                    <a:pt x="3238" y="10147"/>
                    <a:pt x="3238" y="10147"/>
                  </a:cubicBezTo>
                  <a:lnTo>
                    <a:pt x="2817"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8"/>
            <p:cNvSpPr/>
            <p:nvPr/>
          </p:nvSpPr>
          <p:spPr>
            <a:xfrm>
              <a:off x="3822179" y="2510244"/>
              <a:ext cx="382308" cy="52522"/>
            </a:xfrm>
            <a:custGeom>
              <a:avLst/>
              <a:gdLst/>
              <a:ahLst/>
              <a:cxnLst/>
              <a:rect l="l" t="t" r="r" b="b"/>
              <a:pathLst>
                <a:path w="4331" h="595" extrusionOk="0">
                  <a:moveTo>
                    <a:pt x="4194" y="1"/>
                  </a:moveTo>
                  <a:cubicBezTo>
                    <a:pt x="4189" y="1"/>
                    <a:pt x="4184" y="1"/>
                    <a:pt x="4179" y="2"/>
                  </a:cubicBezTo>
                  <a:cubicBezTo>
                    <a:pt x="3495" y="83"/>
                    <a:pt x="2832" y="265"/>
                    <a:pt x="2143" y="326"/>
                  </a:cubicBezTo>
                  <a:cubicBezTo>
                    <a:pt x="1710" y="361"/>
                    <a:pt x="1273" y="390"/>
                    <a:pt x="838" y="390"/>
                  </a:cubicBezTo>
                  <a:cubicBezTo>
                    <a:pt x="585" y="390"/>
                    <a:pt x="332" y="380"/>
                    <a:pt x="81" y="356"/>
                  </a:cubicBezTo>
                  <a:cubicBezTo>
                    <a:pt x="79" y="356"/>
                    <a:pt x="78" y="356"/>
                    <a:pt x="76" y="356"/>
                  </a:cubicBezTo>
                  <a:cubicBezTo>
                    <a:pt x="0" y="356"/>
                    <a:pt x="2" y="473"/>
                    <a:pt x="81" y="483"/>
                  </a:cubicBezTo>
                  <a:cubicBezTo>
                    <a:pt x="618" y="545"/>
                    <a:pt x="1150" y="595"/>
                    <a:pt x="1686" y="595"/>
                  </a:cubicBezTo>
                  <a:cubicBezTo>
                    <a:pt x="1853" y="595"/>
                    <a:pt x="2020" y="590"/>
                    <a:pt x="2188" y="579"/>
                  </a:cubicBezTo>
                  <a:cubicBezTo>
                    <a:pt x="2852" y="539"/>
                    <a:pt x="3592" y="483"/>
                    <a:pt x="4215" y="245"/>
                  </a:cubicBezTo>
                  <a:cubicBezTo>
                    <a:pt x="4327" y="201"/>
                    <a:pt x="4331" y="1"/>
                    <a:pt x="4194" y="1"/>
                  </a:cubicBezTo>
                  <a:close/>
                </a:path>
              </a:pathLst>
            </a:custGeom>
            <a:solidFill>
              <a:srgbClr val="0CA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8"/>
            <p:cNvSpPr/>
            <p:nvPr/>
          </p:nvSpPr>
          <p:spPr>
            <a:xfrm>
              <a:off x="3558334" y="2333259"/>
              <a:ext cx="389547" cy="1053179"/>
            </a:xfrm>
            <a:custGeom>
              <a:avLst/>
              <a:gdLst/>
              <a:ahLst/>
              <a:cxnLst/>
              <a:rect l="l" t="t" r="r" b="b"/>
              <a:pathLst>
                <a:path w="4413" h="11931" extrusionOk="0">
                  <a:moveTo>
                    <a:pt x="4225" y="1"/>
                  </a:moveTo>
                  <a:lnTo>
                    <a:pt x="3658" y="183"/>
                  </a:lnTo>
                  <a:lnTo>
                    <a:pt x="3526" y="229"/>
                  </a:lnTo>
                  <a:lnTo>
                    <a:pt x="2422" y="588"/>
                  </a:lnTo>
                  <a:cubicBezTo>
                    <a:pt x="1859" y="776"/>
                    <a:pt x="1378" y="1156"/>
                    <a:pt x="1089" y="1672"/>
                  </a:cubicBezTo>
                  <a:cubicBezTo>
                    <a:pt x="684" y="2387"/>
                    <a:pt x="218" y="3623"/>
                    <a:pt x="0" y="5684"/>
                  </a:cubicBezTo>
                  <a:cubicBezTo>
                    <a:pt x="0" y="5684"/>
                    <a:pt x="308" y="5774"/>
                    <a:pt x="947" y="5774"/>
                  </a:cubicBezTo>
                  <a:cubicBezTo>
                    <a:pt x="1336" y="5774"/>
                    <a:pt x="1847" y="5741"/>
                    <a:pt x="2488" y="5634"/>
                  </a:cubicBezTo>
                  <a:lnTo>
                    <a:pt x="2488" y="5634"/>
                  </a:lnTo>
                  <a:cubicBezTo>
                    <a:pt x="2487" y="5634"/>
                    <a:pt x="1783" y="8597"/>
                    <a:pt x="1642" y="10942"/>
                  </a:cubicBezTo>
                  <a:cubicBezTo>
                    <a:pt x="1642" y="10942"/>
                    <a:pt x="2488" y="11505"/>
                    <a:pt x="4412" y="11930"/>
                  </a:cubicBezTo>
                  <a:lnTo>
                    <a:pt x="4260" y="2614"/>
                  </a:lnTo>
                  <a:lnTo>
                    <a:pt x="4260" y="2457"/>
                  </a:lnTo>
                  <a:lnTo>
                    <a:pt x="4225" y="1"/>
                  </a:lnTo>
                  <a:close/>
                </a:path>
              </a:pathLst>
            </a:custGeom>
            <a:solidFill>
              <a:srgbClr val="3A5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8"/>
            <p:cNvSpPr/>
            <p:nvPr/>
          </p:nvSpPr>
          <p:spPr>
            <a:xfrm>
              <a:off x="4093085" y="2333259"/>
              <a:ext cx="389547" cy="1053179"/>
            </a:xfrm>
            <a:custGeom>
              <a:avLst/>
              <a:gdLst/>
              <a:ahLst/>
              <a:cxnLst/>
              <a:rect l="l" t="t" r="r" b="b"/>
              <a:pathLst>
                <a:path w="4413" h="11931" extrusionOk="0">
                  <a:moveTo>
                    <a:pt x="188" y="1"/>
                  </a:moveTo>
                  <a:lnTo>
                    <a:pt x="153" y="2468"/>
                  </a:lnTo>
                  <a:lnTo>
                    <a:pt x="153" y="2630"/>
                  </a:lnTo>
                  <a:lnTo>
                    <a:pt x="1" y="11930"/>
                  </a:lnTo>
                  <a:cubicBezTo>
                    <a:pt x="1926" y="11505"/>
                    <a:pt x="2772" y="10942"/>
                    <a:pt x="2772" y="10942"/>
                  </a:cubicBezTo>
                  <a:cubicBezTo>
                    <a:pt x="2630" y="8597"/>
                    <a:pt x="1926" y="5634"/>
                    <a:pt x="1926" y="5634"/>
                  </a:cubicBezTo>
                  <a:lnTo>
                    <a:pt x="1926" y="5634"/>
                  </a:lnTo>
                  <a:cubicBezTo>
                    <a:pt x="2566" y="5741"/>
                    <a:pt x="3078" y="5774"/>
                    <a:pt x="3467" y="5774"/>
                  </a:cubicBezTo>
                  <a:cubicBezTo>
                    <a:pt x="4106" y="5774"/>
                    <a:pt x="4413" y="5684"/>
                    <a:pt x="4413" y="5684"/>
                  </a:cubicBezTo>
                  <a:cubicBezTo>
                    <a:pt x="4220" y="3861"/>
                    <a:pt x="3835" y="2685"/>
                    <a:pt x="3471" y="1946"/>
                  </a:cubicBezTo>
                  <a:cubicBezTo>
                    <a:pt x="3136" y="1277"/>
                    <a:pt x="2549" y="771"/>
                    <a:pt x="1840" y="538"/>
                  </a:cubicBezTo>
                  <a:lnTo>
                    <a:pt x="826" y="208"/>
                  </a:lnTo>
                  <a:lnTo>
                    <a:pt x="750" y="183"/>
                  </a:lnTo>
                  <a:lnTo>
                    <a:pt x="188" y="1"/>
                  </a:lnTo>
                  <a:close/>
                </a:path>
              </a:pathLst>
            </a:custGeom>
            <a:solidFill>
              <a:srgbClr val="3A5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8"/>
            <p:cNvSpPr/>
            <p:nvPr/>
          </p:nvSpPr>
          <p:spPr>
            <a:xfrm>
              <a:off x="3767097" y="2600193"/>
              <a:ext cx="45107" cy="238512"/>
            </a:xfrm>
            <a:custGeom>
              <a:avLst/>
              <a:gdLst/>
              <a:ahLst/>
              <a:cxnLst/>
              <a:rect l="l" t="t" r="r" b="b"/>
              <a:pathLst>
                <a:path w="511" h="2702" extrusionOk="0">
                  <a:moveTo>
                    <a:pt x="478" y="1"/>
                  </a:moveTo>
                  <a:cubicBezTo>
                    <a:pt x="468" y="1"/>
                    <a:pt x="459" y="7"/>
                    <a:pt x="457" y="21"/>
                  </a:cubicBezTo>
                  <a:cubicBezTo>
                    <a:pt x="366" y="467"/>
                    <a:pt x="249" y="897"/>
                    <a:pt x="178" y="1348"/>
                  </a:cubicBezTo>
                  <a:cubicBezTo>
                    <a:pt x="107" y="1759"/>
                    <a:pt x="1" y="2209"/>
                    <a:pt x="16" y="2630"/>
                  </a:cubicBezTo>
                  <a:cubicBezTo>
                    <a:pt x="16" y="2675"/>
                    <a:pt x="54" y="2702"/>
                    <a:pt x="92" y="2702"/>
                  </a:cubicBezTo>
                  <a:cubicBezTo>
                    <a:pt x="121" y="2702"/>
                    <a:pt x="149" y="2686"/>
                    <a:pt x="158" y="2650"/>
                  </a:cubicBezTo>
                  <a:cubicBezTo>
                    <a:pt x="274" y="2235"/>
                    <a:pt x="290" y="1774"/>
                    <a:pt x="345" y="1348"/>
                  </a:cubicBezTo>
                  <a:cubicBezTo>
                    <a:pt x="406" y="913"/>
                    <a:pt x="437" y="467"/>
                    <a:pt x="508" y="36"/>
                  </a:cubicBezTo>
                  <a:cubicBezTo>
                    <a:pt x="511" y="15"/>
                    <a:pt x="493" y="1"/>
                    <a:pt x="478" y="1"/>
                  </a:cubicBezTo>
                  <a:close/>
                </a:path>
              </a:pathLst>
            </a:custGeom>
            <a:solidFill>
              <a:srgbClr val="2D4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8"/>
            <p:cNvSpPr/>
            <p:nvPr/>
          </p:nvSpPr>
          <p:spPr>
            <a:xfrm>
              <a:off x="4098470" y="1887134"/>
              <a:ext cx="145826" cy="356180"/>
            </a:xfrm>
            <a:custGeom>
              <a:avLst/>
              <a:gdLst/>
              <a:ahLst/>
              <a:cxnLst/>
              <a:rect l="l" t="t" r="r" b="b"/>
              <a:pathLst>
                <a:path w="1652" h="4035" extrusionOk="0">
                  <a:moveTo>
                    <a:pt x="876" y="1"/>
                  </a:moveTo>
                  <a:cubicBezTo>
                    <a:pt x="828" y="1"/>
                    <a:pt x="779" y="11"/>
                    <a:pt x="730" y="35"/>
                  </a:cubicBezTo>
                  <a:cubicBezTo>
                    <a:pt x="421" y="192"/>
                    <a:pt x="340" y="703"/>
                    <a:pt x="279" y="967"/>
                  </a:cubicBezTo>
                  <a:cubicBezTo>
                    <a:pt x="82" y="1889"/>
                    <a:pt x="1" y="2831"/>
                    <a:pt x="41" y="3768"/>
                  </a:cubicBezTo>
                  <a:cubicBezTo>
                    <a:pt x="46" y="3859"/>
                    <a:pt x="61" y="3966"/>
                    <a:pt x="153" y="4011"/>
                  </a:cubicBezTo>
                  <a:cubicBezTo>
                    <a:pt x="184" y="4029"/>
                    <a:pt x="220" y="4034"/>
                    <a:pt x="258" y="4034"/>
                  </a:cubicBezTo>
                  <a:cubicBezTo>
                    <a:pt x="275" y="4034"/>
                    <a:pt x="292" y="4033"/>
                    <a:pt x="310" y="4031"/>
                  </a:cubicBezTo>
                  <a:cubicBezTo>
                    <a:pt x="522" y="4001"/>
                    <a:pt x="654" y="3829"/>
                    <a:pt x="755" y="3667"/>
                  </a:cubicBezTo>
                  <a:cubicBezTo>
                    <a:pt x="1231" y="2942"/>
                    <a:pt x="1606" y="2152"/>
                    <a:pt x="1637" y="1326"/>
                  </a:cubicBezTo>
                  <a:cubicBezTo>
                    <a:pt x="1652" y="1038"/>
                    <a:pt x="1616" y="744"/>
                    <a:pt x="1475" y="480"/>
                  </a:cubicBezTo>
                  <a:cubicBezTo>
                    <a:pt x="1380" y="309"/>
                    <a:pt x="1138" y="1"/>
                    <a:pt x="87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8"/>
            <p:cNvSpPr/>
            <p:nvPr/>
          </p:nvSpPr>
          <p:spPr>
            <a:xfrm>
              <a:off x="3760918" y="1807424"/>
              <a:ext cx="273733" cy="454780"/>
            </a:xfrm>
            <a:custGeom>
              <a:avLst/>
              <a:gdLst/>
              <a:ahLst/>
              <a:cxnLst/>
              <a:rect l="l" t="t" r="r" b="b"/>
              <a:pathLst>
                <a:path w="3101" h="5152" extrusionOk="0">
                  <a:moveTo>
                    <a:pt x="1298" y="0"/>
                  </a:moveTo>
                  <a:cubicBezTo>
                    <a:pt x="1141" y="0"/>
                    <a:pt x="977" y="40"/>
                    <a:pt x="811" y="132"/>
                  </a:cubicBezTo>
                  <a:cubicBezTo>
                    <a:pt x="507" y="299"/>
                    <a:pt x="304" y="593"/>
                    <a:pt x="187" y="902"/>
                  </a:cubicBezTo>
                  <a:cubicBezTo>
                    <a:pt x="0" y="1404"/>
                    <a:pt x="20" y="1971"/>
                    <a:pt x="253" y="2462"/>
                  </a:cubicBezTo>
                  <a:cubicBezTo>
                    <a:pt x="280" y="2524"/>
                    <a:pt x="351" y="2591"/>
                    <a:pt x="410" y="2591"/>
                  </a:cubicBezTo>
                  <a:cubicBezTo>
                    <a:pt x="429" y="2591"/>
                    <a:pt x="446" y="2585"/>
                    <a:pt x="461" y="2569"/>
                  </a:cubicBezTo>
                  <a:cubicBezTo>
                    <a:pt x="517" y="3425"/>
                    <a:pt x="572" y="4377"/>
                    <a:pt x="1808" y="4894"/>
                  </a:cubicBezTo>
                  <a:cubicBezTo>
                    <a:pt x="2091" y="5014"/>
                    <a:pt x="2341" y="5152"/>
                    <a:pt x="2632" y="5152"/>
                  </a:cubicBezTo>
                  <a:cubicBezTo>
                    <a:pt x="2685" y="5152"/>
                    <a:pt x="2740" y="5147"/>
                    <a:pt x="2796" y="5137"/>
                  </a:cubicBezTo>
                  <a:cubicBezTo>
                    <a:pt x="3019" y="4757"/>
                    <a:pt x="3075" y="4306"/>
                    <a:pt x="3080" y="3871"/>
                  </a:cubicBezTo>
                  <a:cubicBezTo>
                    <a:pt x="3100" y="2863"/>
                    <a:pt x="2892" y="1849"/>
                    <a:pt x="2482" y="912"/>
                  </a:cubicBezTo>
                  <a:cubicBezTo>
                    <a:pt x="2279" y="452"/>
                    <a:pt x="1827" y="0"/>
                    <a:pt x="129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8"/>
            <p:cNvSpPr/>
            <p:nvPr/>
          </p:nvSpPr>
          <p:spPr>
            <a:xfrm>
              <a:off x="3955381" y="2265731"/>
              <a:ext cx="130643" cy="166482"/>
            </a:xfrm>
            <a:custGeom>
              <a:avLst/>
              <a:gdLst/>
              <a:ahLst/>
              <a:cxnLst/>
              <a:rect l="l" t="t" r="r" b="b"/>
              <a:pathLst>
                <a:path w="1480" h="1886" extrusionOk="0">
                  <a:moveTo>
                    <a:pt x="1" y="1"/>
                  </a:moveTo>
                  <a:lnTo>
                    <a:pt x="1" y="1146"/>
                  </a:lnTo>
                  <a:cubicBezTo>
                    <a:pt x="1" y="1556"/>
                    <a:pt x="330" y="1885"/>
                    <a:pt x="740" y="1885"/>
                  </a:cubicBezTo>
                  <a:cubicBezTo>
                    <a:pt x="943" y="1885"/>
                    <a:pt x="1125" y="1804"/>
                    <a:pt x="1262" y="1667"/>
                  </a:cubicBezTo>
                  <a:cubicBezTo>
                    <a:pt x="1394" y="1536"/>
                    <a:pt x="1480" y="1348"/>
                    <a:pt x="1480" y="1146"/>
                  </a:cubicBezTo>
                  <a:lnTo>
                    <a:pt x="1480" y="1"/>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8"/>
            <p:cNvSpPr/>
            <p:nvPr/>
          </p:nvSpPr>
          <p:spPr>
            <a:xfrm>
              <a:off x="4121244" y="2049024"/>
              <a:ext cx="106104" cy="127112"/>
            </a:xfrm>
            <a:custGeom>
              <a:avLst/>
              <a:gdLst/>
              <a:ahLst/>
              <a:cxnLst/>
              <a:rect l="l" t="t" r="r" b="b"/>
              <a:pathLst>
                <a:path w="1202" h="1440" extrusionOk="0">
                  <a:moveTo>
                    <a:pt x="821" y="1"/>
                  </a:moveTo>
                  <a:cubicBezTo>
                    <a:pt x="775" y="1"/>
                    <a:pt x="728" y="7"/>
                    <a:pt x="685" y="19"/>
                  </a:cubicBezTo>
                  <a:cubicBezTo>
                    <a:pt x="244" y="141"/>
                    <a:pt x="92" y="749"/>
                    <a:pt x="21" y="1108"/>
                  </a:cubicBezTo>
                  <a:cubicBezTo>
                    <a:pt x="1" y="1215"/>
                    <a:pt x="1" y="1351"/>
                    <a:pt x="102" y="1412"/>
                  </a:cubicBezTo>
                  <a:cubicBezTo>
                    <a:pt x="136" y="1432"/>
                    <a:pt x="174" y="1440"/>
                    <a:pt x="212" y="1440"/>
                  </a:cubicBezTo>
                  <a:cubicBezTo>
                    <a:pt x="252" y="1440"/>
                    <a:pt x="293" y="1430"/>
                    <a:pt x="330" y="1417"/>
                  </a:cubicBezTo>
                  <a:cubicBezTo>
                    <a:pt x="573" y="1341"/>
                    <a:pt x="751" y="1159"/>
                    <a:pt x="908" y="977"/>
                  </a:cubicBezTo>
                  <a:cubicBezTo>
                    <a:pt x="1049" y="799"/>
                    <a:pt x="1186" y="607"/>
                    <a:pt x="1196" y="379"/>
                  </a:cubicBezTo>
                  <a:cubicBezTo>
                    <a:pt x="1201" y="288"/>
                    <a:pt x="1176" y="186"/>
                    <a:pt x="1110" y="110"/>
                  </a:cubicBezTo>
                  <a:cubicBezTo>
                    <a:pt x="1039" y="36"/>
                    <a:pt x="930" y="1"/>
                    <a:pt x="821"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8"/>
            <p:cNvSpPr/>
            <p:nvPr/>
          </p:nvSpPr>
          <p:spPr>
            <a:xfrm>
              <a:off x="3797992" y="2040815"/>
              <a:ext cx="93127" cy="128436"/>
            </a:xfrm>
            <a:custGeom>
              <a:avLst/>
              <a:gdLst/>
              <a:ahLst/>
              <a:cxnLst/>
              <a:rect l="l" t="t" r="r" b="b"/>
              <a:pathLst>
                <a:path w="1055" h="1455" extrusionOk="0">
                  <a:moveTo>
                    <a:pt x="352" y="0"/>
                  </a:moveTo>
                  <a:cubicBezTo>
                    <a:pt x="267" y="0"/>
                    <a:pt x="184" y="24"/>
                    <a:pt x="122" y="77"/>
                  </a:cubicBezTo>
                  <a:cubicBezTo>
                    <a:pt x="51" y="143"/>
                    <a:pt x="21" y="239"/>
                    <a:pt x="16" y="325"/>
                  </a:cubicBezTo>
                  <a:cubicBezTo>
                    <a:pt x="0" y="543"/>
                    <a:pt x="112" y="745"/>
                    <a:pt x="228" y="933"/>
                  </a:cubicBezTo>
                  <a:cubicBezTo>
                    <a:pt x="355" y="1125"/>
                    <a:pt x="502" y="1318"/>
                    <a:pt x="725" y="1419"/>
                  </a:cubicBezTo>
                  <a:cubicBezTo>
                    <a:pt x="768" y="1439"/>
                    <a:pt x="817" y="1454"/>
                    <a:pt x="866" y="1454"/>
                  </a:cubicBezTo>
                  <a:cubicBezTo>
                    <a:pt x="892" y="1454"/>
                    <a:pt x="918" y="1450"/>
                    <a:pt x="943" y="1439"/>
                  </a:cubicBezTo>
                  <a:cubicBezTo>
                    <a:pt x="1044" y="1389"/>
                    <a:pt x="1054" y="1262"/>
                    <a:pt x="1049" y="1156"/>
                  </a:cubicBezTo>
                  <a:cubicBezTo>
                    <a:pt x="1019" y="801"/>
                    <a:pt x="938" y="198"/>
                    <a:pt x="532" y="36"/>
                  </a:cubicBezTo>
                  <a:cubicBezTo>
                    <a:pt x="477" y="13"/>
                    <a:pt x="414" y="0"/>
                    <a:pt x="352"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8"/>
            <p:cNvSpPr/>
            <p:nvPr/>
          </p:nvSpPr>
          <p:spPr>
            <a:xfrm>
              <a:off x="3847601" y="1842027"/>
              <a:ext cx="328727" cy="457605"/>
            </a:xfrm>
            <a:custGeom>
              <a:avLst/>
              <a:gdLst/>
              <a:ahLst/>
              <a:cxnLst/>
              <a:rect l="l" t="t" r="r" b="b"/>
              <a:pathLst>
                <a:path w="3724" h="5184" extrusionOk="0">
                  <a:moveTo>
                    <a:pt x="1750" y="1"/>
                  </a:moveTo>
                  <a:cubicBezTo>
                    <a:pt x="1521" y="1"/>
                    <a:pt x="1293" y="29"/>
                    <a:pt x="1075" y="95"/>
                  </a:cubicBezTo>
                  <a:cubicBezTo>
                    <a:pt x="629" y="232"/>
                    <a:pt x="143" y="561"/>
                    <a:pt x="82" y="1052"/>
                  </a:cubicBezTo>
                  <a:cubicBezTo>
                    <a:pt x="1" y="1711"/>
                    <a:pt x="51" y="2420"/>
                    <a:pt x="122" y="3073"/>
                  </a:cubicBezTo>
                  <a:cubicBezTo>
                    <a:pt x="233" y="4057"/>
                    <a:pt x="798" y="5183"/>
                    <a:pt x="1872" y="5183"/>
                  </a:cubicBezTo>
                  <a:cubicBezTo>
                    <a:pt x="1976" y="5183"/>
                    <a:pt x="2085" y="5173"/>
                    <a:pt x="2199" y="5150"/>
                  </a:cubicBezTo>
                  <a:cubicBezTo>
                    <a:pt x="2903" y="5014"/>
                    <a:pt x="3324" y="4426"/>
                    <a:pt x="3476" y="3762"/>
                  </a:cubicBezTo>
                  <a:cubicBezTo>
                    <a:pt x="3607" y="3180"/>
                    <a:pt x="3688" y="2501"/>
                    <a:pt x="3709" y="1903"/>
                  </a:cubicBezTo>
                  <a:cubicBezTo>
                    <a:pt x="3724" y="1412"/>
                    <a:pt x="3623" y="819"/>
                    <a:pt x="3248" y="465"/>
                  </a:cubicBezTo>
                  <a:cubicBezTo>
                    <a:pt x="3005" y="232"/>
                    <a:pt x="2670" y="120"/>
                    <a:pt x="2336" y="59"/>
                  </a:cubicBezTo>
                  <a:cubicBezTo>
                    <a:pt x="2144" y="22"/>
                    <a:pt x="1947" y="1"/>
                    <a:pt x="1750"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8"/>
            <p:cNvSpPr/>
            <p:nvPr/>
          </p:nvSpPr>
          <p:spPr>
            <a:xfrm>
              <a:off x="3849455" y="1770615"/>
              <a:ext cx="396255" cy="264553"/>
            </a:xfrm>
            <a:custGeom>
              <a:avLst/>
              <a:gdLst/>
              <a:ahLst/>
              <a:cxnLst/>
              <a:rect l="l" t="t" r="r" b="b"/>
              <a:pathLst>
                <a:path w="4489" h="2997" extrusionOk="0">
                  <a:moveTo>
                    <a:pt x="1530" y="1"/>
                  </a:moveTo>
                  <a:cubicBezTo>
                    <a:pt x="1380" y="1"/>
                    <a:pt x="1231" y="13"/>
                    <a:pt x="1084" y="43"/>
                  </a:cubicBezTo>
                  <a:cubicBezTo>
                    <a:pt x="724" y="114"/>
                    <a:pt x="380" y="296"/>
                    <a:pt x="152" y="595"/>
                  </a:cubicBezTo>
                  <a:cubicBezTo>
                    <a:pt x="101" y="656"/>
                    <a:pt x="61" y="721"/>
                    <a:pt x="41" y="803"/>
                  </a:cubicBezTo>
                  <a:cubicBezTo>
                    <a:pt x="0" y="955"/>
                    <a:pt x="56" y="1122"/>
                    <a:pt x="132" y="1258"/>
                  </a:cubicBezTo>
                  <a:cubicBezTo>
                    <a:pt x="522" y="1942"/>
                    <a:pt x="1150" y="2545"/>
                    <a:pt x="1915" y="2733"/>
                  </a:cubicBezTo>
                  <a:cubicBezTo>
                    <a:pt x="1998" y="2754"/>
                    <a:pt x="2087" y="2769"/>
                    <a:pt x="2173" y="2769"/>
                  </a:cubicBezTo>
                  <a:cubicBezTo>
                    <a:pt x="2271" y="2769"/>
                    <a:pt x="2366" y="2750"/>
                    <a:pt x="2452" y="2702"/>
                  </a:cubicBezTo>
                  <a:cubicBezTo>
                    <a:pt x="2613" y="2611"/>
                    <a:pt x="2720" y="2384"/>
                    <a:pt x="2630" y="2212"/>
                  </a:cubicBezTo>
                  <a:lnTo>
                    <a:pt x="2630" y="2212"/>
                  </a:lnTo>
                  <a:cubicBezTo>
                    <a:pt x="2843" y="2617"/>
                    <a:pt x="3232" y="2905"/>
                    <a:pt x="3662" y="2981"/>
                  </a:cubicBezTo>
                  <a:cubicBezTo>
                    <a:pt x="3720" y="2991"/>
                    <a:pt x="3779" y="2997"/>
                    <a:pt x="3839" y="2997"/>
                  </a:cubicBezTo>
                  <a:cubicBezTo>
                    <a:pt x="4043" y="2997"/>
                    <a:pt x="4248" y="2930"/>
                    <a:pt x="4361" y="2758"/>
                  </a:cubicBezTo>
                  <a:cubicBezTo>
                    <a:pt x="4432" y="2651"/>
                    <a:pt x="4453" y="2515"/>
                    <a:pt x="4458" y="2383"/>
                  </a:cubicBezTo>
                  <a:cubicBezTo>
                    <a:pt x="4488" y="1775"/>
                    <a:pt x="4184" y="1188"/>
                    <a:pt x="3743" y="792"/>
                  </a:cubicBezTo>
                  <a:cubicBezTo>
                    <a:pt x="3303" y="397"/>
                    <a:pt x="2740" y="179"/>
                    <a:pt x="2168" y="68"/>
                  </a:cubicBezTo>
                  <a:cubicBezTo>
                    <a:pt x="1957" y="26"/>
                    <a:pt x="1743" y="1"/>
                    <a:pt x="15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8"/>
            <p:cNvSpPr/>
            <p:nvPr/>
          </p:nvSpPr>
          <p:spPr>
            <a:xfrm>
              <a:off x="3801082" y="1812103"/>
              <a:ext cx="131614" cy="273556"/>
            </a:xfrm>
            <a:custGeom>
              <a:avLst/>
              <a:gdLst/>
              <a:ahLst/>
              <a:cxnLst/>
              <a:rect l="l" t="t" r="r" b="b"/>
              <a:pathLst>
                <a:path w="1491" h="3099" extrusionOk="0">
                  <a:moveTo>
                    <a:pt x="900" y="0"/>
                  </a:moveTo>
                  <a:cubicBezTo>
                    <a:pt x="853" y="0"/>
                    <a:pt x="807" y="5"/>
                    <a:pt x="766" y="13"/>
                  </a:cubicBezTo>
                  <a:cubicBezTo>
                    <a:pt x="507" y="69"/>
                    <a:pt x="290" y="267"/>
                    <a:pt x="168" y="500"/>
                  </a:cubicBezTo>
                  <a:cubicBezTo>
                    <a:pt x="47" y="738"/>
                    <a:pt x="6" y="1006"/>
                    <a:pt x="6" y="1275"/>
                  </a:cubicBezTo>
                  <a:cubicBezTo>
                    <a:pt x="1" y="1928"/>
                    <a:pt x="229" y="2582"/>
                    <a:pt x="634" y="3098"/>
                  </a:cubicBezTo>
                  <a:cubicBezTo>
                    <a:pt x="877" y="2896"/>
                    <a:pt x="665" y="2465"/>
                    <a:pt x="832" y="2197"/>
                  </a:cubicBezTo>
                  <a:cubicBezTo>
                    <a:pt x="877" y="2126"/>
                    <a:pt x="938" y="2075"/>
                    <a:pt x="994" y="2019"/>
                  </a:cubicBezTo>
                  <a:cubicBezTo>
                    <a:pt x="1359" y="1675"/>
                    <a:pt x="1490" y="1184"/>
                    <a:pt x="1445" y="692"/>
                  </a:cubicBezTo>
                  <a:cubicBezTo>
                    <a:pt x="1429" y="545"/>
                    <a:pt x="1455" y="327"/>
                    <a:pt x="1369" y="201"/>
                  </a:cubicBezTo>
                  <a:cubicBezTo>
                    <a:pt x="1277" y="61"/>
                    <a:pt x="1076" y="0"/>
                    <a:pt x="90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8"/>
            <p:cNvSpPr/>
            <p:nvPr/>
          </p:nvSpPr>
          <p:spPr>
            <a:xfrm>
              <a:off x="3958029" y="2311721"/>
              <a:ext cx="170896" cy="323077"/>
            </a:xfrm>
            <a:custGeom>
              <a:avLst/>
              <a:gdLst/>
              <a:ahLst/>
              <a:cxnLst/>
              <a:rect l="l" t="t" r="r" b="b"/>
              <a:pathLst>
                <a:path w="1936" h="3660" extrusionOk="0">
                  <a:moveTo>
                    <a:pt x="459" y="1"/>
                  </a:moveTo>
                  <a:cubicBezTo>
                    <a:pt x="320" y="1"/>
                    <a:pt x="203" y="109"/>
                    <a:pt x="193" y="250"/>
                  </a:cubicBezTo>
                  <a:lnTo>
                    <a:pt x="11" y="3309"/>
                  </a:lnTo>
                  <a:cubicBezTo>
                    <a:pt x="1" y="3456"/>
                    <a:pt x="112" y="3578"/>
                    <a:pt x="259" y="3588"/>
                  </a:cubicBezTo>
                  <a:lnTo>
                    <a:pt x="1465" y="3659"/>
                  </a:lnTo>
                  <a:cubicBezTo>
                    <a:pt x="1471" y="3659"/>
                    <a:pt x="1477" y="3659"/>
                    <a:pt x="1483" y="3659"/>
                  </a:cubicBezTo>
                  <a:cubicBezTo>
                    <a:pt x="1622" y="3659"/>
                    <a:pt x="1734" y="3551"/>
                    <a:pt x="1744" y="3411"/>
                  </a:cubicBezTo>
                  <a:lnTo>
                    <a:pt x="1926" y="351"/>
                  </a:lnTo>
                  <a:cubicBezTo>
                    <a:pt x="1936" y="204"/>
                    <a:pt x="1825" y="77"/>
                    <a:pt x="1678" y="72"/>
                  </a:cubicBezTo>
                  <a:lnTo>
                    <a:pt x="477" y="2"/>
                  </a:lnTo>
                  <a:cubicBezTo>
                    <a:pt x="471" y="1"/>
                    <a:pt x="465" y="1"/>
                    <a:pt x="45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8"/>
            <p:cNvSpPr/>
            <p:nvPr/>
          </p:nvSpPr>
          <p:spPr>
            <a:xfrm>
              <a:off x="4075254" y="2344823"/>
              <a:ext cx="27364" cy="25334"/>
            </a:xfrm>
            <a:custGeom>
              <a:avLst/>
              <a:gdLst/>
              <a:ahLst/>
              <a:cxnLst/>
              <a:rect l="l" t="t" r="r" b="b"/>
              <a:pathLst>
                <a:path w="310" h="287" extrusionOk="0">
                  <a:moveTo>
                    <a:pt x="153" y="0"/>
                  </a:moveTo>
                  <a:cubicBezTo>
                    <a:pt x="81" y="0"/>
                    <a:pt x="20" y="53"/>
                    <a:pt x="10" y="128"/>
                  </a:cubicBezTo>
                  <a:cubicBezTo>
                    <a:pt x="0" y="204"/>
                    <a:pt x="56" y="275"/>
                    <a:pt x="137" y="285"/>
                  </a:cubicBezTo>
                  <a:cubicBezTo>
                    <a:pt x="143" y="286"/>
                    <a:pt x="150" y="286"/>
                    <a:pt x="156" y="286"/>
                  </a:cubicBezTo>
                  <a:cubicBezTo>
                    <a:pt x="229" y="286"/>
                    <a:pt x="290" y="233"/>
                    <a:pt x="299" y="158"/>
                  </a:cubicBezTo>
                  <a:cubicBezTo>
                    <a:pt x="309" y="82"/>
                    <a:pt x="248" y="11"/>
                    <a:pt x="172" y="1"/>
                  </a:cubicBezTo>
                  <a:cubicBezTo>
                    <a:pt x="166" y="1"/>
                    <a:pt x="160" y="0"/>
                    <a:pt x="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8"/>
            <p:cNvSpPr/>
            <p:nvPr/>
          </p:nvSpPr>
          <p:spPr>
            <a:xfrm>
              <a:off x="3548448" y="2468227"/>
              <a:ext cx="538462" cy="508097"/>
            </a:xfrm>
            <a:custGeom>
              <a:avLst/>
              <a:gdLst/>
              <a:ahLst/>
              <a:cxnLst/>
              <a:rect l="l" t="t" r="r" b="b"/>
              <a:pathLst>
                <a:path w="6100" h="5756" extrusionOk="0">
                  <a:moveTo>
                    <a:pt x="5469" y="1"/>
                  </a:moveTo>
                  <a:cubicBezTo>
                    <a:pt x="5458" y="1"/>
                    <a:pt x="5447" y="3"/>
                    <a:pt x="5436" y="7"/>
                  </a:cubicBezTo>
                  <a:cubicBezTo>
                    <a:pt x="5355" y="32"/>
                    <a:pt x="5279" y="72"/>
                    <a:pt x="5208" y="118"/>
                  </a:cubicBezTo>
                  <a:cubicBezTo>
                    <a:pt x="5041" y="229"/>
                    <a:pt x="4879" y="356"/>
                    <a:pt x="4737" y="498"/>
                  </a:cubicBezTo>
                  <a:cubicBezTo>
                    <a:pt x="4747" y="336"/>
                    <a:pt x="4763" y="153"/>
                    <a:pt x="4732" y="12"/>
                  </a:cubicBezTo>
                  <a:cubicBezTo>
                    <a:pt x="4418" y="280"/>
                    <a:pt x="4175" y="630"/>
                    <a:pt x="4028" y="1010"/>
                  </a:cubicBezTo>
                  <a:cubicBezTo>
                    <a:pt x="3972" y="1167"/>
                    <a:pt x="3967" y="1303"/>
                    <a:pt x="3846" y="1425"/>
                  </a:cubicBezTo>
                  <a:cubicBezTo>
                    <a:pt x="3815" y="1455"/>
                    <a:pt x="3430" y="1734"/>
                    <a:pt x="3344" y="1774"/>
                  </a:cubicBezTo>
                  <a:lnTo>
                    <a:pt x="3329" y="1774"/>
                  </a:lnTo>
                  <a:cubicBezTo>
                    <a:pt x="2822" y="2088"/>
                    <a:pt x="2336" y="2433"/>
                    <a:pt x="1865" y="2793"/>
                  </a:cubicBezTo>
                  <a:cubicBezTo>
                    <a:pt x="1161" y="3330"/>
                    <a:pt x="1" y="4074"/>
                    <a:pt x="11" y="5052"/>
                  </a:cubicBezTo>
                  <a:cubicBezTo>
                    <a:pt x="16" y="5244"/>
                    <a:pt x="41" y="5452"/>
                    <a:pt x="178" y="5584"/>
                  </a:cubicBezTo>
                  <a:cubicBezTo>
                    <a:pt x="312" y="5707"/>
                    <a:pt x="504" y="5755"/>
                    <a:pt x="706" y="5755"/>
                  </a:cubicBezTo>
                  <a:cubicBezTo>
                    <a:pt x="985" y="5755"/>
                    <a:pt x="1284" y="5663"/>
                    <a:pt x="1475" y="5548"/>
                  </a:cubicBezTo>
                  <a:cubicBezTo>
                    <a:pt x="1860" y="5310"/>
                    <a:pt x="2144" y="4900"/>
                    <a:pt x="2448" y="4566"/>
                  </a:cubicBezTo>
                  <a:lnTo>
                    <a:pt x="3359" y="3557"/>
                  </a:lnTo>
                  <a:cubicBezTo>
                    <a:pt x="3729" y="3152"/>
                    <a:pt x="4099" y="2737"/>
                    <a:pt x="4474" y="2332"/>
                  </a:cubicBezTo>
                  <a:cubicBezTo>
                    <a:pt x="4479" y="2327"/>
                    <a:pt x="4484" y="2321"/>
                    <a:pt x="4484" y="2316"/>
                  </a:cubicBezTo>
                  <a:cubicBezTo>
                    <a:pt x="4504" y="2301"/>
                    <a:pt x="4519" y="2281"/>
                    <a:pt x="4535" y="2266"/>
                  </a:cubicBezTo>
                  <a:lnTo>
                    <a:pt x="4763" y="2058"/>
                  </a:lnTo>
                  <a:cubicBezTo>
                    <a:pt x="4798" y="2023"/>
                    <a:pt x="4833" y="1987"/>
                    <a:pt x="4874" y="1957"/>
                  </a:cubicBezTo>
                  <a:cubicBezTo>
                    <a:pt x="5203" y="1698"/>
                    <a:pt x="5654" y="1582"/>
                    <a:pt x="5973" y="1308"/>
                  </a:cubicBezTo>
                  <a:cubicBezTo>
                    <a:pt x="5999" y="1283"/>
                    <a:pt x="6029" y="1253"/>
                    <a:pt x="6019" y="1217"/>
                  </a:cubicBezTo>
                  <a:cubicBezTo>
                    <a:pt x="6014" y="1172"/>
                    <a:pt x="5953" y="1161"/>
                    <a:pt x="5907" y="1156"/>
                  </a:cubicBezTo>
                  <a:cubicBezTo>
                    <a:pt x="5901" y="1156"/>
                    <a:pt x="5895" y="1156"/>
                    <a:pt x="5889" y="1156"/>
                  </a:cubicBezTo>
                  <a:cubicBezTo>
                    <a:pt x="5709" y="1156"/>
                    <a:pt x="5542" y="1229"/>
                    <a:pt x="5355" y="1293"/>
                  </a:cubicBezTo>
                  <a:cubicBezTo>
                    <a:pt x="5588" y="1182"/>
                    <a:pt x="5806" y="1004"/>
                    <a:pt x="6019" y="858"/>
                  </a:cubicBezTo>
                  <a:cubicBezTo>
                    <a:pt x="6054" y="832"/>
                    <a:pt x="6100" y="787"/>
                    <a:pt x="6075" y="746"/>
                  </a:cubicBezTo>
                  <a:cubicBezTo>
                    <a:pt x="6054" y="721"/>
                    <a:pt x="6019" y="721"/>
                    <a:pt x="5988" y="721"/>
                  </a:cubicBezTo>
                  <a:cubicBezTo>
                    <a:pt x="5730" y="731"/>
                    <a:pt x="5472" y="802"/>
                    <a:pt x="5244" y="923"/>
                  </a:cubicBezTo>
                  <a:cubicBezTo>
                    <a:pt x="5401" y="802"/>
                    <a:pt x="5553" y="680"/>
                    <a:pt x="5710" y="554"/>
                  </a:cubicBezTo>
                  <a:cubicBezTo>
                    <a:pt x="5755" y="513"/>
                    <a:pt x="5811" y="473"/>
                    <a:pt x="5841" y="417"/>
                  </a:cubicBezTo>
                  <a:cubicBezTo>
                    <a:pt x="5879" y="369"/>
                    <a:pt x="5842" y="304"/>
                    <a:pt x="5783" y="304"/>
                  </a:cubicBezTo>
                  <a:cubicBezTo>
                    <a:pt x="5779" y="304"/>
                    <a:pt x="5775" y="305"/>
                    <a:pt x="5771" y="305"/>
                  </a:cubicBezTo>
                  <a:cubicBezTo>
                    <a:pt x="5730" y="310"/>
                    <a:pt x="5690" y="326"/>
                    <a:pt x="5654" y="346"/>
                  </a:cubicBezTo>
                  <a:cubicBezTo>
                    <a:pt x="5431" y="442"/>
                    <a:pt x="5223" y="554"/>
                    <a:pt x="5016" y="680"/>
                  </a:cubicBezTo>
                  <a:cubicBezTo>
                    <a:pt x="5213" y="533"/>
                    <a:pt x="5386" y="361"/>
                    <a:pt x="5527" y="169"/>
                  </a:cubicBezTo>
                  <a:cubicBezTo>
                    <a:pt x="5532" y="158"/>
                    <a:pt x="5538" y="153"/>
                    <a:pt x="5543" y="143"/>
                  </a:cubicBezTo>
                  <a:cubicBezTo>
                    <a:pt x="5587" y="82"/>
                    <a:pt x="5539" y="1"/>
                    <a:pt x="5469"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8"/>
            <p:cNvSpPr/>
            <p:nvPr/>
          </p:nvSpPr>
          <p:spPr>
            <a:xfrm>
              <a:off x="2876875" y="2221507"/>
              <a:ext cx="766029" cy="1179232"/>
            </a:xfrm>
            <a:custGeom>
              <a:avLst/>
              <a:gdLst/>
              <a:ahLst/>
              <a:cxnLst/>
              <a:rect l="l" t="t" r="r" b="b"/>
              <a:pathLst>
                <a:path w="8678" h="13359" extrusionOk="0">
                  <a:moveTo>
                    <a:pt x="704" y="0"/>
                  </a:moveTo>
                  <a:cubicBezTo>
                    <a:pt x="314" y="0"/>
                    <a:pt x="0" y="314"/>
                    <a:pt x="0" y="704"/>
                  </a:cubicBezTo>
                  <a:lnTo>
                    <a:pt x="0" y="12654"/>
                  </a:lnTo>
                  <a:cubicBezTo>
                    <a:pt x="0" y="13044"/>
                    <a:pt x="314" y="13358"/>
                    <a:pt x="704" y="13358"/>
                  </a:cubicBezTo>
                  <a:lnTo>
                    <a:pt x="7974" y="13358"/>
                  </a:lnTo>
                  <a:cubicBezTo>
                    <a:pt x="8359" y="13358"/>
                    <a:pt x="8678" y="13044"/>
                    <a:pt x="8678" y="12654"/>
                  </a:cubicBezTo>
                  <a:lnTo>
                    <a:pt x="8678" y="704"/>
                  </a:lnTo>
                  <a:cubicBezTo>
                    <a:pt x="8678" y="314"/>
                    <a:pt x="8359" y="0"/>
                    <a:pt x="79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8"/>
            <p:cNvSpPr/>
            <p:nvPr/>
          </p:nvSpPr>
          <p:spPr>
            <a:xfrm>
              <a:off x="2876875" y="2221507"/>
              <a:ext cx="766029" cy="131526"/>
            </a:xfrm>
            <a:custGeom>
              <a:avLst/>
              <a:gdLst/>
              <a:ahLst/>
              <a:cxnLst/>
              <a:rect l="l" t="t" r="r" b="b"/>
              <a:pathLst>
                <a:path w="8678" h="1490" extrusionOk="0">
                  <a:moveTo>
                    <a:pt x="704" y="0"/>
                  </a:moveTo>
                  <a:cubicBezTo>
                    <a:pt x="314" y="0"/>
                    <a:pt x="0" y="314"/>
                    <a:pt x="0" y="704"/>
                  </a:cubicBezTo>
                  <a:lnTo>
                    <a:pt x="0" y="1490"/>
                  </a:lnTo>
                  <a:lnTo>
                    <a:pt x="8678" y="1490"/>
                  </a:lnTo>
                  <a:lnTo>
                    <a:pt x="8678" y="704"/>
                  </a:lnTo>
                  <a:cubicBezTo>
                    <a:pt x="8678" y="314"/>
                    <a:pt x="8359" y="0"/>
                    <a:pt x="797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8"/>
            <p:cNvSpPr/>
            <p:nvPr/>
          </p:nvSpPr>
          <p:spPr>
            <a:xfrm>
              <a:off x="3152283" y="3317401"/>
              <a:ext cx="214767" cy="31866"/>
            </a:xfrm>
            <a:custGeom>
              <a:avLst/>
              <a:gdLst/>
              <a:ahLst/>
              <a:cxnLst/>
              <a:rect l="l" t="t" r="r" b="b"/>
              <a:pathLst>
                <a:path w="2433" h="361" extrusionOk="0">
                  <a:moveTo>
                    <a:pt x="168" y="1"/>
                  </a:moveTo>
                  <a:cubicBezTo>
                    <a:pt x="77" y="1"/>
                    <a:pt x="1" y="77"/>
                    <a:pt x="1" y="168"/>
                  </a:cubicBezTo>
                  <a:lnTo>
                    <a:pt x="1" y="193"/>
                  </a:lnTo>
                  <a:cubicBezTo>
                    <a:pt x="1" y="285"/>
                    <a:pt x="77" y="361"/>
                    <a:pt x="168" y="361"/>
                  </a:cubicBezTo>
                  <a:lnTo>
                    <a:pt x="2265" y="361"/>
                  </a:lnTo>
                  <a:cubicBezTo>
                    <a:pt x="2356" y="361"/>
                    <a:pt x="2432" y="285"/>
                    <a:pt x="2432" y="193"/>
                  </a:cubicBezTo>
                  <a:lnTo>
                    <a:pt x="2432" y="168"/>
                  </a:lnTo>
                  <a:cubicBezTo>
                    <a:pt x="2432" y="77"/>
                    <a:pt x="2356" y="1"/>
                    <a:pt x="226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8"/>
            <p:cNvSpPr/>
            <p:nvPr/>
          </p:nvSpPr>
          <p:spPr>
            <a:xfrm>
              <a:off x="2951994" y="2423120"/>
              <a:ext cx="615348" cy="791540"/>
            </a:xfrm>
            <a:custGeom>
              <a:avLst/>
              <a:gdLst/>
              <a:ahLst/>
              <a:cxnLst/>
              <a:rect l="l" t="t" r="r" b="b"/>
              <a:pathLst>
                <a:path w="6971" h="8967" extrusionOk="0">
                  <a:moveTo>
                    <a:pt x="0" y="1"/>
                  </a:moveTo>
                  <a:lnTo>
                    <a:pt x="0" y="8967"/>
                  </a:lnTo>
                  <a:lnTo>
                    <a:pt x="6971" y="8967"/>
                  </a:lnTo>
                  <a:lnTo>
                    <a:pt x="69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8"/>
            <p:cNvSpPr/>
            <p:nvPr/>
          </p:nvSpPr>
          <p:spPr>
            <a:xfrm>
              <a:off x="3008312" y="2491972"/>
              <a:ext cx="503153" cy="503153"/>
            </a:xfrm>
            <a:custGeom>
              <a:avLst/>
              <a:gdLst/>
              <a:ahLst/>
              <a:cxnLst/>
              <a:rect l="l" t="t" r="r" b="b"/>
              <a:pathLst>
                <a:path w="5700" h="5700" extrusionOk="0">
                  <a:moveTo>
                    <a:pt x="1677" y="457"/>
                  </a:moveTo>
                  <a:lnTo>
                    <a:pt x="1677" y="457"/>
                  </a:lnTo>
                  <a:cubicBezTo>
                    <a:pt x="1667" y="492"/>
                    <a:pt x="1652" y="533"/>
                    <a:pt x="1632" y="583"/>
                  </a:cubicBezTo>
                  <a:cubicBezTo>
                    <a:pt x="1576" y="751"/>
                    <a:pt x="1480" y="1070"/>
                    <a:pt x="1389" y="1475"/>
                  </a:cubicBezTo>
                  <a:lnTo>
                    <a:pt x="568" y="1475"/>
                  </a:lnTo>
                  <a:cubicBezTo>
                    <a:pt x="831" y="1034"/>
                    <a:pt x="1216" y="680"/>
                    <a:pt x="1677" y="457"/>
                  </a:cubicBezTo>
                  <a:close/>
                  <a:moveTo>
                    <a:pt x="2741" y="188"/>
                  </a:moveTo>
                  <a:lnTo>
                    <a:pt x="2741" y="1475"/>
                  </a:lnTo>
                  <a:lnTo>
                    <a:pt x="1571" y="1475"/>
                  </a:lnTo>
                  <a:cubicBezTo>
                    <a:pt x="1708" y="877"/>
                    <a:pt x="1870" y="457"/>
                    <a:pt x="1915" y="356"/>
                  </a:cubicBezTo>
                  <a:cubicBezTo>
                    <a:pt x="2174" y="259"/>
                    <a:pt x="2452" y="198"/>
                    <a:pt x="2741" y="188"/>
                  </a:cubicBezTo>
                  <a:close/>
                  <a:moveTo>
                    <a:pt x="2923" y="188"/>
                  </a:moveTo>
                  <a:cubicBezTo>
                    <a:pt x="3273" y="198"/>
                    <a:pt x="3602" y="274"/>
                    <a:pt x="3906" y="406"/>
                  </a:cubicBezTo>
                  <a:cubicBezTo>
                    <a:pt x="3947" y="528"/>
                    <a:pt x="4063" y="923"/>
                    <a:pt x="4159" y="1475"/>
                  </a:cubicBezTo>
                  <a:lnTo>
                    <a:pt x="2923" y="1475"/>
                  </a:lnTo>
                  <a:lnTo>
                    <a:pt x="2923" y="188"/>
                  </a:lnTo>
                  <a:close/>
                  <a:moveTo>
                    <a:pt x="4129" y="513"/>
                  </a:moveTo>
                  <a:lnTo>
                    <a:pt x="4129" y="513"/>
                  </a:lnTo>
                  <a:cubicBezTo>
                    <a:pt x="4539" y="741"/>
                    <a:pt x="4889" y="1070"/>
                    <a:pt x="5132" y="1475"/>
                  </a:cubicBezTo>
                  <a:lnTo>
                    <a:pt x="4342" y="1475"/>
                  </a:lnTo>
                  <a:cubicBezTo>
                    <a:pt x="4271" y="1050"/>
                    <a:pt x="4185" y="715"/>
                    <a:pt x="4129" y="513"/>
                  </a:cubicBezTo>
                  <a:close/>
                  <a:moveTo>
                    <a:pt x="1348" y="1657"/>
                  </a:moveTo>
                  <a:cubicBezTo>
                    <a:pt x="1282" y="1977"/>
                    <a:pt x="1227" y="2341"/>
                    <a:pt x="1201" y="2726"/>
                  </a:cubicBezTo>
                  <a:cubicBezTo>
                    <a:pt x="1201" y="2731"/>
                    <a:pt x="1201" y="2736"/>
                    <a:pt x="1201" y="2741"/>
                  </a:cubicBezTo>
                  <a:lnTo>
                    <a:pt x="183" y="2741"/>
                  </a:lnTo>
                  <a:cubicBezTo>
                    <a:pt x="198" y="2351"/>
                    <a:pt x="300" y="1987"/>
                    <a:pt x="467" y="1657"/>
                  </a:cubicBezTo>
                  <a:close/>
                  <a:moveTo>
                    <a:pt x="2741" y="1657"/>
                  </a:moveTo>
                  <a:lnTo>
                    <a:pt x="2741" y="2741"/>
                  </a:lnTo>
                  <a:lnTo>
                    <a:pt x="1384" y="2741"/>
                  </a:lnTo>
                  <a:cubicBezTo>
                    <a:pt x="1399" y="2549"/>
                    <a:pt x="1419" y="2361"/>
                    <a:pt x="1439" y="2189"/>
                  </a:cubicBezTo>
                  <a:cubicBezTo>
                    <a:pt x="1470" y="2002"/>
                    <a:pt x="1500" y="1819"/>
                    <a:pt x="1536" y="1657"/>
                  </a:cubicBezTo>
                  <a:close/>
                  <a:moveTo>
                    <a:pt x="4190" y="1657"/>
                  </a:moveTo>
                  <a:cubicBezTo>
                    <a:pt x="4241" y="1982"/>
                    <a:pt x="4281" y="2351"/>
                    <a:pt x="4296" y="2741"/>
                  </a:cubicBezTo>
                  <a:lnTo>
                    <a:pt x="2923" y="2741"/>
                  </a:lnTo>
                  <a:lnTo>
                    <a:pt x="2923" y="1657"/>
                  </a:lnTo>
                  <a:close/>
                  <a:moveTo>
                    <a:pt x="5233" y="1657"/>
                  </a:moveTo>
                  <a:cubicBezTo>
                    <a:pt x="5401" y="1987"/>
                    <a:pt x="5497" y="2351"/>
                    <a:pt x="5512" y="2741"/>
                  </a:cubicBezTo>
                  <a:lnTo>
                    <a:pt x="4479" y="2741"/>
                  </a:lnTo>
                  <a:cubicBezTo>
                    <a:pt x="4463" y="2351"/>
                    <a:pt x="4423" y="1982"/>
                    <a:pt x="4372" y="1657"/>
                  </a:cubicBezTo>
                  <a:close/>
                  <a:moveTo>
                    <a:pt x="1191" y="2924"/>
                  </a:moveTo>
                  <a:cubicBezTo>
                    <a:pt x="1176" y="3370"/>
                    <a:pt x="1206" y="3780"/>
                    <a:pt x="1277" y="4160"/>
                  </a:cubicBezTo>
                  <a:lnTo>
                    <a:pt x="522" y="4160"/>
                  </a:lnTo>
                  <a:cubicBezTo>
                    <a:pt x="315" y="3795"/>
                    <a:pt x="193" y="3375"/>
                    <a:pt x="183" y="2924"/>
                  </a:cubicBezTo>
                  <a:close/>
                  <a:moveTo>
                    <a:pt x="2741" y="2924"/>
                  </a:moveTo>
                  <a:lnTo>
                    <a:pt x="2741" y="4160"/>
                  </a:lnTo>
                  <a:lnTo>
                    <a:pt x="1465" y="4160"/>
                  </a:lnTo>
                  <a:cubicBezTo>
                    <a:pt x="1384" y="3739"/>
                    <a:pt x="1363" y="3319"/>
                    <a:pt x="1373" y="2924"/>
                  </a:cubicBezTo>
                  <a:close/>
                  <a:moveTo>
                    <a:pt x="4301" y="2924"/>
                  </a:moveTo>
                  <a:cubicBezTo>
                    <a:pt x="4306" y="3324"/>
                    <a:pt x="4286" y="3739"/>
                    <a:pt x="4220" y="4160"/>
                  </a:cubicBezTo>
                  <a:lnTo>
                    <a:pt x="2923" y="4160"/>
                  </a:lnTo>
                  <a:lnTo>
                    <a:pt x="2923" y="2924"/>
                  </a:lnTo>
                  <a:close/>
                  <a:moveTo>
                    <a:pt x="5517" y="2924"/>
                  </a:moveTo>
                  <a:cubicBezTo>
                    <a:pt x="5502" y="3375"/>
                    <a:pt x="5380" y="3795"/>
                    <a:pt x="5173" y="4160"/>
                  </a:cubicBezTo>
                  <a:lnTo>
                    <a:pt x="4403" y="4160"/>
                  </a:lnTo>
                  <a:cubicBezTo>
                    <a:pt x="4468" y="3739"/>
                    <a:pt x="4489" y="3324"/>
                    <a:pt x="4484" y="2924"/>
                  </a:cubicBezTo>
                  <a:close/>
                  <a:moveTo>
                    <a:pt x="5061" y="4342"/>
                  </a:moveTo>
                  <a:cubicBezTo>
                    <a:pt x="4828" y="4687"/>
                    <a:pt x="4514" y="4975"/>
                    <a:pt x="4149" y="5178"/>
                  </a:cubicBezTo>
                  <a:cubicBezTo>
                    <a:pt x="4251" y="4904"/>
                    <a:pt x="4322" y="4621"/>
                    <a:pt x="4372" y="4342"/>
                  </a:cubicBezTo>
                  <a:close/>
                  <a:moveTo>
                    <a:pt x="1313" y="4342"/>
                  </a:moveTo>
                  <a:cubicBezTo>
                    <a:pt x="1389" y="4661"/>
                    <a:pt x="1495" y="4955"/>
                    <a:pt x="1637" y="5229"/>
                  </a:cubicBezTo>
                  <a:cubicBezTo>
                    <a:pt x="1232" y="5021"/>
                    <a:pt x="887" y="4717"/>
                    <a:pt x="634" y="4342"/>
                  </a:cubicBezTo>
                  <a:close/>
                  <a:moveTo>
                    <a:pt x="2741" y="4342"/>
                  </a:moveTo>
                  <a:lnTo>
                    <a:pt x="2741" y="5517"/>
                  </a:lnTo>
                  <a:cubicBezTo>
                    <a:pt x="2452" y="5507"/>
                    <a:pt x="2174" y="5446"/>
                    <a:pt x="1910" y="5350"/>
                  </a:cubicBezTo>
                  <a:cubicBezTo>
                    <a:pt x="1718" y="5036"/>
                    <a:pt x="1586" y="4692"/>
                    <a:pt x="1505" y="4342"/>
                  </a:cubicBezTo>
                  <a:close/>
                  <a:moveTo>
                    <a:pt x="4190" y="4342"/>
                  </a:moveTo>
                  <a:cubicBezTo>
                    <a:pt x="4129" y="4666"/>
                    <a:pt x="4038" y="4985"/>
                    <a:pt x="3911" y="5300"/>
                  </a:cubicBezTo>
                  <a:cubicBezTo>
                    <a:pt x="3607" y="5431"/>
                    <a:pt x="3273" y="5507"/>
                    <a:pt x="2923" y="5517"/>
                  </a:cubicBezTo>
                  <a:lnTo>
                    <a:pt x="2923" y="4342"/>
                  </a:lnTo>
                  <a:close/>
                  <a:moveTo>
                    <a:pt x="2847" y="1"/>
                  </a:moveTo>
                  <a:cubicBezTo>
                    <a:pt x="2488" y="1"/>
                    <a:pt x="2138" y="72"/>
                    <a:pt x="1819" y="193"/>
                  </a:cubicBezTo>
                  <a:cubicBezTo>
                    <a:pt x="1814" y="198"/>
                    <a:pt x="1809" y="198"/>
                    <a:pt x="1799" y="204"/>
                  </a:cubicBezTo>
                  <a:cubicBezTo>
                    <a:pt x="745" y="624"/>
                    <a:pt x="1" y="1652"/>
                    <a:pt x="1" y="2853"/>
                  </a:cubicBezTo>
                  <a:cubicBezTo>
                    <a:pt x="1" y="4423"/>
                    <a:pt x="1277" y="5700"/>
                    <a:pt x="2847" y="5700"/>
                  </a:cubicBezTo>
                  <a:cubicBezTo>
                    <a:pt x="4418" y="5700"/>
                    <a:pt x="5699" y="4423"/>
                    <a:pt x="5699" y="2853"/>
                  </a:cubicBezTo>
                  <a:cubicBezTo>
                    <a:pt x="5699" y="1283"/>
                    <a:pt x="4418" y="1"/>
                    <a:pt x="2847" y="1"/>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8"/>
            <p:cNvSpPr/>
            <p:nvPr/>
          </p:nvSpPr>
          <p:spPr>
            <a:xfrm>
              <a:off x="2907241" y="2847001"/>
              <a:ext cx="704856" cy="159773"/>
            </a:xfrm>
            <a:custGeom>
              <a:avLst/>
              <a:gdLst/>
              <a:ahLst/>
              <a:cxnLst/>
              <a:rect l="l" t="t" r="r" b="b"/>
              <a:pathLst>
                <a:path w="7985" h="1810" extrusionOk="0">
                  <a:moveTo>
                    <a:pt x="1" y="1"/>
                  </a:moveTo>
                  <a:lnTo>
                    <a:pt x="188" y="1809"/>
                  </a:lnTo>
                  <a:lnTo>
                    <a:pt x="7837" y="1809"/>
                  </a:lnTo>
                  <a:lnTo>
                    <a:pt x="79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8"/>
            <p:cNvSpPr/>
            <p:nvPr/>
          </p:nvSpPr>
          <p:spPr>
            <a:xfrm>
              <a:off x="3023495" y="2987000"/>
              <a:ext cx="458929" cy="159685"/>
            </a:xfrm>
            <a:custGeom>
              <a:avLst/>
              <a:gdLst/>
              <a:ahLst/>
              <a:cxnLst/>
              <a:rect l="l" t="t" r="r" b="b"/>
              <a:pathLst>
                <a:path w="5199" h="1809" extrusionOk="0">
                  <a:moveTo>
                    <a:pt x="1" y="1"/>
                  </a:moveTo>
                  <a:lnTo>
                    <a:pt x="122" y="1809"/>
                  </a:lnTo>
                  <a:lnTo>
                    <a:pt x="5102" y="1809"/>
                  </a:lnTo>
                  <a:lnTo>
                    <a:pt x="51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8"/>
            <p:cNvSpPr/>
            <p:nvPr/>
          </p:nvSpPr>
          <p:spPr>
            <a:xfrm>
              <a:off x="2994895" y="2892637"/>
              <a:ext cx="60025" cy="73001"/>
            </a:xfrm>
            <a:custGeom>
              <a:avLst/>
              <a:gdLst/>
              <a:ahLst/>
              <a:cxnLst/>
              <a:rect l="l" t="t" r="r" b="b"/>
              <a:pathLst>
                <a:path w="680" h="827" extrusionOk="0">
                  <a:moveTo>
                    <a:pt x="335" y="148"/>
                  </a:moveTo>
                  <a:cubicBezTo>
                    <a:pt x="365" y="148"/>
                    <a:pt x="391" y="153"/>
                    <a:pt x="411" y="168"/>
                  </a:cubicBezTo>
                  <a:cubicBezTo>
                    <a:pt x="426" y="183"/>
                    <a:pt x="436" y="208"/>
                    <a:pt x="436" y="234"/>
                  </a:cubicBezTo>
                  <a:cubicBezTo>
                    <a:pt x="436" y="264"/>
                    <a:pt x="426" y="284"/>
                    <a:pt x="411" y="300"/>
                  </a:cubicBezTo>
                  <a:cubicBezTo>
                    <a:pt x="391" y="315"/>
                    <a:pt x="365" y="320"/>
                    <a:pt x="335" y="320"/>
                  </a:cubicBezTo>
                  <a:lnTo>
                    <a:pt x="213" y="320"/>
                  </a:lnTo>
                  <a:lnTo>
                    <a:pt x="213" y="148"/>
                  </a:lnTo>
                  <a:close/>
                  <a:moveTo>
                    <a:pt x="340" y="467"/>
                  </a:moveTo>
                  <a:cubicBezTo>
                    <a:pt x="386" y="467"/>
                    <a:pt x="416" y="477"/>
                    <a:pt x="436" y="492"/>
                  </a:cubicBezTo>
                  <a:cubicBezTo>
                    <a:pt x="457" y="512"/>
                    <a:pt x="467" y="538"/>
                    <a:pt x="467" y="573"/>
                  </a:cubicBezTo>
                  <a:cubicBezTo>
                    <a:pt x="467" y="609"/>
                    <a:pt x="457" y="639"/>
                    <a:pt x="436" y="654"/>
                  </a:cubicBezTo>
                  <a:cubicBezTo>
                    <a:pt x="416" y="674"/>
                    <a:pt x="381" y="685"/>
                    <a:pt x="340" y="685"/>
                  </a:cubicBezTo>
                  <a:lnTo>
                    <a:pt x="213" y="685"/>
                  </a:lnTo>
                  <a:lnTo>
                    <a:pt x="213" y="467"/>
                  </a:lnTo>
                  <a:close/>
                  <a:moveTo>
                    <a:pt x="1" y="1"/>
                  </a:moveTo>
                  <a:lnTo>
                    <a:pt x="1" y="826"/>
                  </a:lnTo>
                  <a:lnTo>
                    <a:pt x="355" y="826"/>
                  </a:lnTo>
                  <a:cubicBezTo>
                    <a:pt x="467" y="826"/>
                    <a:pt x="548" y="806"/>
                    <a:pt x="598" y="771"/>
                  </a:cubicBezTo>
                  <a:cubicBezTo>
                    <a:pt x="654" y="730"/>
                    <a:pt x="679" y="669"/>
                    <a:pt x="679" y="588"/>
                  </a:cubicBezTo>
                  <a:cubicBezTo>
                    <a:pt x="679" y="538"/>
                    <a:pt x="669" y="497"/>
                    <a:pt x="644" y="462"/>
                  </a:cubicBezTo>
                  <a:cubicBezTo>
                    <a:pt x="619" y="421"/>
                    <a:pt x="583" y="401"/>
                    <a:pt x="538" y="386"/>
                  </a:cubicBezTo>
                  <a:cubicBezTo>
                    <a:pt x="573" y="370"/>
                    <a:pt x="598" y="350"/>
                    <a:pt x="619" y="325"/>
                  </a:cubicBezTo>
                  <a:cubicBezTo>
                    <a:pt x="639" y="294"/>
                    <a:pt x="649" y="259"/>
                    <a:pt x="649" y="218"/>
                  </a:cubicBezTo>
                  <a:cubicBezTo>
                    <a:pt x="649" y="143"/>
                    <a:pt x="624" y="92"/>
                    <a:pt x="568" y="56"/>
                  </a:cubicBezTo>
                  <a:cubicBezTo>
                    <a:pt x="517" y="21"/>
                    <a:pt x="436" y="1"/>
                    <a:pt x="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8"/>
            <p:cNvSpPr/>
            <p:nvPr/>
          </p:nvSpPr>
          <p:spPr>
            <a:xfrm>
              <a:off x="3061540" y="2892637"/>
              <a:ext cx="65851" cy="73001"/>
            </a:xfrm>
            <a:custGeom>
              <a:avLst/>
              <a:gdLst/>
              <a:ahLst/>
              <a:cxnLst/>
              <a:rect l="l" t="t" r="r" b="b"/>
              <a:pathLst>
                <a:path w="746" h="827" extrusionOk="0">
                  <a:moveTo>
                    <a:pt x="304" y="158"/>
                  </a:moveTo>
                  <a:cubicBezTo>
                    <a:pt x="350" y="158"/>
                    <a:pt x="380" y="163"/>
                    <a:pt x="401" y="183"/>
                  </a:cubicBezTo>
                  <a:cubicBezTo>
                    <a:pt x="421" y="198"/>
                    <a:pt x="426" y="224"/>
                    <a:pt x="426" y="264"/>
                  </a:cubicBezTo>
                  <a:cubicBezTo>
                    <a:pt x="426" y="300"/>
                    <a:pt x="421" y="325"/>
                    <a:pt x="401" y="345"/>
                  </a:cubicBezTo>
                  <a:cubicBezTo>
                    <a:pt x="380" y="360"/>
                    <a:pt x="350" y="370"/>
                    <a:pt x="304" y="370"/>
                  </a:cubicBezTo>
                  <a:lnTo>
                    <a:pt x="213" y="370"/>
                  </a:lnTo>
                  <a:lnTo>
                    <a:pt x="213" y="158"/>
                  </a:lnTo>
                  <a:close/>
                  <a:moveTo>
                    <a:pt x="0" y="1"/>
                  </a:moveTo>
                  <a:lnTo>
                    <a:pt x="0" y="826"/>
                  </a:lnTo>
                  <a:lnTo>
                    <a:pt x="213" y="826"/>
                  </a:lnTo>
                  <a:lnTo>
                    <a:pt x="213" y="517"/>
                  </a:lnTo>
                  <a:lnTo>
                    <a:pt x="274" y="517"/>
                  </a:lnTo>
                  <a:cubicBezTo>
                    <a:pt x="309" y="517"/>
                    <a:pt x="335" y="522"/>
                    <a:pt x="355" y="538"/>
                  </a:cubicBezTo>
                  <a:cubicBezTo>
                    <a:pt x="380" y="553"/>
                    <a:pt x="401" y="583"/>
                    <a:pt x="421" y="624"/>
                  </a:cubicBezTo>
                  <a:lnTo>
                    <a:pt x="517" y="826"/>
                  </a:lnTo>
                  <a:lnTo>
                    <a:pt x="745" y="826"/>
                  </a:lnTo>
                  <a:lnTo>
                    <a:pt x="629" y="593"/>
                  </a:lnTo>
                  <a:cubicBezTo>
                    <a:pt x="608" y="548"/>
                    <a:pt x="583" y="512"/>
                    <a:pt x="563" y="487"/>
                  </a:cubicBezTo>
                  <a:cubicBezTo>
                    <a:pt x="537" y="462"/>
                    <a:pt x="512" y="446"/>
                    <a:pt x="482" y="441"/>
                  </a:cubicBezTo>
                  <a:cubicBezTo>
                    <a:pt x="537" y="426"/>
                    <a:pt x="573" y="401"/>
                    <a:pt x="603" y="365"/>
                  </a:cubicBezTo>
                  <a:cubicBezTo>
                    <a:pt x="629" y="330"/>
                    <a:pt x="639" y="284"/>
                    <a:pt x="639" y="229"/>
                  </a:cubicBezTo>
                  <a:cubicBezTo>
                    <a:pt x="639" y="153"/>
                    <a:pt x="613" y="92"/>
                    <a:pt x="563" y="56"/>
                  </a:cubicBezTo>
                  <a:cubicBezTo>
                    <a:pt x="512" y="21"/>
                    <a:pt x="436"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8"/>
            <p:cNvSpPr/>
            <p:nvPr/>
          </p:nvSpPr>
          <p:spPr>
            <a:xfrm>
              <a:off x="3127744" y="2892637"/>
              <a:ext cx="51904" cy="73001"/>
            </a:xfrm>
            <a:custGeom>
              <a:avLst/>
              <a:gdLst/>
              <a:ahLst/>
              <a:cxnLst/>
              <a:rect l="l" t="t" r="r" b="b"/>
              <a:pathLst>
                <a:path w="588" h="827" extrusionOk="0">
                  <a:moveTo>
                    <a:pt x="0" y="1"/>
                  </a:moveTo>
                  <a:lnTo>
                    <a:pt x="0" y="826"/>
                  </a:lnTo>
                  <a:lnTo>
                    <a:pt x="588" y="826"/>
                  </a:lnTo>
                  <a:lnTo>
                    <a:pt x="588" y="664"/>
                  </a:lnTo>
                  <a:lnTo>
                    <a:pt x="213" y="664"/>
                  </a:lnTo>
                  <a:lnTo>
                    <a:pt x="213" y="477"/>
                  </a:lnTo>
                  <a:lnTo>
                    <a:pt x="552" y="477"/>
                  </a:lnTo>
                  <a:lnTo>
                    <a:pt x="552" y="315"/>
                  </a:lnTo>
                  <a:lnTo>
                    <a:pt x="213" y="315"/>
                  </a:lnTo>
                  <a:lnTo>
                    <a:pt x="213" y="163"/>
                  </a:lnTo>
                  <a:lnTo>
                    <a:pt x="573" y="163"/>
                  </a:lnTo>
                  <a:lnTo>
                    <a:pt x="5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8"/>
            <p:cNvSpPr/>
            <p:nvPr/>
          </p:nvSpPr>
          <p:spPr>
            <a:xfrm>
              <a:off x="3180442" y="2892637"/>
              <a:ext cx="76621" cy="73001"/>
            </a:xfrm>
            <a:custGeom>
              <a:avLst/>
              <a:gdLst/>
              <a:ahLst/>
              <a:cxnLst/>
              <a:rect l="l" t="t" r="r" b="b"/>
              <a:pathLst>
                <a:path w="868" h="827" extrusionOk="0">
                  <a:moveTo>
                    <a:pt x="437" y="198"/>
                  </a:moveTo>
                  <a:lnTo>
                    <a:pt x="548" y="522"/>
                  </a:lnTo>
                  <a:lnTo>
                    <a:pt x="320" y="522"/>
                  </a:lnTo>
                  <a:lnTo>
                    <a:pt x="437" y="198"/>
                  </a:lnTo>
                  <a:close/>
                  <a:moveTo>
                    <a:pt x="310" y="1"/>
                  </a:moveTo>
                  <a:lnTo>
                    <a:pt x="1" y="826"/>
                  </a:lnTo>
                  <a:lnTo>
                    <a:pt x="219" y="826"/>
                  </a:lnTo>
                  <a:lnTo>
                    <a:pt x="269" y="674"/>
                  </a:lnTo>
                  <a:lnTo>
                    <a:pt x="604" y="674"/>
                  </a:lnTo>
                  <a:lnTo>
                    <a:pt x="654" y="826"/>
                  </a:lnTo>
                  <a:lnTo>
                    <a:pt x="867" y="826"/>
                  </a:lnTo>
                  <a:lnTo>
                    <a:pt x="5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8"/>
            <p:cNvSpPr/>
            <p:nvPr/>
          </p:nvSpPr>
          <p:spPr>
            <a:xfrm>
              <a:off x="3262711" y="2892637"/>
              <a:ext cx="71236" cy="73001"/>
            </a:xfrm>
            <a:custGeom>
              <a:avLst/>
              <a:gdLst/>
              <a:ahLst/>
              <a:cxnLst/>
              <a:rect l="l" t="t" r="r" b="b"/>
              <a:pathLst>
                <a:path w="807" h="827" extrusionOk="0">
                  <a:moveTo>
                    <a:pt x="1" y="1"/>
                  </a:moveTo>
                  <a:lnTo>
                    <a:pt x="1" y="826"/>
                  </a:lnTo>
                  <a:lnTo>
                    <a:pt x="214" y="826"/>
                  </a:lnTo>
                  <a:lnTo>
                    <a:pt x="214" y="502"/>
                  </a:lnTo>
                  <a:lnTo>
                    <a:pt x="543" y="826"/>
                  </a:lnTo>
                  <a:lnTo>
                    <a:pt x="806" y="826"/>
                  </a:lnTo>
                  <a:lnTo>
                    <a:pt x="371" y="391"/>
                  </a:lnTo>
                  <a:lnTo>
                    <a:pt x="766" y="1"/>
                  </a:lnTo>
                  <a:lnTo>
                    <a:pt x="523" y="1"/>
                  </a:lnTo>
                  <a:lnTo>
                    <a:pt x="214" y="305"/>
                  </a:lnTo>
                  <a:lnTo>
                    <a:pt x="2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8"/>
            <p:cNvSpPr/>
            <p:nvPr/>
          </p:nvSpPr>
          <p:spPr>
            <a:xfrm>
              <a:off x="3329357" y="2892637"/>
              <a:ext cx="18890" cy="73001"/>
            </a:xfrm>
            <a:custGeom>
              <a:avLst/>
              <a:gdLst/>
              <a:ahLst/>
              <a:cxnLst/>
              <a:rect l="l" t="t" r="r" b="b"/>
              <a:pathLst>
                <a:path w="214" h="827" extrusionOk="0">
                  <a:moveTo>
                    <a:pt x="1" y="1"/>
                  </a:moveTo>
                  <a:lnTo>
                    <a:pt x="1" y="826"/>
                  </a:lnTo>
                  <a:lnTo>
                    <a:pt x="213" y="826"/>
                  </a:lnTo>
                  <a:lnTo>
                    <a:pt x="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8"/>
            <p:cNvSpPr/>
            <p:nvPr/>
          </p:nvSpPr>
          <p:spPr>
            <a:xfrm>
              <a:off x="3365636" y="2892637"/>
              <a:ext cx="65322" cy="73001"/>
            </a:xfrm>
            <a:custGeom>
              <a:avLst/>
              <a:gdLst/>
              <a:ahLst/>
              <a:cxnLst/>
              <a:rect l="l" t="t" r="r" b="b"/>
              <a:pathLst>
                <a:path w="740" h="827" extrusionOk="0">
                  <a:moveTo>
                    <a:pt x="0" y="1"/>
                  </a:moveTo>
                  <a:lnTo>
                    <a:pt x="0" y="826"/>
                  </a:lnTo>
                  <a:lnTo>
                    <a:pt x="203" y="826"/>
                  </a:lnTo>
                  <a:lnTo>
                    <a:pt x="203" y="264"/>
                  </a:lnTo>
                  <a:lnTo>
                    <a:pt x="502" y="826"/>
                  </a:lnTo>
                  <a:lnTo>
                    <a:pt x="740" y="826"/>
                  </a:lnTo>
                  <a:lnTo>
                    <a:pt x="740" y="1"/>
                  </a:lnTo>
                  <a:lnTo>
                    <a:pt x="537" y="1"/>
                  </a:lnTo>
                  <a:lnTo>
                    <a:pt x="537" y="568"/>
                  </a:lnTo>
                  <a:lnTo>
                    <a:pt x="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8"/>
            <p:cNvSpPr/>
            <p:nvPr/>
          </p:nvSpPr>
          <p:spPr>
            <a:xfrm>
              <a:off x="3439785" y="2891755"/>
              <a:ext cx="69470" cy="75208"/>
            </a:xfrm>
            <a:custGeom>
              <a:avLst/>
              <a:gdLst/>
              <a:ahLst/>
              <a:cxnLst/>
              <a:rect l="l" t="t" r="r" b="b"/>
              <a:pathLst>
                <a:path w="787" h="852" extrusionOk="0">
                  <a:moveTo>
                    <a:pt x="457" y="1"/>
                  </a:moveTo>
                  <a:cubicBezTo>
                    <a:pt x="315" y="1"/>
                    <a:pt x="204" y="36"/>
                    <a:pt x="123" y="112"/>
                  </a:cubicBezTo>
                  <a:cubicBezTo>
                    <a:pt x="41" y="188"/>
                    <a:pt x="1" y="294"/>
                    <a:pt x="1" y="426"/>
                  </a:cubicBezTo>
                  <a:cubicBezTo>
                    <a:pt x="1" y="558"/>
                    <a:pt x="36" y="659"/>
                    <a:pt x="117" y="740"/>
                  </a:cubicBezTo>
                  <a:cubicBezTo>
                    <a:pt x="198" y="816"/>
                    <a:pt x="310" y="852"/>
                    <a:pt x="447" y="852"/>
                  </a:cubicBezTo>
                  <a:cubicBezTo>
                    <a:pt x="507" y="852"/>
                    <a:pt x="563" y="846"/>
                    <a:pt x="624" y="831"/>
                  </a:cubicBezTo>
                  <a:cubicBezTo>
                    <a:pt x="680" y="821"/>
                    <a:pt x="735" y="801"/>
                    <a:pt x="786" y="776"/>
                  </a:cubicBezTo>
                  <a:lnTo>
                    <a:pt x="786" y="380"/>
                  </a:lnTo>
                  <a:lnTo>
                    <a:pt x="457" y="380"/>
                  </a:lnTo>
                  <a:lnTo>
                    <a:pt x="457" y="522"/>
                  </a:lnTo>
                  <a:lnTo>
                    <a:pt x="583" y="522"/>
                  </a:lnTo>
                  <a:lnTo>
                    <a:pt x="583" y="679"/>
                  </a:lnTo>
                  <a:cubicBezTo>
                    <a:pt x="568" y="689"/>
                    <a:pt x="553" y="695"/>
                    <a:pt x="533" y="695"/>
                  </a:cubicBezTo>
                  <a:cubicBezTo>
                    <a:pt x="518" y="700"/>
                    <a:pt x="492" y="700"/>
                    <a:pt x="472" y="700"/>
                  </a:cubicBezTo>
                  <a:cubicBezTo>
                    <a:pt x="391" y="700"/>
                    <a:pt x="330" y="674"/>
                    <a:pt x="285" y="629"/>
                  </a:cubicBezTo>
                  <a:cubicBezTo>
                    <a:pt x="239" y="578"/>
                    <a:pt x="219" y="512"/>
                    <a:pt x="219" y="426"/>
                  </a:cubicBezTo>
                  <a:cubicBezTo>
                    <a:pt x="219" y="340"/>
                    <a:pt x="239" y="269"/>
                    <a:pt x="285" y="223"/>
                  </a:cubicBezTo>
                  <a:cubicBezTo>
                    <a:pt x="330" y="178"/>
                    <a:pt x="396" y="153"/>
                    <a:pt x="482" y="153"/>
                  </a:cubicBezTo>
                  <a:cubicBezTo>
                    <a:pt x="528" y="153"/>
                    <a:pt x="573" y="158"/>
                    <a:pt x="619" y="173"/>
                  </a:cubicBezTo>
                  <a:cubicBezTo>
                    <a:pt x="665" y="183"/>
                    <a:pt x="710" y="203"/>
                    <a:pt x="756" y="228"/>
                  </a:cubicBezTo>
                  <a:lnTo>
                    <a:pt x="756" y="61"/>
                  </a:lnTo>
                  <a:cubicBezTo>
                    <a:pt x="710" y="41"/>
                    <a:pt x="665" y="26"/>
                    <a:pt x="614" y="16"/>
                  </a:cubicBezTo>
                  <a:cubicBezTo>
                    <a:pt x="563" y="6"/>
                    <a:pt x="513"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8"/>
            <p:cNvSpPr/>
            <p:nvPr/>
          </p:nvSpPr>
          <p:spPr>
            <a:xfrm>
              <a:off x="3097731" y="3025928"/>
              <a:ext cx="92245" cy="84124"/>
            </a:xfrm>
            <a:custGeom>
              <a:avLst/>
              <a:gdLst/>
              <a:ahLst/>
              <a:cxnLst/>
              <a:rect l="l" t="t" r="r" b="b"/>
              <a:pathLst>
                <a:path w="1045" h="953" extrusionOk="0">
                  <a:moveTo>
                    <a:pt x="193" y="0"/>
                  </a:moveTo>
                  <a:lnTo>
                    <a:pt x="1" y="953"/>
                  </a:lnTo>
                  <a:lnTo>
                    <a:pt x="234" y="953"/>
                  </a:lnTo>
                  <a:lnTo>
                    <a:pt x="365" y="299"/>
                  </a:lnTo>
                  <a:lnTo>
                    <a:pt x="578" y="953"/>
                  </a:lnTo>
                  <a:lnTo>
                    <a:pt x="852" y="953"/>
                  </a:lnTo>
                  <a:lnTo>
                    <a:pt x="1044" y="0"/>
                  </a:lnTo>
                  <a:lnTo>
                    <a:pt x="811" y="0"/>
                  </a:lnTo>
                  <a:lnTo>
                    <a:pt x="680" y="654"/>
                  </a:lnTo>
                  <a:lnTo>
                    <a:pt x="4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8"/>
            <p:cNvSpPr/>
            <p:nvPr/>
          </p:nvSpPr>
          <p:spPr>
            <a:xfrm>
              <a:off x="3180001" y="3025928"/>
              <a:ext cx="75208" cy="84124"/>
            </a:xfrm>
            <a:custGeom>
              <a:avLst/>
              <a:gdLst/>
              <a:ahLst/>
              <a:cxnLst/>
              <a:rect l="l" t="t" r="r" b="b"/>
              <a:pathLst>
                <a:path w="852" h="953" extrusionOk="0">
                  <a:moveTo>
                    <a:pt x="188" y="0"/>
                  </a:moveTo>
                  <a:lnTo>
                    <a:pt x="1" y="953"/>
                  </a:lnTo>
                  <a:lnTo>
                    <a:pt x="675" y="953"/>
                  </a:lnTo>
                  <a:lnTo>
                    <a:pt x="710" y="765"/>
                  </a:lnTo>
                  <a:lnTo>
                    <a:pt x="284" y="765"/>
                  </a:lnTo>
                  <a:lnTo>
                    <a:pt x="325" y="547"/>
                  </a:lnTo>
                  <a:lnTo>
                    <a:pt x="715" y="547"/>
                  </a:lnTo>
                  <a:lnTo>
                    <a:pt x="756" y="365"/>
                  </a:lnTo>
                  <a:lnTo>
                    <a:pt x="360" y="365"/>
                  </a:lnTo>
                  <a:lnTo>
                    <a:pt x="396" y="188"/>
                  </a:lnTo>
                  <a:lnTo>
                    <a:pt x="816" y="188"/>
                  </a:lnTo>
                  <a:lnTo>
                    <a:pt x="8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8"/>
            <p:cNvSpPr/>
            <p:nvPr/>
          </p:nvSpPr>
          <p:spPr>
            <a:xfrm>
              <a:off x="3253796" y="3025928"/>
              <a:ext cx="119962" cy="84124"/>
            </a:xfrm>
            <a:custGeom>
              <a:avLst/>
              <a:gdLst/>
              <a:ahLst/>
              <a:cxnLst/>
              <a:rect l="l" t="t" r="r" b="b"/>
              <a:pathLst>
                <a:path w="1359" h="953" extrusionOk="0">
                  <a:moveTo>
                    <a:pt x="1" y="0"/>
                  </a:moveTo>
                  <a:lnTo>
                    <a:pt x="36" y="953"/>
                  </a:lnTo>
                  <a:lnTo>
                    <a:pt x="320" y="953"/>
                  </a:lnTo>
                  <a:lnTo>
                    <a:pt x="634" y="228"/>
                  </a:lnTo>
                  <a:lnTo>
                    <a:pt x="664" y="953"/>
                  </a:lnTo>
                  <a:lnTo>
                    <a:pt x="943" y="953"/>
                  </a:lnTo>
                  <a:lnTo>
                    <a:pt x="1358" y="0"/>
                  </a:lnTo>
                  <a:lnTo>
                    <a:pt x="1125" y="0"/>
                  </a:lnTo>
                  <a:lnTo>
                    <a:pt x="821" y="694"/>
                  </a:lnTo>
                  <a:lnTo>
                    <a:pt x="801" y="0"/>
                  </a:lnTo>
                  <a:lnTo>
                    <a:pt x="563" y="0"/>
                  </a:lnTo>
                  <a:lnTo>
                    <a:pt x="264" y="694"/>
                  </a:lnTo>
                  <a:lnTo>
                    <a:pt x="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8"/>
            <p:cNvSpPr/>
            <p:nvPr/>
          </p:nvSpPr>
          <p:spPr>
            <a:xfrm>
              <a:off x="3347276" y="3024604"/>
              <a:ext cx="75208" cy="86772"/>
            </a:xfrm>
            <a:custGeom>
              <a:avLst/>
              <a:gdLst/>
              <a:ahLst/>
              <a:cxnLst/>
              <a:rect l="l" t="t" r="r" b="b"/>
              <a:pathLst>
                <a:path w="852" h="983" extrusionOk="0">
                  <a:moveTo>
                    <a:pt x="532" y="0"/>
                  </a:moveTo>
                  <a:cubicBezTo>
                    <a:pt x="416" y="0"/>
                    <a:pt x="325" y="25"/>
                    <a:pt x="254" y="76"/>
                  </a:cubicBezTo>
                  <a:cubicBezTo>
                    <a:pt x="183" y="127"/>
                    <a:pt x="137" y="198"/>
                    <a:pt x="117" y="294"/>
                  </a:cubicBezTo>
                  <a:cubicBezTo>
                    <a:pt x="102" y="370"/>
                    <a:pt x="112" y="431"/>
                    <a:pt x="147" y="476"/>
                  </a:cubicBezTo>
                  <a:cubicBezTo>
                    <a:pt x="183" y="517"/>
                    <a:pt x="243" y="552"/>
                    <a:pt x="335" y="572"/>
                  </a:cubicBezTo>
                  <a:lnTo>
                    <a:pt x="426" y="593"/>
                  </a:lnTo>
                  <a:cubicBezTo>
                    <a:pt x="482" y="603"/>
                    <a:pt x="517" y="618"/>
                    <a:pt x="532" y="638"/>
                  </a:cubicBezTo>
                  <a:cubicBezTo>
                    <a:pt x="547" y="653"/>
                    <a:pt x="553" y="674"/>
                    <a:pt x="547" y="704"/>
                  </a:cubicBezTo>
                  <a:cubicBezTo>
                    <a:pt x="542" y="740"/>
                    <a:pt x="522" y="765"/>
                    <a:pt x="492" y="780"/>
                  </a:cubicBezTo>
                  <a:cubicBezTo>
                    <a:pt x="456" y="800"/>
                    <a:pt x="416" y="805"/>
                    <a:pt x="365" y="805"/>
                  </a:cubicBezTo>
                  <a:cubicBezTo>
                    <a:pt x="309" y="805"/>
                    <a:pt x="259" y="800"/>
                    <a:pt x="203" y="785"/>
                  </a:cubicBezTo>
                  <a:cubicBezTo>
                    <a:pt x="152" y="765"/>
                    <a:pt x="97" y="745"/>
                    <a:pt x="41" y="709"/>
                  </a:cubicBezTo>
                  <a:lnTo>
                    <a:pt x="0" y="917"/>
                  </a:lnTo>
                  <a:cubicBezTo>
                    <a:pt x="56" y="937"/>
                    <a:pt x="112" y="957"/>
                    <a:pt x="173" y="968"/>
                  </a:cubicBezTo>
                  <a:cubicBezTo>
                    <a:pt x="233" y="978"/>
                    <a:pt x="289" y="983"/>
                    <a:pt x="350" y="983"/>
                  </a:cubicBezTo>
                  <a:cubicBezTo>
                    <a:pt x="477" y="983"/>
                    <a:pt x="578" y="957"/>
                    <a:pt x="649" y="907"/>
                  </a:cubicBezTo>
                  <a:cubicBezTo>
                    <a:pt x="725" y="856"/>
                    <a:pt x="770" y="780"/>
                    <a:pt x="791" y="674"/>
                  </a:cubicBezTo>
                  <a:cubicBezTo>
                    <a:pt x="806" y="593"/>
                    <a:pt x="796" y="532"/>
                    <a:pt x="760" y="491"/>
                  </a:cubicBezTo>
                  <a:cubicBezTo>
                    <a:pt x="725" y="446"/>
                    <a:pt x="654" y="415"/>
                    <a:pt x="553" y="395"/>
                  </a:cubicBezTo>
                  <a:lnTo>
                    <a:pt x="456" y="375"/>
                  </a:lnTo>
                  <a:cubicBezTo>
                    <a:pt x="406" y="365"/>
                    <a:pt x="375" y="350"/>
                    <a:pt x="360" y="334"/>
                  </a:cubicBezTo>
                  <a:cubicBezTo>
                    <a:pt x="345" y="324"/>
                    <a:pt x="340" y="304"/>
                    <a:pt x="345" y="279"/>
                  </a:cubicBezTo>
                  <a:cubicBezTo>
                    <a:pt x="350" y="243"/>
                    <a:pt x="370" y="218"/>
                    <a:pt x="401" y="203"/>
                  </a:cubicBezTo>
                  <a:cubicBezTo>
                    <a:pt x="431" y="187"/>
                    <a:pt x="477" y="177"/>
                    <a:pt x="532" y="177"/>
                  </a:cubicBezTo>
                  <a:cubicBezTo>
                    <a:pt x="578" y="177"/>
                    <a:pt x="623" y="182"/>
                    <a:pt x="669" y="193"/>
                  </a:cubicBezTo>
                  <a:cubicBezTo>
                    <a:pt x="720" y="208"/>
                    <a:pt x="765" y="223"/>
                    <a:pt x="816" y="248"/>
                  </a:cubicBezTo>
                  <a:lnTo>
                    <a:pt x="851" y="46"/>
                  </a:lnTo>
                  <a:cubicBezTo>
                    <a:pt x="801" y="30"/>
                    <a:pt x="745" y="20"/>
                    <a:pt x="689" y="10"/>
                  </a:cubicBezTo>
                  <a:cubicBezTo>
                    <a:pt x="639" y="5"/>
                    <a:pt x="583"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8"/>
            <p:cNvSpPr/>
            <p:nvPr/>
          </p:nvSpPr>
          <p:spPr>
            <a:xfrm>
              <a:off x="3596732" y="2457546"/>
              <a:ext cx="292535" cy="259874"/>
            </a:xfrm>
            <a:custGeom>
              <a:avLst/>
              <a:gdLst/>
              <a:ahLst/>
              <a:cxnLst/>
              <a:rect l="l" t="t" r="r" b="b"/>
              <a:pathLst>
                <a:path w="3314" h="2944" extrusionOk="0">
                  <a:moveTo>
                    <a:pt x="3314" y="1"/>
                  </a:moveTo>
                  <a:lnTo>
                    <a:pt x="1" y="649"/>
                  </a:lnTo>
                  <a:lnTo>
                    <a:pt x="102" y="2944"/>
                  </a:lnTo>
                  <a:lnTo>
                    <a:pt x="3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28"/>
          <p:cNvGrpSpPr/>
          <p:nvPr/>
        </p:nvGrpSpPr>
        <p:grpSpPr>
          <a:xfrm>
            <a:off x="439365" y="965556"/>
            <a:ext cx="2254560" cy="1177213"/>
            <a:chOff x="647389" y="1202113"/>
            <a:chExt cx="1999736" cy="958200"/>
          </a:xfrm>
        </p:grpSpPr>
        <p:sp>
          <p:nvSpPr>
            <p:cNvPr id="1540" name="Google Shape;1540;p28"/>
            <p:cNvSpPr/>
            <p:nvPr/>
          </p:nvSpPr>
          <p:spPr>
            <a:xfrm>
              <a:off x="666825" y="1202113"/>
              <a:ext cx="1980300" cy="958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8"/>
            <p:cNvSpPr txBox="1"/>
            <p:nvPr/>
          </p:nvSpPr>
          <p:spPr>
            <a:xfrm>
              <a:off x="647389" y="1519608"/>
              <a:ext cx="19803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1.Problem Statement</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1544" name="Google Shape;1544;p28"/>
          <p:cNvGrpSpPr/>
          <p:nvPr/>
        </p:nvGrpSpPr>
        <p:grpSpPr>
          <a:xfrm>
            <a:off x="6493061" y="2381632"/>
            <a:ext cx="2118401" cy="1143301"/>
            <a:chOff x="666825" y="2436125"/>
            <a:chExt cx="1987977" cy="958200"/>
          </a:xfrm>
        </p:grpSpPr>
        <p:sp>
          <p:nvSpPr>
            <p:cNvPr id="1545" name="Google Shape;1545;p28"/>
            <p:cNvSpPr/>
            <p:nvPr/>
          </p:nvSpPr>
          <p:spPr>
            <a:xfrm>
              <a:off x="666825" y="2436125"/>
              <a:ext cx="1980300" cy="958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8"/>
            <p:cNvSpPr txBox="1"/>
            <p:nvPr/>
          </p:nvSpPr>
          <p:spPr>
            <a:xfrm>
              <a:off x="674502" y="2745983"/>
              <a:ext cx="19803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5.Result and Evaluation </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1549" name="Google Shape;1549;p28"/>
          <p:cNvGrpSpPr/>
          <p:nvPr/>
        </p:nvGrpSpPr>
        <p:grpSpPr>
          <a:xfrm>
            <a:off x="431258" y="3762158"/>
            <a:ext cx="2215843" cy="1143301"/>
            <a:chOff x="654790" y="3670113"/>
            <a:chExt cx="1992335" cy="958200"/>
          </a:xfrm>
        </p:grpSpPr>
        <p:sp>
          <p:nvSpPr>
            <p:cNvPr id="1550" name="Google Shape;1550;p28"/>
            <p:cNvSpPr/>
            <p:nvPr/>
          </p:nvSpPr>
          <p:spPr>
            <a:xfrm>
              <a:off x="666825" y="3670113"/>
              <a:ext cx="1980300" cy="958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8"/>
            <p:cNvSpPr txBox="1"/>
            <p:nvPr/>
          </p:nvSpPr>
          <p:spPr>
            <a:xfrm>
              <a:off x="654790" y="3970307"/>
              <a:ext cx="19803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3.Key Features</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1554" name="Google Shape;1554;p28"/>
          <p:cNvGrpSpPr/>
          <p:nvPr/>
        </p:nvGrpSpPr>
        <p:grpSpPr>
          <a:xfrm>
            <a:off x="6496899" y="965556"/>
            <a:ext cx="2118401" cy="1181907"/>
            <a:chOff x="6496900" y="1202113"/>
            <a:chExt cx="1980300" cy="958200"/>
          </a:xfrm>
        </p:grpSpPr>
        <p:sp>
          <p:nvSpPr>
            <p:cNvPr id="1555" name="Google Shape;1555;p28"/>
            <p:cNvSpPr/>
            <p:nvPr/>
          </p:nvSpPr>
          <p:spPr>
            <a:xfrm>
              <a:off x="6496900" y="1202113"/>
              <a:ext cx="1980300" cy="9582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8"/>
            <p:cNvSpPr txBox="1"/>
            <p:nvPr/>
          </p:nvSpPr>
          <p:spPr>
            <a:xfrm>
              <a:off x="6496900" y="1466020"/>
              <a:ext cx="19803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4.Modelling Approach</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1559" name="Google Shape;1559;p28"/>
          <p:cNvGrpSpPr/>
          <p:nvPr/>
        </p:nvGrpSpPr>
        <p:grpSpPr>
          <a:xfrm>
            <a:off x="439365" y="2381633"/>
            <a:ext cx="2248093" cy="1143301"/>
            <a:chOff x="6496900" y="2436125"/>
            <a:chExt cx="2009122" cy="958200"/>
          </a:xfrm>
        </p:grpSpPr>
        <p:sp>
          <p:nvSpPr>
            <p:cNvPr id="1560" name="Google Shape;1560;p28"/>
            <p:cNvSpPr/>
            <p:nvPr/>
          </p:nvSpPr>
          <p:spPr>
            <a:xfrm>
              <a:off x="6496900" y="2436125"/>
              <a:ext cx="1980300" cy="9582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8"/>
            <p:cNvSpPr txBox="1"/>
            <p:nvPr/>
          </p:nvSpPr>
          <p:spPr>
            <a:xfrm>
              <a:off x="6525722" y="2752145"/>
              <a:ext cx="19803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2.Project Overview</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1564" name="Google Shape;1564;p28"/>
          <p:cNvGrpSpPr/>
          <p:nvPr/>
        </p:nvGrpSpPr>
        <p:grpSpPr>
          <a:xfrm>
            <a:off x="6496900" y="3759101"/>
            <a:ext cx="2114562" cy="1143301"/>
            <a:chOff x="6496900" y="3670113"/>
            <a:chExt cx="1984138" cy="958200"/>
          </a:xfrm>
        </p:grpSpPr>
        <p:sp>
          <p:nvSpPr>
            <p:cNvPr id="1565" name="Google Shape;1565;p28"/>
            <p:cNvSpPr/>
            <p:nvPr/>
          </p:nvSpPr>
          <p:spPr>
            <a:xfrm>
              <a:off x="6496900" y="3670113"/>
              <a:ext cx="1980300" cy="9582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8"/>
            <p:cNvSpPr txBox="1"/>
            <p:nvPr/>
          </p:nvSpPr>
          <p:spPr>
            <a:xfrm>
              <a:off x="6500738" y="3957276"/>
              <a:ext cx="19803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6.Conclusion</a:t>
              </a:r>
              <a:endParaRPr sz="1800" b="1" dirty="0">
                <a:solidFill>
                  <a:schemeClr val="lt1"/>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cxnSp>
        <p:nvCxnSpPr>
          <p:cNvPr id="2089" name="Google Shape;2089;p36"/>
          <p:cNvCxnSpPr>
            <a:stCxn id="2090" idx="1"/>
            <a:endCxn id="2091" idx="6"/>
          </p:cNvCxnSpPr>
          <p:nvPr/>
        </p:nvCxnSpPr>
        <p:spPr>
          <a:xfrm flipH="1">
            <a:off x="5314900" y="1629442"/>
            <a:ext cx="1975825" cy="4508"/>
          </a:xfrm>
          <a:prstGeom prst="straightConnector1">
            <a:avLst/>
          </a:prstGeom>
          <a:noFill/>
          <a:ln w="9525" cap="flat" cmpd="sng">
            <a:solidFill>
              <a:schemeClr val="dk1"/>
            </a:solidFill>
            <a:prstDash val="solid"/>
            <a:round/>
            <a:headEnd type="none" w="med" len="med"/>
            <a:tailEnd type="none" w="med" len="med"/>
          </a:ln>
        </p:spPr>
      </p:cxnSp>
      <p:cxnSp>
        <p:nvCxnSpPr>
          <p:cNvPr id="2092" name="Google Shape;2092;p36"/>
          <p:cNvCxnSpPr>
            <a:stCxn id="2093" idx="1"/>
            <a:endCxn id="2094" idx="6"/>
          </p:cNvCxnSpPr>
          <p:nvPr/>
        </p:nvCxnSpPr>
        <p:spPr>
          <a:xfrm rot="10800000">
            <a:off x="5481025" y="2647938"/>
            <a:ext cx="399000" cy="0"/>
          </a:xfrm>
          <a:prstGeom prst="straightConnector1">
            <a:avLst/>
          </a:prstGeom>
          <a:noFill/>
          <a:ln w="9525" cap="flat" cmpd="sng">
            <a:solidFill>
              <a:schemeClr val="dk1"/>
            </a:solidFill>
            <a:prstDash val="solid"/>
            <a:round/>
            <a:headEnd type="none" w="med" len="med"/>
            <a:tailEnd type="none" w="med" len="med"/>
          </a:ln>
        </p:spPr>
      </p:cxnSp>
      <p:cxnSp>
        <p:nvCxnSpPr>
          <p:cNvPr id="2095" name="Google Shape;2095;p36"/>
          <p:cNvCxnSpPr>
            <a:cxnSpLocks/>
            <a:stCxn id="2096" idx="3"/>
            <a:endCxn id="2097" idx="2"/>
          </p:cNvCxnSpPr>
          <p:nvPr/>
        </p:nvCxnSpPr>
        <p:spPr>
          <a:xfrm>
            <a:off x="3264000" y="2647938"/>
            <a:ext cx="426450" cy="12"/>
          </a:xfrm>
          <a:prstGeom prst="straightConnector1">
            <a:avLst/>
          </a:prstGeom>
          <a:noFill/>
          <a:ln w="9525" cap="flat" cmpd="sng">
            <a:solidFill>
              <a:schemeClr val="dk1"/>
            </a:solidFill>
            <a:prstDash val="solid"/>
            <a:round/>
            <a:headEnd type="none" w="med" len="med"/>
            <a:tailEnd type="none" w="med" len="med"/>
          </a:ln>
        </p:spPr>
      </p:cxnSp>
      <p:cxnSp>
        <p:nvCxnSpPr>
          <p:cNvPr id="2098" name="Google Shape;2098;p36"/>
          <p:cNvCxnSpPr>
            <a:stCxn id="2099" idx="3"/>
            <a:endCxn id="2100" idx="2"/>
          </p:cNvCxnSpPr>
          <p:nvPr/>
        </p:nvCxnSpPr>
        <p:spPr>
          <a:xfrm rot="10800000" flipH="1">
            <a:off x="1853275" y="1633863"/>
            <a:ext cx="1975800" cy="9000"/>
          </a:xfrm>
          <a:prstGeom prst="straightConnector1">
            <a:avLst/>
          </a:prstGeom>
          <a:noFill/>
          <a:ln w="9525" cap="flat" cmpd="sng">
            <a:solidFill>
              <a:schemeClr val="dk1"/>
            </a:solidFill>
            <a:prstDash val="solid"/>
            <a:round/>
            <a:headEnd type="none" w="med" len="med"/>
            <a:tailEnd type="none" w="med" len="med"/>
          </a:ln>
        </p:spPr>
      </p:cxnSp>
      <p:sp>
        <p:nvSpPr>
          <p:cNvPr id="2101" name="Google Shape;2101;p36"/>
          <p:cNvSpPr/>
          <p:nvPr/>
        </p:nvSpPr>
        <p:spPr>
          <a:xfrm>
            <a:off x="284725" y="3554525"/>
            <a:ext cx="8574600" cy="941632"/>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Problem Statement</a:t>
            </a:r>
            <a:endParaRPr sz="2400" dirty="0"/>
          </a:p>
        </p:txBody>
      </p:sp>
      <p:grpSp>
        <p:nvGrpSpPr>
          <p:cNvPr id="2103" name="Google Shape;2103;p36"/>
          <p:cNvGrpSpPr/>
          <p:nvPr/>
        </p:nvGrpSpPr>
        <p:grpSpPr>
          <a:xfrm>
            <a:off x="3315505" y="2139008"/>
            <a:ext cx="2512918" cy="2584573"/>
            <a:chOff x="2978243" y="1641765"/>
            <a:chExt cx="3002650" cy="3088638"/>
          </a:xfrm>
        </p:grpSpPr>
        <p:sp>
          <p:nvSpPr>
            <p:cNvPr id="2104" name="Google Shape;2104;p36"/>
            <p:cNvSpPr/>
            <p:nvPr/>
          </p:nvSpPr>
          <p:spPr>
            <a:xfrm>
              <a:off x="2978243" y="3597343"/>
              <a:ext cx="1740480" cy="1125278"/>
            </a:xfrm>
            <a:custGeom>
              <a:avLst/>
              <a:gdLst/>
              <a:ahLst/>
              <a:cxnLst/>
              <a:rect l="l" t="t" r="r" b="b"/>
              <a:pathLst>
                <a:path w="13642" h="8820" extrusionOk="0">
                  <a:moveTo>
                    <a:pt x="8470" y="1814"/>
                  </a:moveTo>
                  <a:cubicBezTo>
                    <a:pt x="8470" y="1814"/>
                    <a:pt x="1915" y="1"/>
                    <a:pt x="958" y="3177"/>
                  </a:cubicBezTo>
                  <a:cubicBezTo>
                    <a:pt x="0" y="6348"/>
                    <a:pt x="4514" y="8820"/>
                    <a:pt x="13302" y="8567"/>
                  </a:cubicBezTo>
                  <a:cubicBezTo>
                    <a:pt x="13642" y="7852"/>
                    <a:pt x="13439" y="6105"/>
                    <a:pt x="13439" y="6105"/>
                  </a:cubicBezTo>
                  <a:lnTo>
                    <a:pt x="12365" y="2914"/>
                  </a:lnTo>
                  <a:close/>
                </a:path>
              </a:pathLst>
            </a:custGeom>
            <a:solidFill>
              <a:srgbClr val="082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6"/>
            <p:cNvSpPr/>
            <p:nvPr/>
          </p:nvSpPr>
          <p:spPr>
            <a:xfrm>
              <a:off x="4230078" y="3610357"/>
              <a:ext cx="1750815" cy="1120047"/>
            </a:xfrm>
            <a:custGeom>
              <a:avLst/>
              <a:gdLst/>
              <a:ahLst/>
              <a:cxnLst/>
              <a:rect l="l" t="t" r="r" b="b"/>
              <a:pathLst>
                <a:path w="13723" h="8779" extrusionOk="0">
                  <a:moveTo>
                    <a:pt x="5329" y="1687"/>
                  </a:moveTo>
                  <a:cubicBezTo>
                    <a:pt x="5329" y="1687"/>
                    <a:pt x="11914" y="0"/>
                    <a:pt x="12816" y="3191"/>
                  </a:cubicBezTo>
                  <a:cubicBezTo>
                    <a:pt x="13723" y="6383"/>
                    <a:pt x="9113" y="8779"/>
                    <a:pt x="329" y="8358"/>
                  </a:cubicBezTo>
                  <a:cubicBezTo>
                    <a:pt x="0" y="7644"/>
                    <a:pt x="289" y="5886"/>
                    <a:pt x="289" y="5886"/>
                  </a:cubicBezTo>
                  <a:lnTo>
                    <a:pt x="1419" y="2715"/>
                  </a:lnTo>
                  <a:close/>
                </a:path>
              </a:pathLst>
            </a:custGeom>
            <a:solidFill>
              <a:srgbClr val="082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6"/>
            <p:cNvSpPr/>
            <p:nvPr/>
          </p:nvSpPr>
          <p:spPr>
            <a:xfrm>
              <a:off x="4599684" y="4370363"/>
              <a:ext cx="917829" cy="322529"/>
            </a:xfrm>
            <a:custGeom>
              <a:avLst/>
              <a:gdLst/>
              <a:ahLst/>
              <a:cxnLst/>
              <a:rect l="l" t="t" r="r" b="b"/>
              <a:pathLst>
                <a:path w="7194" h="2528" extrusionOk="0">
                  <a:moveTo>
                    <a:pt x="82" y="36"/>
                  </a:moveTo>
                  <a:cubicBezTo>
                    <a:pt x="82" y="36"/>
                    <a:pt x="2559" y="841"/>
                    <a:pt x="2767" y="1069"/>
                  </a:cubicBezTo>
                  <a:cubicBezTo>
                    <a:pt x="2994" y="618"/>
                    <a:pt x="3405" y="0"/>
                    <a:pt x="3835" y="451"/>
                  </a:cubicBezTo>
                  <a:cubicBezTo>
                    <a:pt x="4347" y="983"/>
                    <a:pt x="4767" y="1236"/>
                    <a:pt x="5309" y="1378"/>
                  </a:cubicBezTo>
                  <a:cubicBezTo>
                    <a:pt x="5857" y="1520"/>
                    <a:pt x="7194" y="1895"/>
                    <a:pt x="7011" y="2092"/>
                  </a:cubicBezTo>
                  <a:cubicBezTo>
                    <a:pt x="6834" y="2290"/>
                    <a:pt x="2230" y="2508"/>
                    <a:pt x="1" y="2528"/>
                  </a:cubicBezTo>
                  <a:cubicBezTo>
                    <a:pt x="127" y="2077"/>
                    <a:pt x="325" y="755"/>
                    <a:pt x="82" y="36"/>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3734932" y="4093765"/>
              <a:ext cx="875216" cy="281192"/>
            </a:xfrm>
            <a:custGeom>
              <a:avLst/>
              <a:gdLst/>
              <a:ahLst/>
              <a:cxnLst/>
              <a:rect l="l" t="t" r="r" b="b"/>
              <a:pathLst>
                <a:path w="6860" h="2204" extrusionOk="0">
                  <a:moveTo>
                    <a:pt x="1" y="0"/>
                  </a:moveTo>
                  <a:cubicBezTo>
                    <a:pt x="594" y="96"/>
                    <a:pt x="1186" y="223"/>
                    <a:pt x="1769" y="365"/>
                  </a:cubicBezTo>
                  <a:cubicBezTo>
                    <a:pt x="2356" y="507"/>
                    <a:pt x="2934" y="674"/>
                    <a:pt x="3511" y="851"/>
                  </a:cubicBezTo>
                  <a:cubicBezTo>
                    <a:pt x="4089" y="1028"/>
                    <a:pt x="4656" y="1231"/>
                    <a:pt x="5218" y="1454"/>
                  </a:cubicBezTo>
                  <a:cubicBezTo>
                    <a:pt x="5776" y="1672"/>
                    <a:pt x="6328" y="1920"/>
                    <a:pt x="6860" y="2204"/>
                  </a:cubicBezTo>
                  <a:cubicBezTo>
                    <a:pt x="6292" y="2006"/>
                    <a:pt x="5730" y="1798"/>
                    <a:pt x="5158" y="1611"/>
                  </a:cubicBezTo>
                  <a:cubicBezTo>
                    <a:pt x="4874" y="1520"/>
                    <a:pt x="4590" y="1419"/>
                    <a:pt x="4307" y="1327"/>
                  </a:cubicBezTo>
                  <a:lnTo>
                    <a:pt x="3876" y="1191"/>
                  </a:lnTo>
                  <a:lnTo>
                    <a:pt x="3446" y="1054"/>
                  </a:lnTo>
                  <a:cubicBezTo>
                    <a:pt x="2873" y="871"/>
                    <a:pt x="2301" y="699"/>
                    <a:pt x="1728" y="52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4541506" y="3968352"/>
              <a:ext cx="844851" cy="377517"/>
            </a:xfrm>
            <a:custGeom>
              <a:avLst/>
              <a:gdLst/>
              <a:ahLst/>
              <a:cxnLst/>
              <a:rect l="l" t="t" r="r" b="b"/>
              <a:pathLst>
                <a:path w="6622" h="2959" extrusionOk="0">
                  <a:moveTo>
                    <a:pt x="6622" y="0"/>
                  </a:moveTo>
                  <a:cubicBezTo>
                    <a:pt x="6034" y="168"/>
                    <a:pt x="5451" y="355"/>
                    <a:pt x="4879" y="548"/>
                  </a:cubicBezTo>
                  <a:cubicBezTo>
                    <a:pt x="4301" y="750"/>
                    <a:pt x="3734" y="958"/>
                    <a:pt x="3177" y="1196"/>
                  </a:cubicBezTo>
                  <a:lnTo>
                    <a:pt x="2756" y="1373"/>
                  </a:lnTo>
                  <a:cubicBezTo>
                    <a:pt x="2620" y="1434"/>
                    <a:pt x="2483" y="1505"/>
                    <a:pt x="2346" y="1566"/>
                  </a:cubicBezTo>
                  <a:cubicBezTo>
                    <a:pt x="2068" y="1687"/>
                    <a:pt x="1809" y="1839"/>
                    <a:pt x="1536" y="1976"/>
                  </a:cubicBezTo>
                  <a:cubicBezTo>
                    <a:pt x="1004" y="2270"/>
                    <a:pt x="497" y="2594"/>
                    <a:pt x="1" y="2959"/>
                  </a:cubicBezTo>
                  <a:cubicBezTo>
                    <a:pt x="436" y="2528"/>
                    <a:pt x="928" y="2153"/>
                    <a:pt x="1450" y="1829"/>
                  </a:cubicBezTo>
                  <a:cubicBezTo>
                    <a:pt x="1976" y="1515"/>
                    <a:pt x="2529" y="1236"/>
                    <a:pt x="3091" y="998"/>
                  </a:cubicBezTo>
                  <a:cubicBezTo>
                    <a:pt x="3658" y="765"/>
                    <a:pt x="4236" y="558"/>
                    <a:pt x="4828" y="390"/>
                  </a:cubicBezTo>
                  <a:cubicBezTo>
                    <a:pt x="5416" y="223"/>
                    <a:pt x="6014" y="81"/>
                    <a:pt x="66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4748317" y="4397411"/>
              <a:ext cx="756309" cy="300074"/>
            </a:xfrm>
            <a:custGeom>
              <a:avLst/>
              <a:gdLst/>
              <a:ahLst/>
              <a:cxnLst/>
              <a:rect l="l" t="t" r="r" b="b"/>
              <a:pathLst>
                <a:path w="5928" h="2352" extrusionOk="0">
                  <a:moveTo>
                    <a:pt x="5917" y="1809"/>
                  </a:moveTo>
                  <a:cubicBezTo>
                    <a:pt x="5862" y="1586"/>
                    <a:pt x="4930" y="1303"/>
                    <a:pt x="4160" y="1105"/>
                  </a:cubicBezTo>
                  <a:cubicBezTo>
                    <a:pt x="3607" y="963"/>
                    <a:pt x="3202" y="705"/>
                    <a:pt x="2711" y="193"/>
                  </a:cubicBezTo>
                  <a:cubicBezTo>
                    <a:pt x="2579" y="57"/>
                    <a:pt x="2437" y="1"/>
                    <a:pt x="2295" y="26"/>
                  </a:cubicBezTo>
                  <a:cubicBezTo>
                    <a:pt x="2062" y="62"/>
                    <a:pt x="1819" y="315"/>
                    <a:pt x="1581" y="766"/>
                  </a:cubicBezTo>
                  <a:cubicBezTo>
                    <a:pt x="1470" y="690"/>
                    <a:pt x="1146" y="533"/>
                    <a:pt x="82" y="153"/>
                  </a:cubicBezTo>
                  <a:cubicBezTo>
                    <a:pt x="62" y="148"/>
                    <a:pt x="41" y="153"/>
                    <a:pt x="26" y="168"/>
                  </a:cubicBezTo>
                  <a:cubicBezTo>
                    <a:pt x="11" y="183"/>
                    <a:pt x="1" y="204"/>
                    <a:pt x="6" y="224"/>
                  </a:cubicBezTo>
                  <a:cubicBezTo>
                    <a:pt x="102" y="811"/>
                    <a:pt x="203" y="1642"/>
                    <a:pt x="127" y="2280"/>
                  </a:cubicBezTo>
                  <a:cubicBezTo>
                    <a:pt x="127" y="2296"/>
                    <a:pt x="132" y="2316"/>
                    <a:pt x="143" y="2331"/>
                  </a:cubicBezTo>
                  <a:cubicBezTo>
                    <a:pt x="153" y="2341"/>
                    <a:pt x="168" y="2351"/>
                    <a:pt x="183" y="2351"/>
                  </a:cubicBezTo>
                  <a:lnTo>
                    <a:pt x="188" y="2351"/>
                  </a:lnTo>
                  <a:cubicBezTo>
                    <a:pt x="1602" y="2311"/>
                    <a:pt x="5689" y="2144"/>
                    <a:pt x="5887" y="1926"/>
                  </a:cubicBezTo>
                  <a:cubicBezTo>
                    <a:pt x="5917" y="1890"/>
                    <a:pt x="5928" y="1850"/>
                    <a:pt x="5917" y="1809"/>
                  </a:cubicBezTo>
                  <a:close/>
                </a:path>
              </a:pathLst>
            </a:custGeom>
            <a:solidFill>
              <a:srgbClr val="FFD0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4818742" y="3012507"/>
              <a:ext cx="701449" cy="941049"/>
            </a:xfrm>
            <a:custGeom>
              <a:avLst/>
              <a:gdLst/>
              <a:ahLst/>
              <a:cxnLst/>
              <a:rect l="l" t="t" r="r" b="b"/>
              <a:pathLst>
                <a:path w="5498" h="7376" extrusionOk="0">
                  <a:moveTo>
                    <a:pt x="4033" y="1571"/>
                  </a:moveTo>
                  <a:cubicBezTo>
                    <a:pt x="4033" y="1571"/>
                    <a:pt x="5497" y="5826"/>
                    <a:pt x="2539" y="6662"/>
                  </a:cubicBezTo>
                  <a:cubicBezTo>
                    <a:pt x="1" y="7376"/>
                    <a:pt x="188" y="2108"/>
                    <a:pt x="188" y="2108"/>
                  </a:cubicBezTo>
                  <a:lnTo>
                    <a:pt x="3344"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3427332" y="3077191"/>
              <a:ext cx="1222878" cy="1198893"/>
            </a:xfrm>
            <a:custGeom>
              <a:avLst/>
              <a:gdLst/>
              <a:ahLst/>
              <a:cxnLst/>
              <a:rect l="l" t="t" r="r" b="b"/>
              <a:pathLst>
                <a:path w="9585" h="9397" extrusionOk="0">
                  <a:moveTo>
                    <a:pt x="2539" y="0"/>
                  </a:moveTo>
                  <a:cubicBezTo>
                    <a:pt x="2539" y="0"/>
                    <a:pt x="1" y="6297"/>
                    <a:pt x="4798" y="6312"/>
                  </a:cubicBezTo>
                  <a:cubicBezTo>
                    <a:pt x="6353" y="6256"/>
                    <a:pt x="8759" y="9397"/>
                    <a:pt x="9585" y="3814"/>
                  </a:cubicBezTo>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3690406" y="2569159"/>
              <a:ext cx="1654617" cy="1069652"/>
            </a:xfrm>
            <a:custGeom>
              <a:avLst/>
              <a:gdLst/>
              <a:ahLst/>
              <a:cxnLst/>
              <a:rect l="l" t="t" r="r" b="b"/>
              <a:pathLst>
                <a:path w="12969" h="8384" extrusionOk="0">
                  <a:moveTo>
                    <a:pt x="6773" y="36"/>
                  </a:moveTo>
                  <a:cubicBezTo>
                    <a:pt x="7771" y="0"/>
                    <a:pt x="9823" y="436"/>
                    <a:pt x="10127" y="588"/>
                  </a:cubicBezTo>
                  <a:cubicBezTo>
                    <a:pt x="10430" y="740"/>
                    <a:pt x="12163" y="2148"/>
                    <a:pt x="12968" y="3926"/>
                  </a:cubicBezTo>
                  <a:lnTo>
                    <a:pt x="11048" y="5046"/>
                  </a:lnTo>
                  <a:lnTo>
                    <a:pt x="11160" y="8384"/>
                  </a:lnTo>
                  <a:lnTo>
                    <a:pt x="2062" y="8131"/>
                  </a:lnTo>
                  <a:lnTo>
                    <a:pt x="2032" y="5061"/>
                  </a:lnTo>
                  <a:lnTo>
                    <a:pt x="0" y="4043"/>
                  </a:lnTo>
                  <a:cubicBezTo>
                    <a:pt x="0" y="4043"/>
                    <a:pt x="1900" y="1272"/>
                    <a:pt x="2700" y="862"/>
                  </a:cubicBezTo>
                  <a:cubicBezTo>
                    <a:pt x="3501" y="451"/>
                    <a:pt x="4995" y="102"/>
                    <a:pt x="6773" y="36"/>
                  </a:cubicBezTo>
                  <a:close/>
                </a:path>
              </a:pathLst>
            </a:custGeom>
            <a:solidFill>
              <a:srgbClr val="F6F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4263633" y="2021705"/>
              <a:ext cx="541077" cy="684608"/>
            </a:xfrm>
            <a:custGeom>
              <a:avLst/>
              <a:gdLst/>
              <a:ahLst/>
              <a:cxnLst/>
              <a:rect l="l" t="t" r="r" b="b"/>
              <a:pathLst>
                <a:path w="4241" h="5366" extrusionOk="0">
                  <a:moveTo>
                    <a:pt x="365" y="4519"/>
                  </a:moveTo>
                  <a:cubicBezTo>
                    <a:pt x="857" y="4393"/>
                    <a:pt x="1252" y="3962"/>
                    <a:pt x="1348" y="3466"/>
                  </a:cubicBezTo>
                  <a:cubicBezTo>
                    <a:pt x="872" y="3471"/>
                    <a:pt x="436" y="3147"/>
                    <a:pt x="223" y="2721"/>
                  </a:cubicBezTo>
                  <a:cubicBezTo>
                    <a:pt x="11" y="2296"/>
                    <a:pt x="1" y="1794"/>
                    <a:pt x="97" y="1328"/>
                  </a:cubicBezTo>
                  <a:cubicBezTo>
                    <a:pt x="193" y="867"/>
                    <a:pt x="396" y="432"/>
                    <a:pt x="598" y="1"/>
                  </a:cubicBezTo>
                  <a:cubicBezTo>
                    <a:pt x="1297" y="138"/>
                    <a:pt x="2001" y="457"/>
                    <a:pt x="2462" y="1004"/>
                  </a:cubicBezTo>
                  <a:cubicBezTo>
                    <a:pt x="2918" y="1551"/>
                    <a:pt x="2853" y="2326"/>
                    <a:pt x="3187" y="2980"/>
                  </a:cubicBezTo>
                  <a:cubicBezTo>
                    <a:pt x="3207" y="3020"/>
                    <a:pt x="3526" y="3704"/>
                    <a:pt x="3719" y="3988"/>
                  </a:cubicBezTo>
                  <a:cubicBezTo>
                    <a:pt x="3906" y="4271"/>
                    <a:pt x="3911" y="4423"/>
                    <a:pt x="4240" y="4514"/>
                  </a:cubicBezTo>
                  <a:cubicBezTo>
                    <a:pt x="3658" y="5001"/>
                    <a:pt x="3167" y="5365"/>
                    <a:pt x="2412" y="5345"/>
                  </a:cubicBezTo>
                  <a:cubicBezTo>
                    <a:pt x="1652" y="5330"/>
                    <a:pt x="923" y="5031"/>
                    <a:pt x="365" y="4519"/>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4332782" y="1925508"/>
              <a:ext cx="478434" cy="491958"/>
            </a:xfrm>
            <a:custGeom>
              <a:avLst/>
              <a:gdLst/>
              <a:ahLst/>
              <a:cxnLst/>
              <a:rect l="l" t="t" r="r" b="b"/>
              <a:pathLst>
                <a:path w="3750" h="3856" extrusionOk="0">
                  <a:moveTo>
                    <a:pt x="1" y="821"/>
                  </a:moveTo>
                  <a:cubicBezTo>
                    <a:pt x="315" y="1616"/>
                    <a:pt x="978" y="2219"/>
                    <a:pt x="1662" y="2725"/>
                  </a:cubicBezTo>
                  <a:cubicBezTo>
                    <a:pt x="1860" y="2877"/>
                    <a:pt x="2067" y="3024"/>
                    <a:pt x="2240" y="3202"/>
                  </a:cubicBezTo>
                  <a:cubicBezTo>
                    <a:pt x="2417" y="3384"/>
                    <a:pt x="2554" y="3607"/>
                    <a:pt x="2594" y="3855"/>
                  </a:cubicBezTo>
                  <a:cubicBezTo>
                    <a:pt x="2736" y="3399"/>
                    <a:pt x="3243" y="3156"/>
                    <a:pt x="3455" y="2725"/>
                  </a:cubicBezTo>
                  <a:cubicBezTo>
                    <a:pt x="3617" y="2391"/>
                    <a:pt x="3749" y="1317"/>
                    <a:pt x="2751" y="502"/>
                  </a:cubicBezTo>
                  <a:cubicBezTo>
                    <a:pt x="2381" y="198"/>
                    <a:pt x="1667" y="0"/>
                    <a:pt x="1333" y="20"/>
                  </a:cubicBezTo>
                  <a:cubicBezTo>
                    <a:pt x="1069" y="36"/>
                    <a:pt x="664" y="81"/>
                    <a:pt x="451" y="243"/>
                  </a:cubicBezTo>
                  <a:cubicBezTo>
                    <a:pt x="244" y="400"/>
                    <a:pt x="87" y="573"/>
                    <a:pt x="1" y="82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4646251" y="1838242"/>
              <a:ext cx="423446" cy="557153"/>
            </a:xfrm>
            <a:custGeom>
              <a:avLst/>
              <a:gdLst/>
              <a:ahLst/>
              <a:cxnLst/>
              <a:rect l="l" t="t" r="r" b="b"/>
              <a:pathLst>
                <a:path w="3319" h="4367" extrusionOk="0">
                  <a:moveTo>
                    <a:pt x="102" y="1383"/>
                  </a:moveTo>
                  <a:cubicBezTo>
                    <a:pt x="102" y="1383"/>
                    <a:pt x="0" y="765"/>
                    <a:pt x="568" y="380"/>
                  </a:cubicBezTo>
                  <a:cubicBezTo>
                    <a:pt x="1135" y="0"/>
                    <a:pt x="2138" y="152"/>
                    <a:pt x="2467" y="1282"/>
                  </a:cubicBezTo>
                  <a:cubicBezTo>
                    <a:pt x="2792" y="2412"/>
                    <a:pt x="2407" y="2741"/>
                    <a:pt x="2619" y="3187"/>
                  </a:cubicBezTo>
                  <a:cubicBezTo>
                    <a:pt x="2832" y="3637"/>
                    <a:pt x="3217" y="3526"/>
                    <a:pt x="3318" y="3404"/>
                  </a:cubicBezTo>
                  <a:cubicBezTo>
                    <a:pt x="3318" y="3404"/>
                    <a:pt x="2994" y="4367"/>
                    <a:pt x="1697" y="3713"/>
                  </a:cubicBezTo>
                  <a:cubicBezTo>
                    <a:pt x="396" y="3065"/>
                    <a:pt x="102" y="1383"/>
                    <a:pt x="102" y="138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3828705" y="3247769"/>
              <a:ext cx="1346378" cy="853144"/>
            </a:xfrm>
            <a:custGeom>
              <a:avLst/>
              <a:gdLst/>
              <a:ahLst/>
              <a:cxnLst/>
              <a:rect l="l" t="t" r="r" b="b"/>
              <a:pathLst>
                <a:path w="10553" h="6687" extrusionOk="0">
                  <a:moveTo>
                    <a:pt x="10552" y="6687"/>
                  </a:moveTo>
                  <a:lnTo>
                    <a:pt x="0" y="6687"/>
                  </a:lnTo>
                  <a:lnTo>
                    <a:pt x="0" y="203"/>
                  </a:lnTo>
                  <a:cubicBezTo>
                    <a:pt x="0" y="92"/>
                    <a:pt x="92" y="0"/>
                    <a:pt x="203" y="0"/>
                  </a:cubicBezTo>
                  <a:lnTo>
                    <a:pt x="10349" y="0"/>
                  </a:lnTo>
                  <a:cubicBezTo>
                    <a:pt x="10461" y="0"/>
                    <a:pt x="10552" y="92"/>
                    <a:pt x="10552" y="203"/>
                  </a:cubicBezTo>
                  <a:close/>
                </a:path>
              </a:pathLst>
            </a:custGeom>
            <a:solidFill>
              <a:srgbClr val="D9E4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3828705" y="4100782"/>
              <a:ext cx="1346378" cy="44781"/>
            </a:xfrm>
            <a:custGeom>
              <a:avLst/>
              <a:gdLst/>
              <a:ahLst/>
              <a:cxnLst/>
              <a:rect l="l" t="t" r="r" b="b"/>
              <a:pathLst>
                <a:path w="10553" h="351" extrusionOk="0">
                  <a:moveTo>
                    <a:pt x="10552" y="350"/>
                  </a:moveTo>
                  <a:lnTo>
                    <a:pt x="0" y="350"/>
                  </a:lnTo>
                  <a:lnTo>
                    <a:pt x="0" y="1"/>
                  </a:lnTo>
                  <a:lnTo>
                    <a:pt x="10552" y="1"/>
                  </a:lnTo>
                  <a:close/>
                </a:path>
              </a:pathLst>
            </a:custGeom>
            <a:solidFill>
              <a:srgbClr val="B0B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4365060" y="3524366"/>
              <a:ext cx="272899" cy="272899"/>
            </a:xfrm>
            <a:custGeom>
              <a:avLst/>
              <a:gdLst/>
              <a:ahLst/>
              <a:cxnLst/>
              <a:rect l="l" t="t" r="r" b="b"/>
              <a:pathLst>
                <a:path w="2139" h="2139" extrusionOk="0">
                  <a:moveTo>
                    <a:pt x="2139" y="1069"/>
                  </a:moveTo>
                  <a:cubicBezTo>
                    <a:pt x="2139" y="1657"/>
                    <a:pt x="1662" y="2138"/>
                    <a:pt x="1070" y="2138"/>
                  </a:cubicBezTo>
                  <a:cubicBezTo>
                    <a:pt x="482" y="2138"/>
                    <a:pt x="1" y="1657"/>
                    <a:pt x="1" y="1069"/>
                  </a:cubicBezTo>
                  <a:cubicBezTo>
                    <a:pt x="1" y="477"/>
                    <a:pt x="482" y="0"/>
                    <a:pt x="1070" y="0"/>
                  </a:cubicBezTo>
                  <a:cubicBezTo>
                    <a:pt x="1662" y="0"/>
                    <a:pt x="2139" y="477"/>
                    <a:pt x="2139" y="1069"/>
                  </a:cubicBezTo>
                  <a:close/>
                </a:path>
              </a:pathLst>
            </a:custGeom>
            <a:solidFill>
              <a:srgbClr val="C4D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6"/>
            <p:cNvSpPr/>
            <p:nvPr/>
          </p:nvSpPr>
          <p:spPr>
            <a:xfrm>
              <a:off x="4322448" y="3671724"/>
              <a:ext cx="173385" cy="173257"/>
            </a:xfrm>
            <a:custGeom>
              <a:avLst/>
              <a:gdLst/>
              <a:ahLst/>
              <a:cxnLst/>
              <a:rect l="l" t="t" r="r" b="b"/>
              <a:pathLst>
                <a:path w="1359" h="1358" extrusionOk="0">
                  <a:moveTo>
                    <a:pt x="1358" y="679"/>
                  </a:moveTo>
                  <a:cubicBezTo>
                    <a:pt x="1358" y="1054"/>
                    <a:pt x="1054" y="1358"/>
                    <a:pt x="679" y="1358"/>
                  </a:cubicBezTo>
                  <a:cubicBezTo>
                    <a:pt x="304" y="1358"/>
                    <a:pt x="1" y="1054"/>
                    <a:pt x="1" y="679"/>
                  </a:cubicBezTo>
                  <a:cubicBezTo>
                    <a:pt x="1" y="304"/>
                    <a:pt x="304" y="0"/>
                    <a:pt x="679" y="0"/>
                  </a:cubicBezTo>
                  <a:cubicBezTo>
                    <a:pt x="1054" y="0"/>
                    <a:pt x="1358" y="304"/>
                    <a:pt x="1358" y="679"/>
                  </a:cubicBezTo>
                  <a:close/>
                </a:path>
              </a:pathLst>
            </a:custGeom>
            <a:solidFill>
              <a:srgbClr val="D9E4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6"/>
            <p:cNvSpPr/>
            <p:nvPr/>
          </p:nvSpPr>
          <p:spPr>
            <a:xfrm>
              <a:off x="4350261" y="3696220"/>
              <a:ext cx="117759" cy="117759"/>
            </a:xfrm>
            <a:custGeom>
              <a:avLst/>
              <a:gdLst/>
              <a:ahLst/>
              <a:cxnLst/>
              <a:rect l="l" t="t" r="r" b="b"/>
              <a:pathLst>
                <a:path w="923" h="923" extrusionOk="0">
                  <a:moveTo>
                    <a:pt x="922" y="462"/>
                  </a:moveTo>
                  <a:cubicBezTo>
                    <a:pt x="922" y="715"/>
                    <a:pt x="715" y="923"/>
                    <a:pt x="461" y="923"/>
                  </a:cubicBezTo>
                  <a:cubicBezTo>
                    <a:pt x="203" y="923"/>
                    <a:pt x="0" y="715"/>
                    <a:pt x="0" y="462"/>
                  </a:cubicBezTo>
                  <a:cubicBezTo>
                    <a:pt x="0" y="203"/>
                    <a:pt x="203" y="1"/>
                    <a:pt x="461" y="1"/>
                  </a:cubicBezTo>
                  <a:cubicBezTo>
                    <a:pt x="715" y="1"/>
                    <a:pt x="922" y="203"/>
                    <a:pt x="922" y="462"/>
                  </a:cubicBezTo>
                  <a:close/>
                </a:path>
              </a:pathLst>
            </a:custGeom>
            <a:solidFill>
              <a:srgbClr val="C4D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4304969" y="2521954"/>
              <a:ext cx="513264" cy="262565"/>
            </a:xfrm>
            <a:custGeom>
              <a:avLst/>
              <a:gdLst/>
              <a:ahLst/>
              <a:cxnLst/>
              <a:rect l="l" t="t" r="r" b="b"/>
              <a:pathLst>
                <a:path w="4023" h="2058" extrusionOk="0">
                  <a:moveTo>
                    <a:pt x="1" y="614"/>
                  </a:moveTo>
                  <a:cubicBezTo>
                    <a:pt x="1" y="614"/>
                    <a:pt x="457" y="411"/>
                    <a:pt x="573" y="132"/>
                  </a:cubicBezTo>
                  <a:lnTo>
                    <a:pt x="1753" y="847"/>
                  </a:lnTo>
                  <a:lnTo>
                    <a:pt x="1916" y="857"/>
                  </a:lnTo>
                  <a:lnTo>
                    <a:pt x="3450" y="1"/>
                  </a:lnTo>
                  <a:cubicBezTo>
                    <a:pt x="3450" y="1"/>
                    <a:pt x="3562" y="310"/>
                    <a:pt x="4023" y="583"/>
                  </a:cubicBezTo>
                  <a:lnTo>
                    <a:pt x="2716" y="2057"/>
                  </a:lnTo>
                  <a:lnTo>
                    <a:pt x="1181" y="1885"/>
                  </a:lnTo>
                  <a:close/>
                </a:path>
              </a:pathLst>
            </a:custGeom>
            <a:solidFill>
              <a:srgbClr val="F6F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4174453" y="1676595"/>
              <a:ext cx="170705" cy="205663"/>
            </a:xfrm>
            <a:custGeom>
              <a:avLst/>
              <a:gdLst/>
              <a:ahLst/>
              <a:cxnLst/>
              <a:rect l="l" t="t" r="r" b="b"/>
              <a:pathLst>
                <a:path w="1338" h="1612" extrusionOk="0">
                  <a:moveTo>
                    <a:pt x="1" y="269"/>
                  </a:moveTo>
                  <a:lnTo>
                    <a:pt x="370" y="1"/>
                  </a:lnTo>
                  <a:lnTo>
                    <a:pt x="968" y="943"/>
                  </a:lnTo>
                  <a:lnTo>
                    <a:pt x="720" y="1126"/>
                  </a:lnTo>
                  <a:close/>
                  <a:moveTo>
                    <a:pt x="887" y="1490"/>
                  </a:moveTo>
                  <a:cubicBezTo>
                    <a:pt x="811" y="1389"/>
                    <a:pt x="836" y="1257"/>
                    <a:pt x="948" y="1176"/>
                  </a:cubicBezTo>
                  <a:cubicBezTo>
                    <a:pt x="1059" y="1095"/>
                    <a:pt x="1191" y="1110"/>
                    <a:pt x="1262" y="1212"/>
                  </a:cubicBezTo>
                  <a:cubicBezTo>
                    <a:pt x="1338" y="1313"/>
                    <a:pt x="1318" y="1450"/>
                    <a:pt x="1206" y="1531"/>
                  </a:cubicBezTo>
                  <a:cubicBezTo>
                    <a:pt x="1095" y="1612"/>
                    <a:pt x="958" y="1586"/>
                    <a:pt x="887" y="1490"/>
                  </a:cubicBezTo>
                  <a:close/>
                </a:path>
              </a:pathLst>
            </a:custGeom>
            <a:solidFill>
              <a:srgbClr val="082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4416859" y="1641765"/>
              <a:ext cx="64046" cy="221738"/>
            </a:xfrm>
            <a:custGeom>
              <a:avLst/>
              <a:gdLst/>
              <a:ahLst/>
              <a:cxnLst/>
              <a:rect l="l" t="t" r="r" b="b"/>
              <a:pathLst>
                <a:path w="502" h="1738" extrusionOk="0">
                  <a:moveTo>
                    <a:pt x="0" y="11"/>
                  </a:moveTo>
                  <a:lnTo>
                    <a:pt x="456" y="0"/>
                  </a:lnTo>
                  <a:lnTo>
                    <a:pt x="405" y="1120"/>
                  </a:lnTo>
                  <a:lnTo>
                    <a:pt x="101" y="1125"/>
                  </a:lnTo>
                  <a:close/>
                  <a:moveTo>
                    <a:pt x="31" y="1520"/>
                  </a:moveTo>
                  <a:cubicBezTo>
                    <a:pt x="25" y="1393"/>
                    <a:pt x="122" y="1302"/>
                    <a:pt x="258" y="1297"/>
                  </a:cubicBezTo>
                  <a:cubicBezTo>
                    <a:pt x="395" y="1292"/>
                    <a:pt x="497" y="1383"/>
                    <a:pt x="497" y="1510"/>
                  </a:cubicBezTo>
                  <a:cubicBezTo>
                    <a:pt x="502" y="1632"/>
                    <a:pt x="405" y="1733"/>
                    <a:pt x="269" y="1738"/>
                  </a:cubicBezTo>
                  <a:cubicBezTo>
                    <a:pt x="132" y="1738"/>
                    <a:pt x="31" y="1642"/>
                    <a:pt x="31" y="1520"/>
                  </a:cubicBezTo>
                  <a:close/>
                </a:path>
              </a:pathLst>
            </a:custGeom>
            <a:solidFill>
              <a:srgbClr val="082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4" name="Google Shape;2124;p36"/>
          <p:cNvGrpSpPr/>
          <p:nvPr/>
        </p:nvGrpSpPr>
        <p:grpSpPr>
          <a:xfrm>
            <a:off x="4882420" y="2284790"/>
            <a:ext cx="848701" cy="726312"/>
            <a:chOff x="2039991" y="1389025"/>
            <a:chExt cx="1146584" cy="981237"/>
          </a:xfrm>
        </p:grpSpPr>
        <p:sp>
          <p:nvSpPr>
            <p:cNvPr id="2125" name="Google Shape;2125;p36"/>
            <p:cNvSpPr/>
            <p:nvPr/>
          </p:nvSpPr>
          <p:spPr>
            <a:xfrm>
              <a:off x="2039991" y="1389025"/>
              <a:ext cx="1146584" cy="981237"/>
            </a:xfrm>
            <a:custGeom>
              <a:avLst/>
              <a:gdLst/>
              <a:ahLst/>
              <a:cxnLst/>
              <a:rect l="l" t="t" r="r" b="b"/>
              <a:pathLst>
                <a:path w="8987" h="7691" extrusionOk="0">
                  <a:moveTo>
                    <a:pt x="3739" y="1941"/>
                  </a:moveTo>
                  <a:lnTo>
                    <a:pt x="5152" y="1"/>
                  </a:lnTo>
                  <a:lnTo>
                    <a:pt x="6013" y="2225"/>
                  </a:lnTo>
                  <a:lnTo>
                    <a:pt x="8546" y="2037"/>
                  </a:lnTo>
                  <a:lnTo>
                    <a:pt x="7249" y="3729"/>
                  </a:lnTo>
                  <a:lnTo>
                    <a:pt x="8987" y="4332"/>
                  </a:lnTo>
                  <a:lnTo>
                    <a:pt x="7118" y="5249"/>
                  </a:lnTo>
                  <a:lnTo>
                    <a:pt x="7979" y="7250"/>
                  </a:lnTo>
                  <a:lnTo>
                    <a:pt x="5345" y="6110"/>
                  </a:lnTo>
                  <a:lnTo>
                    <a:pt x="3790" y="7690"/>
                  </a:lnTo>
                  <a:lnTo>
                    <a:pt x="2923" y="5922"/>
                  </a:lnTo>
                  <a:lnTo>
                    <a:pt x="968" y="6844"/>
                  </a:lnTo>
                  <a:lnTo>
                    <a:pt x="1941" y="4864"/>
                  </a:lnTo>
                  <a:lnTo>
                    <a:pt x="1" y="3673"/>
                  </a:lnTo>
                  <a:lnTo>
                    <a:pt x="2209" y="3304"/>
                  </a:lnTo>
                  <a:lnTo>
                    <a:pt x="1470" y="84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6"/>
            <p:cNvSpPr/>
            <p:nvPr/>
          </p:nvSpPr>
          <p:spPr>
            <a:xfrm>
              <a:off x="2631972" y="1795629"/>
              <a:ext cx="229521" cy="128"/>
            </a:xfrm>
            <a:custGeom>
              <a:avLst/>
              <a:gdLst/>
              <a:ahLst/>
              <a:cxnLst/>
              <a:rect l="l" t="t" r="r" b="b"/>
              <a:pathLst>
                <a:path w="1799" h="1" fill="none" extrusionOk="0">
                  <a:moveTo>
                    <a:pt x="1" y="0"/>
                  </a:moveTo>
                  <a:lnTo>
                    <a:pt x="1799"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6"/>
            <p:cNvSpPr/>
            <p:nvPr/>
          </p:nvSpPr>
          <p:spPr>
            <a:xfrm>
              <a:off x="2403217" y="1795629"/>
              <a:ext cx="118397" cy="128"/>
            </a:xfrm>
            <a:custGeom>
              <a:avLst/>
              <a:gdLst/>
              <a:ahLst/>
              <a:cxnLst/>
              <a:rect l="l" t="t" r="r" b="b"/>
              <a:pathLst>
                <a:path w="928" h="1" fill="none" extrusionOk="0">
                  <a:moveTo>
                    <a:pt x="0" y="0"/>
                  </a:moveTo>
                  <a:lnTo>
                    <a:pt x="927"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6"/>
            <p:cNvSpPr/>
            <p:nvPr/>
          </p:nvSpPr>
          <p:spPr>
            <a:xfrm>
              <a:off x="2403217" y="1917725"/>
              <a:ext cx="458276" cy="128"/>
            </a:xfrm>
            <a:custGeom>
              <a:avLst/>
              <a:gdLst/>
              <a:ahLst/>
              <a:cxnLst/>
              <a:rect l="l" t="t" r="r" b="b"/>
              <a:pathLst>
                <a:path w="3592" h="1" fill="none" extrusionOk="0">
                  <a:moveTo>
                    <a:pt x="0" y="0"/>
                  </a:moveTo>
                  <a:lnTo>
                    <a:pt x="3592"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a:off x="2786473" y="2040459"/>
              <a:ext cx="75019" cy="128"/>
            </a:xfrm>
            <a:custGeom>
              <a:avLst/>
              <a:gdLst/>
              <a:ahLst/>
              <a:cxnLst/>
              <a:rect l="l" t="t" r="r" b="b"/>
              <a:pathLst>
                <a:path w="588" h="1" fill="none" extrusionOk="0">
                  <a:moveTo>
                    <a:pt x="0" y="1"/>
                  </a:moveTo>
                  <a:lnTo>
                    <a:pt x="588"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6"/>
            <p:cNvSpPr/>
            <p:nvPr/>
          </p:nvSpPr>
          <p:spPr>
            <a:xfrm>
              <a:off x="2403217" y="2040459"/>
              <a:ext cx="228883" cy="128"/>
            </a:xfrm>
            <a:custGeom>
              <a:avLst/>
              <a:gdLst/>
              <a:ahLst/>
              <a:cxnLst/>
              <a:rect l="l" t="t" r="r" b="b"/>
              <a:pathLst>
                <a:path w="1794" h="1" fill="none" extrusionOk="0">
                  <a:moveTo>
                    <a:pt x="0" y="1"/>
                  </a:moveTo>
                  <a:lnTo>
                    <a:pt x="1794"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1" name="Google Shape;2131;p36"/>
          <p:cNvGrpSpPr/>
          <p:nvPr/>
        </p:nvGrpSpPr>
        <p:grpSpPr>
          <a:xfrm>
            <a:off x="4716258" y="1279715"/>
            <a:ext cx="848701" cy="726312"/>
            <a:chOff x="2039991" y="1389025"/>
            <a:chExt cx="1146584" cy="981237"/>
          </a:xfrm>
        </p:grpSpPr>
        <p:sp>
          <p:nvSpPr>
            <p:cNvPr id="2132" name="Google Shape;2132;p36"/>
            <p:cNvSpPr/>
            <p:nvPr/>
          </p:nvSpPr>
          <p:spPr>
            <a:xfrm>
              <a:off x="2039991" y="1389025"/>
              <a:ext cx="1146584" cy="981237"/>
            </a:xfrm>
            <a:custGeom>
              <a:avLst/>
              <a:gdLst/>
              <a:ahLst/>
              <a:cxnLst/>
              <a:rect l="l" t="t" r="r" b="b"/>
              <a:pathLst>
                <a:path w="8987" h="7691" extrusionOk="0">
                  <a:moveTo>
                    <a:pt x="3739" y="1941"/>
                  </a:moveTo>
                  <a:lnTo>
                    <a:pt x="5152" y="1"/>
                  </a:lnTo>
                  <a:lnTo>
                    <a:pt x="6013" y="2225"/>
                  </a:lnTo>
                  <a:lnTo>
                    <a:pt x="8546" y="2037"/>
                  </a:lnTo>
                  <a:lnTo>
                    <a:pt x="7249" y="3729"/>
                  </a:lnTo>
                  <a:lnTo>
                    <a:pt x="8987" y="4332"/>
                  </a:lnTo>
                  <a:lnTo>
                    <a:pt x="7118" y="5249"/>
                  </a:lnTo>
                  <a:lnTo>
                    <a:pt x="7979" y="7250"/>
                  </a:lnTo>
                  <a:lnTo>
                    <a:pt x="5345" y="6110"/>
                  </a:lnTo>
                  <a:lnTo>
                    <a:pt x="3790" y="7690"/>
                  </a:lnTo>
                  <a:lnTo>
                    <a:pt x="2923" y="5922"/>
                  </a:lnTo>
                  <a:lnTo>
                    <a:pt x="968" y="6844"/>
                  </a:lnTo>
                  <a:lnTo>
                    <a:pt x="1941" y="4864"/>
                  </a:lnTo>
                  <a:lnTo>
                    <a:pt x="1" y="3673"/>
                  </a:lnTo>
                  <a:lnTo>
                    <a:pt x="2209" y="3304"/>
                  </a:lnTo>
                  <a:lnTo>
                    <a:pt x="1470" y="84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2631972" y="1795629"/>
              <a:ext cx="229521" cy="128"/>
            </a:xfrm>
            <a:custGeom>
              <a:avLst/>
              <a:gdLst/>
              <a:ahLst/>
              <a:cxnLst/>
              <a:rect l="l" t="t" r="r" b="b"/>
              <a:pathLst>
                <a:path w="1799" h="1" fill="none" extrusionOk="0">
                  <a:moveTo>
                    <a:pt x="1" y="0"/>
                  </a:moveTo>
                  <a:lnTo>
                    <a:pt x="1799"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6"/>
            <p:cNvSpPr/>
            <p:nvPr/>
          </p:nvSpPr>
          <p:spPr>
            <a:xfrm>
              <a:off x="2403217" y="1795629"/>
              <a:ext cx="118397" cy="128"/>
            </a:xfrm>
            <a:custGeom>
              <a:avLst/>
              <a:gdLst/>
              <a:ahLst/>
              <a:cxnLst/>
              <a:rect l="l" t="t" r="r" b="b"/>
              <a:pathLst>
                <a:path w="928" h="1" fill="none" extrusionOk="0">
                  <a:moveTo>
                    <a:pt x="0" y="0"/>
                  </a:moveTo>
                  <a:lnTo>
                    <a:pt x="927"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6"/>
            <p:cNvSpPr/>
            <p:nvPr/>
          </p:nvSpPr>
          <p:spPr>
            <a:xfrm>
              <a:off x="2403217" y="1917725"/>
              <a:ext cx="458276" cy="128"/>
            </a:xfrm>
            <a:custGeom>
              <a:avLst/>
              <a:gdLst/>
              <a:ahLst/>
              <a:cxnLst/>
              <a:rect l="l" t="t" r="r" b="b"/>
              <a:pathLst>
                <a:path w="3592" h="1" fill="none" extrusionOk="0">
                  <a:moveTo>
                    <a:pt x="0" y="0"/>
                  </a:moveTo>
                  <a:lnTo>
                    <a:pt x="3592"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2786473" y="2040459"/>
              <a:ext cx="75019" cy="128"/>
            </a:xfrm>
            <a:custGeom>
              <a:avLst/>
              <a:gdLst/>
              <a:ahLst/>
              <a:cxnLst/>
              <a:rect l="l" t="t" r="r" b="b"/>
              <a:pathLst>
                <a:path w="588" h="1" fill="none" extrusionOk="0">
                  <a:moveTo>
                    <a:pt x="0" y="1"/>
                  </a:moveTo>
                  <a:lnTo>
                    <a:pt x="588"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6"/>
            <p:cNvSpPr/>
            <p:nvPr/>
          </p:nvSpPr>
          <p:spPr>
            <a:xfrm>
              <a:off x="2403217" y="2040459"/>
              <a:ext cx="228883" cy="128"/>
            </a:xfrm>
            <a:custGeom>
              <a:avLst/>
              <a:gdLst/>
              <a:ahLst/>
              <a:cxnLst/>
              <a:rect l="l" t="t" r="r" b="b"/>
              <a:pathLst>
                <a:path w="1794" h="1" fill="none" extrusionOk="0">
                  <a:moveTo>
                    <a:pt x="0" y="1"/>
                  </a:moveTo>
                  <a:lnTo>
                    <a:pt x="1794"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8" name="Google Shape;2138;p36"/>
          <p:cNvGrpSpPr/>
          <p:nvPr/>
        </p:nvGrpSpPr>
        <p:grpSpPr>
          <a:xfrm>
            <a:off x="3579033" y="1279715"/>
            <a:ext cx="848701" cy="726312"/>
            <a:chOff x="2039991" y="1389025"/>
            <a:chExt cx="1146584" cy="981237"/>
          </a:xfrm>
        </p:grpSpPr>
        <p:sp>
          <p:nvSpPr>
            <p:cNvPr id="2139" name="Google Shape;2139;p36"/>
            <p:cNvSpPr/>
            <p:nvPr/>
          </p:nvSpPr>
          <p:spPr>
            <a:xfrm>
              <a:off x="2039991" y="1389025"/>
              <a:ext cx="1146584" cy="981237"/>
            </a:xfrm>
            <a:custGeom>
              <a:avLst/>
              <a:gdLst/>
              <a:ahLst/>
              <a:cxnLst/>
              <a:rect l="l" t="t" r="r" b="b"/>
              <a:pathLst>
                <a:path w="8987" h="7691" extrusionOk="0">
                  <a:moveTo>
                    <a:pt x="3739" y="1941"/>
                  </a:moveTo>
                  <a:lnTo>
                    <a:pt x="5152" y="1"/>
                  </a:lnTo>
                  <a:lnTo>
                    <a:pt x="6013" y="2225"/>
                  </a:lnTo>
                  <a:lnTo>
                    <a:pt x="8546" y="2037"/>
                  </a:lnTo>
                  <a:lnTo>
                    <a:pt x="7249" y="3729"/>
                  </a:lnTo>
                  <a:lnTo>
                    <a:pt x="8987" y="4332"/>
                  </a:lnTo>
                  <a:lnTo>
                    <a:pt x="7118" y="5249"/>
                  </a:lnTo>
                  <a:lnTo>
                    <a:pt x="7979" y="7250"/>
                  </a:lnTo>
                  <a:lnTo>
                    <a:pt x="5345" y="6110"/>
                  </a:lnTo>
                  <a:lnTo>
                    <a:pt x="3790" y="7690"/>
                  </a:lnTo>
                  <a:lnTo>
                    <a:pt x="2923" y="5922"/>
                  </a:lnTo>
                  <a:lnTo>
                    <a:pt x="968" y="6844"/>
                  </a:lnTo>
                  <a:lnTo>
                    <a:pt x="1941" y="4864"/>
                  </a:lnTo>
                  <a:lnTo>
                    <a:pt x="1" y="3673"/>
                  </a:lnTo>
                  <a:lnTo>
                    <a:pt x="2209" y="3304"/>
                  </a:lnTo>
                  <a:lnTo>
                    <a:pt x="1470" y="84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6"/>
            <p:cNvSpPr/>
            <p:nvPr/>
          </p:nvSpPr>
          <p:spPr>
            <a:xfrm>
              <a:off x="2631972" y="1795629"/>
              <a:ext cx="229521" cy="128"/>
            </a:xfrm>
            <a:custGeom>
              <a:avLst/>
              <a:gdLst/>
              <a:ahLst/>
              <a:cxnLst/>
              <a:rect l="l" t="t" r="r" b="b"/>
              <a:pathLst>
                <a:path w="1799" h="1" fill="none" extrusionOk="0">
                  <a:moveTo>
                    <a:pt x="1" y="0"/>
                  </a:moveTo>
                  <a:lnTo>
                    <a:pt x="1799"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6"/>
            <p:cNvSpPr/>
            <p:nvPr/>
          </p:nvSpPr>
          <p:spPr>
            <a:xfrm>
              <a:off x="2403217" y="1795629"/>
              <a:ext cx="118397" cy="128"/>
            </a:xfrm>
            <a:custGeom>
              <a:avLst/>
              <a:gdLst/>
              <a:ahLst/>
              <a:cxnLst/>
              <a:rect l="l" t="t" r="r" b="b"/>
              <a:pathLst>
                <a:path w="928" h="1" fill="none" extrusionOk="0">
                  <a:moveTo>
                    <a:pt x="0" y="0"/>
                  </a:moveTo>
                  <a:lnTo>
                    <a:pt x="927"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6"/>
            <p:cNvSpPr/>
            <p:nvPr/>
          </p:nvSpPr>
          <p:spPr>
            <a:xfrm>
              <a:off x="2403217" y="1917725"/>
              <a:ext cx="458276" cy="128"/>
            </a:xfrm>
            <a:custGeom>
              <a:avLst/>
              <a:gdLst/>
              <a:ahLst/>
              <a:cxnLst/>
              <a:rect l="l" t="t" r="r" b="b"/>
              <a:pathLst>
                <a:path w="3592" h="1" fill="none" extrusionOk="0">
                  <a:moveTo>
                    <a:pt x="0" y="0"/>
                  </a:moveTo>
                  <a:lnTo>
                    <a:pt x="3592"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6"/>
            <p:cNvSpPr/>
            <p:nvPr/>
          </p:nvSpPr>
          <p:spPr>
            <a:xfrm>
              <a:off x="2786473" y="2040459"/>
              <a:ext cx="75019" cy="128"/>
            </a:xfrm>
            <a:custGeom>
              <a:avLst/>
              <a:gdLst/>
              <a:ahLst/>
              <a:cxnLst/>
              <a:rect l="l" t="t" r="r" b="b"/>
              <a:pathLst>
                <a:path w="588" h="1" fill="none" extrusionOk="0">
                  <a:moveTo>
                    <a:pt x="0" y="1"/>
                  </a:moveTo>
                  <a:lnTo>
                    <a:pt x="588"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6"/>
            <p:cNvSpPr/>
            <p:nvPr/>
          </p:nvSpPr>
          <p:spPr>
            <a:xfrm>
              <a:off x="2403217" y="2040459"/>
              <a:ext cx="228883" cy="128"/>
            </a:xfrm>
            <a:custGeom>
              <a:avLst/>
              <a:gdLst/>
              <a:ahLst/>
              <a:cxnLst/>
              <a:rect l="l" t="t" r="r" b="b"/>
              <a:pathLst>
                <a:path w="1794" h="1" fill="none" extrusionOk="0">
                  <a:moveTo>
                    <a:pt x="0" y="1"/>
                  </a:moveTo>
                  <a:lnTo>
                    <a:pt x="1794"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5" name="Google Shape;2145;p36"/>
          <p:cNvGrpSpPr/>
          <p:nvPr/>
        </p:nvGrpSpPr>
        <p:grpSpPr>
          <a:xfrm>
            <a:off x="3440395" y="2284790"/>
            <a:ext cx="848701" cy="726312"/>
            <a:chOff x="2039991" y="1389025"/>
            <a:chExt cx="1146584" cy="981237"/>
          </a:xfrm>
        </p:grpSpPr>
        <p:sp>
          <p:nvSpPr>
            <p:cNvPr id="2146" name="Google Shape;2146;p36"/>
            <p:cNvSpPr/>
            <p:nvPr/>
          </p:nvSpPr>
          <p:spPr>
            <a:xfrm>
              <a:off x="2039991" y="1389025"/>
              <a:ext cx="1146584" cy="981237"/>
            </a:xfrm>
            <a:custGeom>
              <a:avLst/>
              <a:gdLst/>
              <a:ahLst/>
              <a:cxnLst/>
              <a:rect l="l" t="t" r="r" b="b"/>
              <a:pathLst>
                <a:path w="8987" h="7691" extrusionOk="0">
                  <a:moveTo>
                    <a:pt x="3739" y="1941"/>
                  </a:moveTo>
                  <a:lnTo>
                    <a:pt x="5152" y="1"/>
                  </a:lnTo>
                  <a:lnTo>
                    <a:pt x="6013" y="2225"/>
                  </a:lnTo>
                  <a:lnTo>
                    <a:pt x="8546" y="2037"/>
                  </a:lnTo>
                  <a:lnTo>
                    <a:pt x="7249" y="3729"/>
                  </a:lnTo>
                  <a:lnTo>
                    <a:pt x="8987" y="4332"/>
                  </a:lnTo>
                  <a:lnTo>
                    <a:pt x="7118" y="5249"/>
                  </a:lnTo>
                  <a:lnTo>
                    <a:pt x="7979" y="7250"/>
                  </a:lnTo>
                  <a:lnTo>
                    <a:pt x="5345" y="6110"/>
                  </a:lnTo>
                  <a:lnTo>
                    <a:pt x="3790" y="7690"/>
                  </a:lnTo>
                  <a:lnTo>
                    <a:pt x="2923" y="5922"/>
                  </a:lnTo>
                  <a:lnTo>
                    <a:pt x="968" y="6844"/>
                  </a:lnTo>
                  <a:lnTo>
                    <a:pt x="1941" y="4864"/>
                  </a:lnTo>
                  <a:lnTo>
                    <a:pt x="1" y="3673"/>
                  </a:lnTo>
                  <a:lnTo>
                    <a:pt x="2209" y="3304"/>
                  </a:lnTo>
                  <a:lnTo>
                    <a:pt x="1470" y="84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6"/>
            <p:cNvSpPr/>
            <p:nvPr/>
          </p:nvSpPr>
          <p:spPr>
            <a:xfrm>
              <a:off x="2631972" y="1795629"/>
              <a:ext cx="229521" cy="128"/>
            </a:xfrm>
            <a:custGeom>
              <a:avLst/>
              <a:gdLst/>
              <a:ahLst/>
              <a:cxnLst/>
              <a:rect l="l" t="t" r="r" b="b"/>
              <a:pathLst>
                <a:path w="1799" h="1" fill="none" extrusionOk="0">
                  <a:moveTo>
                    <a:pt x="1" y="0"/>
                  </a:moveTo>
                  <a:lnTo>
                    <a:pt x="1799"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2403217" y="1795629"/>
              <a:ext cx="118397" cy="128"/>
            </a:xfrm>
            <a:custGeom>
              <a:avLst/>
              <a:gdLst/>
              <a:ahLst/>
              <a:cxnLst/>
              <a:rect l="l" t="t" r="r" b="b"/>
              <a:pathLst>
                <a:path w="928" h="1" fill="none" extrusionOk="0">
                  <a:moveTo>
                    <a:pt x="0" y="0"/>
                  </a:moveTo>
                  <a:lnTo>
                    <a:pt x="927"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2403217" y="1917725"/>
              <a:ext cx="458276" cy="128"/>
            </a:xfrm>
            <a:custGeom>
              <a:avLst/>
              <a:gdLst/>
              <a:ahLst/>
              <a:cxnLst/>
              <a:rect l="l" t="t" r="r" b="b"/>
              <a:pathLst>
                <a:path w="3592" h="1" fill="none" extrusionOk="0">
                  <a:moveTo>
                    <a:pt x="0" y="0"/>
                  </a:moveTo>
                  <a:lnTo>
                    <a:pt x="3592"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2786473" y="2040459"/>
              <a:ext cx="75019" cy="128"/>
            </a:xfrm>
            <a:custGeom>
              <a:avLst/>
              <a:gdLst/>
              <a:ahLst/>
              <a:cxnLst/>
              <a:rect l="l" t="t" r="r" b="b"/>
              <a:pathLst>
                <a:path w="588" h="1" fill="none" extrusionOk="0">
                  <a:moveTo>
                    <a:pt x="0" y="1"/>
                  </a:moveTo>
                  <a:lnTo>
                    <a:pt x="588"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2403217" y="2040459"/>
              <a:ext cx="228883" cy="128"/>
            </a:xfrm>
            <a:custGeom>
              <a:avLst/>
              <a:gdLst/>
              <a:ahLst/>
              <a:cxnLst/>
              <a:rect l="l" t="t" r="r" b="b"/>
              <a:pathLst>
                <a:path w="1794" h="1" fill="none" extrusionOk="0">
                  <a:moveTo>
                    <a:pt x="0" y="1"/>
                  </a:moveTo>
                  <a:lnTo>
                    <a:pt x="1794"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0" name="Google Shape;2100;p36"/>
          <p:cNvSpPr/>
          <p:nvPr/>
        </p:nvSpPr>
        <p:spPr>
          <a:xfrm>
            <a:off x="3829075" y="1459650"/>
            <a:ext cx="348600" cy="34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6"/>
          <p:cNvSpPr/>
          <p:nvPr/>
        </p:nvSpPr>
        <p:spPr>
          <a:xfrm>
            <a:off x="4966300" y="1459650"/>
            <a:ext cx="348600" cy="34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6"/>
          <p:cNvSpPr/>
          <p:nvPr/>
        </p:nvSpPr>
        <p:spPr>
          <a:xfrm>
            <a:off x="5132475" y="2473650"/>
            <a:ext cx="348600" cy="34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6"/>
          <p:cNvSpPr/>
          <p:nvPr/>
        </p:nvSpPr>
        <p:spPr>
          <a:xfrm>
            <a:off x="3690450" y="2473650"/>
            <a:ext cx="348600" cy="34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2" name="Google Shape;2152;p36"/>
          <p:cNvGrpSpPr/>
          <p:nvPr/>
        </p:nvGrpSpPr>
        <p:grpSpPr>
          <a:xfrm>
            <a:off x="506875" y="1228413"/>
            <a:ext cx="1346413" cy="3114994"/>
            <a:chOff x="506875" y="1228413"/>
            <a:chExt cx="1346413" cy="3114994"/>
          </a:xfrm>
        </p:grpSpPr>
        <p:sp>
          <p:nvSpPr>
            <p:cNvPr id="2153" name="Google Shape;2153;p36"/>
            <p:cNvSpPr/>
            <p:nvPr/>
          </p:nvSpPr>
          <p:spPr>
            <a:xfrm>
              <a:off x="506888" y="3766025"/>
              <a:ext cx="1346400" cy="577382"/>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solidFill>
                    <a:schemeClr val="bg1"/>
                  </a:solidFill>
                  <a:effectLst/>
                  <a:latin typeface="Söhne"/>
                </a:rPr>
                <a:t>Data Veracity</a:t>
              </a:r>
              <a:endParaRPr dirty="0">
                <a:solidFill>
                  <a:schemeClr val="bg1"/>
                </a:solidFill>
              </a:endParaRPr>
            </a:p>
          </p:txBody>
        </p:sp>
        <p:sp>
          <p:nvSpPr>
            <p:cNvPr id="2099" name="Google Shape;2099;p36"/>
            <p:cNvSpPr/>
            <p:nvPr/>
          </p:nvSpPr>
          <p:spPr>
            <a:xfrm>
              <a:off x="506875" y="1228413"/>
              <a:ext cx="1346400" cy="8289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0" i="0" dirty="0">
                  <a:solidFill>
                    <a:schemeClr val="bg1"/>
                  </a:solidFill>
                  <a:effectLst/>
                  <a:latin typeface="Söhne"/>
                </a:rPr>
                <a:t>making it challenging to obtain reliable training data</a:t>
              </a:r>
              <a:endParaRPr sz="1200" dirty="0">
                <a:solidFill>
                  <a:schemeClr val="bg1"/>
                </a:solidFill>
                <a:latin typeface="Roboto"/>
                <a:ea typeface="Roboto"/>
                <a:cs typeface="Roboto"/>
                <a:sym typeface="Roboto"/>
              </a:endParaRPr>
            </a:p>
          </p:txBody>
        </p:sp>
        <p:cxnSp>
          <p:nvCxnSpPr>
            <p:cNvPr id="2154" name="Google Shape;2154;p36"/>
            <p:cNvCxnSpPr>
              <a:cxnSpLocks/>
              <a:stCxn id="2099" idx="2"/>
              <a:endCxn id="2153" idx="0"/>
            </p:cNvCxnSpPr>
            <p:nvPr/>
          </p:nvCxnSpPr>
          <p:spPr>
            <a:xfrm>
              <a:off x="1180075" y="2057313"/>
              <a:ext cx="13" cy="1708712"/>
            </a:xfrm>
            <a:prstGeom prst="straightConnector1">
              <a:avLst/>
            </a:prstGeom>
            <a:noFill/>
            <a:ln w="9525" cap="flat" cmpd="sng">
              <a:solidFill>
                <a:schemeClr val="dk1"/>
              </a:solidFill>
              <a:prstDash val="solid"/>
              <a:round/>
              <a:headEnd type="none" w="med" len="med"/>
              <a:tailEnd type="none" w="med" len="med"/>
            </a:ln>
          </p:spPr>
        </p:cxnSp>
      </p:grpSp>
      <p:grpSp>
        <p:nvGrpSpPr>
          <p:cNvPr id="2155" name="Google Shape;2155;p36"/>
          <p:cNvGrpSpPr/>
          <p:nvPr/>
        </p:nvGrpSpPr>
        <p:grpSpPr>
          <a:xfrm>
            <a:off x="1763850" y="2233488"/>
            <a:ext cx="1500150" cy="2109919"/>
            <a:chOff x="1763850" y="2233488"/>
            <a:chExt cx="1500150" cy="2109919"/>
          </a:xfrm>
        </p:grpSpPr>
        <p:sp>
          <p:nvSpPr>
            <p:cNvPr id="2156" name="Google Shape;2156;p36"/>
            <p:cNvSpPr/>
            <p:nvPr/>
          </p:nvSpPr>
          <p:spPr>
            <a:xfrm>
              <a:off x="1917590" y="3766025"/>
              <a:ext cx="1346400" cy="577382"/>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solidFill>
                    <a:schemeClr val="bg1"/>
                  </a:solidFill>
                  <a:effectLst/>
                  <a:latin typeface="Söhne"/>
                </a:rPr>
                <a:t>Feature Extraction</a:t>
              </a:r>
              <a:endParaRPr dirty="0">
                <a:solidFill>
                  <a:schemeClr val="bg1"/>
                </a:solidFill>
              </a:endParaRPr>
            </a:p>
          </p:txBody>
        </p:sp>
        <p:sp>
          <p:nvSpPr>
            <p:cNvPr id="2096" name="Google Shape;2096;p36"/>
            <p:cNvSpPr/>
            <p:nvPr/>
          </p:nvSpPr>
          <p:spPr>
            <a:xfrm>
              <a:off x="1763850" y="2233488"/>
              <a:ext cx="1500150" cy="828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0" i="0" dirty="0">
                  <a:solidFill>
                    <a:schemeClr val="bg1"/>
                  </a:solidFill>
                  <a:effectLst/>
                  <a:latin typeface="Söhne"/>
                </a:rPr>
                <a:t>Identifying relevant features that can effectively discriminate </a:t>
              </a:r>
              <a:endParaRPr sz="1200" dirty="0">
                <a:solidFill>
                  <a:schemeClr val="bg1"/>
                </a:solidFill>
                <a:latin typeface="Roboto"/>
                <a:ea typeface="Roboto"/>
                <a:cs typeface="Roboto"/>
                <a:sym typeface="Roboto"/>
              </a:endParaRPr>
            </a:p>
          </p:txBody>
        </p:sp>
        <p:cxnSp>
          <p:nvCxnSpPr>
            <p:cNvPr id="2157" name="Google Shape;2157;p36"/>
            <p:cNvCxnSpPr>
              <a:cxnSpLocks/>
              <a:stCxn id="2156" idx="0"/>
              <a:endCxn id="2096" idx="2"/>
            </p:cNvCxnSpPr>
            <p:nvPr/>
          </p:nvCxnSpPr>
          <p:spPr>
            <a:xfrm flipH="1" flipV="1">
              <a:off x="2513925" y="3062388"/>
              <a:ext cx="76865" cy="703637"/>
            </a:xfrm>
            <a:prstGeom prst="straightConnector1">
              <a:avLst/>
            </a:prstGeom>
            <a:noFill/>
            <a:ln w="9525" cap="flat" cmpd="sng">
              <a:solidFill>
                <a:schemeClr val="dk1"/>
              </a:solidFill>
              <a:prstDash val="solid"/>
              <a:round/>
              <a:headEnd type="none" w="med" len="med"/>
              <a:tailEnd type="none" w="med" len="med"/>
            </a:ln>
          </p:spPr>
        </p:cxnSp>
      </p:grpSp>
      <p:grpSp>
        <p:nvGrpSpPr>
          <p:cNvPr id="2158" name="Google Shape;2158;p36"/>
          <p:cNvGrpSpPr/>
          <p:nvPr/>
        </p:nvGrpSpPr>
        <p:grpSpPr>
          <a:xfrm>
            <a:off x="7226410" y="1214992"/>
            <a:ext cx="1526383" cy="3102930"/>
            <a:chOff x="7226410" y="1228413"/>
            <a:chExt cx="1526383" cy="3102930"/>
          </a:xfrm>
        </p:grpSpPr>
        <p:sp>
          <p:nvSpPr>
            <p:cNvPr id="2159" name="Google Shape;2159;p36"/>
            <p:cNvSpPr/>
            <p:nvPr/>
          </p:nvSpPr>
          <p:spPr>
            <a:xfrm>
              <a:off x="7226410" y="3753961"/>
              <a:ext cx="1526383" cy="577382"/>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solidFill>
                    <a:schemeClr val="bg1"/>
                  </a:solidFill>
                  <a:effectLst/>
                  <a:latin typeface="Söhne"/>
                </a:rPr>
                <a:t>Ethical Considerations</a:t>
              </a:r>
              <a:endParaRPr dirty="0">
                <a:solidFill>
                  <a:schemeClr val="bg1"/>
                </a:solidFill>
              </a:endParaRPr>
            </a:p>
          </p:txBody>
        </p:sp>
        <p:sp>
          <p:nvSpPr>
            <p:cNvPr id="2090" name="Google Shape;2090;p36"/>
            <p:cNvSpPr/>
            <p:nvPr/>
          </p:nvSpPr>
          <p:spPr>
            <a:xfrm>
              <a:off x="7290725" y="1228413"/>
              <a:ext cx="1346400" cy="828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0" i="0" dirty="0">
                  <a:solidFill>
                    <a:schemeClr val="bg1"/>
                  </a:solidFill>
                  <a:effectLst/>
                  <a:latin typeface="Söhne"/>
                </a:rPr>
                <a:t>safeguard user privacy and autonomy</a:t>
              </a:r>
              <a:endParaRPr lang="en-US" sz="1200" dirty="0">
                <a:solidFill>
                  <a:schemeClr val="bg1"/>
                </a:solidFill>
                <a:latin typeface="Roboto"/>
                <a:ea typeface="Roboto"/>
                <a:cs typeface="Roboto"/>
                <a:sym typeface="Roboto"/>
              </a:endParaRPr>
            </a:p>
          </p:txBody>
        </p:sp>
        <p:cxnSp>
          <p:nvCxnSpPr>
            <p:cNvPr id="2160" name="Google Shape;2160;p36"/>
            <p:cNvCxnSpPr>
              <a:cxnSpLocks/>
              <a:stCxn id="2090" idx="2"/>
              <a:endCxn id="2159" idx="0"/>
            </p:cNvCxnSpPr>
            <p:nvPr/>
          </p:nvCxnSpPr>
          <p:spPr>
            <a:xfrm>
              <a:off x="7963925" y="2057313"/>
              <a:ext cx="25677" cy="1696648"/>
            </a:xfrm>
            <a:prstGeom prst="straightConnector1">
              <a:avLst/>
            </a:prstGeom>
            <a:noFill/>
            <a:ln w="9525" cap="flat" cmpd="sng">
              <a:solidFill>
                <a:schemeClr val="dk1"/>
              </a:solidFill>
              <a:prstDash val="solid"/>
              <a:round/>
              <a:headEnd type="none" w="med" len="med"/>
              <a:tailEnd type="none" w="med" len="med"/>
            </a:ln>
          </p:spPr>
        </p:cxnSp>
      </p:grpSp>
      <p:grpSp>
        <p:nvGrpSpPr>
          <p:cNvPr id="2161" name="Google Shape;2161;p36"/>
          <p:cNvGrpSpPr/>
          <p:nvPr/>
        </p:nvGrpSpPr>
        <p:grpSpPr>
          <a:xfrm>
            <a:off x="5880013" y="2233488"/>
            <a:ext cx="1346412" cy="2109919"/>
            <a:chOff x="5880013" y="2233488"/>
            <a:chExt cx="1346412" cy="2109919"/>
          </a:xfrm>
        </p:grpSpPr>
        <p:sp>
          <p:nvSpPr>
            <p:cNvPr id="2162" name="Google Shape;2162;p36"/>
            <p:cNvSpPr/>
            <p:nvPr/>
          </p:nvSpPr>
          <p:spPr>
            <a:xfrm>
              <a:off x="5880013" y="3766025"/>
              <a:ext cx="1226626" cy="577382"/>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solidFill>
                    <a:schemeClr val="bg1"/>
                  </a:solidFill>
                  <a:effectLst/>
                  <a:latin typeface="Söhne"/>
                </a:rPr>
                <a:t>Model Robustness</a:t>
              </a:r>
              <a:endParaRPr dirty="0">
                <a:solidFill>
                  <a:schemeClr val="bg1"/>
                </a:solidFill>
              </a:endParaRPr>
            </a:p>
          </p:txBody>
        </p:sp>
        <p:sp>
          <p:nvSpPr>
            <p:cNvPr id="2093" name="Google Shape;2093;p36"/>
            <p:cNvSpPr/>
            <p:nvPr/>
          </p:nvSpPr>
          <p:spPr>
            <a:xfrm>
              <a:off x="5880025" y="2233488"/>
              <a:ext cx="1346400" cy="8289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0" i="0" dirty="0">
                  <a:solidFill>
                    <a:schemeClr val="bg1"/>
                  </a:solidFill>
                  <a:effectLst/>
                  <a:latin typeface="Söhne"/>
                </a:rPr>
                <a:t>must be robust enough to generalize </a:t>
              </a:r>
              <a:endParaRPr sz="1200" b="1" dirty="0">
                <a:solidFill>
                  <a:schemeClr val="bg1"/>
                </a:solidFill>
                <a:latin typeface="Fira Sans Extra Condensed"/>
                <a:ea typeface="Fira Sans Extra Condensed"/>
                <a:cs typeface="Fira Sans Extra Condensed"/>
                <a:sym typeface="Fira Sans Extra Condensed"/>
              </a:endParaRPr>
            </a:p>
          </p:txBody>
        </p:sp>
        <p:cxnSp>
          <p:nvCxnSpPr>
            <p:cNvPr id="2163" name="Google Shape;2163;p36"/>
            <p:cNvCxnSpPr>
              <a:cxnSpLocks/>
              <a:stCxn id="2093" idx="2"/>
            </p:cNvCxnSpPr>
            <p:nvPr/>
          </p:nvCxnSpPr>
          <p:spPr>
            <a:xfrm flipH="1">
              <a:off x="6530496" y="3062388"/>
              <a:ext cx="22729" cy="703637"/>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9" name="Google Shape;489;p18"/>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Overview</a:t>
            </a:r>
            <a:endParaRPr sz="2400" dirty="0"/>
          </a:p>
        </p:txBody>
      </p:sp>
      <p:grpSp>
        <p:nvGrpSpPr>
          <p:cNvPr id="492" name="Google Shape;492;p18"/>
          <p:cNvGrpSpPr/>
          <p:nvPr/>
        </p:nvGrpSpPr>
        <p:grpSpPr>
          <a:xfrm>
            <a:off x="380998" y="1624700"/>
            <a:ext cx="3337977" cy="3105699"/>
            <a:chOff x="457198" y="1624700"/>
            <a:chExt cx="3337977" cy="3105699"/>
          </a:xfrm>
        </p:grpSpPr>
        <p:sp>
          <p:nvSpPr>
            <p:cNvPr id="493" name="Google Shape;493;p18"/>
            <p:cNvSpPr/>
            <p:nvPr/>
          </p:nvSpPr>
          <p:spPr>
            <a:xfrm>
              <a:off x="2266141" y="4332914"/>
              <a:ext cx="1438830" cy="351769"/>
            </a:xfrm>
            <a:custGeom>
              <a:avLst/>
              <a:gdLst/>
              <a:ahLst/>
              <a:cxnLst/>
              <a:rect l="l" t="t" r="r" b="b"/>
              <a:pathLst>
                <a:path w="10512" h="2570" extrusionOk="0">
                  <a:moveTo>
                    <a:pt x="5259" y="1"/>
                  </a:moveTo>
                  <a:cubicBezTo>
                    <a:pt x="2356" y="1"/>
                    <a:pt x="1" y="573"/>
                    <a:pt x="1" y="1288"/>
                  </a:cubicBezTo>
                  <a:cubicBezTo>
                    <a:pt x="1" y="1997"/>
                    <a:pt x="2356" y="2569"/>
                    <a:pt x="5259" y="2569"/>
                  </a:cubicBezTo>
                  <a:cubicBezTo>
                    <a:pt x="8162" y="2569"/>
                    <a:pt x="10512" y="1997"/>
                    <a:pt x="10512" y="1288"/>
                  </a:cubicBezTo>
                  <a:cubicBezTo>
                    <a:pt x="10512" y="573"/>
                    <a:pt x="8162" y="1"/>
                    <a:pt x="5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8"/>
            <p:cNvSpPr/>
            <p:nvPr/>
          </p:nvSpPr>
          <p:spPr>
            <a:xfrm>
              <a:off x="3267384" y="4325386"/>
              <a:ext cx="269917" cy="219137"/>
            </a:xfrm>
            <a:custGeom>
              <a:avLst/>
              <a:gdLst/>
              <a:ahLst/>
              <a:cxnLst/>
              <a:rect l="l" t="t" r="r" b="b"/>
              <a:pathLst>
                <a:path w="1972" h="1601" extrusionOk="0">
                  <a:moveTo>
                    <a:pt x="827" y="190"/>
                  </a:moveTo>
                  <a:cubicBezTo>
                    <a:pt x="827" y="191"/>
                    <a:pt x="826" y="191"/>
                    <a:pt x="826" y="193"/>
                  </a:cubicBezTo>
                  <a:cubicBezTo>
                    <a:pt x="827" y="192"/>
                    <a:pt x="827" y="191"/>
                    <a:pt x="827" y="190"/>
                  </a:cubicBezTo>
                  <a:close/>
                  <a:moveTo>
                    <a:pt x="244" y="0"/>
                  </a:moveTo>
                  <a:cubicBezTo>
                    <a:pt x="239" y="5"/>
                    <a:pt x="234" y="5"/>
                    <a:pt x="229" y="10"/>
                  </a:cubicBezTo>
                  <a:cubicBezTo>
                    <a:pt x="87" y="157"/>
                    <a:pt x="1" y="785"/>
                    <a:pt x="82" y="801"/>
                  </a:cubicBezTo>
                  <a:cubicBezTo>
                    <a:pt x="112" y="807"/>
                    <a:pt x="138" y="809"/>
                    <a:pt x="160" y="809"/>
                  </a:cubicBezTo>
                  <a:cubicBezTo>
                    <a:pt x="229" y="809"/>
                    <a:pt x="263" y="785"/>
                    <a:pt x="295" y="785"/>
                  </a:cubicBezTo>
                  <a:cubicBezTo>
                    <a:pt x="325" y="785"/>
                    <a:pt x="354" y="807"/>
                    <a:pt x="411" y="892"/>
                  </a:cubicBezTo>
                  <a:cubicBezTo>
                    <a:pt x="543" y="1094"/>
                    <a:pt x="897" y="1601"/>
                    <a:pt x="1404" y="1601"/>
                  </a:cubicBezTo>
                  <a:cubicBezTo>
                    <a:pt x="1971" y="1601"/>
                    <a:pt x="1267" y="567"/>
                    <a:pt x="1115" y="340"/>
                  </a:cubicBezTo>
                  <a:cubicBezTo>
                    <a:pt x="1064" y="259"/>
                    <a:pt x="968" y="147"/>
                    <a:pt x="857" y="61"/>
                  </a:cubicBezTo>
                  <a:cubicBezTo>
                    <a:pt x="847" y="105"/>
                    <a:pt x="837" y="150"/>
                    <a:pt x="827" y="190"/>
                  </a:cubicBezTo>
                  <a:lnTo>
                    <a:pt x="827" y="190"/>
                  </a:lnTo>
                  <a:cubicBezTo>
                    <a:pt x="828" y="188"/>
                    <a:pt x="831" y="188"/>
                    <a:pt x="831" y="188"/>
                  </a:cubicBezTo>
                  <a:cubicBezTo>
                    <a:pt x="831" y="188"/>
                    <a:pt x="1368" y="785"/>
                    <a:pt x="1161" y="861"/>
                  </a:cubicBezTo>
                  <a:cubicBezTo>
                    <a:pt x="1111" y="880"/>
                    <a:pt x="1063" y="888"/>
                    <a:pt x="1017" y="888"/>
                  </a:cubicBezTo>
                  <a:cubicBezTo>
                    <a:pt x="671" y="888"/>
                    <a:pt x="441" y="418"/>
                    <a:pt x="365" y="248"/>
                  </a:cubicBezTo>
                  <a:cubicBezTo>
                    <a:pt x="325" y="188"/>
                    <a:pt x="284" y="107"/>
                    <a:pt x="244" y="0"/>
                  </a:cubicBezTo>
                  <a:close/>
                </a:path>
              </a:pathLst>
            </a:custGeom>
            <a:solidFill>
              <a:srgbClr val="2D3D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2718240" y="4317037"/>
              <a:ext cx="269917" cy="224064"/>
            </a:xfrm>
            <a:custGeom>
              <a:avLst/>
              <a:gdLst/>
              <a:ahLst/>
              <a:cxnLst/>
              <a:rect l="l" t="t" r="r" b="b"/>
              <a:pathLst>
                <a:path w="1972" h="1637" extrusionOk="0">
                  <a:moveTo>
                    <a:pt x="1682" y="0"/>
                  </a:moveTo>
                  <a:cubicBezTo>
                    <a:pt x="1662" y="81"/>
                    <a:pt x="1642" y="157"/>
                    <a:pt x="1627" y="228"/>
                  </a:cubicBezTo>
                  <a:cubicBezTo>
                    <a:pt x="1586" y="380"/>
                    <a:pt x="1551" y="456"/>
                    <a:pt x="1505" y="482"/>
                  </a:cubicBezTo>
                  <a:cubicBezTo>
                    <a:pt x="1394" y="682"/>
                    <a:pt x="1204" y="930"/>
                    <a:pt x="956" y="930"/>
                  </a:cubicBezTo>
                  <a:cubicBezTo>
                    <a:pt x="910" y="930"/>
                    <a:pt x="861" y="921"/>
                    <a:pt x="811" y="902"/>
                  </a:cubicBezTo>
                  <a:cubicBezTo>
                    <a:pt x="598" y="826"/>
                    <a:pt x="1140" y="228"/>
                    <a:pt x="1140" y="228"/>
                  </a:cubicBezTo>
                  <a:cubicBezTo>
                    <a:pt x="1140" y="228"/>
                    <a:pt x="1145" y="228"/>
                    <a:pt x="1151" y="233"/>
                  </a:cubicBezTo>
                  <a:cubicBezTo>
                    <a:pt x="1135" y="198"/>
                    <a:pt x="1120" y="152"/>
                    <a:pt x="1105" y="107"/>
                  </a:cubicBezTo>
                  <a:cubicBezTo>
                    <a:pt x="999" y="193"/>
                    <a:pt x="907" y="299"/>
                    <a:pt x="852" y="380"/>
                  </a:cubicBezTo>
                  <a:cubicBezTo>
                    <a:pt x="705" y="608"/>
                    <a:pt x="1" y="1637"/>
                    <a:pt x="563" y="1637"/>
                  </a:cubicBezTo>
                  <a:cubicBezTo>
                    <a:pt x="1075" y="1637"/>
                    <a:pt x="1424" y="1135"/>
                    <a:pt x="1561" y="927"/>
                  </a:cubicBezTo>
                  <a:cubicBezTo>
                    <a:pt x="1615" y="846"/>
                    <a:pt x="1644" y="825"/>
                    <a:pt x="1673" y="825"/>
                  </a:cubicBezTo>
                  <a:cubicBezTo>
                    <a:pt x="1705" y="825"/>
                    <a:pt x="1739" y="850"/>
                    <a:pt x="1809" y="850"/>
                  </a:cubicBezTo>
                  <a:cubicBezTo>
                    <a:pt x="1830" y="850"/>
                    <a:pt x="1855" y="848"/>
                    <a:pt x="1885" y="841"/>
                  </a:cubicBezTo>
                  <a:cubicBezTo>
                    <a:pt x="1971" y="826"/>
                    <a:pt x="1880" y="198"/>
                    <a:pt x="1738" y="51"/>
                  </a:cubicBezTo>
                  <a:cubicBezTo>
                    <a:pt x="1718" y="31"/>
                    <a:pt x="1703" y="16"/>
                    <a:pt x="1682" y="0"/>
                  </a:cubicBezTo>
                  <a:close/>
                </a:path>
              </a:pathLst>
            </a:custGeom>
            <a:solidFill>
              <a:srgbClr val="2D3D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8"/>
            <p:cNvSpPr/>
            <p:nvPr/>
          </p:nvSpPr>
          <p:spPr>
            <a:xfrm>
              <a:off x="2077664" y="2321258"/>
              <a:ext cx="239258" cy="126883"/>
            </a:xfrm>
            <a:custGeom>
              <a:avLst/>
              <a:gdLst/>
              <a:ahLst/>
              <a:cxnLst/>
              <a:rect l="l" t="t" r="r" b="b"/>
              <a:pathLst>
                <a:path w="1748" h="927" extrusionOk="0">
                  <a:moveTo>
                    <a:pt x="645" y="1"/>
                  </a:moveTo>
                  <a:cubicBezTo>
                    <a:pt x="603" y="1"/>
                    <a:pt x="567" y="17"/>
                    <a:pt x="542" y="58"/>
                  </a:cubicBezTo>
                  <a:cubicBezTo>
                    <a:pt x="502" y="119"/>
                    <a:pt x="532" y="231"/>
                    <a:pt x="583" y="342"/>
                  </a:cubicBezTo>
                  <a:cubicBezTo>
                    <a:pt x="451" y="393"/>
                    <a:pt x="0" y="600"/>
                    <a:pt x="162" y="859"/>
                  </a:cubicBezTo>
                  <a:cubicBezTo>
                    <a:pt x="179" y="887"/>
                    <a:pt x="207" y="927"/>
                    <a:pt x="346" y="927"/>
                  </a:cubicBezTo>
                  <a:cubicBezTo>
                    <a:pt x="455" y="927"/>
                    <a:pt x="632" y="902"/>
                    <a:pt x="927" y="828"/>
                  </a:cubicBezTo>
                  <a:cubicBezTo>
                    <a:pt x="952" y="823"/>
                    <a:pt x="973" y="818"/>
                    <a:pt x="983" y="808"/>
                  </a:cubicBezTo>
                  <a:cubicBezTo>
                    <a:pt x="989" y="808"/>
                    <a:pt x="996" y="808"/>
                    <a:pt x="1003" y="808"/>
                  </a:cubicBezTo>
                  <a:cubicBezTo>
                    <a:pt x="1141" y="808"/>
                    <a:pt x="1307" y="762"/>
                    <a:pt x="1408" y="742"/>
                  </a:cubicBezTo>
                  <a:cubicBezTo>
                    <a:pt x="1575" y="717"/>
                    <a:pt x="1646" y="697"/>
                    <a:pt x="1646" y="697"/>
                  </a:cubicBezTo>
                  <a:lnTo>
                    <a:pt x="1748" y="205"/>
                  </a:lnTo>
                  <a:cubicBezTo>
                    <a:pt x="1748" y="205"/>
                    <a:pt x="1256" y="195"/>
                    <a:pt x="1084" y="165"/>
                  </a:cubicBezTo>
                  <a:cubicBezTo>
                    <a:pt x="958" y="146"/>
                    <a:pt x="773" y="1"/>
                    <a:pt x="645"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8"/>
            <p:cNvSpPr/>
            <p:nvPr/>
          </p:nvSpPr>
          <p:spPr>
            <a:xfrm>
              <a:off x="3128045" y="2013700"/>
              <a:ext cx="540930" cy="1100612"/>
            </a:xfrm>
            <a:custGeom>
              <a:avLst/>
              <a:gdLst/>
              <a:ahLst/>
              <a:cxnLst/>
              <a:rect l="l" t="t" r="r" b="b"/>
              <a:pathLst>
                <a:path w="3952" h="8041" extrusionOk="0">
                  <a:moveTo>
                    <a:pt x="1191" y="299"/>
                  </a:moveTo>
                  <a:cubicBezTo>
                    <a:pt x="1191" y="300"/>
                    <a:pt x="1191" y="302"/>
                    <a:pt x="1191" y="307"/>
                  </a:cubicBezTo>
                  <a:lnTo>
                    <a:pt x="1191" y="307"/>
                  </a:lnTo>
                  <a:cubicBezTo>
                    <a:pt x="1191" y="305"/>
                    <a:pt x="1191" y="302"/>
                    <a:pt x="1191" y="299"/>
                  </a:cubicBezTo>
                  <a:close/>
                  <a:moveTo>
                    <a:pt x="132" y="1"/>
                  </a:moveTo>
                  <a:cubicBezTo>
                    <a:pt x="132" y="1"/>
                    <a:pt x="0" y="1870"/>
                    <a:pt x="223" y="2711"/>
                  </a:cubicBezTo>
                  <a:cubicBezTo>
                    <a:pt x="456" y="3592"/>
                    <a:pt x="512" y="4575"/>
                    <a:pt x="497" y="5456"/>
                  </a:cubicBezTo>
                  <a:cubicBezTo>
                    <a:pt x="466" y="6869"/>
                    <a:pt x="244" y="8009"/>
                    <a:pt x="244" y="8009"/>
                  </a:cubicBezTo>
                  <a:cubicBezTo>
                    <a:pt x="244" y="8009"/>
                    <a:pt x="442" y="8041"/>
                    <a:pt x="727" y="8041"/>
                  </a:cubicBezTo>
                  <a:cubicBezTo>
                    <a:pt x="1012" y="8041"/>
                    <a:pt x="1383" y="8009"/>
                    <a:pt x="1728" y="7883"/>
                  </a:cubicBezTo>
                  <a:cubicBezTo>
                    <a:pt x="2098" y="7751"/>
                    <a:pt x="2432" y="7508"/>
                    <a:pt x="2609" y="7082"/>
                  </a:cubicBezTo>
                  <a:cubicBezTo>
                    <a:pt x="2710" y="6849"/>
                    <a:pt x="902" y="5147"/>
                    <a:pt x="1090" y="2442"/>
                  </a:cubicBezTo>
                  <a:lnTo>
                    <a:pt x="1090" y="2442"/>
                  </a:lnTo>
                  <a:cubicBezTo>
                    <a:pt x="1397" y="2654"/>
                    <a:pt x="2399" y="3344"/>
                    <a:pt x="2592" y="3344"/>
                  </a:cubicBezTo>
                  <a:cubicBezTo>
                    <a:pt x="2593" y="3344"/>
                    <a:pt x="2593" y="3344"/>
                    <a:pt x="2594" y="3344"/>
                  </a:cubicBezTo>
                  <a:cubicBezTo>
                    <a:pt x="2761" y="3339"/>
                    <a:pt x="3562" y="2614"/>
                    <a:pt x="3936" y="2260"/>
                  </a:cubicBezTo>
                  <a:lnTo>
                    <a:pt x="3952" y="2007"/>
                  </a:lnTo>
                  <a:cubicBezTo>
                    <a:pt x="3876" y="1971"/>
                    <a:pt x="3810" y="1936"/>
                    <a:pt x="3774" y="1890"/>
                  </a:cubicBezTo>
                  <a:cubicBezTo>
                    <a:pt x="3729" y="1834"/>
                    <a:pt x="3729" y="1708"/>
                    <a:pt x="3744" y="1576"/>
                  </a:cubicBezTo>
                  <a:lnTo>
                    <a:pt x="3744" y="1576"/>
                  </a:lnTo>
                  <a:cubicBezTo>
                    <a:pt x="3744" y="1576"/>
                    <a:pt x="2822" y="2200"/>
                    <a:pt x="2656" y="2200"/>
                  </a:cubicBezTo>
                  <a:cubicBezTo>
                    <a:pt x="2652" y="2200"/>
                    <a:pt x="2648" y="2200"/>
                    <a:pt x="2645" y="2199"/>
                  </a:cubicBezTo>
                  <a:cubicBezTo>
                    <a:pt x="2518" y="2159"/>
                    <a:pt x="1191" y="299"/>
                    <a:pt x="1191" y="299"/>
                  </a:cubicBezTo>
                  <a:cubicBezTo>
                    <a:pt x="1191" y="299"/>
                    <a:pt x="998" y="208"/>
                    <a:pt x="755" y="127"/>
                  </a:cubicBezTo>
                  <a:cubicBezTo>
                    <a:pt x="558" y="61"/>
                    <a:pt x="325" y="1"/>
                    <a:pt x="132" y="1"/>
                  </a:cubicBezTo>
                  <a:close/>
                </a:path>
              </a:pathLst>
            </a:custGeom>
            <a:solidFill>
              <a:srgbClr val="4041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3017723" y="3497428"/>
              <a:ext cx="2327" cy="24501"/>
            </a:xfrm>
            <a:custGeom>
              <a:avLst/>
              <a:gdLst/>
              <a:ahLst/>
              <a:cxnLst/>
              <a:rect l="l" t="t" r="r" b="b"/>
              <a:pathLst>
                <a:path w="17" h="179" extrusionOk="0">
                  <a:moveTo>
                    <a:pt x="1" y="178"/>
                  </a:moveTo>
                  <a:cubicBezTo>
                    <a:pt x="6" y="153"/>
                    <a:pt x="11" y="128"/>
                    <a:pt x="16" y="102"/>
                  </a:cubicBezTo>
                  <a:lnTo>
                    <a:pt x="16" y="1"/>
                  </a:lnTo>
                  <a:lnTo>
                    <a:pt x="16" y="102"/>
                  </a:lnTo>
                  <a:cubicBezTo>
                    <a:pt x="11" y="128"/>
                    <a:pt x="6" y="153"/>
                    <a:pt x="1" y="178"/>
                  </a:cubicBezTo>
                  <a:close/>
                </a:path>
              </a:pathLst>
            </a:custGeom>
            <a:solidFill>
              <a:srgbClr val="EFA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8"/>
            <p:cNvSpPr/>
            <p:nvPr/>
          </p:nvSpPr>
          <p:spPr>
            <a:xfrm>
              <a:off x="2785583" y="3487025"/>
              <a:ext cx="234467" cy="957304"/>
            </a:xfrm>
            <a:custGeom>
              <a:avLst/>
              <a:gdLst/>
              <a:ahLst/>
              <a:cxnLst/>
              <a:rect l="l" t="t" r="r" b="b"/>
              <a:pathLst>
                <a:path w="1713" h="6994" extrusionOk="0">
                  <a:moveTo>
                    <a:pt x="0" y="1"/>
                  </a:moveTo>
                  <a:cubicBezTo>
                    <a:pt x="0" y="1"/>
                    <a:pt x="132" y="943"/>
                    <a:pt x="274" y="1465"/>
                  </a:cubicBezTo>
                  <a:cubicBezTo>
                    <a:pt x="390" y="1911"/>
                    <a:pt x="289" y="5117"/>
                    <a:pt x="613" y="6171"/>
                  </a:cubicBezTo>
                  <a:cubicBezTo>
                    <a:pt x="628" y="6216"/>
                    <a:pt x="643" y="6262"/>
                    <a:pt x="659" y="6297"/>
                  </a:cubicBezTo>
                  <a:cubicBezTo>
                    <a:pt x="653" y="6292"/>
                    <a:pt x="648" y="6292"/>
                    <a:pt x="648" y="6292"/>
                  </a:cubicBezTo>
                  <a:cubicBezTo>
                    <a:pt x="648" y="6292"/>
                    <a:pt x="106" y="6890"/>
                    <a:pt x="319" y="6966"/>
                  </a:cubicBezTo>
                  <a:cubicBezTo>
                    <a:pt x="369" y="6985"/>
                    <a:pt x="418" y="6994"/>
                    <a:pt x="464" y="6994"/>
                  </a:cubicBezTo>
                  <a:cubicBezTo>
                    <a:pt x="712" y="6994"/>
                    <a:pt x="902" y="6746"/>
                    <a:pt x="1013" y="6546"/>
                  </a:cubicBezTo>
                  <a:cubicBezTo>
                    <a:pt x="1059" y="6520"/>
                    <a:pt x="1094" y="6444"/>
                    <a:pt x="1135" y="6292"/>
                  </a:cubicBezTo>
                  <a:cubicBezTo>
                    <a:pt x="1150" y="6221"/>
                    <a:pt x="1170" y="6145"/>
                    <a:pt x="1190" y="6064"/>
                  </a:cubicBezTo>
                  <a:cubicBezTo>
                    <a:pt x="1403" y="5148"/>
                    <a:pt x="1712" y="3572"/>
                    <a:pt x="1712" y="2762"/>
                  </a:cubicBezTo>
                  <a:cubicBezTo>
                    <a:pt x="1712" y="1749"/>
                    <a:pt x="1631" y="999"/>
                    <a:pt x="1667" y="497"/>
                  </a:cubicBezTo>
                  <a:cubicBezTo>
                    <a:pt x="1413" y="158"/>
                    <a:pt x="0" y="1"/>
                    <a:pt x="0"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8"/>
            <p:cNvSpPr/>
            <p:nvPr/>
          </p:nvSpPr>
          <p:spPr>
            <a:xfrm>
              <a:off x="2785583" y="3469231"/>
              <a:ext cx="234467" cy="85957"/>
            </a:xfrm>
            <a:custGeom>
              <a:avLst/>
              <a:gdLst/>
              <a:ahLst/>
              <a:cxnLst/>
              <a:rect l="l" t="t" r="r" b="b"/>
              <a:pathLst>
                <a:path w="1713" h="628" extrusionOk="0">
                  <a:moveTo>
                    <a:pt x="826" y="0"/>
                  </a:moveTo>
                  <a:cubicBezTo>
                    <a:pt x="568" y="0"/>
                    <a:pt x="292" y="30"/>
                    <a:pt x="41" y="70"/>
                  </a:cubicBezTo>
                  <a:cubicBezTo>
                    <a:pt x="25" y="90"/>
                    <a:pt x="15" y="111"/>
                    <a:pt x="0" y="131"/>
                  </a:cubicBezTo>
                  <a:cubicBezTo>
                    <a:pt x="0" y="131"/>
                    <a:pt x="1413" y="288"/>
                    <a:pt x="1667" y="627"/>
                  </a:cubicBezTo>
                  <a:lnTo>
                    <a:pt x="1672" y="627"/>
                  </a:lnTo>
                  <a:cubicBezTo>
                    <a:pt x="1677" y="541"/>
                    <a:pt x="1687" y="460"/>
                    <a:pt x="1697" y="384"/>
                  </a:cubicBezTo>
                  <a:cubicBezTo>
                    <a:pt x="1702" y="359"/>
                    <a:pt x="1707" y="334"/>
                    <a:pt x="1712" y="308"/>
                  </a:cubicBezTo>
                  <a:lnTo>
                    <a:pt x="1712" y="207"/>
                  </a:lnTo>
                  <a:lnTo>
                    <a:pt x="1712" y="176"/>
                  </a:lnTo>
                  <a:cubicBezTo>
                    <a:pt x="1621" y="146"/>
                    <a:pt x="1540" y="121"/>
                    <a:pt x="1459" y="90"/>
                  </a:cubicBezTo>
                  <a:cubicBezTo>
                    <a:pt x="1283" y="25"/>
                    <a:pt x="1062" y="0"/>
                    <a:pt x="826"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3338833" y="3491953"/>
              <a:ext cx="821" cy="1506"/>
            </a:xfrm>
            <a:custGeom>
              <a:avLst/>
              <a:gdLst/>
              <a:ahLst/>
              <a:cxnLst/>
              <a:rect l="l" t="t" r="r" b="b"/>
              <a:pathLst>
                <a:path w="6" h="11" extrusionOk="0">
                  <a:moveTo>
                    <a:pt x="5" y="10"/>
                  </a:moveTo>
                  <a:cubicBezTo>
                    <a:pt x="5" y="5"/>
                    <a:pt x="0" y="0"/>
                    <a:pt x="0" y="0"/>
                  </a:cubicBezTo>
                  <a:lnTo>
                    <a:pt x="0" y="0"/>
                  </a:lnTo>
                  <a:cubicBezTo>
                    <a:pt x="0" y="0"/>
                    <a:pt x="5" y="5"/>
                    <a:pt x="5" y="10"/>
                  </a:cubicBezTo>
                  <a:close/>
                </a:path>
              </a:pathLst>
            </a:custGeom>
            <a:solidFill>
              <a:srgbClr val="EFA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8"/>
            <p:cNvSpPr/>
            <p:nvPr/>
          </p:nvSpPr>
          <p:spPr>
            <a:xfrm>
              <a:off x="3116958" y="3495374"/>
              <a:ext cx="337807" cy="951692"/>
            </a:xfrm>
            <a:custGeom>
              <a:avLst/>
              <a:gdLst/>
              <a:ahLst/>
              <a:cxnLst/>
              <a:rect l="l" t="t" r="r" b="b"/>
              <a:pathLst>
                <a:path w="2468" h="6953" extrusionOk="0">
                  <a:moveTo>
                    <a:pt x="1626" y="1"/>
                  </a:moveTo>
                  <a:cubicBezTo>
                    <a:pt x="1635" y="52"/>
                    <a:pt x="1643" y="104"/>
                    <a:pt x="1650" y="158"/>
                  </a:cubicBezTo>
                  <a:lnTo>
                    <a:pt x="1650" y="158"/>
                  </a:lnTo>
                  <a:cubicBezTo>
                    <a:pt x="1645" y="103"/>
                    <a:pt x="1636" y="52"/>
                    <a:pt x="1626" y="1"/>
                  </a:cubicBezTo>
                  <a:close/>
                  <a:moveTo>
                    <a:pt x="1650" y="158"/>
                  </a:moveTo>
                  <a:cubicBezTo>
                    <a:pt x="1651" y="163"/>
                    <a:pt x="1651" y="168"/>
                    <a:pt x="1652" y="173"/>
                  </a:cubicBezTo>
                  <a:cubicBezTo>
                    <a:pt x="1419" y="603"/>
                    <a:pt x="857" y="686"/>
                    <a:pt x="450" y="686"/>
                  </a:cubicBezTo>
                  <a:cubicBezTo>
                    <a:pt x="228" y="686"/>
                    <a:pt x="52" y="661"/>
                    <a:pt x="0" y="654"/>
                  </a:cubicBezTo>
                  <a:lnTo>
                    <a:pt x="0" y="654"/>
                  </a:lnTo>
                  <a:cubicBezTo>
                    <a:pt x="21" y="928"/>
                    <a:pt x="61" y="1308"/>
                    <a:pt x="173" y="1794"/>
                  </a:cubicBezTo>
                  <a:cubicBezTo>
                    <a:pt x="431" y="2903"/>
                    <a:pt x="1064" y="5092"/>
                    <a:pt x="1145" y="5385"/>
                  </a:cubicBezTo>
                  <a:cubicBezTo>
                    <a:pt x="1221" y="5669"/>
                    <a:pt x="1282" y="5897"/>
                    <a:pt x="1343" y="6064"/>
                  </a:cubicBezTo>
                  <a:cubicBezTo>
                    <a:pt x="1383" y="6171"/>
                    <a:pt x="1424" y="6252"/>
                    <a:pt x="1464" y="6312"/>
                  </a:cubicBezTo>
                  <a:cubicBezTo>
                    <a:pt x="1540" y="6482"/>
                    <a:pt x="1770" y="6952"/>
                    <a:pt x="2116" y="6952"/>
                  </a:cubicBezTo>
                  <a:cubicBezTo>
                    <a:pt x="2162" y="6952"/>
                    <a:pt x="2210" y="6944"/>
                    <a:pt x="2260" y="6925"/>
                  </a:cubicBezTo>
                  <a:cubicBezTo>
                    <a:pt x="2467" y="6849"/>
                    <a:pt x="1930" y="6252"/>
                    <a:pt x="1930" y="6252"/>
                  </a:cubicBezTo>
                  <a:cubicBezTo>
                    <a:pt x="1930" y="6252"/>
                    <a:pt x="1927" y="6252"/>
                    <a:pt x="1926" y="6254"/>
                  </a:cubicBezTo>
                  <a:lnTo>
                    <a:pt x="1926" y="6254"/>
                  </a:lnTo>
                  <a:cubicBezTo>
                    <a:pt x="1936" y="6214"/>
                    <a:pt x="1946" y="6169"/>
                    <a:pt x="1956" y="6125"/>
                  </a:cubicBezTo>
                  <a:cubicBezTo>
                    <a:pt x="1996" y="5821"/>
                    <a:pt x="1910" y="5350"/>
                    <a:pt x="1930" y="4970"/>
                  </a:cubicBezTo>
                  <a:cubicBezTo>
                    <a:pt x="1960" y="4314"/>
                    <a:pt x="1876" y="1704"/>
                    <a:pt x="1650" y="158"/>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p:nvPr/>
          </p:nvSpPr>
          <p:spPr>
            <a:xfrm>
              <a:off x="3114905" y="3491953"/>
              <a:ext cx="228171" cy="97455"/>
            </a:xfrm>
            <a:custGeom>
              <a:avLst/>
              <a:gdLst/>
              <a:ahLst/>
              <a:cxnLst/>
              <a:rect l="l" t="t" r="r" b="b"/>
              <a:pathLst>
                <a:path w="1667" h="712" extrusionOk="0">
                  <a:moveTo>
                    <a:pt x="1636" y="0"/>
                  </a:moveTo>
                  <a:cubicBezTo>
                    <a:pt x="1535" y="26"/>
                    <a:pt x="1434" y="56"/>
                    <a:pt x="1332" y="102"/>
                  </a:cubicBezTo>
                  <a:cubicBezTo>
                    <a:pt x="1137" y="195"/>
                    <a:pt x="887" y="234"/>
                    <a:pt x="612" y="234"/>
                  </a:cubicBezTo>
                  <a:cubicBezTo>
                    <a:pt x="423" y="234"/>
                    <a:pt x="223" y="216"/>
                    <a:pt x="20" y="183"/>
                  </a:cubicBezTo>
                  <a:cubicBezTo>
                    <a:pt x="15" y="254"/>
                    <a:pt x="0" y="421"/>
                    <a:pt x="5" y="674"/>
                  </a:cubicBezTo>
                  <a:cubicBezTo>
                    <a:pt x="5" y="674"/>
                    <a:pt x="10" y="679"/>
                    <a:pt x="15" y="679"/>
                  </a:cubicBezTo>
                  <a:cubicBezTo>
                    <a:pt x="67" y="686"/>
                    <a:pt x="243" y="711"/>
                    <a:pt x="465" y="711"/>
                  </a:cubicBezTo>
                  <a:cubicBezTo>
                    <a:pt x="872" y="711"/>
                    <a:pt x="1434" y="628"/>
                    <a:pt x="1667" y="198"/>
                  </a:cubicBezTo>
                  <a:cubicBezTo>
                    <a:pt x="1662" y="137"/>
                    <a:pt x="1652" y="81"/>
                    <a:pt x="1641" y="26"/>
                  </a:cubicBezTo>
                  <a:cubicBezTo>
                    <a:pt x="1641" y="21"/>
                    <a:pt x="1641" y="16"/>
                    <a:pt x="1641" y="10"/>
                  </a:cubicBezTo>
                  <a:cubicBezTo>
                    <a:pt x="1641" y="5"/>
                    <a:pt x="1636" y="0"/>
                    <a:pt x="1636"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3231386" y="2031083"/>
              <a:ext cx="59678" cy="23679"/>
            </a:xfrm>
            <a:custGeom>
              <a:avLst/>
              <a:gdLst/>
              <a:ahLst/>
              <a:cxnLst/>
              <a:rect l="l" t="t" r="r" b="b"/>
              <a:pathLst>
                <a:path w="436" h="173" extrusionOk="0">
                  <a:moveTo>
                    <a:pt x="0" y="0"/>
                  </a:moveTo>
                  <a:lnTo>
                    <a:pt x="0" y="0"/>
                  </a:lnTo>
                  <a:cubicBezTo>
                    <a:pt x="243" y="81"/>
                    <a:pt x="436" y="172"/>
                    <a:pt x="436" y="172"/>
                  </a:cubicBezTo>
                  <a:cubicBezTo>
                    <a:pt x="299" y="102"/>
                    <a:pt x="152" y="46"/>
                    <a:pt x="0" y="0"/>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8"/>
            <p:cNvSpPr/>
            <p:nvPr/>
          </p:nvSpPr>
          <p:spPr>
            <a:xfrm>
              <a:off x="2943537" y="2010278"/>
              <a:ext cx="38462" cy="3559"/>
            </a:xfrm>
            <a:custGeom>
              <a:avLst/>
              <a:gdLst/>
              <a:ahLst/>
              <a:cxnLst/>
              <a:rect l="l" t="t" r="r" b="b"/>
              <a:pathLst>
                <a:path w="281" h="26" extrusionOk="0">
                  <a:moveTo>
                    <a:pt x="281" y="0"/>
                  </a:moveTo>
                  <a:lnTo>
                    <a:pt x="281" y="0"/>
                  </a:lnTo>
                  <a:cubicBezTo>
                    <a:pt x="196" y="6"/>
                    <a:pt x="101" y="16"/>
                    <a:pt x="1" y="26"/>
                  </a:cubicBezTo>
                  <a:lnTo>
                    <a:pt x="6" y="26"/>
                  </a:lnTo>
                  <a:cubicBezTo>
                    <a:pt x="101" y="16"/>
                    <a:pt x="196" y="6"/>
                    <a:pt x="281" y="0"/>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a:off x="3106555" y="2010278"/>
              <a:ext cx="39694" cy="3559"/>
            </a:xfrm>
            <a:custGeom>
              <a:avLst/>
              <a:gdLst/>
              <a:ahLst/>
              <a:cxnLst/>
              <a:rect l="l" t="t" r="r" b="b"/>
              <a:pathLst>
                <a:path w="290" h="26" extrusionOk="0">
                  <a:moveTo>
                    <a:pt x="289" y="26"/>
                  </a:moveTo>
                  <a:cubicBezTo>
                    <a:pt x="289" y="26"/>
                    <a:pt x="289" y="26"/>
                    <a:pt x="289" y="26"/>
                  </a:cubicBezTo>
                  <a:cubicBezTo>
                    <a:pt x="188" y="15"/>
                    <a:pt x="92" y="5"/>
                    <a:pt x="0" y="0"/>
                  </a:cubicBezTo>
                  <a:cubicBezTo>
                    <a:pt x="0" y="0"/>
                    <a:pt x="0" y="0"/>
                    <a:pt x="0" y="0"/>
                  </a:cubicBezTo>
                  <a:cubicBezTo>
                    <a:pt x="92" y="5"/>
                    <a:pt x="188" y="15"/>
                    <a:pt x="289" y="26"/>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2891661" y="2013700"/>
              <a:ext cx="306600" cy="746927"/>
            </a:xfrm>
            <a:custGeom>
              <a:avLst/>
              <a:gdLst/>
              <a:ahLst/>
              <a:cxnLst/>
              <a:rect l="l" t="t" r="r" b="b"/>
              <a:pathLst>
                <a:path w="2240" h="5457" extrusionOk="0">
                  <a:moveTo>
                    <a:pt x="385" y="1"/>
                  </a:moveTo>
                  <a:cubicBezTo>
                    <a:pt x="385" y="1"/>
                    <a:pt x="461" y="1151"/>
                    <a:pt x="390" y="2057"/>
                  </a:cubicBezTo>
                  <a:lnTo>
                    <a:pt x="390" y="2792"/>
                  </a:lnTo>
                  <a:lnTo>
                    <a:pt x="269" y="2792"/>
                  </a:lnTo>
                  <a:cubicBezTo>
                    <a:pt x="56" y="3653"/>
                    <a:pt x="0" y="4605"/>
                    <a:pt x="15" y="5456"/>
                  </a:cubicBezTo>
                  <a:lnTo>
                    <a:pt x="2224" y="5456"/>
                  </a:lnTo>
                  <a:cubicBezTo>
                    <a:pt x="2239" y="4575"/>
                    <a:pt x="2183" y="3592"/>
                    <a:pt x="1950" y="2711"/>
                  </a:cubicBezTo>
                  <a:cubicBezTo>
                    <a:pt x="1727" y="1870"/>
                    <a:pt x="1859" y="1"/>
                    <a:pt x="1859" y="1"/>
                  </a:cubicBezTo>
                  <a:lnTo>
                    <a:pt x="1859" y="1"/>
                  </a:lnTo>
                  <a:cubicBezTo>
                    <a:pt x="1738" y="239"/>
                    <a:pt x="1439" y="801"/>
                    <a:pt x="1120" y="1004"/>
                  </a:cubicBezTo>
                  <a:cubicBezTo>
                    <a:pt x="800" y="801"/>
                    <a:pt x="502" y="239"/>
                    <a:pt x="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8"/>
            <p:cNvSpPr/>
            <p:nvPr/>
          </p:nvSpPr>
          <p:spPr>
            <a:xfrm>
              <a:off x="3290926" y="2054625"/>
              <a:ext cx="821" cy="7802"/>
            </a:xfrm>
            <a:custGeom>
              <a:avLst/>
              <a:gdLst/>
              <a:ahLst/>
              <a:cxnLst/>
              <a:rect l="l" t="t" r="r" b="b"/>
              <a:pathLst>
                <a:path w="6" h="57" extrusionOk="0">
                  <a:moveTo>
                    <a:pt x="1" y="0"/>
                  </a:moveTo>
                  <a:cubicBezTo>
                    <a:pt x="1" y="3"/>
                    <a:pt x="1" y="6"/>
                    <a:pt x="1" y="8"/>
                  </a:cubicBezTo>
                  <a:lnTo>
                    <a:pt x="1" y="8"/>
                  </a:lnTo>
                  <a:cubicBezTo>
                    <a:pt x="1" y="3"/>
                    <a:pt x="1" y="1"/>
                    <a:pt x="1" y="0"/>
                  </a:cubicBezTo>
                  <a:close/>
                  <a:moveTo>
                    <a:pt x="1" y="8"/>
                  </a:moveTo>
                  <a:cubicBezTo>
                    <a:pt x="1" y="17"/>
                    <a:pt x="3" y="34"/>
                    <a:pt x="6" y="56"/>
                  </a:cubicBezTo>
                  <a:cubicBezTo>
                    <a:pt x="6" y="39"/>
                    <a:pt x="2" y="25"/>
                    <a:pt x="1" y="8"/>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8"/>
            <p:cNvSpPr/>
            <p:nvPr/>
          </p:nvSpPr>
          <p:spPr>
            <a:xfrm>
              <a:off x="2793795" y="2049698"/>
              <a:ext cx="14098" cy="45306"/>
            </a:xfrm>
            <a:custGeom>
              <a:avLst/>
              <a:gdLst/>
              <a:ahLst/>
              <a:cxnLst/>
              <a:rect l="l" t="t" r="r" b="b"/>
              <a:pathLst>
                <a:path w="103" h="331" extrusionOk="0">
                  <a:moveTo>
                    <a:pt x="102" y="1"/>
                  </a:moveTo>
                  <a:lnTo>
                    <a:pt x="102" y="1"/>
                  </a:lnTo>
                  <a:cubicBezTo>
                    <a:pt x="77" y="11"/>
                    <a:pt x="57" y="26"/>
                    <a:pt x="36" y="36"/>
                  </a:cubicBezTo>
                  <a:cubicBezTo>
                    <a:pt x="36" y="36"/>
                    <a:pt x="36" y="42"/>
                    <a:pt x="31" y="47"/>
                  </a:cubicBezTo>
                  <a:cubicBezTo>
                    <a:pt x="26" y="77"/>
                    <a:pt x="11" y="178"/>
                    <a:pt x="1" y="330"/>
                  </a:cubicBezTo>
                  <a:cubicBezTo>
                    <a:pt x="11" y="234"/>
                    <a:pt x="21" y="138"/>
                    <a:pt x="41" y="36"/>
                  </a:cubicBezTo>
                  <a:cubicBezTo>
                    <a:pt x="41" y="36"/>
                    <a:pt x="62" y="21"/>
                    <a:pt x="102" y="1"/>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2805567" y="2281975"/>
              <a:ext cx="137" cy="137"/>
            </a:xfrm>
            <a:custGeom>
              <a:avLst/>
              <a:gdLst/>
              <a:ahLst/>
              <a:cxnLst/>
              <a:rect l="l" t="t" r="r" b="b"/>
              <a:pathLst>
                <a:path w="1" h="1" extrusionOk="0">
                  <a:moveTo>
                    <a:pt x="1" y="1"/>
                  </a:moveTo>
                  <a:cubicBezTo>
                    <a:pt x="1" y="1"/>
                    <a:pt x="1" y="1"/>
                    <a:pt x="1" y="1"/>
                  </a:cubicBezTo>
                  <a:lnTo>
                    <a:pt x="1" y="1"/>
                  </a:ln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2688949" y="2760491"/>
              <a:ext cx="771975" cy="763626"/>
            </a:xfrm>
            <a:custGeom>
              <a:avLst/>
              <a:gdLst/>
              <a:ahLst/>
              <a:cxnLst/>
              <a:rect l="l" t="t" r="r" b="b"/>
              <a:pathLst>
                <a:path w="5640" h="5579" extrusionOk="0">
                  <a:moveTo>
                    <a:pt x="1496" y="0"/>
                  </a:moveTo>
                  <a:cubicBezTo>
                    <a:pt x="1527" y="1413"/>
                    <a:pt x="1750" y="2553"/>
                    <a:pt x="1750" y="2553"/>
                  </a:cubicBezTo>
                  <a:cubicBezTo>
                    <a:pt x="1750" y="2553"/>
                    <a:pt x="1548" y="2587"/>
                    <a:pt x="1259" y="2587"/>
                  </a:cubicBezTo>
                  <a:cubicBezTo>
                    <a:pt x="1008" y="2587"/>
                    <a:pt x="690" y="2561"/>
                    <a:pt x="382" y="2467"/>
                  </a:cubicBezTo>
                  <a:cubicBezTo>
                    <a:pt x="194" y="3470"/>
                    <a:pt x="42" y="4478"/>
                    <a:pt x="108" y="4828"/>
                  </a:cubicBezTo>
                  <a:lnTo>
                    <a:pt x="93" y="4868"/>
                  </a:lnTo>
                  <a:cubicBezTo>
                    <a:pt x="1" y="5085"/>
                    <a:pt x="164" y="5306"/>
                    <a:pt x="389" y="5306"/>
                  </a:cubicBezTo>
                  <a:cubicBezTo>
                    <a:pt x="412" y="5306"/>
                    <a:pt x="434" y="5303"/>
                    <a:pt x="458" y="5299"/>
                  </a:cubicBezTo>
                  <a:cubicBezTo>
                    <a:pt x="549" y="5284"/>
                    <a:pt x="645" y="5263"/>
                    <a:pt x="747" y="5248"/>
                  </a:cubicBezTo>
                  <a:cubicBezTo>
                    <a:pt x="998" y="5208"/>
                    <a:pt x="1274" y="5178"/>
                    <a:pt x="1532" y="5178"/>
                  </a:cubicBezTo>
                  <a:cubicBezTo>
                    <a:pt x="1768" y="5178"/>
                    <a:pt x="1989" y="5203"/>
                    <a:pt x="2165" y="5268"/>
                  </a:cubicBezTo>
                  <a:cubicBezTo>
                    <a:pt x="2246" y="5299"/>
                    <a:pt x="2327" y="5324"/>
                    <a:pt x="2418" y="5354"/>
                  </a:cubicBezTo>
                  <a:cubicBezTo>
                    <a:pt x="2646" y="5425"/>
                    <a:pt x="2894" y="5486"/>
                    <a:pt x="3132" y="5527"/>
                  </a:cubicBezTo>
                  <a:cubicBezTo>
                    <a:pt x="3335" y="5560"/>
                    <a:pt x="3535" y="5578"/>
                    <a:pt x="3724" y="5578"/>
                  </a:cubicBezTo>
                  <a:cubicBezTo>
                    <a:pt x="3999" y="5578"/>
                    <a:pt x="4249" y="5539"/>
                    <a:pt x="4444" y="5446"/>
                  </a:cubicBezTo>
                  <a:cubicBezTo>
                    <a:pt x="4546" y="5400"/>
                    <a:pt x="4647" y="5370"/>
                    <a:pt x="4748" y="5344"/>
                  </a:cubicBezTo>
                  <a:cubicBezTo>
                    <a:pt x="4905" y="5304"/>
                    <a:pt x="5067" y="5289"/>
                    <a:pt x="5209" y="5284"/>
                  </a:cubicBezTo>
                  <a:cubicBezTo>
                    <a:pt x="5463" y="5273"/>
                    <a:pt x="5640" y="5030"/>
                    <a:pt x="5559" y="4792"/>
                  </a:cubicBezTo>
                  <a:lnTo>
                    <a:pt x="4936" y="2427"/>
                  </a:lnTo>
                  <a:cubicBezTo>
                    <a:pt x="4591" y="2553"/>
                    <a:pt x="4220" y="2585"/>
                    <a:pt x="3935" y="2585"/>
                  </a:cubicBezTo>
                  <a:cubicBezTo>
                    <a:pt x="3650" y="2585"/>
                    <a:pt x="3452" y="2553"/>
                    <a:pt x="3452" y="2553"/>
                  </a:cubicBezTo>
                  <a:cubicBezTo>
                    <a:pt x="3452" y="2553"/>
                    <a:pt x="3674" y="1413"/>
                    <a:pt x="370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2944358" y="1929795"/>
              <a:ext cx="201891" cy="221327"/>
            </a:xfrm>
            <a:custGeom>
              <a:avLst/>
              <a:gdLst/>
              <a:ahLst/>
              <a:cxnLst/>
              <a:rect l="l" t="t" r="r" b="b"/>
              <a:pathLst>
                <a:path w="1475" h="1617" extrusionOk="0">
                  <a:moveTo>
                    <a:pt x="334" y="1"/>
                  </a:moveTo>
                  <a:cubicBezTo>
                    <a:pt x="334" y="51"/>
                    <a:pt x="334" y="97"/>
                    <a:pt x="329" y="148"/>
                  </a:cubicBezTo>
                  <a:cubicBezTo>
                    <a:pt x="324" y="305"/>
                    <a:pt x="309" y="467"/>
                    <a:pt x="279" y="588"/>
                  </a:cubicBezTo>
                  <a:cubicBezTo>
                    <a:pt x="193" y="593"/>
                    <a:pt x="96" y="603"/>
                    <a:pt x="0" y="614"/>
                  </a:cubicBezTo>
                  <a:cubicBezTo>
                    <a:pt x="117" y="852"/>
                    <a:pt x="415" y="1414"/>
                    <a:pt x="735" y="1617"/>
                  </a:cubicBezTo>
                  <a:cubicBezTo>
                    <a:pt x="1054" y="1414"/>
                    <a:pt x="1353" y="852"/>
                    <a:pt x="1474" y="614"/>
                  </a:cubicBezTo>
                  <a:cubicBezTo>
                    <a:pt x="1373" y="603"/>
                    <a:pt x="1277" y="593"/>
                    <a:pt x="1185" y="588"/>
                  </a:cubicBezTo>
                  <a:cubicBezTo>
                    <a:pt x="1160" y="472"/>
                    <a:pt x="1145" y="325"/>
                    <a:pt x="1140" y="173"/>
                  </a:cubicBezTo>
                  <a:lnTo>
                    <a:pt x="1094" y="178"/>
                  </a:lnTo>
                  <a:cubicBezTo>
                    <a:pt x="1069" y="148"/>
                    <a:pt x="1049" y="117"/>
                    <a:pt x="1033" y="82"/>
                  </a:cubicBezTo>
                  <a:cubicBezTo>
                    <a:pt x="942" y="148"/>
                    <a:pt x="836" y="193"/>
                    <a:pt x="735" y="198"/>
                  </a:cubicBezTo>
                  <a:cubicBezTo>
                    <a:pt x="593" y="193"/>
                    <a:pt x="451" y="107"/>
                    <a:pt x="334" y="1"/>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2948465" y="1705867"/>
              <a:ext cx="179033" cy="225433"/>
            </a:xfrm>
            <a:custGeom>
              <a:avLst/>
              <a:gdLst/>
              <a:ahLst/>
              <a:cxnLst/>
              <a:rect l="l" t="t" r="r" b="b"/>
              <a:pathLst>
                <a:path w="1308" h="1647" extrusionOk="0">
                  <a:moveTo>
                    <a:pt x="363" y="355"/>
                  </a:moveTo>
                  <a:cubicBezTo>
                    <a:pt x="427" y="355"/>
                    <a:pt x="503" y="364"/>
                    <a:pt x="593" y="385"/>
                  </a:cubicBezTo>
                  <a:lnTo>
                    <a:pt x="553" y="451"/>
                  </a:lnTo>
                  <a:cubicBezTo>
                    <a:pt x="553" y="451"/>
                    <a:pt x="370" y="411"/>
                    <a:pt x="222" y="411"/>
                  </a:cubicBezTo>
                  <a:cubicBezTo>
                    <a:pt x="174" y="411"/>
                    <a:pt x="130" y="415"/>
                    <a:pt x="97" y="426"/>
                  </a:cubicBezTo>
                  <a:cubicBezTo>
                    <a:pt x="97" y="426"/>
                    <a:pt x="176" y="355"/>
                    <a:pt x="363" y="355"/>
                  </a:cubicBezTo>
                  <a:close/>
                  <a:moveTo>
                    <a:pt x="851" y="1130"/>
                  </a:moveTo>
                  <a:cubicBezTo>
                    <a:pt x="806" y="1216"/>
                    <a:pt x="757" y="1245"/>
                    <a:pt x="713" y="1245"/>
                  </a:cubicBezTo>
                  <a:cubicBezTo>
                    <a:pt x="625" y="1245"/>
                    <a:pt x="553" y="1130"/>
                    <a:pt x="553" y="1130"/>
                  </a:cubicBezTo>
                  <a:close/>
                  <a:moveTo>
                    <a:pt x="0" y="0"/>
                  </a:moveTo>
                  <a:cubicBezTo>
                    <a:pt x="0" y="0"/>
                    <a:pt x="11" y="958"/>
                    <a:pt x="107" y="1145"/>
                  </a:cubicBezTo>
                  <a:cubicBezTo>
                    <a:pt x="147" y="1226"/>
                    <a:pt x="218" y="1328"/>
                    <a:pt x="304" y="1419"/>
                  </a:cubicBezTo>
                  <a:cubicBezTo>
                    <a:pt x="421" y="1535"/>
                    <a:pt x="568" y="1637"/>
                    <a:pt x="715" y="1647"/>
                  </a:cubicBezTo>
                  <a:cubicBezTo>
                    <a:pt x="811" y="1642"/>
                    <a:pt x="907" y="1596"/>
                    <a:pt x="993" y="1535"/>
                  </a:cubicBezTo>
                  <a:cubicBezTo>
                    <a:pt x="1024" y="1328"/>
                    <a:pt x="1176" y="1115"/>
                    <a:pt x="1176" y="1115"/>
                  </a:cubicBezTo>
                  <a:cubicBezTo>
                    <a:pt x="1267" y="1003"/>
                    <a:pt x="1302" y="821"/>
                    <a:pt x="1307" y="644"/>
                  </a:cubicBezTo>
                  <a:lnTo>
                    <a:pt x="1307" y="644"/>
                  </a:lnTo>
                  <a:cubicBezTo>
                    <a:pt x="1272" y="730"/>
                    <a:pt x="1191" y="867"/>
                    <a:pt x="1024" y="867"/>
                  </a:cubicBezTo>
                  <a:cubicBezTo>
                    <a:pt x="821" y="867"/>
                    <a:pt x="811" y="781"/>
                    <a:pt x="801" y="689"/>
                  </a:cubicBezTo>
                  <a:cubicBezTo>
                    <a:pt x="801" y="669"/>
                    <a:pt x="801" y="644"/>
                    <a:pt x="796" y="624"/>
                  </a:cubicBezTo>
                  <a:lnTo>
                    <a:pt x="613" y="624"/>
                  </a:lnTo>
                  <a:cubicBezTo>
                    <a:pt x="613" y="644"/>
                    <a:pt x="608" y="669"/>
                    <a:pt x="608" y="689"/>
                  </a:cubicBezTo>
                  <a:cubicBezTo>
                    <a:pt x="598" y="781"/>
                    <a:pt x="588" y="867"/>
                    <a:pt x="385" y="867"/>
                  </a:cubicBezTo>
                  <a:cubicBezTo>
                    <a:pt x="163" y="867"/>
                    <a:pt x="97" y="624"/>
                    <a:pt x="87" y="583"/>
                  </a:cubicBezTo>
                  <a:cubicBezTo>
                    <a:pt x="76" y="573"/>
                    <a:pt x="71" y="568"/>
                    <a:pt x="76" y="558"/>
                  </a:cubicBezTo>
                  <a:cubicBezTo>
                    <a:pt x="81" y="537"/>
                    <a:pt x="102" y="517"/>
                    <a:pt x="304" y="512"/>
                  </a:cubicBezTo>
                  <a:cubicBezTo>
                    <a:pt x="321" y="511"/>
                    <a:pt x="337" y="511"/>
                    <a:pt x="352" y="511"/>
                  </a:cubicBezTo>
                  <a:cubicBezTo>
                    <a:pt x="523" y="511"/>
                    <a:pt x="580" y="560"/>
                    <a:pt x="603" y="588"/>
                  </a:cubicBezTo>
                  <a:lnTo>
                    <a:pt x="806" y="588"/>
                  </a:lnTo>
                  <a:cubicBezTo>
                    <a:pt x="829" y="560"/>
                    <a:pt x="887" y="511"/>
                    <a:pt x="1057" y="511"/>
                  </a:cubicBezTo>
                  <a:cubicBezTo>
                    <a:pt x="1072" y="511"/>
                    <a:pt x="1088" y="511"/>
                    <a:pt x="1105" y="512"/>
                  </a:cubicBezTo>
                  <a:cubicBezTo>
                    <a:pt x="1216" y="512"/>
                    <a:pt x="1272" y="522"/>
                    <a:pt x="1302" y="532"/>
                  </a:cubicBezTo>
                  <a:cubicBezTo>
                    <a:pt x="1297" y="492"/>
                    <a:pt x="1292" y="456"/>
                    <a:pt x="1287" y="421"/>
                  </a:cubicBezTo>
                  <a:cubicBezTo>
                    <a:pt x="1256" y="413"/>
                    <a:pt x="1219" y="410"/>
                    <a:pt x="1179" y="410"/>
                  </a:cubicBezTo>
                  <a:cubicBezTo>
                    <a:pt x="1033" y="410"/>
                    <a:pt x="857" y="451"/>
                    <a:pt x="857" y="451"/>
                  </a:cubicBezTo>
                  <a:lnTo>
                    <a:pt x="816" y="385"/>
                  </a:lnTo>
                  <a:cubicBezTo>
                    <a:pt x="906" y="363"/>
                    <a:pt x="982" y="355"/>
                    <a:pt x="1046" y="355"/>
                  </a:cubicBezTo>
                  <a:cubicBezTo>
                    <a:pt x="1169" y="355"/>
                    <a:pt x="1245" y="386"/>
                    <a:pt x="1282" y="406"/>
                  </a:cubicBezTo>
                  <a:cubicBezTo>
                    <a:pt x="1272" y="345"/>
                    <a:pt x="1257" y="294"/>
                    <a:pt x="1236" y="249"/>
                  </a:cubicBezTo>
                  <a:cubicBezTo>
                    <a:pt x="1201" y="218"/>
                    <a:pt x="1166" y="178"/>
                    <a:pt x="1135" y="137"/>
                  </a:cubicBezTo>
                  <a:lnTo>
                    <a:pt x="1130" y="137"/>
                  </a:lnTo>
                  <a:cubicBezTo>
                    <a:pt x="887" y="92"/>
                    <a:pt x="694" y="46"/>
                    <a:pt x="548"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2989390" y="1899956"/>
              <a:ext cx="96497" cy="57077"/>
            </a:xfrm>
            <a:custGeom>
              <a:avLst/>
              <a:gdLst/>
              <a:ahLst/>
              <a:cxnLst/>
              <a:rect l="l" t="t" r="r" b="b"/>
              <a:pathLst>
                <a:path w="705" h="417" extrusionOk="0">
                  <a:moveTo>
                    <a:pt x="5" y="1"/>
                  </a:moveTo>
                  <a:cubicBezTo>
                    <a:pt x="5" y="26"/>
                    <a:pt x="5" y="51"/>
                    <a:pt x="5" y="82"/>
                  </a:cubicBezTo>
                  <a:cubicBezTo>
                    <a:pt x="5" y="122"/>
                    <a:pt x="5" y="168"/>
                    <a:pt x="0" y="219"/>
                  </a:cubicBezTo>
                  <a:lnTo>
                    <a:pt x="5" y="219"/>
                  </a:lnTo>
                  <a:cubicBezTo>
                    <a:pt x="122" y="325"/>
                    <a:pt x="264" y="411"/>
                    <a:pt x="406" y="416"/>
                  </a:cubicBezTo>
                  <a:cubicBezTo>
                    <a:pt x="507" y="411"/>
                    <a:pt x="613" y="366"/>
                    <a:pt x="704" y="300"/>
                  </a:cubicBezTo>
                  <a:cubicBezTo>
                    <a:pt x="684" y="244"/>
                    <a:pt x="684" y="178"/>
                    <a:pt x="694" y="117"/>
                  </a:cubicBezTo>
                  <a:lnTo>
                    <a:pt x="694" y="117"/>
                  </a:lnTo>
                  <a:cubicBezTo>
                    <a:pt x="608" y="178"/>
                    <a:pt x="512" y="224"/>
                    <a:pt x="416" y="229"/>
                  </a:cubicBezTo>
                  <a:cubicBezTo>
                    <a:pt x="269" y="219"/>
                    <a:pt x="122" y="117"/>
                    <a:pt x="5" y="1"/>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3062892" y="1780601"/>
              <a:ext cx="61867" cy="39146"/>
            </a:xfrm>
            <a:custGeom>
              <a:avLst/>
              <a:gdLst/>
              <a:ahLst/>
              <a:cxnLst/>
              <a:rect l="l" t="t" r="r" b="b"/>
              <a:pathLst>
                <a:path w="452" h="286" extrusionOk="0">
                  <a:moveTo>
                    <a:pt x="218" y="0"/>
                  </a:moveTo>
                  <a:cubicBezTo>
                    <a:pt x="32" y="0"/>
                    <a:pt x="5" y="58"/>
                    <a:pt x="0" y="72"/>
                  </a:cubicBezTo>
                  <a:cubicBezTo>
                    <a:pt x="5" y="93"/>
                    <a:pt x="5" y="118"/>
                    <a:pt x="10" y="138"/>
                  </a:cubicBezTo>
                  <a:cubicBezTo>
                    <a:pt x="21" y="235"/>
                    <a:pt x="26" y="285"/>
                    <a:pt x="188" y="285"/>
                  </a:cubicBezTo>
                  <a:cubicBezTo>
                    <a:pt x="390" y="285"/>
                    <a:pt x="446" y="27"/>
                    <a:pt x="451" y="22"/>
                  </a:cubicBezTo>
                  <a:lnTo>
                    <a:pt x="451" y="17"/>
                  </a:lnTo>
                  <a:cubicBezTo>
                    <a:pt x="431" y="12"/>
                    <a:pt x="385" y="2"/>
                    <a:pt x="264" y="2"/>
                  </a:cubicBezTo>
                  <a:cubicBezTo>
                    <a:pt x="247" y="1"/>
                    <a:pt x="232" y="0"/>
                    <a:pt x="218"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2965026" y="1780601"/>
              <a:ext cx="61867" cy="39146"/>
            </a:xfrm>
            <a:custGeom>
              <a:avLst/>
              <a:gdLst/>
              <a:ahLst/>
              <a:cxnLst/>
              <a:rect l="l" t="t" r="r" b="b"/>
              <a:pathLst>
                <a:path w="452" h="286" extrusionOk="0">
                  <a:moveTo>
                    <a:pt x="234" y="0"/>
                  </a:moveTo>
                  <a:cubicBezTo>
                    <a:pt x="220" y="0"/>
                    <a:pt x="205" y="1"/>
                    <a:pt x="188" y="2"/>
                  </a:cubicBezTo>
                  <a:cubicBezTo>
                    <a:pt x="67" y="2"/>
                    <a:pt x="21" y="12"/>
                    <a:pt x="1" y="17"/>
                  </a:cubicBezTo>
                  <a:lnTo>
                    <a:pt x="6" y="22"/>
                  </a:lnTo>
                  <a:cubicBezTo>
                    <a:pt x="6" y="27"/>
                    <a:pt x="62" y="285"/>
                    <a:pt x="264" y="285"/>
                  </a:cubicBezTo>
                  <a:cubicBezTo>
                    <a:pt x="427" y="285"/>
                    <a:pt x="432" y="235"/>
                    <a:pt x="442" y="138"/>
                  </a:cubicBezTo>
                  <a:cubicBezTo>
                    <a:pt x="447" y="118"/>
                    <a:pt x="447" y="93"/>
                    <a:pt x="452" y="72"/>
                  </a:cubicBezTo>
                  <a:cubicBezTo>
                    <a:pt x="447" y="58"/>
                    <a:pt x="421" y="0"/>
                    <a:pt x="234"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2958183" y="1775673"/>
              <a:ext cx="169314" cy="48864"/>
            </a:xfrm>
            <a:custGeom>
              <a:avLst/>
              <a:gdLst/>
              <a:ahLst/>
              <a:cxnLst/>
              <a:rect l="l" t="t" r="r" b="b"/>
              <a:pathLst>
                <a:path w="1237" h="357" extrusionOk="0">
                  <a:moveTo>
                    <a:pt x="284" y="36"/>
                  </a:moveTo>
                  <a:cubicBezTo>
                    <a:pt x="471" y="36"/>
                    <a:pt x="497" y="94"/>
                    <a:pt x="502" y="108"/>
                  </a:cubicBezTo>
                  <a:cubicBezTo>
                    <a:pt x="497" y="129"/>
                    <a:pt x="497" y="154"/>
                    <a:pt x="492" y="174"/>
                  </a:cubicBezTo>
                  <a:cubicBezTo>
                    <a:pt x="482" y="271"/>
                    <a:pt x="477" y="321"/>
                    <a:pt x="314" y="321"/>
                  </a:cubicBezTo>
                  <a:cubicBezTo>
                    <a:pt x="112" y="321"/>
                    <a:pt x="56" y="63"/>
                    <a:pt x="56" y="58"/>
                  </a:cubicBezTo>
                  <a:lnTo>
                    <a:pt x="51" y="53"/>
                  </a:lnTo>
                  <a:cubicBezTo>
                    <a:pt x="71" y="48"/>
                    <a:pt x="117" y="38"/>
                    <a:pt x="238" y="38"/>
                  </a:cubicBezTo>
                  <a:cubicBezTo>
                    <a:pt x="255" y="37"/>
                    <a:pt x="270" y="36"/>
                    <a:pt x="284" y="36"/>
                  </a:cubicBezTo>
                  <a:close/>
                  <a:moveTo>
                    <a:pt x="983" y="36"/>
                  </a:moveTo>
                  <a:cubicBezTo>
                    <a:pt x="997" y="36"/>
                    <a:pt x="1012" y="37"/>
                    <a:pt x="1029" y="38"/>
                  </a:cubicBezTo>
                  <a:cubicBezTo>
                    <a:pt x="1150" y="38"/>
                    <a:pt x="1196" y="48"/>
                    <a:pt x="1216" y="53"/>
                  </a:cubicBezTo>
                  <a:lnTo>
                    <a:pt x="1216" y="58"/>
                  </a:lnTo>
                  <a:cubicBezTo>
                    <a:pt x="1211" y="63"/>
                    <a:pt x="1155" y="321"/>
                    <a:pt x="953" y="321"/>
                  </a:cubicBezTo>
                  <a:cubicBezTo>
                    <a:pt x="791" y="321"/>
                    <a:pt x="786" y="271"/>
                    <a:pt x="775" y="174"/>
                  </a:cubicBezTo>
                  <a:cubicBezTo>
                    <a:pt x="770" y="154"/>
                    <a:pt x="770" y="129"/>
                    <a:pt x="765" y="108"/>
                  </a:cubicBezTo>
                  <a:cubicBezTo>
                    <a:pt x="770" y="94"/>
                    <a:pt x="797" y="36"/>
                    <a:pt x="983" y="36"/>
                  </a:cubicBezTo>
                  <a:close/>
                  <a:moveTo>
                    <a:pt x="281" y="1"/>
                  </a:moveTo>
                  <a:cubicBezTo>
                    <a:pt x="266" y="1"/>
                    <a:pt x="250" y="1"/>
                    <a:pt x="233" y="2"/>
                  </a:cubicBezTo>
                  <a:cubicBezTo>
                    <a:pt x="31" y="7"/>
                    <a:pt x="10" y="27"/>
                    <a:pt x="5" y="48"/>
                  </a:cubicBezTo>
                  <a:cubicBezTo>
                    <a:pt x="0" y="58"/>
                    <a:pt x="5" y="63"/>
                    <a:pt x="16" y="73"/>
                  </a:cubicBezTo>
                  <a:cubicBezTo>
                    <a:pt x="26" y="114"/>
                    <a:pt x="92" y="357"/>
                    <a:pt x="314" y="357"/>
                  </a:cubicBezTo>
                  <a:cubicBezTo>
                    <a:pt x="517" y="357"/>
                    <a:pt x="527" y="271"/>
                    <a:pt x="537" y="179"/>
                  </a:cubicBezTo>
                  <a:cubicBezTo>
                    <a:pt x="537" y="159"/>
                    <a:pt x="542" y="134"/>
                    <a:pt x="542" y="114"/>
                  </a:cubicBezTo>
                  <a:lnTo>
                    <a:pt x="725" y="114"/>
                  </a:lnTo>
                  <a:cubicBezTo>
                    <a:pt x="730" y="134"/>
                    <a:pt x="730" y="159"/>
                    <a:pt x="730" y="179"/>
                  </a:cubicBezTo>
                  <a:cubicBezTo>
                    <a:pt x="740" y="271"/>
                    <a:pt x="750" y="357"/>
                    <a:pt x="953" y="357"/>
                  </a:cubicBezTo>
                  <a:cubicBezTo>
                    <a:pt x="1120" y="357"/>
                    <a:pt x="1201" y="220"/>
                    <a:pt x="1236" y="134"/>
                  </a:cubicBezTo>
                  <a:cubicBezTo>
                    <a:pt x="1236" y="98"/>
                    <a:pt x="1231" y="58"/>
                    <a:pt x="1231" y="22"/>
                  </a:cubicBezTo>
                  <a:cubicBezTo>
                    <a:pt x="1201" y="12"/>
                    <a:pt x="1145" y="2"/>
                    <a:pt x="1034" y="2"/>
                  </a:cubicBezTo>
                  <a:cubicBezTo>
                    <a:pt x="1017" y="1"/>
                    <a:pt x="1001" y="1"/>
                    <a:pt x="986" y="1"/>
                  </a:cubicBezTo>
                  <a:cubicBezTo>
                    <a:pt x="816" y="1"/>
                    <a:pt x="758" y="50"/>
                    <a:pt x="735" y="78"/>
                  </a:cubicBezTo>
                  <a:lnTo>
                    <a:pt x="532" y="78"/>
                  </a:lnTo>
                  <a:cubicBezTo>
                    <a:pt x="509" y="50"/>
                    <a:pt x="452" y="1"/>
                    <a:pt x="281" y="1"/>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3024020" y="1860536"/>
              <a:ext cx="41063" cy="15741"/>
            </a:xfrm>
            <a:custGeom>
              <a:avLst/>
              <a:gdLst/>
              <a:ahLst/>
              <a:cxnLst/>
              <a:rect l="l" t="t" r="r" b="b"/>
              <a:pathLst>
                <a:path w="300" h="115" extrusionOk="0">
                  <a:moveTo>
                    <a:pt x="1" y="0"/>
                  </a:moveTo>
                  <a:cubicBezTo>
                    <a:pt x="1" y="0"/>
                    <a:pt x="73" y="115"/>
                    <a:pt x="161" y="115"/>
                  </a:cubicBezTo>
                  <a:cubicBezTo>
                    <a:pt x="205" y="115"/>
                    <a:pt x="254" y="86"/>
                    <a:pt x="299"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2961605" y="1754458"/>
              <a:ext cx="68164" cy="13277"/>
            </a:xfrm>
            <a:custGeom>
              <a:avLst/>
              <a:gdLst/>
              <a:ahLst/>
              <a:cxnLst/>
              <a:rect l="l" t="t" r="r" b="b"/>
              <a:pathLst>
                <a:path w="498" h="97" extrusionOk="0">
                  <a:moveTo>
                    <a:pt x="267" y="0"/>
                  </a:moveTo>
                  <a:cubicBezTo>
                    <a:pt x="80" y="0"/>
                    <a:pt x="1" y="71"/>
                    <a:pt x="1" y="71"/>
                  </a:cubicBezTo>
                  <a:cubicBezTo>
                    <a:pt x="34" y="60"/>
                    <a:pt x="78" y="56"/>
                    <a:pt x="126" y="56"/>
                  </a:cubicBezTo>
                  <a:cubicBezTo>
                    <a:pt x="274" y="56"/>
                    <a:pt x="457" y="96"/>
                    <a:pt x="457" y="96"/>
                  </a:cubicBezTo>
                  <a:lnTo>
                    <a:pt x="497" y="30"/>
                  </a:lnTo>
                  <a:cubicBezTo>
                    <a:pt x="407" y="9"/>
                    <a:pt x="331" y="0"/>
                    <a:pt x="267"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3632841" y="2013563"/>
              <a:ext cx="153300" cy="162060"/>
            </a:xfrm>
            <a:custGeom>
              <a:avLst/>
              <a:gdLst/>
              <a:ahLst/>
              <a:cxnLst/>
              <a:rect l="l" t="t" r="r" b="b"/>
              <a:pathLst>
                <a:path w="1120" h="1184" extrusionOk="0">
                  <a:moveTo>
                    <a:pt x="248" y="214"/>
                  </a:moveTo>
                  <a:lnTo>
                    <a:pt x="689" y="270"/>
                  </a:lnTo>
                  <a:lnTo>
                    <a:pt x="679" y="412"/>
                  </a:lnTo>
                  <a:lnTo>
                    <a:pt x="522" y="392"/>
                  </a:lnTo>
                  <a:lnTo>
                    <a:pt x="466" y="792"/>
                  </a:lnTo>
                  <a:lnTo>
                    <a:pt x="324" y="777"/>
                  </a:lnTo>
                  <a:lnTo>
                    <a:pt x="380" y="376"/>
                  </a:lnTo>
                  <a:lnTo>
                    <a:pt x="233" y="356"/>
                  </a:lnTo>
                  <a:lnTo>
                    <a:pt x="248" y="214"/>
                  </a:lnTo>
                  <a:close/>
                  <a:moveTo>
                    <a:pt x="1120" y="609"/>
                  </a:moveTo>
                  <a:lnTo>
                    <a:pt x="1044" y="1125"/>
                  </a:lnTo>
                  <a:lnTo>
                    <a:pt x="1044" y="1125"/>
                  </a:lnTo>
                  <a:cubicBezTo>
                    <a:pt x="1046" y="1121"/>
                    <a:pt x="1048" y="1116"/>
                    <a:pt x="1049" y="1111"/>
                  </a:cubicBezTo>
                  <a:lnTo>
                    <a:pt x="1120" y="609"/>
                  </a:lnTo>
                  <a:close/>
                  <a:moveTo>
                    <a:pt x="169" y="0"/>
                  </a:moveTo>
                  <a:cubicBezTo>
                    <a:pt x="157" y="0"/>
                    <a:pt x="147" y="9"/>
                    <a:pt x="147" y="22"/>
                  </a:cubicBezTo>
                  <a:lnTo>
                    <a:pt x="0" y="1010"/>
                  </a:lnTo>
                  <a:cubicBezTo>
                    <a:pt x="0" y="1025"/>
                    <a:pt x="10" y="1035"/>
                    <a:pt x="25" y="1040"/>
                  </a:cubicBezTo>
                  <a:lnTo>
                    <a:pt x="259" y="1070"/>
                  </a:lnTo>
                  <a:cubicBezTo>
                    <a:pt x="319" y="1040"/>
                    <a:pt x="375" y="1010"/>
                    <a:pt x="375" y="1010"/>
                  </a:cubicBezTo>
                  <a:lnTo>
                    <a:pt x="552" y="1116"/>
                  </a:lnTo>
                  <a:lnTo>
                    <a:pt x="725" y="1141"/>
                  </a:lnTo>
                  <a:lnTo>
                    <a:pt x="866" y="1162"/>
                  </a:lnTo>
                  <a:lnTo>
                    <a:pt x="963" y="488"/>
                  </a:lnTo>
                  <a:lnTo>
                    <a:pt x="740" y="832"/>
                  </a:lnTo>
                  <a:lnTo>
                    <a:pt x="628" y="822"/>
                  </a:lnTo>
                  <a:lnTo>
                    <a:pt x="562" y="457"/>
                  </a:lnTo>
                  <a:lnTo>
                    <a:pt x="689" y="437"/>
                  </a:lnTo>
                  <a:lnTo>
                    <a:pt x="730" y="645"/>
                  </a:lnTo>
                  <a:lnTo>
                    <a:pt x="866" y="427"/>
                  </a:lnTo>
                  <a:lnTo>
                    <a:pt x="963" y="488"/>
                  </a:lnTo>
                  <a:lnTo>
                    <a:pt x="1018" y="123"/>
                  </a:lnTo>
                  <a:lnTo>
                    <a:pt x="669" y="72"/>
                  </a:lnTo>
                  <a:lnTo>
                    <a:pt x="441" y="37"/>
                  </a:lnTo>
                  <a:lnTo>
                    <a:pt x="177" y="2"/>
                  </a:lnTo>
                  <a:cubicBezTo>
                    <a:pt x="175" y="1"/>
                    <a:pt x="172" y="0"/>
                    <a:pt x="169" y="0"/>
                  </a:cubicBezTo>
                  <a:close/>
                  <a:moveTo>
                    <a:pt x="1044" y="1125"/>
                  </a:moveTo>
                  <a:lnTo>
                    <a:pt x="1044" y="1125"/>
                  </a:lnTo>
                  <a:cubicBezTo>
                    <a:pt x="1032" y="1154"/>
                    <a:pt x="1007" y="1174"/>
                    <a:pt x="975" y="1177"/>
                  </a:cubicBezTo>
                  <a:lnTo>
                    <a:pt x="975" y="1177"/>
                  </a:lnTo>
                  <a:lnTo>
                    <a:pt x="866" y="1162"/>
                  </a:lnTo>
                  <a:lnTo>
                    <a:pt x="866" y="1162"/>
                  </a:lnTo>
                  <a:lnTo>
                    <a:pt x="958" y="1177"/>
                  </a:lnTo>
                  <a:cubicBezTo>
                    <a:pt x="961" y="1177"/>
                    <a:pt x="964" y="1177"/>
                    <a:pt x="967" y="1177"/>
                  </a:cubicBezTo>
                  <a:cubicBezTo>
                    <a:pt x="970" y="1177"/>
                    <a:pt x="972" y="1177"/>
                    <a:pt x="975" y="1177"/>
                  </a:cubicBezTo>
                  <a:lnTo>
                    <a:pt x="975" y="1177"/>
                  </a:lnTo>
                  <a:lnTo>
                    <a:pt x="1008" y="1182"/>
                  </a:lnTo>
                  <a:cubicBezTo>
                    <a:pt x="1011" y="1183"/>
                    <a:pt x="1014" y="1183"/>
                    <a:pt x="1016" y="1183"/>
                  </a:cubicBezTo>
                  <a:cubicBezTo>
                    <a:pt x="1028" y="1183"/>
                    <a:pt x="1039" y="1174"/>
                    <a:pt x="1039" y="1162"/>
                  </a:cubicBezTo>
                  <a:lnTo>
                    <a:pt x="1044" y="112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3784636" y="2032451"/>
              <a:ext cx="10539" cy="11908"/>
            </a:xfrm>
            <a:custGeom>
              <a:avLst/>
              <a:gdLst/>
              <a:ahLst/>
              <a:cxnLst/>
              <a:rect l="l" t="t" r="r" b="b"/>
              <a:pathLst>
                <a:path w="77" h="87" extrusionOk="0">
                  <a:moveTo>
                    <a:pt x="1" y="0"/>
                  </a:moveTo>
                  <a:cubicBezTo>
                    <a:pt x="46" y="5"/>
                    <a:pt x="71" y="46"/>
                    <a:pt x="66" y="86"/>
                  </a:cubicBezTo>
                  <a:lnTo>
                    <a:pt x="77" y="36"/>
                  </a:lnTo>
                  <a:cubicBezTo>
                    <a:pt x="77" y="21"/>
                    <a:pt x="66" y="10"/>
                    <a:pt x="51" y="5"/>
                  </a:cubicBezTo>
                  <a:lnTo>
                    <a:pt x="1" y="0"/>
                  </a:lnTo>
                  <a:close/>
                </a:path>
              </a:pathLst>
            </a:custGeom>
            <a:solidFill>
              <a:srgbClr val="FD5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3683348" y="1924867"/>
              <a:ext cx="95128" cy="103067"/>
            </a:xfrm>
            <a:custGeom>
              <a:avLst/>
              <a:gdLst/>
              <a:ahLst/>
              <a:cxnLst/>
              <a:rect l="l" t="t" r="r" b="b"/>
              <a:pathLst>
                <a:path w="695" h="753" extrusionOk="0">
                  <a:moveTo>
                    <a:pt x="164" y="1"/>
                  </a:moveTo>
                  <a:cubicBezTo>
                    <a:pt x="127" y="1"/>
                    <a:pt x="92" y="29"/>
                    <a:pt x="87" y="67"/>
                  </a:cubicBezTo>
                  <a:lnTo>
                    <a:pt x="6" y="599"/>
                  </a:lnTo>
                  <a:cubicBezTo>
                    <a:pt x="1" y="639"/>
                    <a:pt x="31" y="680"/>
                    <a:pt x="72" y="685"/>
                  </a:cubicBezTo>
                  <a:lnTo>
                    <a:pt x="300" y="720"/>
                  </a:lnTo>
                  <a:lnTo>
                    <a:pt x="528" y="751"/>
                  </a:lnTo>
                  <a:cubicBezTo>
                    <a:pt x="533" y="752"/>
                    <a:pt x="538" y="753"/>
                    <a:pt x="544" y="753"/>
                  </a:cubicBezTo>
                  <a:cubicBezTo>
                    <a:pt x="578" y="753"/>
                    <a:pt x="609" y="725"/>
                    <a:pt x="614" y="690"/>
                  </a:cubicBezTo>
                  <a:lnTo>
                    <a:pt x="690" y="158"/>
                  </a:lnTo>
                  <a:cubicBezTo>
                    <a:pt x="695" y="113"/>
                    <a:pt x="670" y="77"/>
                    <a:pt x="624" y="67"/>
                  </a:cubicBezTo>
                  <a:lnTo>
                    <a:pt x="173" y="1"/>
                  </a:lnTo>
                  <a:cubicBezTo>
                    <a:pt x="170" y="1"/>
                    <a:pt x="167" y="1"/>
                    <a:pt x="164" y="1"/>
                  </a:cubicBezTo>
                  <a:close/>
                </a:path>
              </a:pathLst>
            </a:custGeom>
            <a:solidFill>
              <a:srgbClr val="1F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3665417" y="2288271"/>
              <a:ext cx="35451" cy="61867"/>
            </a:xfrm>
            <a:custGeom>
              <a:avLst/>
              <a:gdLst/>
              <a:ahLst/>
              <a:cxnLst/>
              <a:rect l="l" t="t" r="r" b="b"/>
              <a:pathLst>
                <a:path w="259" h="452" extrusionOk="0">
                  <a:moveTo>
                    <a:pt x="26" y="1"/>
                  </a:moveTo>
                  <a:lnTo>
                    <a:pt x="10" y="254"/>
                  </a:lnTo>
                  <a:lnTo>
                    <a:pt x="0" y="426"/>
                  </a:lnTo>
                  <a:lnTo>
                    <a:pt x="167" y="451"/>
                  </a:lnTo>
                  <a:lnTo>
                    <a:pt x="259" y="77"/>
                  </a:lnTo>
                  <a:cubicBezTo>
                    <a:pt x="193" y="61"/>
                    <a:pt x="107" y="31"/>
                    <a:pt x="26" y="1"/>
                  </a:cubicBezTo>
                  <a:close/>
                </a:path>
              </a:pathLst>
            </a:custGeom>
            <a:solidFill>
              <a:srgbClr val="1F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3708396" y="2166179"/>
              <a:ext cx="23679" cy="12729"/>
            </a:xfrm>
            <a:custGeom>
              <a:avLst/>
              <a:gdLst/>
              <a:ahLst/>
              <a:cxnLst/>
              <a:rect l="l" t="t" r="r" b="b"/>
              <a:pathLst>
                <a:path w="173" h="93" extrusionOk="0">
                  <a:moveTo>
                    <a:pt x="0" y="1"/>
                  </a:moveTo>
                  <a:lnTo>
                    <a:pt x="157" y="92"/>
                  </a:lnTo>
                  <a:lnTo>
                    <a:pt x="173" y="26"/>
                  </a:lnTo>
                  <a:lnTo>
                    <a:pt x="0" y="1"/>
                  </a:lnTo>
                  <a:close/>
                </a:path>
              </a:pathLst>
            </a:custGeom>
            <a:solidFill>
              <a:srgbClr val="1F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3751375" y="2030398"/>
              <a:ext cx="43116" cy="144403"/>
            </a:xfrm>
            <a:custGeom>
              <a:avLst/>
              <a:gdLst/>
              <a:ahLst/>
              <a:cxnLst/>
              <a:rect l="l" t="t" r="r" b="b"/>
              <a:pathLst>
                <a:path w="315" h="1055" extrusionOk="0">
                  <a:moveTo>
                    <a:pt x="152" y="0"/>
                  </a:moveTo>
                  <a:lnTo>
                    <a:pt x="97" y="365"/>
                  </a:lnTo>
                  <a:lnTo>
                    <a:pt x="0" y="1039"/>
                  </a:lnTo>
                  <a:lnTo>
                    <a:pt x="92" y="1054"/>
                  </a:lnTo>
                  <a:cubicBezTo>
                    <a:pt x="95" y="1054"/>
                    <a:pt x="98" y="1054"/>
                    <a:pt x="101" y="1054"/>
                  </a:cubicBezTo>
                  <a:cubicBezTo>
                    <a:pt x="142" y="1054"/>
                    <a:pt x="173" y="1025"/>
                    <a:pt x="183" y="988"/>
                  </a:cubicBezTo>
                  <a:lnTo>
                    <a:pt x="254" y="486"/>
                  </a:lnTo>
                  <a:lnTo>
                    <a:pt x="309" y="101"/>
                  </a:lnTo>
                  <a:cubicBezTo>
                    <a:pt x="314" y="61"/>
                    <a:pt x="289" y="20"/>
                    <a:pt x="244" y="15"/>
                  </a:cubicBez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3664733" y="2042854"/>
              <a:ext cx="62552" cy="79114"/>
            </a:xfrm>
            <a:custGeom>
              <a:avLst/>
              <a:gdLst/>
              <a:ahLst/>
              <a:cxnLst/>
              <a:rect l="l" t="t" r="r" b="b"/>
              <a:pathLst>
                <a:path w="457" h="578" extrusionOk="0">
                  <a:moveTo>
                    <a:pt x="15" y="0"/>
                  </a:moveTo>
                  <a:lnTo>
                    <a:pt x="0" y="142"/>
                  </a:lnTo>
                  <a:lnTo>
                    <a:pt x="147" y="162"/>
                  </a:lnTo>
                  <a:lnTo>
                    <a:pt x="91" y="563"/>
                  </a:lnTo>
                  <a:lnTo>
                    <a:pt x="233" y="578"/>
                  </a:lnTo>
                  <a:lnTo>
                    <a:pt x="289" y="178"/>
                  </a:lnTo>
                  <a:lnTo>
                    <a:pt x="446" y="198"/>
                  </a:lnTo>
                  <a:lnTo>
                    <a:pt x="456" y="56"/>
                  </a:lnTo>
                  <a:lnTo>
                    <a:pt x="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3709765" y="2072008"/>
              <a:ext cx="54887" cy="55571"/>
            </a:xfrm>
            <a:custGeom>
              <a:avLst/>
              <a:gdLst/>
              <a:ahLst/>
              <a:cxnLst/>
              <a:rect l="l" t="t" r="r" b="b"/>
              <a:pathLst>
                <a:path w="401" h="406" extrusionOk="0">
                  <a:moveTo>
                    <a:pt x="304" y="0"/>
                  </a:moveTo>
                  <a:lnTo>
                    <a:pt x="168" y="218"/>
                  </a:lnTo>
                  <a:lnTo>
                    <a:pt x="127" y="10"/>
                  </a:lnTo>
                  <a:lnTo>
                    <a:pt x="0" y="30"/>
                  </a:lnTo>
                  <a:lnTo>
                    <a:pt x="66" y="395"/>
                  </a:lnTo>
                  <a:lnTo>
                    <a:pt x="178" y="405"/>
                  </a:lnTo>
                  <a:lnTo>
                    <a:pt x="401" y="61"/>
                  </a:lnTo>
                  <a:lnTo>
                    <a:pt x="3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3638316" y="2151670"/>
              <a:ext cx="120176" cy="149878"/>
            </a:xfrm>
            <a:custGeom>
              <a:avLst/>
              <a:gdLst/>
              <a:ahLst/>
              <a:cxnLst/>
              <a:rect l="l" t="t" r="r" b="b"/>
              <a:pathLst>
                <a:path w="878" h="1095" extrusionOk="0">
                  <a:moveTo>
                    <a:pt x="335" y="1"/>
                  </a:moveTo>
                  <a:cubicBezTo>
                    <a:pt x="335" y="1"/>
                    <a:pt x="279" y="31"/>
                    <a:pt x="219" y="61"/>
                  </a:cubicBezTo>
                  <a:cubicBezTo>
                    <a:pt x="158" y="102"/>
                    <a:pt x="92" y="142"/>
                    <a:pt x="87" y="173"/>
                  </a:cubicBezTo>
                  <a:cubicBezTo>
                    <a:pt x="87" y="203"/>
                    <a:pt x="36" y="391"/>
                    <a:pt x="16" y="568"/>
                  </a:cubicBezTo>
                  <a:cubicBezTo>
                    <a:pt x="1" y="700"/>
                    <a:pt x="1" y="826"/>
                    <a:pt x="46" y="882"/>
                  </a:cubicBezTo>
                  <a:cubicBezTo>
                    <a:pt x="82" y="928"/>
                    <a:pt x="148" y="963"/>
                    <a:pt x="224" y="999"/>
                  </a:cubicBezTo>
                  <a:cubicBezTo>
                    <a:pt x="300" y="1029"/>
                    <a:pt x="391" y="1059"/>
                    <a:pt x="457" y="1075"/>
                  </a:cubicBezTo>
                  <a:cubicBezTo>
                    <a:pt x="512" y="1090"/>
                    <a:pt x="548" y="1095"/>
                    <a:pt x="548" y="1095"/>
                  </a:cubicBezTo>
                  <a:cubicBezTo>
                    <a:pt x="548" y="1095"/>
                    <a:pt x="877" y="639"/>
                    <a:pt x="801" y="274"/>
                  </a:cubicBezTo>
                  <a:lnTo>
                    <a:pt x="669" y="198"/>
                  </a:lnTo>
                  <a:lnTo>
                    <a:pt x="512" y="107"/>
                  </a:lnTo>
                  <a:lnTo>
                    <a:pt x="335" y="1"/>
                  </a:ln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2302961" y="2013700"/>
              <a:ext cx="651799" cy="1100886"/>
            </a:xfrm>
            <a:custGeom>
              <a:avLst/>
              <a:gdLst/>
              <a:ahLst/>
              <a:cxnLst/>
              <a:rect l="l" t="t" r="r" b="b"/>
              <a:pathLst>
                <a:path w="4762" h="8043" extrusionOk="0">
                  <a:moveTo>
                    <a:pt x="4382" y="1667"/>
                  </a:moveTo>
                  <a:cubicBezTo>
                    <a:pt x="4458" y="1667"/>
                    <a:pt x="4519" y="1728"/>
                    <a:pt x="4519" y="1799"/>
                  </a:cubicBezTo>
                  <a:cubicBezTo>
                    <a:pt x="4519" y="1875"/>
                    <a:pt x="4458" y="1936"/>
                    <a:pt x="4382" y="1936"/>
                  </a:cubicBezTo>
                  <a:cubicBezTo>
                    <a:pt x="4311" y="1936"/>
                    <a:pt x="4250" y="1875"/>
                    <a:pt x="4250" y="1799"/>
                  </a:cubicBezTo>
                  <a:cubicBezTo>
                    <a:pt x="4250" y="1728"/>
                    <a:pt x="4311" y="1667"/>
                    <a:pt x="4382" y="1667"/>
                  </a:cubicBezTo>
                  <a:close/>
                  <a:moveTo>
                    <a:pt x="4648" y="0"/>
                  </a:moveTo>
                  <a:cubicBezTo>
                    <a:pt x="4230" y="0"/>
                    <a:pt x="3836" y="185"/>
                    <a:pt x="3688" y="264"/>
                  </a:cubicBezTo>
                  <a:cubicBezTo>
                    <a:pt x="3648" y="284"/>
                    <a:pt x="3627" y="299"/>
                    <a:pt x="3627" y="299"/>
                  </a:cubicBezTo>
                  <a:cubicBezTo>
                    <a:pt x="3607" y="401"/>
                    <a:pt x="3597" y="497"/>
                    <a:pt x="3587" y="593"/>
                  </a:cubicBezTo>
                  <a:cubicBezTo>
                    <a:pt x="3597" y="441"/>
                    <a:pt x="3612" y="340"/>
                    <a:pt x="3617" y="310"/>
                  </a:cubicBezTo>
                  <a:lnTo>
                    <a:pt x="3617" y="310"/>
                  </a:lnTo>
                  <a:cubicBezTo>
                    <a:pt x="3516" y="451"/>
                    <a:pt x="2290" y="2159"/>
                    <a:pt x="2168" y="2199"/>
                  </a:cubicBezTo>
                  <a:cubicBezTo>
                    <a:pt x="2042" y="2234"/>
                    <a:pt x="102" y="2452"/>
                    <a:pt x="102" y="2452"/>
                  </a:cubicBezTo>
                  <a:lnTo>
                    <a:pt x="0" y="2944"/>
                  </a:lnTo>
                  <a:cubicBezTo>
                    <a:pt x="0" y="2944"/>
                    <a:pt x="2001" y="3339"/>
                    <a:pt x="2219" y="3344"/>
                  </a:cubicBezTo>
                  <a:cubicBezTo>
                    <a:pt x="2220" y="3344"/>
                    <a:pt x="2220" y="3344"/>
                    <a:pt x="2221" y="3344"/>
                  </a:cubicBezTo>
                  <a:cubicBezTo>
                    <a:pt x="2414" y="3344"/>
                    <a:pt x="3416" y="2654"/>
                    <a:pt x="3724" y="2442"/>
                  </a:cubicBezTo>
                  <a:lnTo>
                    <a:pt x="3724" y="2442"/>
                  </a:lnTo>
                  <a:cubicBezTo>
                    <a:pt x="3911" y="5147"/>
                    <a:pt x="2103" y="6849"/>
                    <a:pt x="2204" y="7082"/>
                  </a:cubicBezTo>
                  <a:cubicBezTo>
                    <a:pt x="2401" y="7553"/>
                    <a:pt x="2791" y="7796"/>
                    <a:pt x="3202" y="7923"/>
                  </a:cubicBezTo>
                  <a:cubicBezTo>
                    <a:pt x="3510" y="8017"/>
                    <a:pt x="3828" y="8043"/>
                    <a:pt x="4079" y="8043"/>
                  </a:cubicBezTo>
                  <a:cubicBezTo>
                    <a:pt x="4368" y="8043"/>
                    <a:pt x="4570" y="8009"/>
                    <a:pt x="4570" y="8009"/>
                  </a:cubicBezTo>
                  <a:cubicBezTo>
                    <a:pt x="4570" y="8009"/>
                    <a:pt x="4347" y="6869"/>
                    <a:pt x="4316" y="5456"/>
                  </a:cubicBezTo>
                  <a:cubicBezTo>
                    <a:pt x="4301" y="4605"/>
                    <a:pt x="4357" y="3653"/>
                    <a:pt x="4570" y="2792"/>
                  </a:cubicBezTo>
                  <a:lnTo>
                    <a:pt x="4078" y="2792"/>
                  </a:lnTo>
                  <a:lnTo>
                    <a:pt x="4078" y="1961"/>
                  </a:lnTo>
                  <a:lnTo>
                    <a:pt x="4691" y="1961"/>
                  </a:lnTo>
                  <a:lnTo>
                    <a:pt x="4691" y="2057"/>
                  </a:lnTo>
                  <a:cubicBezTo>
                    <a:pt x="4762" y="1150"/>
                    <a:pt x="4686" y="1"/>
                    <a:pt x="4686" y="1"/>
                  </a:cubicBezTo>
                  <a:lnTo>
                    <a:pt x="4681" y="1"/>
                  </a:lnTo>
                  <a:cubicBezTo>
                    <a:pt x="4670" y="0"/>
                    <a:pt x="4659" y="0"/>
                    <a:pt x="4648" y="0"/>
                  </a:cubicBezTo>
                  <a:close/>
                </a:path>
              </a:pathLst>
            </a:custGeom>
            <a:solidFill>
              <a:srgbClr val="4041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2861138" y="2281975"/>
              <a:ext cx="84041" cy="113880"/>
            </a:xfrm>
            <a:custGeom>
              <a:avLst/>
              <a:gdLst/>
              <a:ahLst/>
              <a:cxnLst/>
              <a:rect l="l" t="t" r="r" b="b"/>
              <a:pathLst>
                <a:path w="614" h="832" extrusionOk="0">
                  <a:moveTo>
                    <a:pt x="0" y="1"/>
                  </a:moveTo>
                  <a:lnTo>
                    <a:pt x="0" y="832"/>
                  </a:lnTo>
                  <a:lnTo>
                    <a:pt x="613" y="832"/>
                  </a:lnTo>
                  <a:lnTo>
                    <a:pt x="613" y="97"/>
                  </a:lnTo>
                  <a:lnTo>
                    <a:pt x="6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2884681" y="2241871"/>
              <a:ext cx="36819" cy="36135"/>
            </a:xfrm>
            <a:custGeom>
              <a:avLst/>
              <a:gdLst/>
              <a:ahLst/>
              <a:cxnLst/>
              <a:rect l="l" t="t" r="r" b="b"/>
              <a:pathLst>
                <a:path w="269" h="264" extrusionOk="0">
                  <a:moveTo>
                    <a:pt x="132" y="0"/>
                  </a:moveTo>
                  <a:cubicBezTo>
                    <a:pt x="61" y="0"/>
                    <a:pt x="0" y="61"/>
                    <a:pt x="0" y="132"/>
                  </a:cubicBezTo>
                  <a:cubicBezTo>
                    <a:pt x="0" y="208"/>
                    <a:pt x="61" y="264"/>
                    <a:pt x="132" y="264"/>
                  </a:cubicBezTo>
                  <a:cubicBezTo>
                    <a:pt x="208" y="264"/>
                    <a:pt x="269" y="208"/>
                    <a:pt x="269" y="132"/>
                  </a:cubicBezTo>
                  <a:cubicBezTo>
                    <a:pt x="269" y="61"/>
                    <a:pt x="208" y="0"/>
                    <a:pt x="132" y="0"/>
                  </a:cubicBezTo>
                  <a:close/>
                </a:path>
              </a:pathLst>
            </a:custGeom>
            <a:solidFill>
              <a:srgbClr val="FDD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1318417" y="4378083"/>
              <a:ext cx="1438830" cy="352316"/>
            </a:xfrm>
            <a:custGeom>
              <a:avLst/>
              <a:gdLst/>
              <a:ahLst/>
              <a:cxnLst/>
              <a:rect l="l" t="t" r="r" b="b"/>
              <a:pathLst>
                <a:path w="10512" h="2574" extrusionOk="0">
                  <a:moveTo>
                    <a:pt x="5253" y="0"/>
                  </a:moveTo>
                  <a:cubicBezTo>
                    <a:pt x="2351" y="0"/>
                    <a:pt x="0" y="578"/>
                    <a:pt x="0" y="1287"/>
                  </a:cubicBezTo>
                  <a:cubicBezTo>
                    <a:pt x="0" y="1996"/>
                    <a:pt x="2351" y="2573"/>
                    <a:pt x="5253" y="2573"/>
                  </a:cubicBezTo>
                  <a:cubicBezTo>
                    <a:pt x="8156" y="2573"/>
                    <a:pt x="10511" y="1996"/>
                    <a:pt x="10511" y="1287"/>
                  </a:cubicBezTo>
                  <a:cubicBezTo>
                    <a:pt x="10511" y="578"/>
                    <a:pt x="8156" y="0"/>
                    <a:pt x="52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457198" y="4342632"/>
              <a:ext cx="1438830" cy="351769"/>
            </a:xfrm>
            <a:custGeom>
              <a:avLst/>
              <a:gdLst/>
              <a:ahLst/>
              <a:cxnLst/>
              <a:rect l="l" t="t" r="r" b="b"/>
              <a:pathLst>
                <a:path w="10512" h="2570" extrusionOk="0">
                  <a:moveTo>
                    <a:pt x="5259" y="1"/>
                  </a:moveTo>
                  <a:cubicBezTo>
                    <a:pt x="2356" y="1"/>
                    <a:pt x="1" y="578"/>
                    <a:pt x="1" y="1287"/>
                  </a:cubicBezTo>
                  <a:cubicBezTo>
                    <a:pt x="1" y="1997"/>
                    <a:pt x="2356" y="2569"/>
                    <a:pt x="5259" y="2569"/>
                  </a:cubicBezTo>
                  <a:cubicBezTo>
                    <a:pt x="8161" y="2569"/>
                    <a:pt x="10512" y="1997"/>
                    <a:pt x="10512" y="1287"/>
                  </a:cubicBezTo>
                  <a:cubicBezTo>
                    <a:pt x="10512" y="578"/>
                    <a:pt x="8161" y="1"/>
                    <a:pt x="5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1520171" y="1914602"/>
              <a:ext cx="261568" cy="281552"/>
            </a:xfrm>
            <a:custGeom>
              <a:avLst/>
              <a:gdLst/>
              <a:ahLst/>
              <a:cxnLst/>
              <a:rect l="l" t="t" r="r" b="b"/>
              <a:pathLst>
                <a:path w="1911" h="2057" extrusionOk="0">
                  <a:moveTo>
                    <a:pt x="385" y="0"/>
                  </a:moveTo>
                  <a:lnTo>
                    <a:pt x="0" y="380"/>
                  </a:lnTo>
                  <a:lnTo>
                    <a:pt x="0" y="2057"/>
                  </a:lnTo>
                  <a:lnTo>
                    <a:pt x="1910" y="2057"/>
                  </a:lnTo>
                  <a:lnTo>
                    <a:pt x="1910" y="0"/>
                  </a:lnTo>
                  <a:close/>
                </a:path>
              </a:pathLst>
            </a:custGeom>
            <a:solidFill>
              <a:srgbClr val="1F2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1781603" y="1914602"/>
              <a:ext cx="630309" cy="281552"/>
            </a:xfrm>
            <a:custGeom>
              <a:avLst/>
              <a:gdLst/>
              <a:ahLst/>
              <a:cxnLst/>
              <a:rect l="l" t="t" r="r" b="b"/>
              <a:pathLst>
                <a:path w="4605" h="2057" extrusionOk="0">
                  <a:moveTo>
                    <a:pt x="0" y="0"/>
                  </a:moveTo>
                  <a:lnTo>
                    <a:pt x="0" y="2057"/>
                  </a:lnTo>
                  <a:lnTo>
                    <a:pt x="4519" y="2057"/>
                  </a:lnTo>
                  <a:cubicBezTo>
                    <a:pt x="4569" y="2057"/>
                    <a:pt x="4605" y="2021"/>
                    <a:pt x="4605" y="1976"/>
                  </a:cubicBezTo>
                  <a:lnTo>
                    <a:pt x="4605" y="81"/>
                  </a:lnTo>
                  <a:cubicBezTo>
                    <a:pt x="4605" y="36"/>
                    <a:pt x="4569" y="0"/>
                    <a:pt x="4519" y="0"/>
                  </a:cubicBezTo>
                  <a:close/>
                </a:path>
              </a:pathLst>
            </a:custGeom>
            <a:solidFill>
              <a:srgbClr val="1F2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2185111" y="1959634"/>
              <a:ext cx="191488" cy="190804"/>
            </a:xfrm>
            <a:custGeom>
              <a:avLst/>
              <a:gdLst/>
              <a:ahLst/>
              <a:cxnLst/>
              <a:rect l="l" t="t" r="r" b="b"/>
              <a:pathLst>
                <a:path w="1399" h="1394" extrusionOk="0">
                  <a:moveTo>
                    <a:pt x="0" y="0"/>
                  </a:moveTo>
                  <a:lnTo>
                    <a:pt x="0" y="1393"/>
                  </a:lnTo>
                  <a:lnTo>
                    <a:pt x="1398" y="1393"/>
                  </a:ln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1572868" y="1816052"/>
              <a:ext cx="702443" cy="98687"/>
            </a:xfrm>
            <a:custGeom>
              <a:avLst/>
              <a:gdLst/>
              <a:ahLst/>
              <a:cxnLst/>
              <a:rect l="l" t="t" r="r" b="b"/>
              <a:pathLst>
                <a:path w="5132" h="721" extrusionOk="0">
                  <a:moveTo>
                    <a:pt x="0" y="1"/>
                  </a:moveTo>
                  <a:lnTo>
                    <a:pt x="0" y="720"/>
                  </a:lnTo>
                  <a:lnTo>
                    <a:pt x="5132" y="720"/>
                  </a:lnTo>
                  <a:lnTo>
                    <a:pt x="3587" y="1"/>
                  </a:lnTo>
                  <a:close/>
                </a:path>
              </a:pathLst>
            </a:custGeom>
            <a:solidFill>
              <a:srgbClr val="2F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8"/>
            <p:cNvSpPr/>
            <p:nvPr/>
          </p:nvSpPr>
          <p:spPr>
            <a:xfrm>
              <a:off x="1608182" y="1644821"/>
              <a:ext cx="442517" cy="171367"/>
            </a:xfrm>
            <a:custGeom>
              <a:avLst/>
              <a:gdLst/>
              <a:ahLst/>
              <a:cxnLst/>
              <a:rect l="l" t="t" r="r" b="b"/>
              <a:pathLst>
                <a:path w="3233" h="1252" extrusionOk="0">
                  <a:moveTo>
                    <a:pt x="1" y="1"/>
                  </a:moveTo>
                  <a:lnTo>
                    <a:pt x="1" y="1252"/>
                  </a:lnTo>
                  <a:lnTo>
                    <a:pt x="193" y="1252"/>
                  </a:lnTo>
                  <a:lnTo>
                    <a:pt x="193" y="208"/>
                  </a:lnTo>
                  <a:lnTo>
                    <a:pt x="2209" y="208"/>
                  </a:lnTo>
                  <a:lnTo>
                    <a:pt x="3040" y="664"/>
                  </a:lnTo>
                  <a:lnTo>
                    <a:pt x="3040" y="1252"/>
                  </a:lnTo>
                  <a:lnTo>
                    <a:pt x="3232" y="1252"/>
                  </a:lnTo>
                  <a:lnTo>
                    <a:pt x="3232" y="538"/>
                  </a:lnTo>
                  <a:lnTo>
                    <a:pt x="225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8"/>
            <p:cNvSpPr/>
            <p:nvPr/>
          </p:nvSpPr>
          <p:spPr>
            <a:xfrm>
              <a:off x="2085877" y="1727356"/>
              <a:ext cx="209556" cy="169999"/>
            </a:xfrm>
            <a:custGeom>
              <a:avLst/>
              <a:gdLst/>
              <a:ahLst/>
              <a:cxnLst/>
              <a:rect l="l" t="t" r="r" b="b"/>
              <a:pathLst>
                <a:path w="1531" h="1242" extrusionOk="0">
                  <a:moveTo>
                    <a:pt x="543" y="0"/>
                  </a:moveTo>
                  <a:cubicBezTo>
                    <a:pt x="447" y="0"/>
                    <a:pt x="376" y="71"/>
                    <a:pt x="376" y="168"/>
                  </a:cubicBezTo>
                  <a:lnTo>
                    <a:pt x="376" y="173"/>
                  </a:lnTo>
                  <a:cubicBezTo>
                    <a:pt x="168" y="173"/>
                    <a:pt x="1" y="335"/>
                    <a:pt x="1" y="543"/>
                  </a:cubicBezTo>
                  <a:lnTo>
                    <a:pt x="1" y="1242"/>
                  </a:lnTo>
                  <a:lnTo>
                    <a:pt x="158" y="1242"/>
                  </a:lnTo>
                  <a:lnTo>
                    <a:pt x="158" y="543"/>
                  </a:lnTo>
                  <a:cubicBezTo>
                    <a:pt x="158" y="421"/>
                    <a:pt x="254" y="325"/>
                    <a:pt x="376" y="325"/>
                  </a:cubicBezTo>
                  <a:lnTo>
                    <a:pt x="376" y="330"/>
                  </a:lnTo>
                  <a:cubicBezTo>
                    <a:pt x="376" y="421"/>
                    <a:pt x="447" y="497"/>
                    <a:pt x="543" y="497"/>
                  </a:cubicBezTo>
                  <a:lnTo>
                    <a:pt x="1363" y="497"/>
                  </a:lnTo>
                  <a:cubicBezTo>
                    <a:pt x="1455" y="497"/>
                    <a:pt x="1531" y="421"/>
                    <a:pt x="1531" y="330"/>
                  </a:cubicBezTo>
                  <a:lnTo>
                    <a:pt x="1531" y="168"/>
                  </a:lnTo>
                  <a:cubicBezTo>
                    <a:pt x="1531" y="71"/>
                    <a:pt x="1455" y="0"/>
                    <a:pt x="13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1740677" y="1967299"/>
              <a:ext cx="196963" cy="168630"/>
            </a:xfrm>
            <a:custGeom>
              <a:avLst/>
              <a:gdLst/>
              <a:ahLst/>
              <a:cxnLst/>
              <a:rect l="l" t="t" r="r" b="b"/>
              <a:pathLst>
                <a:path w="1439" h="1232" extrusionOk="0">
                  <a:moveTo>
                    <a:pt x="56" y="0"/>
                  </a:moveTo>
                  <a:cubicBezTo>
                    <a:pt x="25" y="0"/>
                    <a:pt x="0" y="26"/>
                    <a:pt x="0" y="56"/>
                  </a:cubicBezTo>
                  <a:lnTo>
                    <a:pt x="0" y="1175"/>
                  </a:lnTo>
                  <a:cubicBezTo>
                    <a:pt x="0" y="1206"/>
                    <a:pt x="25" y="1231"/>
                    <a:pt x="56" y="1231"/>
                  </a:cubicBezTo>
                  <a:lnTo>
                    <a:pt x="1383" y="1231"/>
                  </a:lnTo>
                  <a:cubicBezTo>
                    <a:pt x="1413" y="1231"/>
                    <a:pt x="1439" y="1206"/>
                    <a:pt x="1439" y="1175"/>
                  </a:cubicBezTo>
                  <a:lnTo>
                    <a:pt x="1439" y="56"/>
                  </a:lnTo>
                  <a:cubicBezTo>
                    <a:pt x="1439" y="26"/>
                    <a:pt x="1413" y="0"/>
                    <a:pt x="1383" y="0"/>
                  </a:cubicBez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2040845" y="1959634"/>
              <a:ext cx="144403" cy="190804"/>
            </a:xfrm>
            <a:custGeom>
              <a:avLst/>
              <a:gdLst/>
              <a:ahLst/>
              <a:cxnLst/>
              <a:rect l="l" t="t" r="r" b="b"/>
              <a:pathLst>
                <a:path w="1055" h="1394" extrusionOk="0">
                  <a:moveTo>
                    <a:pt x="1054" y="0"/>
                  </a:moveTo>
                  <a:lnTo>
                    <a:pt x="1" y="461"/>
                  </a:lnTo>
                  <a:lnTo>
                    <a:pt x="1" y="983"/>
                  </a:lnTo>
                  <a:lnTo>
                    <a:pt x="1054" y="1393"/>
                  </a:lnTo>
                  <a:lnTo>
                    <a:pt x="1054" y="0"/>
                  </a:lnTo>
                  <a:close/>
                </a:path>
              </a:pathLst>
            </a:custGeom>
            <a:solidFill>
              <a:srgbClr val="0709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1781603" y="1914602"/>
              <a:ext cx="400770" cy="34766"/>
            </a:xfrm>
            <a:custGeom>
              <a:avLst/>
              <a:gdLst/>
              <a:ahLst/>
              <a:cxnLst/>
              <a:rect l="l" t="t" r="r" b="b"/>
              <a:pathLst>
                <a:path w="2928" h="254" extrusionOk="0">
                  <a:moveTo>
                    <a:pt x="0" y="0"/>
                  </a:moveTo>
                  <a:lnTo>
                    <a:pt x="2928" y="253"/>
                  </a:lnTo>
                  <a:lnTo>
                    <a:pt x="2928" y="0"/>
                  </a:ln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2185111" y="2150301"/>
              <a:ext cx="191488" cy="20942"/>
            </a:xfrm>
            <a:custGeom>
              <a:avLst/>
              <a:gdLst/>
              <a:ahLst/>
              <a:cxnLst/>
              <a:rect l="l" t="t" r="r" b="b"/>
              <a:pathLst>
                <a:path w="1399" h="153" extrusionOk="0">
                  <a:moveTo>
                    <a:pt x="0" y="0"/>
                  </a:moveTo>
                  <a:lnTo>
                    <a:pt x="0" y="152"/>
                  </a:lnTo>
                  <a:lnTo>
                    <a:pt x="1398" y="152"/>
                  </a:lnTo>
                  <a:lnTo>
                    <a:pt x="1398" y="0"/>
                  </a:ln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8"/>
            <p:cNvSpPr/>
            <p:nvPr/>
          </p:nvSpPr>
          <p:spPr>
            <a:xfrm>
              <a:off x="2073421" y="1823717"/>
              <a:ext cx="50781" cy="73639"/>
            </a:xfrm>
            <a:custGeom>
              <a:avLst/>
              <a:gdLst/>
              <a:ahLst/>
              <a:cxnLst/>
              <a:rect l="l" t="t" r="r" b="b"/>
              <a:pathLst>
                <a:path w="371" h="538" extrusionOk="0">
                  <a:moveTo>
                    <a:pt x="1" y="1"/>
                  </a:moveTo>
                  <a:lnTo>
                    <a:pt x="1" y="538"/>
                  </a:lnTo>
                  <a:lnTo>
                    <a:pt x="370" y="538"/>
                  </a:lnTo>
                  <a:lnTo>
                    <a:pt x="370" y="1"/>
                  </a:ln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8"/>
            <p:cNvSpPr/>
            <p:nvPr/>
          </p:nvSpPr>
          <p:spPr>
            <a:xfrm>
              <a:off x="1540976" y="1951284"/>
              <a:ext cx="67342" cy="233098"/>
            </a:xfrm>
            <a:custGeom>
              <a:avLst/>
              <a:gdLst/>
              <a:ahLst/>
              <a:cxnLst/>
              <a:rect l="l" t="t" r="r" b="b"/>
              <a:pathLst>
                <a:path w="492" h="1703" extrusionOk="0">
                  <a:moveTo>
                    <a:pt x="492" y="1"/>
                  </a:moveTo>
                  <a:lnTo>
                    <a:pt x="0" y="315"/>
                  </a:lnTo>
                  <a:lnTo>
                    <a:pt x="0" y="1703"/>
                  </a:lnTo>
                  <a:lnTo>
                    <a:pt x="492" y="1703"/>
                  </a:lnTo>
                  <a:lnTo>
                    <a:pt x="492" y="1"/>
                  </a:ln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8"/>
            <p:cNvSpPr/>
            <p:nvPr/>
          </p:nvSpPr>
          <p:spPr>
            <a:xfrm>
              <a:off x="1537417" y="2196017"/>
              <a:ext cx="830831" cy="2313188"/>
            </a:xfrm>
            <a:custGeom>
              <a:avLst/>
              <a:gdLst/>
              <a:ahLst/>
              <a:cxnLst/>
              <a:rect l="l" t="t" r="r" b="b"/>
              <a:pathLst>
                <a:path w="6070" h="16900" extrusionOk="0">
                  <a:moveTo>
                    <a:pt x="2772" y="1"/>
                  </a:moveTo>
                  <a:lnTo>
                    <a:pt x="2772" y="3911"/>
                  </a:lnTo>
                  <a:lnTo>
                    <a:pt x="2397" y="3911"/>
                  </a:lnTo>
                  <a:cubicBezTo>
                    <a:pt x="2250" y="3911"/>
                    <a:pt x="2134" y="4028"/>
                    <a:pt x="2134" y="4175"/>
                  </a:cubicBezTo>
                  <a:cubicBezTo>
                    <a:pt x="2134" y="4322"/>
                    <a:pt x="2250" y="4438"/>
                    <a:pt x="2397" y="4438"/>
                  </a:cubicBezTo>
                  <a:lnTo>
                    <a:pt x="2706" y="4438"/>
                  </a:lnTo>
                  <a:lnTo>
                    <a:pt x="1" y="16783"/>
                  </a:lnTo>
                  <a:lnTo>
                    <a:pt x="518" y="16900"/>
                  </a:lnTo>
                  <a:lnTo>
                    <a:pt x="2772" y="6627"/>
                  </a:lnTo>
                  <a:lnTo>
                    <a:pt x="2772" y="16839"/>
                  </a:lnTo>
                  <a:lnTo>
                    <a:pt x="3299" y="16839"/>
                  </a:lnTo>
                  <a:lnTo>
                    <a:pt x="3299" y="6627"/>
                  </a:lnTo>
                  <a:lnTo>
                    <a:pt x="5548" y="16900"/>
                  </a:lnTo>
                  <a:lnTo>
                    <a:pt x="6070" y="16783"/>
                  </a:lnTo>
                  <a:lnTo>
                    <a:pt x="3364" y="4438"/>
                  </a:lnTo>
                  <a:lnTo>
                    <a:pt x="3668" y="4438"/>
                  </a:lnTo>
                  <a:cubicBezTo>
                    <a:pt x="3815" y="4438"/>
                    <a:pt x="3937" y="4322"/>
                    <a:pt x="3937" y="4175"/>
                  </a:cubicBezTo>
                  <a:cubicBezTo>
                    <a:pt x="3937" y="4028"/>
                    <a:pt x="3815" y="3911"/>
                    <a:pt x="3668" y="3911"/>
                  </a:cubicBezTo>
                  <a:lnTo>
                    <a:pt x="3299" y="3911"/>
                  </a:lnTo>
                  <a:lnTo>
                    <a:pt x="32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2247526" y="4464725"/>
              <a:ext cx="169999" cy="72954"/>
            </a:xfrm>
            <a:custGeom>
              <a:avLst/>
              <a:gdLst/>
              <a:ahLst/>
              <a:cxnLst/>
              <a:rect l="l" t="t" r="r" b="b"/>
              <a:pathLst>
                <a:path w="1242" h="533" extrusionOk="0">
                  <a:moveTo>
                    <a:pt x="0" y="0"/>
                  </a:moveTo>
                  <a:lnTo>
                    <a:pt x="0" y="532"/>
                  </a:lnTo>
                  <a:lnTo>
                    <a:pt x="1241" y="532"/>
                  </a:lnTo>
                  <a:lnTo>
                    <a:pt x="12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1867560" y="4464725"/>
              <a:ext cx="169999" cy="72954"/>
            </a:xfrm>
            <a:custGeom>
              <a:avLst/>
              <a:gdLst/>
              <a:ahLst/>
              <a:cxnLst/>
              <a:rect l="l" t="t" r="r" b="b"/>
              <a:pathLst>
                <a:path w="1242" h="533" extrusionOk="0">
                  <a:moveTo>
                    <a:pt x="0" y="0"/>
                  </a:moveTo>
                  <a:lnTo>
                    <a:pt x="0" y="532"/>
                  </a:lnTo>
                  <a:lnTo>
                    <a:pt x="1241" y="532"/>
                  </a:lnTo>
                  <a:lnTo>
                    <a:pt x="12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8"/>
            <p:cNvSpPr/>
            <p:nvPr/>
          </p:nvSpPr>
          <p:spPr>
            <a:xfrm>
              <a:off x="1266404" y="1797437"/>
              <a:ext cx="215031" cy="290175"/>
            </a:xfrm>
            <a:custGeom>
              <a:avLst/>
              <a:gdLst/>
              <a:ahLst/>
              <a:cxnLst/>
              <a:rect l="l" t="t" r="r" b="b"/>
              <a:pathLst>
                <a:path w="1571" h="2120" extrusionOk="0">
                  <a:moveTo>
                    <a:pt x="1226" y="1363"/>
                  </a:moveTo>
                  <a:cubicBezTo>
                    <a:pt x="1230" y="1363"/>
                    <a:pt x="1234" y="1366"/>
                    <a:pt x="1238" y="1372"/>
                  </a:cubicBezTo>
                  <a:lnTo>
                    <a:pt x="1238" y="1372"/>
                  </a:lnTo>
                  <a:cubicBezTo>
                    <a:pt x="1233" y="1368"/>
                    <a:pt x="1229" y="1364"/>
                    <a:pt x="1226" y="1363"/>
                  </a:cubicBezTo>
                  <a:close/>
                  <a:moveTo>
                    <a:pt x="879" y="0"/>
                  </a:moveTo>
                  <a:cubicBezTo>
                    <a:pt x="849" y="0"/>
                    <a:pt x="820" y="4"/>
                    <a:pt x="791" y="10"/>
                  </a:cubicBezTo>
                  <a:cubicBezTo>
                    <a:pt x="649" y="96"/>
                    <a:pt x="578" y="415"/>
                    <a:pt x="471" y="507"/>
                  </a:cubicBezTo>
                  <a:cubicBezTo>
                    <a:pt x="461" y="517"/>
                    <a:pt x="446" y="522"/>
                    <a:pt x="436" y="527"/>
                  </a:cubicBezTo>
                  <a:cubicBezTo>
                    <a:pt x="431" y="578"/>
                    <a:pt x="426" y="623"/>
                    <a:pt x="411" y="674"/>
                  </a:cubicBezTo>
                  <a:cubicBezTo>
                    <a:pt x="370" y="831"/>
                    <a:pt x="289" y="958"/>
                    <a:pt x="193" y="1023"/>
                  </a:cubicBezTo>
                  <a:lnTo>
                    <a:pt x="395" y="1322"/>
                  </a:lnTo>
                  <a:cubicBezTo>
                    <a:pt x="431" y="1373"/>
                    <a:pt x="487" y="1413"/>
                    <a:pt x="547" y="1434"/>
                  </a:cubicBezTo>
                  <a:lnTo>
                    <a:pt x="755" y="1500"/>
                  </a:lnTo>
                  <a:cubicBezTo>
                    <a:pt x="766" y="1489"/>
                    <a:pt x="780" y="1480"/>
                    <a:pt x="796" y="1480"/>
                  </a:cubicBezTo>
                  <a:cubicBezTo>
                    <a:pt x="802" y="1480"/>
                    <a:pt x="809" y="1481"/>
                    <a:pt x="816" y="1484"/>
                  </a:cubicBezTo>
                  <a:lnTo>
                    <a:pt x="841" y="1489"/>
                  </a:lnTo>
                  <a:cubicBezTo>
                    <a:pt x="836" y="1429"/>
                    <a:pt x="831" y="1388"/>
                    <a:pt x="831" y="1388"/>
                  </a:cubicBezTo>
                  <a:lnTo>
                    <a:pt x="831" y="1388"/>
                  </a:lnTo>
                  <a:lnTo>
                    <a:pt x="1176" y="1525"/>
                  </a:lnTo>
                  <a:lnTo>
                    <a:pt x="1110" y="1778"/>
                  </a:lnTo>
                  <a:cubicBezTo>
                    <a:pt x="1110" y="1778"/>
                    <a:pt x="1083" y="1788"/>
                    <a:pt x="1043" y="1788"/>
                  </a:cubicBezTo>
                  <a:cubicBezTo>
                    <a:pt x="1014" y="1788"/>
                    <a:pt x="977" y="1782"/>
                    <a:pt x="937" y="1763"/>
                  </a:cubicBezTo>
                  <a:cubicBezTo>
                    <a:pt x="907" y="1748"/>
                    <a:pt x="882" y="1697"/>
                    <a:pt x="867" y="1641"/>
                  </a:cubicBezTo>
                  <a:lnTo>
                    <a:pt x="856" y="1641"/>
                  </a:lnTo>
                  <a:lnTo>
                    <a:pt x="780" y="1621"/>
                  </a:lnTo>
                  <a:cubicBezTo>
                    <a:pt x="755" y="1611"/>
                    <a:pt x="740" y="1591"/>
                    <a:pt x="735" y="1565"/>
                  </a:cubicBezTo>
                  <a:lnTo>
                    <a:pt x="527" y="1500"/>
                  </a:lnTo>
                  <a:cubicBezTo>
                    <a:pt x="451" y="1474"/>
                    <a:pt x="385" y="1424"/>
                    <a:pt x="340" y="1358"/>
                  </a:cubicBezTo>
                  <a:lnTo>
                    <a:pt x="137" y="1059"/>
                  </a:lnTo>
                  <a:cubicBezTo>
                    <a:pt x="132" y="1059"/>
                    <a:pt x="127" y="1059"/>
                    <a:pt x="122" y="1064"/>
                  </a:cubicBezTo>
                  <a:cubicBezTo>
                    <a:pt x="147" y="1226"/>
                    <a:pt x="97" y="1388"/>
                    <a:pt x="0" y="1520"/>
                  </a:cubicBezTo>
                  <a:lnTo>
                    <a:pt x="765" y="2021"/>
                  </a:lnTo>
                  <a:cubicBezTo>
                    <a:pt x="892" y="2080"/>
                    <a:pt x="999" y="2119"/>
                    <a:pt x="1046" y="2119"/>
                  </a:cubicBezTo>
                  <a:cubicBezTo>
                    <a:pt x="1051" y="2119"/>
                    <a:pt x="1055" y="2119"/>
                    <a:pt x="1059" y="2118"/>
                  </a:cubicBezTo>
                  <a:cubicBezTo>
                    <a:pt x="1165" y="2102"/>
                    <a:pt x="1312" y="1439"/>
                    <a:pt x="1312" y="1439"/>
                  </a:cubicBezTo>
                  <a:cubicBezTo>
                    <a:pt x="1312" y="1439"/>
                    <a:pt x="1280" y="1409"/>
                    <a:pt x="1255" y="1387"/>
                  </a:cubicBezTo>
                  <a:lnTo>
                    <a:pt x="1255" y="1387"/>
                  </a:lnTo>
                  <a:cubicBezTo>
                    <a:pt x="1270" y="1394"/>
                    <a:pt x="1289" y="1397"/>
                    <a:pt x="1312" y="1397"/>
                  </a:cubicBezTo>
                  <a:cubicBezTo>
                    <a:pt x="1414" y="1397"/>
                    <a:pt x="1571" y="1332"/>
                    <a:pt x="1571" y="1332"/>
                  </a:cubicBezTo>
                  <a:cubicBezTo>
                    <a:pt x="1444" y="1185"/>
                    <a:pt x="1479" y="567"/>
                    <a:pt x="1495" y="360"/>
                  </a:cubicBezTo>
                  <a:cubicBezTo>
                    <a:pt x="1495" y="350"/>
                    <a:pt x="1495" y="340"/>
                    <a:pt x="1500" y="329"/>
                  </a:cubicBezTo>
                  <a:cubicBezTo>
                    <a:pt x="1485" y="329"/>
                    <a:pt x="1474" y="329"/>
                    <a:pt x="1464" y="324"/>
                  </a:cubicBezTo>
                  <a:cubicBezTo>
                    <a:pt x="1327" y="289"/>
                    <a:pt x="1241" y="132"/>
                    <a:pt x="1115" y="66"/>
                  </a:cubicBezTo>
                  <a:cubicBezTo>
                    <a:pt x="1040" y="25"/>
                    <a:pt x="960" y="0"/>
                    <a:pt x="879"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a:off x="1275438" y="1626479"/>
              <a:ext cx="274571" cy="243090"/>
            </a:xfrm>
            <a:custGeom>
              <a:avLst/>
              <a:gdLst/>
              <a:ahLst/>
              <a:cxnLst/>
              <a:rect l="l" t="t" r="r" b="b"/>
              <a:pathLst>
                <a:path w="2006" h="1776" extrusionOk="0">
                  <a:moveTo>
                    <a:pt x="614" y="0"/>
                  </a:moveTo>
                  <a:cubicBezTo>
                    <a:pt x="393" y="0"/>
                    <a:pt x="174" y="98"/>
                    <a:pt x="56" y="282"/>
                  </a:cubicBezTo>
                  <a:cubicBezTo>
                    <a:pt x="36" y="312"/>
                    <a:pt x="20" y="342"/>
                    <a:pt x="0" y="368"/>
                  </a:cubicBezTo>
                  <a:lnTo>
                    <a:pt x="253" y="1411"/>
                  </a:lnTo>
                  <a:cubicBezTo>
                    <a:pt x="334" y="1477"/>
                    <a:pt x="380" y="1614"/>
                    <a:pt x="370" y="1776"/>
                  </a:cubicBezTo>
                  <a:cubicBezTo>
                    <a:pt x="380" y="1771"/>
                    <a:pt x="395" y="1766"/>
                    <a:pt x="405" y="1756"/>
                  </a:cubicBezTo>
                  <a:cubicBezTo>
                    <a:pt x="512" y="1664"/>
                    <a:pt x="583" y="1345"/>
                    <a:pt x="725" y="1259"/>
                  </a:cubicBezTo>
                  <a:cubicBezTo>
                    <a:pt x="754" y="1253"/>
                    <a:pt x="783" y="1249"/>
                    <a:pt x="813" y="1249"/>
                  </a:cubicBezTo>
                  <a:cubicBezTo>
                    <a:pt x="894" y="1249"/>
                    <a:pt x="974" y="1274"/>
                    <a:pt x="1049" y="1315"/>
                  </a:cubicBezTo>
                  <a:cubicBezTo>
                    <a:pt x="1175" y="1381"/>
                    <a:pt x="1261" y="1538"/>
                    <a:pt x="1398" y="1573"/>
                  </a:cubicBezTo>
                  <a:cubicBezTo>
                    <a:pt x="1408" y="1578"/>
                    <a:pt x="1419" y="1578"/>
                    <a:pt x="1434" y="1578"/>
                  </a:cubicBezTo>
                  <a:cubicBezTo>
                    <a:pt x="1429" y="1589"/>
                    <a:pt x="1429" y="1599"/>
                    <a:pt x="1429" y="1609"/>
                  </a:cubicBezTo>
                  <a:cubicBezTo>
                    <a:pt x="1444" y="1604"/>
                    <a:pt x="1454" y="1594"/>
                    <a:pt x="1469" y="1583"/>
                  </a:cubicBezTo>
                  <a:cubicBezTo>
                    <a:pt x="1697" y="1583"/>
                    <a:pt x="1945" y="1295"/>
                    <a:pt x="1976" y="1092"/>
                  </a:cubicBezTo>
                  <a:cubicBezTo>
                    <a:pt x="2006" y="877"/>
                    <a:pt x="1837" y="641"/>
                    <a:pt x="1618" y="641"/>
                  </a:cubicBezTo>
                  <a:cubicBezTo>
                    <a:pt x="1616" y="641"/>
                    <a:pt x="1613" y="641"/>
                    <a:pt x="1611" y="641"/>
                  </a:cubicBezTo>
                  <a:cubicBezTo>
                    <a:pt x="1596" y="641"/>
                    <a:pt x="1579" y="643"/>
                    <a:pt x="1562" y="643"/>
                  </a:cubicBezTo>
                  <a:cubicBezTo>
                    <a:pt x="1545" y="643"/>
                    <a:pt x="1527" y="641"/>
                    <a:pt x="1510" y="636"/>
                  </a:cubicBezTo>
                  <a:cubicBezTo>
                    <a:pt x="1454" y="621"/>
                    <a:pt x="1424" y="560"/>
                    <a:pt x="1393" y="510"/>
                  </a:cubicBezTo>
                  <a:cubicBezTo>
                    <a:pt x="1261" y="277"/>
                    <a:pt x="1039" y="79"/>
                    <a:pt x="775" y="18"/>
                  </a:cubicBezTo>
                  <a:cubicBezTo>
                    <a:pt x="722" y="6"/>
                    <a:pt x="668" y="0"/>
                    <a:pt x="614" y="0"/>
                  </a:cubicBezTo>
                  <a:close/>
                </a:path>
              </a:pathLst>
            </a:custGeom>
            <a:solidFill>
              <a:srgbClr val="DD894A"/>
            </a:solidFill>
            <a:ln w="9525" cap="flat" cmpd="sng">
              <a:solidFill>
                <a:srgbClr val="DD89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1074368" y="1692043"/>
              <a:ext cx="212293" cy="348347"/>
            </a:xfrm>
            <a:custGeom>
              <a:avLst/>
              <a:gdLst/>
              <a:ahLst/>
              <a:cxnLst/>
              <a:rect l="l" t="t" r="r" b="b"/>
              <a:pathLst>
                <a:path w="1551" h="2545" extrusionOk="0">
                  <a:moveTo>
                    <a:pt x="1363" y="0"/>
                  </a:moveTo>
                  <a:cubicBezTo>
                    <a:pt x="1246" y="76"/>
                    <a:pt x="1084" y="61"/>
                    <a:pt x="942" y="71"/>
                  </a:cubicBezTo>
                  <a:cubicBezTo>
                    <a:pt x="649" y="86"/>
                    <a:pt x="355" y="228"/>
                    <a:pt x="188" y="471"/>
                  </a:cubicBezTo>
                  <a:cubicBezTo>
                    <a:pt x="20" y="719"/>
                    <a:pt x="0" y="1064"/>
                    <a:pt x="167" y="1307"/>
                  </a:cubicBezTo>
                  <a:cubicBezTo>
                    <a:pt x="198" y="1353"/>
                    <a:pt x="233" y="1393"/>
                    <a:pt x="233" y="1449"/>
                  </a:cubicBezTo>
                  <a:cubicBezTo>
                    <a:pt x="233" y="1474"/>
                    <a:pt x="223" y="1500"/>
                    <a:pt x="213" y="1525"/>
                  </a:cubicBezTo>
                  <a:cubicBezTo>
                    <a:pt x="122" y="1788"/>
                    <a:pt x="172" y="2107"/>
                    <a:pt x="360" y="2315"/>
                  </a:cubicBezTo>
                  <a:cubicBezTo>
                    <a:pt x="492" y="2462"/>
                    <a:pt x="690" y="2545"/>
                    <a:pt x="886" y="2545"/>
                  </a:cubicBezTo>
                  <a:cubicBezTo>
                    <a:pt x="960" y="2545"/>
                    <a:pt x="1035" y="2533"/>
                    <a:pt x="1104" y="2508"/>
                  </a:cubicBezTo>
                  <a:cubicBezTo>
                    <a:pt x="1201" y="2442"/>
                    <a:pt x="1302" y="2366"/>
                    <a:pt x="1398" y="2290"/>
                  </a:cubicBezTo>
                  <a:lnTo>
                    <a:pt x="1403" y="2290"/>
                  </a:lnTo>
                  <a:cubicBezTo>
                    <a:pt x="1500" y="2158"/>
                    <a:pt x="1550" y="1996"/>
                    <a:pt x="1525" y="1834"/>
                  </a:cubicBezTo>
                  <a:lnTo>
                    <a:pt x="1525" y="1834"/>
                  </a:lnTo>
                  <a:cubicBezTo>
                    <a:pt x="1499" y="1844"/>
                    <a:pt x="1473" y="1849"/>
                    <a:pt x="1446" y="1849"/>
                  </a:cubicBezTo>
                  <a:cubicBezTo>
                    <a:pt x="1432" y="1849"/>
                    <a:pt x="1418" y="1848"/>
                    <a:pt x="1403" y="1844"/>
                  </a:cubicBezTo>
                  <a:cubicBezTo>
                    <a:pt x="1246" y="1803"/>
                    <a:pt x="1175" y="1555"/>
                    <a:pt x="1246" y="1297"/>
                  </a:cubicBezTo>
                  <a:cubicBezTo>
                    <a:pt x="1287" y="1135"/>
                    <a:pt x="1373" y="1003"/>
                    <a:pt x="1474" y="937"/>
                  </a:cubicBezTo>
                  <a:cubicBezTo>
                    <a:pt x="1439" y="755"/>
                    <a:pt x="1312" y="61"/>
                    <a:pt x="1363" y="0"/>
                  </a:cubicBezTo>
                  <a:close/>
                </a:path>
              </a:pathLst>
            </a:custGeom>
            <a:solidFill>
              <a:srgbClr val="DD894A"/>
            </a:solidFill>
            <a:ln w="9525" cap="flat" cmpd="sng">
              <a:solidFill>
                <a:srgbClr val="DD89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1235197" y="1676713"/>
              <a:ext cx="161649" cy="345472"/>
            </a:xfrm>
            <a:custGeom>
              <a:avLst/>
              <a:gdLst/>
              <a:ahLst/>
              <a:cxnLst/>
              <a:rect l="l" t="t" r="r" b="b"/>
              <a:pathLst>
                <a:path w="1181" h="2524" extrusionOk="0">
                  <a:moveTo>
                    <a:pt x="294" y="1"/>
                  </a:moveTo>
                  <a:cubicBezTo>
                    <a:pt x="294" y="6"/>
                    <a:pt x="249" y="46"/>
                    <a:pt x="188" y="112"/>
                  </a:cubicBezTo>
                  <a:cubicBezTo>
                    <a:pt x="137" y="173"/>
                    <a:pt x="264" y="867"/>
                    <a:pt x="299" y="1049"/>
                  </a:cubicBezTo>
                  <a:cubicBezTo>
                    <a:pt x="198" y="1115"/>
                    <a:pt x="112" y="1247"/>
                    <a:pt x="71" y="1409"/>
                  </a:cubicBezTo>
                  <a:cubicBezTo>
                    <a:pt x="0" y="1667"/>
                    <a:pt x="71" y="1915"/>
                    <a:pt x="228" y="1956"/>
                  </a:cubicBezTo>
                  <a:cubicBezTo>
                    <a:pt x="243" y="1960"/>
                    <a:pt x="257" y="1961"/>
                    <a:pt x="271" y="1961"/>
                  </a:cubicBezTo>
                  <a:cubicBezTo>
                    <a:pt x="298" y="1961"/>
                    <a:pt x="324" y="1956"/>
                    <a:pt x="350" y="1946"/>
                  </a:cubicBezTo>
                  <a:cubicBezTo>
                    <a:pt x="355" y="1941"/>
                    <a:pt x="360" y="1941"/>
                    <a:pt x="365" y="1941"/>
                  </a:cubicBezTo>
                  <a:lnTo>
                    <a:pt x="568" y="2240"/>
                  </a:lnTo>
                  <a:cubicBezTo>
                    <a:pt x="613" y="2306"/>
                    <a:pt x="679" y="2356"/>
                    <a:pt x="755" y="2382"/>
                  </a:cubicBezTo>
                  <a:lnTo>
                    <a:pt x="963" y="2447"/>
                  </a:lnTo>
                  <a:cubicBezTo>
                    <a:pt x="968" y="2473"/>
                    <a:pt x="983" y="2493"/>
                    <a:pt x="1008" y="2503"/>
                  </a:cubicBezTo>
                  <a:lnTo>
                    <a:pt x="1084" y="2523"/>
                  </a:lnTo>
                  <a:lnTo>
                    <a:pt x="1095" y="2523"/>
                  </a:lnTo>
                  <a:cubicBezTo>
                    <a:pt x="1130" y="2523"/>
                    <a:pt x="1160" y="2503"/>
                    <a:pt x="1170" y="2473"/>
                  </a:cubicBezTo>
                  <a:cubicBezTo>
                    <a:pt x="1181" y="2432"/>
                    <a:pt x="1160" y="2397"/>
                    <a:pt x="1120" y="2387"/>
                  </a:cubicBezTo>
                  <a:lnTo>
                    <a:pt x="1069" y="2371"/>
                  </a:lnTo>
                  <a:lnTo>
                    <a:pt x="1044" y="2366"/>
                  </a:lnTo>
                  <a:cubicBezTo>
                    <a:pt x="1037" y="2363"/>
                    <a:pt x="1030" y="2362"/>
                    <a:pt x="1024" y="2362"/>
                  </a:cubicBezTo>
                  <a:cubicBezTo>
                    <a:pt x="1008" y="2362"/>
                    <a:pt x="994" y="2371"/>
                    <a:pt x="983" y="2382"/>
                  </a:cubicBezTo>
                  <a:lnTo>
                    <a:pt x="775" y="2316"/>
                  </a:lnTo>
                  <a:cubicBezTo>
                    <a:pt x="715" y="2295"/>
                    <a:pt x="659" y="2255"/>
                    <a:pt x="623" y="2204"/>
                  </a:cubicBezTo>
                  <a:lnTo>
                    <a:pt x="421" y="1905"/>
                  </a:lnTo>
                  <a:cubicBezTo>
                    <a:pt x="517" y="1840"/>
                    <a:pt x="598" y="1713"/>
                    <a:pt x="639" y="1556"/>
                  </a:cubicBezTo>
                  <a:cubicBezTo>
                    <a:pt x="654" y="1505"/>
                    <a:pt x="659" y="1460"/>
                    <a:pt x="664" y="1409"/>
                  </a:cubicBezTo>
                  <a:cubicBezTo>
                    <a:pt x="674" y="1247"/>
                    <a:pt x="628" y="1110"/>
                    <a:pt x="547" y="1044"/>
                  </a:cubicBezTo>
                  <a:lnTo>
                    <a:pt x="294" y="1"/>
                  </a:lnTo>
                  <a:close/>
                </a:path>
              </a:pathLst>
            </a:custGeom>
            <a:solidFill>
              <a:srgbClr val="1F2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643759" y="2864516"/>
              <a:ext cx="616485" cy="1569819"/>
            </a:xfrm>
            <a:custGeom>
              <a:avLst/>
              <a:gdLst/>
              <a:ahLst/>
              <a:cxnLst/>
              <a:rect l="l" t="t" r="r" b="b"/>
              <a:pathLst>
                <a:path w="4504" h="11469" extrusionOk="0">
                  <a:moveTo>
                    <a:pt x="1510" y="0"/>
                  </a:moveTo>
                  <a:cubicBezTo>
                    <a:pt x="1257" y="1094"/>
                    <a:pt x="2072" y="5577"/>
                    <a:pt x="2072" y="5577"/>
                  </a:cubicBezTo>
                  <a:cubicBezTo>
                    <a:pt x="2067" y="5648"/>
                    <a:pt x="2092" y="5719"/>
                    <a:pt x="2072" y="5790"/>
                  </a:cubicBezTo>
                  <a:cubicBezTo>
                    <a:pt x="1870" y="6540"/>
                    <a:pt x="0" y="10704"/>
                    <a:pt x="0" y="10704"/>
                  </a:cubicBezTo>
                  <a:lnTo>
                    <a:pt x="198" y="10800"/>
                  </a:lnTo>
                  <a:lnTo>
                    <a:pt x="1480" y="11423"/>
                  </a:lnTo>
                  <a:cubicBezTo>
                    <a:pt x="1480" y="11428"/>
                    <a:pt x="1480" y="11438"/>
                    <a:pt x="1480" y="11443"/>
                  </a:cubicBezTo>
                  <a:lnTo>
                    <a:pt x="1530" y="11468"/>
                  </a:lnTo>
                  <a:cubicBezTo>
                    <a:pt x="1530" y="11468"/>
                    <a:pt x="3825" y="8419"/>
                    <a:pt x="4504" y="5663"/>
                  </a:cubicBezTo>
                  <a:lnTo>
                    <a:pt x="1510" y="0"/>
                  </a:lnTo>
                  <a:close/>
                </a:path>
              </a:pathLst>
            </a:custGeom>
            <a:solidFill>
              <a:srgbClr val="262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850303" y="2864516"/>
              <a:ext cx="771838" cy="1606502"/>
            </a:xfrm>
            <a:custGeom>
              <a:avLst/>
              <a:gdLst/>
              <a:ahLst/>
              <a:cxnLst/>
              <a:rect l="l" t="t" r="r" b="b"/>
              <a:pathLst>
                <a:path w="5639" h="11737" extrusionOk="0">
                  <a:moveTo>
                    <a:pt x="1" y="0"/>
                  </a:moveTo>
                  <a:lnTo>
                    <a:pt x="2995" y="5663"/>
                  </a:lnTo>
                  <a:lnTo>
                    <a:pt x="4013" y="11737"/>
                  </a:lnTo>
                  <a:lnTo>
                    <a:pt x="5335" y="11549"/>
                  </a:lnTo>
                  <a:lnTo>
                    <a:pt x="5639" y="11509"/>
                  </a:lnTo>
                  <a:cubicBezTo>
                    <a:pt x="5639" y="11509"/>
                    <a:pt x="5148" y="5061"/>
                    <a:pt x="5148" y="4990"/>
                  </a:cubicBezTo>
                  <a:cubicBezTo>
                    <a:pt x="5097" y="3272"/>
                    <a:pt x="3481" y="633"/>
                    <a:pt x="3481" y="633"/>
                  </a:cubicBezTo>
                  <a:lnTo>
                    <a:pt x="1" y="0"/>
                  </a:lnTo>
                  <a:close/>
                </a:path>
              </a:pathLst>
            </a:custGeom>
            <a:solidFill>
              <a:srgbClr val="323442"/>
            </a:solidFill>
            <a:ln w="9525" cap="flat" cmpd="sng">
              <a:solidFill>
                <a:srgbClr val="3234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p:nvPr/>
          </p:nvSpPr>
          <p:spPr>
            <a:xfrm>
              <a:off x="1303771" y="2191227"/>
              <a:ext cx="441832" cy="230224"/>
            </a:xfrm>
            <a:custGeom>
              <a:avLst/>
              <a:gdLst/>
              <a:ahLst/>
              <a:cxnLst/>
              <a:rect l="l" t="t" r="r" b="b"/>
              <a:pathLst>
                <a:path w="3228" h="1682" extrusionOk="0">
                  <a:moveTo>
                    <a:pt x="1" y="0"/>
                  </a:moveTo>
                  <a:lnTo>
                    <a:pt x="6" y="26"/>
                  </a:lnTo>
                  <a:cubicBezTo>
                    <a:pt x="371" y="340"/>
                    <a:pt x="675" y="856"/>
                    <a:pt x="821" y="1647"/>
                  </a:cubicBezTo>
                  <a:cubicBezTo>
                    <a:pt x="902" y="1670"/>
                    <a:pt x="984" y="1682"/>
                    <a:pt x="1064" y="1682"/>
                  </a:cubicBezTo>
                  <a:cubicBezTo>
                    <a:pt x="1263" y="1682"/>
                    <a:pt x="1455" y="1611"/>
                    <a:pt x="1607" y="1474"/>
                  </a:cubicBezTo>
                  <a:lnTo>
                    <a:pt x="3228" y="26"/>
                  </a:lnTo>
                  <a:lnTo>
                    <a:pt x="1824" y="26"/>
                  </a:lnTo>
                  <a:cubicBezTo>
                    <a:pt x="1824" y="26"/>
                    <a:pt x="1627" y="244"/>
                    <a:pt x="1298" y="299"/>
                  </a:cubicBezTo>
                  <a:lnTo>
                    <a:pt x="1" y="0"/>
                  </a:lnTo>
                  <a:close/>
                </a:path>
              </a:pathLst>
            </a:custGeom>
            <a:solidFill>
              <a:srgbClr val="262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1326629" y="2896408"/>
              <a:ext cx="5064" cy="54887"/>
            </a:xfrm>
            <a:custGeom>
              <a:avLst/>
              <a:gdLst/>
              <a:ahLst/>
              <a:cxnLst/>
              <a:rect l="l" t="t" r="r" b="b"/>
              <a:pathLst>
                <a:path w="37" h="401" extrusionOk="0">
                  <a:moveTo>
                    <a:pt x="36" y="0"/>
                  </a:moveTo>
                  <a:cubicBezTo>
                    <a:pt x="11" y="279"/>
                    <a:pt x="1" y="400"/>
                    <a:pt x="1" y="400"/>
                  </a:cubicBezTo>
                  <a:lnTo>
                    <a:pt x="36" y="0"/>
                  </a:lnTo>
                  <a:close/>
                </a:path>
              </a:pathLst>
            </a:custGeom>
            <a:solidFill>
              <a:srgbClr val="1A36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1060407" y="2226541"/>
              <a:ext cx="285111" cy="586099"/>
            </a:xfrm>
            <a:custGeom>
              <a:avLst/>
              <a:gdLst/>
              <a:ahLst/>
              <a:cxnLst/>
              <a:rect l="l" t="t" r="r" b="b"/>
              <a:pathLst>
                <a:path w="2083" h="4282" extrusionOk="0">
                  <a:moveTo>
                    <a:pt x="345" y="1"/>
                  </a:moveTo>
                  <a:cubicBezTo>
                    <a:pt x="315" y="51"/>
                    <a:pt x="284" y="107"/>
                    <a:pt x="264" y="173"/>
                  </a:cubicBezTo>
                  <a:cubicBezTo>
                    <a:pt x="264" y="173"/>
                    <a:pt x="1" y="1769"/>
                    <a:pt x="1951" y="4185"/>
                  </a:cubicBezTo>
                  <a:cubicBezTo>
                    <a:pt x="1956" y="4195"/>
                    <a:pt x="2017" y="4271"/>
                    <a:pt x="2022" y="4281"/>
                  </a:cubicBezTo>
                  <a:cubicBezTo>
                    <a:pt x="2027" y="4180"/>
                    <a:pt x="2057" y="4094"/>
                    <a:pt x="2083" y="3997"/>
                  </a:cubicBezTo>
                  <a:cubicBezTo>
                    <a:pt x="305" y="1733"/>
                    <a:pt x="340" y="112"/>
                    <a:pt x="345" y="1"/>
                  </a:cubicBezTo>
                  <a:close/>
                </a:path>
              </a:pathLst>
            </a:custGeom>
            <a:solidFill>
              <a:srgbClr val="112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842775" y="2142636"/>
              <a:ext cx="971539" cy="753908"/>
            </a:xfrm>
            <a:custGeom>
              <a:avLst/>
              <a:gdLst/>
              <a:ahLst/>
              <a:cxnLst/>
              <a:rect l="l" t="t" r="r" b="b"/>
              <a:pathLst>
                <a:path w="7098" h="5508" extrusionOk="0">
                  <a:moveTo>
                    <a:pt x="1844" y="1"/>
                  </a:moveTo>
                  <a:cubicBezTo>
                    <a:pt x="1844" y="1"/>
                    <a:pt x="0" y="1146"/>
                    <a:pt x="46" y="4945"/>
                  </a:cubicBezTo>
                  <a:lnTo>
                    <a:pt x="3571" y="5507"/>
                  </a:lnTo>
                  <a:cubicBezTo>
                    <a:pt x="3582" y="5355"/>
                    <a:pt x="3597" y="5152"/>
                    <a:pt x="3612" y="4894"/>
                  </a:cubicBezTo>
                  <a:cubicBezTo>
                    <a:pt x="3607" y="4884"/>
                    <a:pt x="3546" y="4808"/>
                    <a:pt x="3541" y="4798"/>
                  </a:cubicBezTo>
                  <a:cubicBezTo>
                    <a:pt x="1591" y="2382"/>
                    <a:pt x="1854" y="786"/>
                    <a:pt x="1854" y="786"/>
                  </a:cubicBezTo>
                  <a:cubicBezTo>
                    <a:pt x="1874" y="720"/>
                    <a:pt x="1905" y="664"/>
                    <a:pt x="1935" y="614"/>
                  </a:cubicBezTo>
                  <a:lnTo>
                    <a:pt x="1935" y="614"/>
                  </a:lnTo>
                  <a:cubicBezTo>
                    <a:pt x="1930" y="725"/>
                    <a:pt x="1895" y="2346"/>
                    <a:pt x="3673" y="4610"/>
                  </a:cubicBezTo>
                  <a:cubicBezTo>
                    <a:pt x="3708" y="4651"/>
                    <a:pt x="3739" y="4697"/>
                    <a:pt x="3774" y="4737"/>
                  </a:cubicBezTo>
                  <a:cubicBezTo>
                    <a:pt x="3774" y="4737"/>
                    <a:pt x="4220" y="4646"/>
                    <a:pt x="4544" y="4469"/>
                  </a:cubicBezTo>
                  <a:cubicBezTo>
                    <a:pt x="4549" y="4469"/>
                    <a:pt x="4549" y="4469"/>
                    <a:pt x="4554" y="4464"/>
                  </a:cubicBezTo>
                  <a:cubicBezTo>
                    <a:pt x="4574" y="4453"/>
                    <a:pt x="4595" y="4443"/>
                    <a:pt x="4615" y="4428"/>
                  </a:cubicBezTo>
                  <a:cubicBezTo>
                    <a:pt x="6130" y="3537"/>
                    <a:pt x="7097" y="1009"/>
                    <a:pt x="7097" y="1009"/>
                  </a:cubicBezTo>
                  <a:lnTo>
                    <a:pt x="6631" y="583"/>
                  </a:lnTo>
                  <a:lnTo>
                    <a:pt x="4367" y="2853"/>
                  </a:lnTo>
                  <a:cubicBezTo>
                    <a:pt x="4336" y="2762"/>
                    <a:pt x="4301" y="2670"/>
                    <a:pt x="4265" y="2579"/>
                  </a:cubicBezTo>
                  <a:cubicBezTo>
                    <a:pt x="4250" y="2371"/>
                    <a:pt x="4225" y="2184"/>
                    <a:pt x="4189" y="2002"/>
                  </a:cubicBezTo>
                  <a:cubicBezTo>
                    <a:pt x="4043" y="1211"/>
                    <a:pt x="3739" y="695"/>
                    <a:pt x="3374" y="381"/>
                  </a:cubicBezTo>
                  <a:lnTo>
                    <a:pt x="3374" y="386"/>
                  </a:lnTo>
                  <a:lnTo>
                    <a:pt x="1844"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1750395" y="2118546"/>
              <a:ext cx="177527" cy="153163"/>
            </a:xfrm>
            <a:custGeom>
              <a:avLst/>
              <a:gdLst/>
              <a:ahLst/>
              <a:cxnLst/>
              <a:rect l="l" t="t" r="r" b="b"/>
              <a:pathLst>
                <a:path w="1297" h="1119" extrusionOk="0">
                  <a:moveTo>
                    <a:pt x="749" y="0"/>
                  </a:moveTo>
                  <a:cubicBezTo>
                    <a:pt x="535" y="0"/>
                    <a:pt x="103" y="381"/>
                    <a:pt x="51" y="410"/>
                  </a:cubicBezTo>
                  <a:cubicBezTo>
                    <a:pt x="0" y="445"/>
                    <a:pt x="0" y="759"/>
                    <a:pt x="0" y="759"/>
                  </a:cubicBezTo>
                  <a:lnTo>
                    <a:pt x="527" y="1119"/>
                  </a:lnTo>
                  <a:cubicBezTo>
                    <a:pt x="800" y="932"/>
                    <a:pt x="1297" y="283"/>
                    <a:pt x="1297" y="283"/>
                  </a:cubicBezTo>
                  <a:cubicBezTo>
                    <a:pt x="1297" y="283"/>
                    <a:pt x="983" y="50"/>
                    <a:pt x="785" y="5"/>
                  </a:cubicBezTo>
                  <a:cubicBezTo>
                    <a:pt x="774" y="2"/>
                    <a:pt x="762" y="0"/>
                    <a:pt x="749"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1750395" y="2222434"/>
              <a:ext cx="72133" cy="58309"/>
            </a:xfrm>
            <a:custGeom>
              <a:avLst/>
              <a:gdLst/>
              <a:ahLst/>
              <a:cxnLst/>
              <a:rect l="l" t="t" r="r" b="b"/>
              <a:pathLst>
                <a:path w="527" h="426" extrusionOk="0">
                  <a:moveTo>
                    <a:pt x="0" y="0"/>
                  </a:moveTo>
                  <a:lnTo>
                    <a:pt x="466" y="426"/>
                  </a:lnTo>
                  <a:lnTo>
                    <a:pt x="527" y="360"/>
                  </a:lnTo>
                  <a:lnTo>
                    <a:pt x="0" y="0"/>
                  </a:lnTo>
                  <a:close/>
                </a:path>
              </a:pathLst>
            </a:custGeom>
            <a:solidFill>
              <a:srgbClr val="D18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p:nvPr/>
          </p:nvSpPr>
          <p:spPr>
            <a:xfrm>
              <a:off x="1095173" y="2087886"/>
              <a:ext cx="209419" cy="107584"/>
            </a:xfrm>
            <a:custGeom>
              <a:avLst/>
              <a:gdLst/>
              <a:ahLst/>
              <a:cxnLst/>
              <a:rect l="l" t="t" r="r" b="b"/>
              <a:pathLst>
                <a:path w="1530" h="786" extrusionOk="0">
                  <a:moveTo>
                    <a:pt x="421" y="1"/>
                  </a:moveTo>
                  <a:lnTo>
                    <a:pt x="0" y="401"/>
                  </a:lnTo>
                  <a:lnTo>
                    <a:pt x="1530" y="786"/>
                  </a:lnTo>
                  <a:lnTo>
                    <a:pt x="1530" y="781"/>
                  </a:lnTo>
                  <a:lnTo>
                    <a:pt x="1525" y="755"/>
                  </a:lnTo>
                  <a:lnTo>
                    <a:pt x="1424" y="365"/>
                  </a:lnTo>
                  <a:lnTo>
                    <a:pt x="421"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a:off x="1152661" y="2005350"/>
              <a:ext cx="158227" cy="132632"/>
            </a:xfrm>
            <a:custGeom>
              <a:avLst/>
              <a:gdLst/>
              <a:ahLst/>
              <a:cxnLst/>
              <a:rect l="l" t="t" r="r" b="b"/>
              <a:pathLst>
                <a:path w="1156" h="969" extrusionOk="0">
                  <a:moveTo>
                    <a:pt x="826" y="1"/>
                  </a:moveTo>
                  <a:cubicBezTo>
                    <a:pt x="730" y="77"/>
                    <a:pt x="629" y="153"/>
                    <a:pt x="532" y="219"/>
                  </a:cubicBezTo>
                  <a:cubicBezTo>
                    <a:pt x="239" y="436"/>
                    <a:pt x="1" y="604"/>
                    <a:pt x="1" y="604"/>
                  </a:cubicBezTo>
                  <a:lnTo>
                    <a:pt x="1004" y="968"/>
                  </a:lnTo>
                  <a:cubicBezTo>
                    <a:pt x="1029" y="877"/>
                    <a:pt x="1085" y="806"/>
                    <a:pt x="1155" y="740"/>
                  </a:cubicBezTo>
                  <a:cubicBezTo>
                    <a:pt x="993" y="649"/>
                    <a:pt x="826" y="1"/>
                    <a:pt x="826" y="1"/>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8"/>
            <p:cNvSpPr/>
            <p:nvPr/>
          </p:nvSpPr>
          <p:spPr>
            <a:xfrm>
              <a:off x="1370429" y="2074062"/>
              <a:ext cx="821" cy="137"/>
            </a:xfrm>
            <a:custGeom>
              <a:avLst/>
              <a:gdLst/>
              <a:ahLst/>
              <a:cxnLst/>
              <a:rect l="l" t="t" r="r" b="b"/>
              <a:pathLst>
                <a:path w="6" h="1" extrusionOk="0">
                  <a:moveTo>
                    <a:pt x="5" y="0"/>
                  </a:moveTo>
                  <a:lnTo>
                    <a:pt x="5" y="0"/>
                  </a:lnTo>
                  <a:cubicBezTo>
                    <a:pt x="5" y="0"/>
                    <a:pt x="5" y="0"/>
                    <a:pt x="0" y="0"/>
                  </a:cubicBezTo>
                  <a:cubicBezTo>
                    <a:pt x="0" y="0"/>
                    <a:pt x="5" y="0"/>
                    <a:pt x="5" y="0"/>
                  </a:cubicBezTo>
                  <a:close/>
                </a:path>
              </a:pathLst>
            </a:custGeom>
            <a:solidFill>
              <a:srgbClr val="F7A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8"/>
            <p:cNvSpPr/>
            <p:nvPr/>
          </p:nvSpPr>
          <p:spPr>
            <a:xfrm>
              <a:off x="1265720" y="2005350"/>
              <a:ext cx="105531" cy="101424"/>
            </a:xfrm>
            <a:custGeom>
              <a:avLst/>
              <a:gdLst/>
              <a:ahLst/>
              <a:cxnLst/>
              <a:rect l="l" t="t" r="r" b="b"/>
              <a:pathLst>
                <a:path w="771" h="741" extrusionOk="0">
                  <a:moveTo>
                    <a:pt x="0" y="1"/>
                  </a:moveTo>
                  <a:cubicBezTo>
                    <a:pt x="0" y="1"/>
                    <a:pt x="167" y="649"/>
                    <a:pt x="329" y="740"/>
                  </a:cubicBezTo>
                  <a:cubicBezTo>
                    <a:pt x="502" y="588"/>
                    <a:pt x="740" y="512"/>
                    <a:pt x="765" y="502"/>
                  </a:cubicBezTo>
                  <a:lnTo>
                    <a:pt x="770" y="502"/>
                  </a:lnTo>
                  <a:lnTo>
                    <a:pt x="5" y="1"/>
                  </a:ln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8"/>
            <p:cNvSpPr/>
            <p:nvPr/>
          </p:nvSpPr>
          <p:spPr>
            <a:xfrm>
              <a:off x="1399447" y="4445289"/>
              <a:ext cx="383661" cy="145772"/>
            </a:xfrm>
            <a:custGeom>
              <a:avLst/>
              <a:gdLst/>
              <a:ahLst/>
              <a:cxnLst/>
              <a:rect l="l" t="t" r="r" b="b"/>
              <a:pathLst>
                <a:path w="2803" h="1065" extrusionOk="0">
                  <a:moveTo>
                    <a:pt x="1323" y="0"/>
                  </a:moveTo>
                  <a:lnTo>
                    <a:pt x="1" y="188"/>
                  </a:lnTo>
                  <a:lnTo>
                    <a:pt x="26" y="983"/>
                  </a:lnTo>
                  <a:cubicBezTo>
                    <a:pt x="26" y="983"/>
                    <a:pt x="1236" y="1064"/>
                    <a:pt x="2071" y="1064"/>
                  </a:cubicBezTo>
                  <a:cubicBezTo>
                    <a:pt x="2096" y="1064"/>
                    <a:pt x="2120" y="1064"/>
                    <a:pt x="2144" y="1064"/>
                  </a:cubicBezTo>
                  <a:cubicBezTo>
                    <a:pt x="2802" y="1059"/>
                    <a:pt x="2757" y="907"/>
                    <a:pt x="2757" y="781"/>
                  </a:cubicBezTo>
                  <a:cubicBezTo>
                    <a:pt x="2741" y="340"/>
                    <a:pt x="1586" y="365"/>
                    <a:pt x="1323" y="0"/>
                  </a:cubicBezTo>
                  <a:close/>
                </a:path>
              </a:pathLst>
            </a:custGeom>
            <a:solidFill>
              <a:srgbClr val="13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8"/>
            <p:cNvSpPr/>
            <p:nvPr/>
          </p:nvSpPr>
          <p:spPr>
            <a:xfrm>
              <a:off x="625007" y="4342632"/>
              <a:ext cx="397485" cy="276488"/>
            </a:xfrm>
            <a:custGeom>
              <a:avLst/>
              <a:gdLst/>
              <a:ahLst/>
              <a:cxnLst/>
              <a:rect l="l" t="t" r="r" b="b"/>
              <a:pathLst>
                <a:path w="2904" h="2020" extrusionOk="0">
                  <a:moveTo>
                    <a:pt x="335" y="1"/>
                  </a:moveTo>
                  <a:lnTo>
                    <a:pt x="1" y="776"/>
                  </a:lnTo>
                  <a:cubicBezTo>
                    <a:pt x="1" y="776"/>
                    <a:pt x="1034" y="1905"/>
                    <a:pt x="1890" y="2017"/>
                  </a:cubicBezTo>
                  <a:cubicBezTo>
                    <a:pt x="1895" y="2016"/>
                    <a:pt x="1905" y="2015"/>
                    <a:pt x="1917" y="2015"/>
                  </a:cubicBezTo>
                  <a:cubicBezTo>
                    <a:pt x="1957" y="2015"/>
                    <a:pt x="2029" y="2019"/>
                    <a:pt x="2116" y="2019"/>
                  </a:cubicBezTo>
                  <a:cubicBezTo>
                    <a:pt x="2424" y="2019"/>
                    <a:pt x="2904" y="1973"/>
                    <a:pt x="2645" y="1556"/>
                  </a:cubicBezTo>
                  <a:cubicBezTo>
                    <a:pt x="2544" y="1389"/>
                    <a:pt x="2336" y="1328"/>
                    <a:pt x="2062" y="1298"/>
                  </a:cubicBezTo>
                  <a:cubicBezTo>
                    <a:pt x="1860" y="1075"/>
                    <a:pt x="1647" y="847"/>
                    <a:pt x="1622" y="644"/>
                  </a:cubicBezTo>
                  <a:cubicBezTo>
                    <a:pt x="1617" y="639"/>
                    <a:pt x="1617" y="629"/>
                    <a:pt x="1617" y="624"/>
                  </a:cubicBezTo>
                  <a:lnTo>
                    <a:pt x="335" y="1"/>
                  </a:lnTo>
                  <a:close/>
                </a:path>
              </a:pathLst>
            </a:custGeom>
            <a:solidFill>
              <a:srgbClr val="13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8"/>
            <p:cNvSpPr/>
            <p:nvPr/>
          </p:nvSpPr>
          <p:spPr>
            <a:xfrm>
              <a:off x="841407" y="2819347"/>
              <a:ext cx="490286" cy="131947"/>
            </a:xfrm>
            <a:custGeom>
              <a:avLst/>
              <a:gdLst/>
              <a:ahLst/>
              <a:cxnLst/>
              <a:rect l="l" t="t" r="r" b="b"/>
              <a:pathLst>
                <a:path w="3582" h="964" extrusionOk="0">
                  <a:moveTo>
                    <a:pt x="56" y="1"/>
                  </a:moveTo>
                  <a:cubicBezTo>
                    <a:pt x="56" y="1"/>
                    <a:pt x="0" y="208"/>
                    <a:pt x="66" y="330"/>
                  </a:cubicBezTo>
                  <a:lnTo>
                    <a:pt x="3546" y="963"/>
                  </a:lnTo>
                  <a:lnTo>
                    <a:pt x="3581" y="563"/>
                  </a:lnTo>
                  <a:lnTo>
                    <a:pt x="56" y="1"/>
                  </a:lnTo>
                  <a:close/>
                </a:path>
              </a:pathLst>
            </a:custGeom>
            <a:solidFill>
              <a:srgbClr val="262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2857579" y="1624700"/>
              <a:ext cx="353138" cy="329458"/>
            </a:xfrm>
            <a:custGeom>
              <a:avLst/>
              <a:gdLst/>
              <a:ahLst/>
              <a:cxnLst/>
              <a:rect l="l" t="t" r="r" b="b"/>
              <a:pathLst>
                <a:path w="2580" h="2407" extrusionOk="0">
                  <a:moveTo>
                    <a:pt x="1383" y="1"/>
                  </a:moveTo>
                  <a:cubicBezTo>
                    <a:pt x="1131" y="1"/>
                    <a:pt x="876" y="95"/>
                    <a:pt x="680" y="340"/>
                  </a:cubicBezTo>
                  <a:cubicBezTo>
                    <a:pt x="680" y="340"/>
                    <a:pt x="680" y="345"/>
                    <a:pt x="695" y="360"/>
                  </a:cubicBezTo>
                  <a:cubicBezTo>
                    <a:pt x="588" y="431"/>
                    <a:pt x="457" y="568"/>
                    <a:pt x="391" y="816"/>
                  </a:cubicBezTo>
                  <a:cubicBezTo>
                    <a:pt x="1" y="2214"/>
                    <a:pt x="796" y="2361"/>
                    <a:pt x="963" y="2377"/>
                  </a:cubicBezTo>
                  <a:cubicBezTo>
                    <a:pt x="968" y="2326"/>
                    <a:pt x="968" y="2280"/>
                    <a:pt x="968" y="2230"/>
                  </a:cubicBezTo>
                  <a:lnTo>
                    <a:pt x="963" y="2230"/>
                  </a:lnTo>
                  <a:cubicBezTo>
                    <a:pt x="968" y="2179"/>
                    <a:pt x="968" y="2133"/>
                    <a:pt x="968" y="2093"/>
                  </a:cubicBezTo>
                  <a:cubicBezTo>
                    <a:pt x="968" y="2062"/>
                    <a:pt x="968" y="2037"/>
                    <a:pt x="968" y="2012"/>
                  </a:cubicBezTo>
                  <a:cubicBezTo>
                    <a:pt x="882" y="1921"/>
                    <a:pt x="811" y="1819"/>
                    <a:pt x="771" y="1738"/>
                  </a:cubicBezTo>
                  <a:cubicBezTo>
                    <a:pt x="675" y="1551"/>
                    <a:pt x="664" y="593"/>
                    <a:pt x="664" y="593"/>
                  </a:cubicBezTo>
                  <a:lnTo>
                    <a:pt x="1212" y="593"/>
                  </a:lnTo>
                  <a:cubicBezTo>
                    <a:pt x="1358" y="639"/>
                    <a:pt x="1551" y="685"/>
                    <a:pt x="1794" y="730"/>
                  </a:cubicBezTo>
                  <a:lnTo>
                    <a:pt x="1799" y="730"/>
                  </a:lnTo>
                  <a:cubicBezTo>
                    <a:pt x="1830" y="771"/>
                    <a:pt x="1865" y="811"/>
                    <a:pt x="1900" y="842"/>
                  </a:cubicBezTo>
                  <a:cubicBezTo>
                    <a:pt x="1921" y="887"/>
                    <a:pt x="1936" y="938"/>
                    <a:pt x="1946" y="999"/>
                  </a:cubicBezTo>
                  <a:cubicBezTo>
                    <a:pt x="1909" y="979"/>
                    <a:pt x="1833" y="948"/>
                    <a:pt x="1711" y="948"/>
                  </a:cubicBezTo>
                  <a:cubicBezTo>
                    <a:pt x="1648" y="948"/>
                    <a:pt x="1573" y="956"/>
                    <a:pt x="1485" y="978"/>
                  </a:cubicBezTo>
                  <a:lnTo>
                    <a:pt x="1521" y="1044"/>
                  </a:lnTo>
                  <a:cubicBezTo>
                    <a:pt x="1521" y="1044"/>
                    <a:pt x="1697" y="1003"/>
                    <a:pt x="1843" y="1003"/>
                  </a:cubicBezTo>
                  <a:cubicBezTo>
                    <a:pt x="1883" y="1003"/>
                    <a:pt x="1920" y="1006"/>
                    <a:pt x="1951" y="1014"/>
                  </a:cubicBezTo>
                  <a:cubicBezTo>
                    <a:pt x="1956" y="1049"/>
                    <a:pt x="1961" y="1085"/>
                    <a:pt x="1966" y="1125"/>
                  </a:cubicBezTo>
                  <a:cubicBezTo>
                    <a:pt x="1966" y="1161"/>
                    <a:pt x="1971" y="1201"/>
                    <a:pt x="1971" y="1237"/>
                  </a:cubicBezTo>
                  <a:cubicBezTo>
                    <a:pt x="1966" y="1414"/>
                    <a:pt x="1931" y="1596"/>
                    <a:pt x="1840" y="1708"/>
                  </a:cubicBezTo>
                  <a:cubicBezTo>
                    <a:pt x="1840" y="1708"/>
                    <a:pt x="1688" y="1921"/>
                    <a:pt x="1657" y="2128"/>
                  </a:cubicBezTo>
                  <a:cubicBezTo>
                    <a:pt x="1647" y="2189"/>
                    <a:pt x="1647" y="2255"/>
                    <a:pt x="1667" y="2311"/>
                  </a:cubicBezTo>
                  <a:cubicBezTo>
                    <a:pt x="1683" y="2346"/>
                    <a:pt x="1703" y="2377"/>
                    <a:pt x="1728" y="2407"/>
                  </a:cubicBezTo>
                  <a:lnTo>
                    <a:pt x="1774" y="2402"/>
                  </a:lnTo>
                  <a:lnTo>
                    <a:pt x="2341" y="2382"/>
                  </a:lnTo>
                  <a:cubicBezTo>
                    <a:pt x="2341" y="2382"/>
                    <a:pt x="2260" y="1824"/>
                    <a:pt x="2356" y="1637"/>
                  </a:cubicBezTo>
                  <a:cubicBezTo>
                    <a:pt x="2463" y="1429"/>
                    <a:pt x="2579" y="968"/>
                    <a:pt x="2341" y="634"/>
                  </a:cubicBezTo>
                  <a:cubicBezTo>
                    <a:pt x="2328" y="345"/>
                    <a:pt x="1863" y="1"/>
                    <a:pt x="138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 xmlns:a16="http://schemas.microsoft.com/office/drawing/2014/main" id="{FB4DBF9C-423D-C445-AA29-F25A005BAAF4}"/>
              </a:ext>
            </a:extLst>
          </p:cNvPr>
          <p:cNvSpPr txBox="1"/>
          <p:nvPr/>
        </p:nvSpPr>
        <p:spPr>
          <a:xfrm>
            <a:off x="4068826" y="1126693"/>
            <a:ext cx="4572000" cy="3539430"/>
          </a:xfrm>
          <a:prstGeom prst="rect">
            <a:avLst/>
          </a:prstGeom>
          <a:noFill/>
        </p:spPr>
        <p:txBody>
          <a:bodyPr wrap="square">
            <a:spAutoFit/>
          </a:bodyPr>
          <a:lstStyle/>
          <a:p>
            <a:pPr marL="285750" indent="-285750" algn="l">
              <a:buFont typeface="Wingdings" panose="05000000000000000000" pitchFamily="2" charset="2"/>
              <a:buChar char="Ø"/>
            </a:pPr>
            <a:r>
              <a:rPr lang="en-US" sz="1600" b="0" i="0" dirty="0">
                <a:solidFill>
                  <a:srgbClr val="0D0D0D"/>
                </a:solidFill>
                <a:effectLst/>
                <a:latin typeface="Söhne"/>
              </a:rPr>
              <a:t>Design and implement a machine learning model capable of accurately identifying fake news articles.</a:t>
            </a:r>
          </a:p>
          <a:p>
            <a:pPr marL="285750" indent="-285750" algn="l">
              <a:buFont typeface="Wingdings" panose="05000000000000000000" pitchFamily="2" charset="2"/>
              <a:buChar char="Ø"/>
            </a:pPr>
            <a:r>
              <a:rPr lang="en-US" sz="1600" b="0" i="0" dirty="0">
                <a:solidFill>
                  <a:srgbClr val="0D0D0D"/>
                </a:solidFill>
                <a:effectLst/>
                <a:latin typeface="Söhne"/>
              </a:rPr>
              <a:t>Develop robust feature extraction methods to capture linguistic, semantic, and contextual cues indicative of fake news.</a:t>
            </a:r>
          </a:p>
          <a:p>
            <a:pPr marL="285750" indent="-285750" algn="l">
              <a:buFont typeface="Wingdings" panose="05000000000000000000" pitchFamily="2" charset="2"/>
              <a:buChar char="Ø"/>
            </a:pPr>
            <a:r>
              <a:rPr lang="en-US" sz="1600" b="0" i="0" dirty="0">
                <a:solidFill>
                  <a:srgbClr val="0D0D0D"/>
                </a:solidFill>
                <a:effectLst/>
                <a:latin typeface="Söhne"/>
              </a:rPr>
              <a:t>Create a scalable and efficient system capable of processing large volumes of news articles in real-time.</a:t>
            </a:r>
          </a:p>
          <a:p>
            <a:pPr marL="285750" indent="-285750" algn="l">
              <a:buFont typeface="Wingdings" panose="05000000000000000000" pitchFamily="2" charset="2"/>
              <a:buChar char="Ø"/>
            </a:pPr>
            <a:r>
              <a:rPr lang="en-US" sz="1600" b="0" i="0" dirty="0">
                <a:solidFill>
                  <a:srgbClr val="0D0D0D"/>
                </a:solidFill>
                <a:effectLst/>
                <a:latin typeface="Söhne"/>
              </a:rPr>
              <a:t>Evaluate the performance of the detection system using benchmark datasets and real-world news sources.</a:t>
            </a:r>
          </a:p>
          <a:p>
            <a:pPr marL="285750" indent="-285750" algn="l">
              <a:buFont typeface="Wingdings" panose="05000000000000000000" pitchFamily="2" charset="2"/>
              <a:buChar char="Ø"/>
            </a:pPr>
            <a:r>
              <a:rPr lang="en-US" sz="1600" b="0" i="0" dirty="0">
                <a:solidFill>
                  <a:srgbClr val="0D0D0D"/>
                </a:solidFill>
                <a:effectLst/>
                <a:latin typeface="Söhne"/>
              </a:rPr>
              <a:t>Provide insights into the ethical considerations and societal implications of fake news detection.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19"/>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t>Key Features</a:t>
            </a:r>
            <a:endParaRPr sz="2400" dirty="0"/>
          </a:p>
        </p:txBody>
      </p:sp>
      <p:grpSp>
        <p:nvGrpSpPr>
          <p:cNvPr id="574" name="Google Shape;574;p19"/>
          <p:cNvGrpSpPr/>
          <p:nvPr/>
        </p:nvGrpSpPr>
        <p:grpSpPr>
          <a:xfrm>
            <a:off x="761053" y="1425222"/>
            <a:ext cx="1595528" cy="3305177"/>
            <a:chOff x="761053" y="1425222"/>
            <a:chExt cx="1595528" cy="3305177"/>
          </a:xfrm>
        </p:grpSpPr>
        <p:sp>
          <p:nvSpPr>
            <p:cNvPr id="575" name="Google Shape;575;p19"/>
            <p:cNvSpPr/>
            <p:nvPr/>
          </p:nvSpPr>
          <p:spPr>
            <a:xfrm>
              <a:off x="762981" y="2562675"/>
              <a:ext cx="1593600" cy="14772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p:nvPr/>
          </p:nvSpPr>
          <p:spPr>
            <a:xfrm>
              <a:off x="1069272" y="1425222"/>
              <a:ext cx="957300" cy="957300"/>
            </a:xfrm>
            <a:prstGeom prst="ellipse">
              <a:avLst/>
            </a:prstGeom>
            <a:solidFill>
              <a:schemeClr val="l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4000" dirty="0">
                <a:solidFill>
                  <a:schemeClr val="lt1"/>
                </a:solidFill>
              </a:endParaRPr>
            </a:p>
          </p:txBody>
        </p:sp>
        <p:cxnSp>
          <p:nvCxnSpPr>
            <p:cNvPr id="577" name="Google Shape;577;p19"/>
            <p:cNvCxnSpPr>
              <a:stCxn id="575" idx="0"/>
              <a:endCxn id="576" idx="4"/>
            </p:cNvCxnSpPr>
            <p:nvPr/>
          </p:nvCxnSpPr>
          <p:spPr>
            <a:xfrm flipH="1" flipV="1">
              <a:off x="1547922" y="2382522"/>
              <a:ext cx="11859" cy="180153"/>
            </a:xfrm>
            <a:prstGeom prst="straightConnector1">
              <a:avLst/>
            </a:prstGeom>
            <a:noFill/>
            <a:ln w="9525" cap="flat" cmpd="sng">
              <a:solidFill>
                <a:schemeClr val="dk1"/>
              </a:solidFill>
              <a:prstDash val="solid"/>
              <a:round/>
              <a:headEnd type="none" w="med" len="med"/>
              <a:tailEnd type="none" w="med" len="med"/>
            </a:ln>
          </p:spPr>
        </p:cxnSp>
        <p:cxnSp>
          <p:nvCxnSpPr>
            <p:cNvPr id="578" name="Google Shape;578;p19"/>
            <p:cNvCxnSpPr>
              <a:stCxn id="575" idx="2"/>
              <a:endCxn id="579" idx="0"/>
            </p:cNvCxnSpPr>
            <p:nvPr/>
          </p:nvCxnSpPr>
          <p:spPr>
            <a:xfrm>
              <a:off x="1559781" y="4039875"/>
              <a:ext cx="0" cy="87600"/>
            </a:xfrm>
            <a:prstGeom prst="straightConnector1">
              <a:avLst/>
            </a:prstGeom>
            <a:noFill/>
            <a:ln w="9525" cap="flat" cmpd="sng">
              <a:solidFill>
                <a:schemeClr val="dk1"/>
              </a:solidFill>
              <a:prstDash val="solid"/>
              <a:round/>
              <a:headEnd type="none" w="med" len="med"/>
              <a:tailEnd type="none" w="med" len="med"/>
            </a:ln>
          </p:spPr>
        </p:cxnSp>
        <p:sp>
          <p:nvSpPr>
            <p:cNvPr id="579" name="Google Shape;579;p19"/>
            <p:cNvSpPr/>
            <p:nvPr/>
          </p:nvSpPr>
          <p:spPr>
            <a:xfrm>
              <a:off x="1258362" y="4127399"/>
              <a:ext cx="603000" cy="603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Extra Condensed"/>
                  <a:ea typeface="Fira Sans Extra Condensed"/>
                  <a:cs typeface="Fira Sans Extra Condensed"/>
                  <a:sym typeface="Fira Sans Extra Condensed"/>
                </a:rPr>
                <a:t>1</a:t>
              </a:r>
              <a:endParaRPr sz="2400">
                <a:solidFill>
                  <a:schemeClr val="lt1"/>
                </a:solidFill>
              </a:endParaRPr>
            </a:p>
          </p:txBody>
        </p:sp>
        <p:sp>
          <p:nvSpPr>
            <p:cNvPr id="581" name="Google Shape;581;p19"/>
            <p:cNvSpPr txBox="1"/>
            <p:nvPr/>
          </p:nvSpPr>
          <p:spPr>
            <a:xfrm>
              <a:off x="761053" y="3126975"/>
              <a:ext cx="15936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800" b="1" i="0" dirty="0">
                  <a:solidFill>
                    <a:schemeClr val="bg1"/>
                  </a:solidFill>
                  <a:effectLst/>
                  <a:latin typeface="Söhne"/>
                </a:rPr>
                <a:t>Robust Data Collection and Annotation</a:t>
              </a:r>
              <a:endParaRPr sz="1800" b="1" dirty="0">
                <a:solidFill>
                  <a:schemeClr val="bg1"/>
                </a:solidFill>
                <a:latin typeface="Fira Sans Extra Condensed"/>
                <a:ea typeface="Fira Sans Extra Condensed"/>
                <a:cs typeface="Fira Sans Extra Condensed"/>
                <a:sym typeface="Fira Sans Extra Condensed"/>
              </a:endParaRPr>
            </a:p>
          </p:txBody>
        </p:sp>
      </p:grpSp>
      <p:grpSp>
        <p:nvGrpSpPr>
          <p:cNvPr id="583" name="Google Shape;583;p19"/>
          <p:cNvGrpSpPr/>
          <p:nvPr/>
        </p:nvGrpSpPr>
        <p:grpSpPr>
          <a:xfrm>
            <a:off x="2770172" y="1517838"/>
            <a:ext cx="1604258" cy="3212561"/>
            <a:chOff x="2770172" y="1517838"/>
            <a:chExt cx="1604258" cy="3212561"/>
          </a:xfrm>
        </p:grpSpPr>
        <p:sp>
          <p:nvSpPr>
            <p:cNvPr id="584" name="Google Shape;584;p19"/>
            <p:cNvSpPr/>
            <p:nvPr/>
          </p:nvSpPr>
          <p:spPr>
            <a:xfrm>
              <a:off x="2770172" y="2562675"/>
              <a:ext cx="1593600" cy="14772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9"/>
            <p:cNvSpPr/>
            <p:nvPr/>
          </p:nvSpPr>
          <p:spPr>
            <a:xfrm>
              <a:off x="3088322" y="1517838"/>
              <a:ext cx="957300" cy="957300"/>
            </a:xfrm>
            <a:prstGeom prst="ellipse">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cxnSp>
          <p:nvCxnSpPr>
            <p:cNvPr id="586" name="Google Shape;586;p19"/>
            <p:cNvCxnSpPr>
              <a:stCxn id="584" idx="0"/>
              <a:endCxn id="585" idx="4"/>
            </p:cNvCxnSpPr>
            <p:nvPr/>
          </p:nvCxnSpPr>
          <p:spPr>
            <a:xfrm rot="10800000">
              <a:off x="3566972" y="2475075"/>
              <a:ext cx="0" cy="87600"/>
            </a:xfrm>
            <a:prstGeom prst="straightConnector1">
              <a:avLst/>
            </a:prstGeom>
            <a:noFill/>
            <a:ln w="9525" cap="flat" cmpd="sng">
              <a:solidFill>
                <a:schemeClr val="dk1"/>
              </a:solidFill>
              <a:prstDash val="solid"/>
              <a:round/>
              <a:headEnd type="none" w="med" len="med"/>
              <a:tailEnd type="none" w="med" len="med"/>
            </a:ln>
          </p:spPr>
        </p:cxnSp>
        <p:cxnSp>
          <p:nvCxnSpPr>
            <p:cNvPr id="587" name="Google Shape;587;p19"/>
            <p:cNvCxnSpPr>
              <a:stCxn id="584" idx="2"/>
              <a:endCxn id="588" idx="0"/>
            </p:cNvCxnSpPr>
            <p:nvPr/>
          </p:nvCxnSpPr>
          <p:spPr>
            <a:xfrm>
              <a:off x="3566972" y="4039875"/>
              <a:ext cx="0" cy="87600"/>
            </a:xfrm>
            <a:prstGeom prst="straightConnector1">
              <a:avLst/>
            </a:prstGeom>
            <a:noFill/>
            <a:ln w="9525" cap="flat" cmpd="sng">
              <a:solidFill>
                <a:schemeClr val="dk1"/>
              </a:solidFill>
              <a:prstDash val="solid"/>
              <a:round/>
              <a:headEnd type="none" w="med" len="med"/>
              <a:tailEnd type="none" w="med" len="med"/>
            </a:ln>
          </p:spPr>
        </p:cxnSp>
        <p:sp>
          <p:nvSpPr>
            <p:cNvPr id="588" name="Google Shape;588;p19"/>
            <p:cNvSpPr/>
            <p:nvPr/>
          </p:nvSpPr>
          <p:spPr>
            <a:xfrm>
              <a:off x="3265472" y="4127399"/>
              <a:ext cx="603000" cy="603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Extra Condensed"/>
                  <a:ea typeface="Fira Sans Extra Condensed"/>
                  <a:cs typeface="Fira Sans Extra Condensed"/>
                  <a:sym typeface="Fira Sans Extra Condensed"/>
                </a:rPr>
                <a:t>2</a:t>
              </a:r>
              <a:endParaRPr sz="4000">
                <a:solidFill>
                  <a:schemeClr val="lt1"/>
                </a:solidFill>
              </a:endParaRPr>
            </a:p>
          </p:txBody>
        </p:sp>
        <p:sp>
          <p:nvSpPr>
            <p:cNvPr id="590" name="Google Shape;590;p19"/>
            <p:cNvSpPr txBox="1"/>
            <p:nvPr/>
          </p:nvSpPr>
          <p:spPr>
            <a:xfrm>
              <a:off x="2780830" y="3065080"/>
              <a:ext cx="15936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1" i="0" dirty="0">
                  <a:solidFill>
                    <a:schemeClr val="bg1"/>
                  </a:solidFill>
                  <a:effectLst/>
                  <a:latin typeface="Söhne"/>
                </a:rPr>
                <a:t>Advanced Natural Language Processing (NLP) Techniques</a:t>
              </a:r>
              <a:endParaRPr b="1" dirty="0">
                <a:solidFill>
                  <a:schemeClr val="bg1"/>
                </a:solidFill>
                <a:latin typeface="Fira Sans Extra Condensed"/>
                <a:ea typeface="Fira Sans Extra Condensed"/>
                <a:cs typeface="Fira Sans Extra Condensed"/>
                <a:sym typeface="Fira Sans Extra Condensed"/>
              </a:endParaRPr>
            </a:p>
          </p:txBody>
        </p:sp>
      </p:grpSp>
      <p:grpSp>
        <p:nvGrpSpPr>
          <p:cNvPr id="592" name="Google Shape;592;p19"/>
          <p:cNvGrpSpPr/>
          <p:nvPr/>
        </p:nvGrpSpPr>
        <p:grpSpPr>
          <a:xfrm>
            <a:off x="4779281" y="1517838"/>
            <a:ext cx="1603281" cy="3212561"/>
            <a:chOff x="4779281" y="1517838"/>
            <a:chExt cx="1603281" cy="3212561"/>
          </a:xfrm>
        </p:grpSpPr>
        <p:sp>
          <p:nvSpPr>
            <p:cNvPr id="593" name="Google Shape;593;p19"/>
            <p:cNvSpPr/>
            <p:nvPr/>
          </p:nvSpPr>
          <p:spPr>
            <a:xfrm>
              <a:off x="4779281" y="2562675"/>
              <a:ext cx="1593600" cy="14772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9"/>
            <p:cNvSpPr/>
            <p:nvPr/>
          </p:nvSpPr>
          <p:spPr>
            <a:xfrm>
              <a:off x="5097431" y="1517838"/>
              <a:ext cx="957300" cy="957300"/>
            </a:xfrm>
            <a:prstGeom prst="ellipse">
              <a:avLst/>
            </a:prstGeom>
            <a:solidFill>
              <a:schemeClr val="lt1"/>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cxnSp>
          <p:nvCxnSpPr>
            <p:cNvPr id="595" name="Google Shape;595;p19"/>
            <p:cNvCxnSpPr>
              <a:stCxn id="593" idx="0"/>
              <a:endCxn id="594" idx="4"/>
            </p:cNvCxnSpPr>
            <p:nvPr/>
          </p:nvCxnSpPr>
          <p:spPr>
            <a:xfrm rot="10800000">
              <a:off x="5576081" y="2475075"/>
              <a:ext cx="0" cy="87600"/>
            </a:xfrm>
            <a:prstGeom prst="straightConnector1">
              <a:avLst/>
            </a:prstGeom>
            <a:noFill/>
            <a:ln w="9525" cap="flat" cmpd="sng">
              <a:solidFill>
                <a:schemeClr val="dk1"/>
              </a:solidFill>
              <a:prstDash val="solid"/>
              <a:round/>
              <a:headEnd type="none" w="med" len="med"/>
              <a:tailEnd type="none" w="med" len="med"/>
            </a:ln>
          </p:spPr>
        </p:cxnSp>
        <p:cxnSp>
          <p:nvCxnSpPr>
            <p:cNvPr id="596" name="Google Shape;596;p19"/>
            <p:cNvCxnSpPr>
              <a:stCxn id="593" idx="2"/>
              <a:endCxn id="597" idx="0"/>
            </p:cNvCxnSpPr>
            <p:nvPr/>
          </p:nvCxnSpPr>
          <p:spPr>
            <a:xfrm>
              <a:off x="5576081" y="4039875"/>
              <a:ext cx="0" cy="87600"/>
            </a:xfrm>
            <a:prstGeom prst="straightConnector1">
              <a:avLst/>
            </a:prstGeom>
            <a:noFill/>
            <a:ln w="9525" cap="flat" cmpd="sng">
              <a:solidFill>
                <a:schemeClr val="dk1"/>
              </a:solidFill>
              <a:prstDash val="solid"/>
              <a:round/>
              <a:headEnd type="none" w="med" len="med"/>
              <a:tailEnd type="none" w="med" len="med"/>
            </a:ln>
          </p:spPr>
        </p:cxnSp>
        <p:sp>
          <p:nvSpPr>
            <p:cNvPr id="597" name="Google Shape;597;p19"/>
            <p:cNvSpPr/>
            <p:nvPr/>
          </p:nvSpPr>
          <p:spPr>
            <a:xfrm>
              <a:off x="5274581" y="4127399"/>
              <a:ext cx="603000" cy="603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Extra Condensed"/>
                  <a:ea typeface="Fira Sans Extra Condensed"/>
                  <a:cs typeface="Fira Sans Extra Condensed"/>
                  <a:sym typeface="Fira Sans Extra Condensed"/>
                </a:rPr>
                <a:t>3</a:t>
              </a:r>
              <a:endParaRPr sz="4000">
                <a:solidFill>
                  <a:schemeClr val="lt1"/>
                </a:solidFill>
              </a:endParaRPr>
            </a:p>
          </p:txBody>
        </p:sp>
        <p:sp>
          <p:nvSpPr>
            <p:cNvPr id="599" name="Google Shape;599;p19"/>
            <p:cNvSpPr txBox="1"/>
            <p:nvPr/>
          </p:nvSpPr>
          <p:spPr>
            <a:xfrm>
              <a:off x="4788962" y="2994047"/>
              <a:ext cx="15936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sz="2000" b="1" i="0" dirty="0">
                  <a:solidFill>
                    <a:schemeClr val="bg1"/>
                  </a:solidFill>
                  <a:effectLst/>
                  <a:latin typeface="Söhne"/>
                </a:rPr>
                <a:t>Multi-modal Analysis</a:t>
              </a:r>
              <a:endParaRPr sz="2000" b="1" dirty="0">
                <a:solidFill>
                  <a:schemeClr val="bg1"/>
                </a:solidFill>
                <a:latin typeface="Fira Sans Extra Condensed"/>
                <a:ea typeface="Fira Sans Extra Condensed"/>
                <a:cs typeface="Fira Sans Extra Condensed"/>
                <a:sym typeface="Fira Sans Extra Condensed"/>
              </a:endParaRPr>
            </a:p>
          </p:txBody>
        </p:sp>
      </p:grpSp>
      <p:grpSp>
        <p:nvGrpSpPr>
          <p:cNvPr id="601" name="Google Shape;601;p19"/>
          <p:cNvGrpSpPr/>
          <p:nvPr/>
        </p:nvGrpSpPr>
        <p:grpSpPr>
          <a:xfrm>
            <a:off x="6787431" y="1517838"/>
            <a:ext cx="1658732" cy="3212561"/>
            <a:chOff x="6787431" y="1517838"/>
            <a:chExt cx="1658732" cy="3212561"/>
          </a:xfrm>
        </p:grpSpPr>
        <p:sp>
          <p:nvSpPr>
            <p:cNvPr id="602" name="Google Shape;602;p19"/>
            <p:cNvSpPr/>
            <p:nvPr/>
          </p:nvSpPr>
          <p:spPr>
            <a:xfrm>
              <a:off x="6787431" y="2562675"/>
              <a:ext cx="1593600" cy="14772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9"/>
            <p:cNvSpPr/>
            <p:nvPr/>
          </p:nvSpPr>
          <p:spPr>
            <a:xfrm>
              <a:off x="7105581" y="1517838"/>
              <a:ext cx="957300" cy="957300"/>
            </a:xfrm>
            <a:prstGeom prst="ellipse">
              <a:avLst/>
            </a:prstGeom>
            <a:solidFill>
              <a:schemeClr val="lt1"/>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cxnSp>
          <p:nvCxnSpPr>
            <p:cNvPr id="604" name="Google Shape;604;p19"/>
            <p:cNvCxnSpPr>
              <a:stCxn id="602" idx="0"/>
              <a:endCxn id="603" idx="4"/>
            </p:cNvCxnSpPr>
            <p:nvPr/>
          </p:nvCxnSpPr>
          <p:spPr>
            <a:xfrm rot="10800000">
              <a:off x="7584231" y="2475075"/>
              <a:ext cx="0" cy="87600"/>
            </a:xfrm>
            <a:prstGeom prst="straightConnector1">
              <a:avLst/>
            </a:prstGeom>
            <a:noFill/>
            <a:ln w="9525" cap="flat" cmpd="sng">
              <a:solidFill>
                <a:schemeClr val="dk1"/>
              </a:solidFill>
              <a:prstDash val="solid"/>
              <a:round/>
              <a:headEnd type="none" w="med" len="med"/>
              <a:tailEnd type="none" w="med" len="med"/>
            </a:ln>
          </p:spPr>
        </p:cxnSp>
        <p:cxnSp>
          <p:nvCxnSpPr>
            <p:cNvPr id="605" name="Google Shape;605;p19"/>
            <p:cNvCxnSpPr>
              <a:stCxn id="602" idx="2"/>
              <a:endCxn id="606" idx="0"/>
            </p:cNvCxnSpPr>
            <p:nvPr/>
          </p:nvCxnSpPr>
          <p:spPr>
            <a:xfrm>
              <a:off x="7584231" y="4039875"/>
              <a:ext cx="0" cy="87600"/>
            </a:xfrm>
            <a:prstGeom prst="straightConnector1">
              <a:avLst/>
            </a:prstGeom>
            <a:noFill/>
            <a:ln w="9525" cap="flat" cmpd="sng">
              <a:solidFill>
                <a:schemeClr val="dk1"/>
              </a:solidFill>
              <a:prstDash val="solid"/>
              <a:round/>
              <a:headEnd type="none" w="med" len="med"/>
              <a:tailEnd type="none" w="med" len="med"/>
            </a:ln>
          </p:spPr>
        </p:cxnSp>
        <p:sp>
          <p:nvSpPr>
            <p:cNvPr id="606" name="Google Shape;606;p19"/>
            <p:cNvSpPr/>
            <p:nvPr/>
          </p:nvSpPr>
          <p:spPr>
            <a:xfrm>
              <a:off x="7282731" y="4127399"/>
              <a:ext cx="603000" cy="603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Extra Condensed"/>
                  <a:ea typeface="Fira Sans Extra Condensed"/>
                  <a:cs typeface="Fira Sans Extra Condensed"/>
                  <a:sym typeface="Fira Sans Extra Condensed"/>
                </a:rPr>
                <a:t>4</a:t>
              </a:r>
              <a:endParaRPr sz="4000">
                <a:solidFill>
                  <a:schemeClr val="lt1"/>
                </a:solidFill>
              </a:endParaRPr>
            </a:p>
          </p:txBody>
        </p:sp>
        <p:sp>
          <p:nvSpPr>
            <p:cNvPr id="608" name="Google Shape;608;p19"/>
            <p:cNvSpPr txBox="1"/>
            <p:nvPr/>
          </p:nvSpPr>
          <p:spPr>
            <a:xfrm>
              <a:off x="6852563" y="3068686"/>
              <a:ext cx="1593600" cy="348600"/>
            </a:xfrm>
            <a:prstGeom prst="rect">
              <a:avLst/>
            </a:prstGeom>
            <a:noFill/>
            <a:ln>
              <a:noFill/>
            </a:ln>
          </p:spPr>
          <p:txBody>
            <a:bodyPr spcFirstLastPara="1" wrap="square" lIns="91425" tIns="91425" rIns="91425" bIns="91425" anchor="ctr" anchorCtr="0">
              <a:noAutofit/>
            </a:bodyPr>
            <a:lstStyle/>
            <a:p>
              <a:pPr lvl="0" algn="ctr">
                <a:buClr>
                  <a:schemeClr val="dk1"/>
                </a:buClr>
                <a:buSzPts val="1100"/>
              </a:pPr>
              <a:r>
                <a:rPr lang="en-IN" sz="1800" b="1" dirty="0">
                  <a:solidFill>
                    <a:schemeClr val="bg1"/>
                  </a:solidFill>
                  <a:latin typeface="Söhne"/>
                </a:rPr>
                <a:t>Machine Learning Algorithms</a:t>
              </a:r>
              <a:endParaRPr sz="1800" b="1" dirty="0">
                <a:solidFill>
                  <a:schemeClr val="bg1"/>
                </a:solidFill>
                <a:latin typeface="Fira Sans Extra Condensed"/>
                <a:ea typeface="Fira Sans Extra Condensed"/>
                <a:cs typeface="Fira Sans Extra Condensed"/>
                <a:sym typeface="Fira Sans Extra Condensed"/>
              </a:endParaRPr>
            </a:p>
          </p:txBody>
        </p:sp>
      </p:grpSp>
      <p:grpSp>
        <p:nvGrpSpPr>
          <p:cNvPr id="611" name="Google Shape;611;p19"/>
          <p:cNvGrpSpPr/>
          <p:nvPr/>
        </p:nvGrpSpPr>
        <p:grpSpPr>
          <a:xfrm>
            <a:off x="1309517" y="1746605"/>
            <a:ext cx="500648" cy="499776"/>
            <a:chOff x="6025167" y="5480743"/>
            <a:chExt cx="500648" cy="499776"/>
          </a:xfrm>
        </p:grpSpPr>
        <p:sp>
          <p:nvSpPr>
            <p:cNvPr id="612" name="Google Shape;612;p19"/>
            <p:cNvSpPr/>
            <p:nvPr/>
          </p:nvSpPr>
          <p:spPr>
            <a:xfrm>
              <a:off x="6172819" y="5599073"/>
              <a:ext cx="205352" cy="92981"/>
            </a:xfrm>
            <a:custGeom>
              <a:avLst/>
              <a:gdLst/>
              <a:ahLst/>
              <a:cxnLst/>
              <a:rect l="l" t="t" r="r" b="b"/>
              <a:pathLst>
                <a:path w="3516" h="1592" extrusionOk="0">
                  <a:moveTo>
                    <a:pt x="922" y="1"/>
                  </a:moveTo>
                  <a:cubicBezTo>
                    <a:pt x="410" y="1"/>
                    <a:pt x="0" y="411"/>
                    <a:pt x="0" y="923"/>
                  </a:cubicBezTo>
                  <a:lnTo>
                    <a:pt x="0" y="1591"/>
                  </a:lnTo>
                  <a:lnTo>
                    <a:pt x="3516" y="1591"/>
                  </a:lnTo>
                  <a:lnTo>
                    <a:pt x="3516" y="923"/>
                  </a:lnTo>
                  <a:cubicBezTo>
                    <a:pt x="3516" y="411"/>
                    <a:pt x="3105" y="1"/>
                    <a:pt x="2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9"/>
            <p:cNvSpPr/>
            <p:nvPr/>
          </p:nvSpPr>
          <p:spPr>
            <a:xfrm>
              <a:off x="6217149" y="5480743"/>
              <a:ext cx="117219" cy="117511"/>
            </a:xfrm>
            <a:custGeom>
              <a:avLst/>
              <a:gdLst/>
              <a:ahLst/>
              <a:cxnLst/>
              <a:rect l="l" t="t" r="r" b="b"/>
              <a:pathLst>
                <a:path w="2007" h="2012" extrusionOk="0">
                  <a:moveTo>
                    <a:pt x="1004" y="0"/>
                  </a:moveTo>
                  <a:cubicBezTo>
                    <a:pt x="452" y="0"/>
                    <a:pt x="1" y="451"/>
                    <a:pt x="1" y="1009"/>
                  </a:cubicBezTo>
                  <a:cubicBezTo>
                    <a:pt x="1" y="1561"/>
                    <a:pt x="452" y="2012"/>
                    <a:pt x="1004" y="2012"/>
                  </a:cubicBezTo>
                  <a:cubicBezTo>
                    <a:pt x="1556" y="2012"/>
                    <a:pt x="2007" y="1561"/>
                    <a:pt x="2007" y="1009"/>
                  </a:cubicBezTo>
                  <a:cubicBezTo>
                    <a:pt x="2007" y="451"/>
                    <a:pt x="1556" y="0"/>
                    <a:pt x="1004"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9"/>
            <p:cNvSpPr/>
            <p:nvPr/>
          </p:nvSpPr>
          <p:spPr>
            <a:xfrm>
              <a:off x="6055363" y="5770086"/>
              <a:ext cx="439965" cy="210433"/>
            </a:xfrm>
            <a:custGeom>
              <a:avLst/>
              <a:gdLst/>
              <a:ahLst/>
              <a:cxnLst/>
              <a:rect l="l" t="t" r="r" b="b"/>
              <a:pathLst>
                <a:path w="7533" h="3603" extrusionOk="0">
                  <a:moveTo>
                    <a:pt x="0" y="1"/>
                  </a:moveTo>
                  <a:lnTo>
                    <a:pt x="0" y="3349"/>
                  </a:lnTo>
                  <a:cubicBezTo>
                    <a:pt x="0" y="3491"/>
                    <a:pt x="111" y="3602"/>
                    <a:pt x="253" y="3602"/>
                  </a:cubicBezTo>
                  <a:lnTo>
                    <a:pt x="7284" y="3602"/>
                  </a:lnTo>
                  <a:cubicBezTo>
                    <a:pt x="7421" y="3602"/>
                    <a:pt x="7533" y="3491"/>
                    <a:pt x="7533" y="3349"/>
                  </a:cubicBezTo>
                  <a:lnTo>
                    <a:pt x="7533" y="1"/>
                  </a:lnTo>
                  <a:close/>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9"/>
            <p:cNvSpPr/>
            <p:nvPr/>
          </p:nvSpPr>
          <p:spPr>
            <a:xfrm>
              <a:off x="6025167" y="5687266"/>
              <a:ext cx="500648" cy="87900"/>
            </a:xfrm>
            <a:custGeom>
              <a:avLst/>
              <a:gdLst/>
              <a:ahLst/>
              <a:cxnLst/>
              <a:rect l="l" t="t" r="r" b="b"/>
              <a:pathLst>
                <a:path w="8572" h="1505" extrusionOk="0">
                  <a:moveTo>
                    <a:pt x="249" y="0"/>
                  </a:moveTo>
                  <a:cubicBezTo>
                    <a:pt x="112" y="0"/>
                    <a:pt x="0" y="112"/>
                    <a:pt x="0" y="248"/>
                  </a:cubicBezTo>
                  <a:lnTo>
                    <a:pt x="0" y="1251"/>
                  </a:lnTo>
                  <a:cubicBezTo>
                    <a:pt x="0" y="1393"/>
                    <a:pt x="112" y="1505"/>
                    <a:pt x="249" y="1505"/>
                  </a:cubicBezTo>
                  <a:lnTo>
                    <a:pt x="8318" y="1505"/>
                  </a:lnTo>
                  <a:cubicBezTo>
                    <a:pt x="8460" y="1505"/>
                    <a:pt x="8571" y="1393"/>
                    <a:pt x="8571" y="1251"/>
                  </a:cubicBezTo>
                  <a:lnTo>
                    <a:pt x="8571" y="248"/>
                  </a:lnTo>
                  <a:cubicBezTo>
                    <a:pt x="8571" y="112"/>
                    <a:pt x="8460" y="0"/>
                    <a:pt x="8318" y="0"/>
                  </a:cubicBezTo>
                  <a:close/>
                </a:path>
              </a:pathLst>
            </a:custGeom>
            <a:solidFill>
              <a:srgbClr val="394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9"/>
            <p:cNvSpPr/>
            <p:nvPr/>
          </p:nvSpPr>
          <p:spPr>
            <a:xfrm>
              <a:off x="6202080" y="5804428"/>
              <a:ext cx="146830" cy="117511"/>
            </a:xfrm>
            <a:custGeom>
              <a:avLst/>
              <a:gdLst/>
              <a:ahLst/>
              <a:cxnLst/>
              <a:rect l="l" t="t" r="r" b="b"/>
              <a:pathLst>
                <a:path w="2514" h="2012" extrusionOk="0">
                  <a:moveTo>
                    <a:pt x="254" y="0"/>
                  </a:moveTo>
                  <a:cubicBezTo>
                    <a:pt x="112" y="0"/>
                    <a:pt x="1" y="112"/>
                    <a:pt x="1" y="253"/>
                  </a:cubicBezTo>
                  <a:lnTo>
                    <a:pt x="1" y="1758"/>
                  </a:lnTo>
                  <a:cubicBezTo>
                    <a:pt x="1" y="1895"/>
                    <a:pt x="112" y="2011"/>
                    <a:pt x="254" y="2011"/>
                  </a:cubicBezTo>
                  <a:lnTo>
                    <a:pt x="2260" y="2011"/>
                  </a:lnTo>
                  <a:cubicBezTo>
                    <a:pt x="2402" y="2011"/>
                    <a:pt x="2513" y="1895"/>
                    <a:pt x="2513" y="1758"/>
                  </a:cubicBezTo>
                  <a:lnTo>
                    <a:pt x="2513" y="253"/>
                  </a:lnTo>
                  <a:cubicBezTo>
                    <a:pt x="2513" y="112"/>
                    <a:pt x="2402" y="0"/>
                    <a:pt x="2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9"/>
          <p:cNvGrpSpPr/>
          <p:nvPr/>
        </p:nvGrpSpPr>
        <p:grpSpPr>
          <a:xfrm>
            <a:off x="7335754" y="1746696"/>
            <a:ext cx="505381" cy="499602"/>
            <a:chOff x="4325504" y="4877646"/>
            <a:chExt cx="505381" cy="499602"/>
          </a:xfrm>
        </p:grpSpPr>
        <p:sp>
          <p:nvSpPr>
            <p:cNvPr id="618" name="Google Shape;618;p19"/>
            <p:cNvSpPr/>
            <p:nvPr/>
          </p:nvSpPr>
          <p:spPr>
            <a:xfrm>
              <a:off x="4325504" y="5208691"/>
              <a:ext cx="173696" cy="168557"/>
            </a:xfrm>
            <a:custGeom>
              <a:avLst/>
              <a:gdLst/>
              <a:ahLst/>
              <a:cxnLst/>
              <a:rect l="l" t="t" r="r" b="b"/>
              <a:pathLst>
                <a:path w="2974" h="2886" extrusionOk="0">
                  <a:moveTo>
                    <a:pt x="1616" y="0"/>
                  </a:moveTo>
                  <a:lnTo>
                    <a:pt x="1535" y="26"/>
                  </a:lnTo>
                  <a:lnTo>
                    <a:pt x="395" y="1166"/>
                  </a:lnTo>
                  <a:cubicBezTo>
                    <a:pt x="0" y="1556"/>
                    <a:pt x="0" y="2194"/>
                    <a:pt x="395" y="2589"/>
                  </a:cubicBezTo>
                  <a:cubicBezTo>
                    <a:pt x="593" y="2787"/>
                    <a:pt x="851" y="2885"/>
                    <a:pt x="1109" y="2885"/>
                  </a:cubicBezTo>
                  <a:cubicBezTo>
                    <a:pt x="1368" y="2885"/>
                    <a:pt x="1626" y="2787"/>
                    <a:pt x="1824" y="2589"/>
                  </a:cubicBezTo>
                  <a:lnTo>
                    <a:pt x="2958" y="1449"/>
                  </a:lnTo>
                  <a:lnTo>
                    <a:pt x="2974" y="1363"/>
                  </a:lnTo>
                  <a:lnTo>
                    <a:pt x="1616" y="0"/>
                  </a:lnTo>
                  <a:close/>
                </a:path>
              </a:pathLst>
            </a:custGeom>
            <a:solidFill>
              <a:srgbClr val="394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9"/>
            <p:cNvSpPr/>
            <p:nvPr/>
          </p:nvSpPr>
          <p:spPr>
            <a:xfrm>
              <a:off x="4415099" y="5153088"/>
              <a:ext cx="140639" cy="140289"/>
            </a:xfrm>
            <a:custGeom>
              <a:avLst/>
              <a:gdLst/>
              <a:ahLst/>
              <a:cxnLst/>
              <a:rect l="l" t="t" r="r" b="b"/>
              <a:pathLst>
                <a:path w="2408" h="2402" extrusionOk="0">
                  <a:moveTo>
                    <a:pt x="979" y="0"/>
                  </a:moveTo>
                  <a:lnTo>
                    <a:pt x="1" y="978"/>
                  </a:lnTo>
                  <a:lnTo>
                    <a:pt x="1424" y="2401"/>
                  </a:lnTo>
                  <a:lnTo>
                    <a:pt x="2407" y="1424"/>
                  </a:lnTo>
                  <a:cubicBezTo>
                    <a:pt x="1789" y="1115"/>
                    <a:pt x="1288" y="613"/>
                    <a:pt x="9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9"/>
            <p:cNvSpPr/>
            <p:nvPr/>
          </p:nvSpPr>
          <p:spPr>
            <a:xfrm>
              <a:off x="4447690" y="4877646"/>
              <a:ext cx="383195" cy="383487"/>
            </a:xfrm>
            <a:custGeom>
              <a:avLst/>
              <a:gdLst/>
              <a:ahLst/>
              <a:cxnLst/>
              <a:rect l="l" t="t" r="r" b="b"/>
              <a:pathLst>
                <a:path w="6561" h="6566" extrusionOk="0">
                  <a:moveTo>
                    <a:pt x="3278" y="0"/>
                  </a:moveTo>
                  <a:cubicBezTo>
                    <a:pt x="1469" y="0"/>
                    <a:pt x="0" y="1469"/>
                    <a:pt x="0" y="3283"/>
                  </a:cubicBezTo>
                  <a:cubicBezTo>
                    <a:pt x="0" y="5091"/>
                    <a:pt x="1469" y="6565"/>
                    <a:pt x="3278" y="6565"/>
                  </a:cubicBezTo>
                  <a:cubicBezTo>
                    <a:pt x="5091" y="6565"/>
                    <a:pt x="6560" y="5091"/>
                    <a:pt x="6560" y="3283"/>
                  </a:cubicBezTo>
                  <a:cubicBezTo>
                    <a:pt x="6560" y="1469"/>
                    <a:pt x="5091" y="0"/>
                    <a:pt x="3278" y="0"/>
                  </a:cubicBezTo>
                  <a:close/>
                </a:path>
              </a:pathLst>
            </a:custGeom>
            <a:solidFill>
              <a:srgbClr val="394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9"/>
            <p:cNvSpPr/>
            <p:nvPr/>
          </p:nvSpPr>
          <p:spPr>
            <a:xfrm>
              <a:off x="4476660" y="4906907"/>
              <a:ext cx="324907" cy="324907"/>
            </a:xfrm>
            <a:custGeom>
              <a:avLst/>
              <a:gdLst/>
              <a:ahLst/>
              <a:cxnLst/>
              <a:rect l="l" t="t" r="r" b="b"/>
              <a:pathLst>
                <a:path w="5563" h="5563" extrusionOk="0">
                  <a:moveTo>
                    <a:pt x="2782" y="1"/>
                  </a:moveTo>
                  <a:cubicBezTo>
                    <a:pt x="1252" y="1"/>
                    <a:pt x="1" y="1247"/>
                    <a:pt x="1" y="2782"/>
                  </a:cubicBezTo>
                  <a:cubicBezTo>
                    <a:pt x="1" y="4311"/>
                    <a:pt x="1252" y="5563"/>
                    <a:pt x="2782" y="5563"/>
                  </a:cubicBezTo>
                  <a:cubicBezTo>
                    <a:pt x="4316" y="5563"/>
                    <a:pt x="5563" y="4311"/>
                    <a:pt x="5563" y="2782"/>
                  </a:cubicBezTo>
                  <a:cubicBezTo>
                    <a:pt x="5563" y="1247"/>
                    <a:pt x="4316" y="1"/>
                    <a:pt x="27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9"/>
            <p:cNvSpPr/>
            <p:nvPr/>
          </p:nvSpPr>
          <p:spPr>
            <a:xfrm>
              <a:off x="4506564" y="4995392"/>
              <a:ext cx="266035" cy="146772"/>
            </a:xfrm>
            <a:custGeom>
              <a:avLst/>
              <a:gdLst/>
              <a:ahLst/>
              <a:cxnLst/>
              <a:rect l="l" t="t" r="r" b="b"/>
              <a:pathLst>
                <a:path w="4555" h="2513" extrusionOk="0">
                  <a:moveTo>
                    <a:pt x="2275" y="0"/>
                  </a:moveTo>
                  <a:cubicBezTo>
                    <a:pt x="1069" y="0"/>
                    <a:pt x="127" y="1044"/>
                    <a:pt x="86" y="1089"/>
                  </a:cubicBezTo>
                  <a:cubicBezTo>
                    <a:pt x="0" y="1186"/>
                    <a:pt x="0" y="1327"/>
                    <a:pt x="86" y="1424"/>
                  </a:cubicBezTo>
                  <a:cubicBezTo>
                    <a:pt x="127" y="1469"/>
                    <a:pt x="1069" y="2513"/>
                    <a:pt x="2275" y="2513"/>
                  </a:cubicBezTo>
                  <a:cubicBezTo>
                    <a:pt x="3480" y="2513"/>
                    <a:pt x="4428" y="1469"/>
                    <a:pt x="4468" y="1424"/>
                  </a:cubicBezTo>
                  <a:cubicBezTo>
                    <a:pt x="4554" y="1327"/>
                    <a:pt x="4554" y="1186"/>
                    <a:pt x="4468" y="1089"/>
                  </a:cubicBezTo>
                  <a:cubicBezTo>
                    <a:pt x="4428" y="1044"/>
                    <a:pt x="3480" y="0"/>
                    <a:pt x="2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9"/>
            <p:cNvSpPr/>
            <p:nvPr/>
          </p:nvSpPr>
          <p:spPr>
            <a:xfrm>
              <a:off x="4639380" y="4995392"/>
              <a:ext cx="132930" cy="146772"/>
            </a:xfrm>
            <a:custGeom>
              <a:avLst/>
              <a:gdLst/>
              <a:ahLst/>
              <a:cxnLst/>
              <a:rect l="l" t="t" r="r" b="b"/>
              <a:pathLst>
                <a:path w="2276" h="2513" extrusionOk="0">
                  <a:moveTo>
                    <a:pt x="1" y="0"/>
                  </a:moveTo>
                  <a:lnTo>
                    <a:pt x="1" y="2513"/>
                  </a:lnTo>
                  <a:cubicBezTo>
                    <a:pt x="1201" y="2508"/>
                    <a:pt x="2148" y="1469"/>
                    <a:pt x="2189" y="1424"/>
                  </a:cubicBezTo>
                  <a:cubicBezTo>
                    <a:pt x="2275" y="1327"/>
                    <a:pt x="2275" y="1186"/>
                    <a:pt x="2189" y="1089"/>
                  </a:cubicBezTo>
                  <a:cubicBezTo>
                    <a:pt x="2148" y="1044"/>
                    <a:pt x="1201" y="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9"/>
            <p:cNvSpPr/>
            <p:nvPr/>
          </p:nvSpPr>
          <p:spPr>
            <a:xfrm>
              <a:off x="4566606" y="4995684"/>
              <a:ext cx="146188" cy="146480"/>
            </a:xfrm>
            <a:custGeom>
              <a:avLst/>
              <a:gdLst/>
              <a:ahLst/>
              <a:cxnLst/>
              <a:rect l="l" t="t" r="r" b="b"/>
              <a:pathLst>
                <a:path w="2503" h="2508" extrusionOk="0">
                  <a:moveTo>
                    <a:pt x="1252" y="0"/>
                  </a:moveTo>
                  <a:cubicBezTo>
                    <a:pt x="558" y="0"/>
                    <a:pt x="1" y="563"/>
                    <a:pt x="1" y="1251"/>
                  </a:cubicBezTo>
                  <a:cubicBezTo>
                    <a:pt x="1" y="1945"/>
                    <a:pt x="558" y="2508"/>
                    <a:pt x="1252" y="2508"/>
                  </a:cubicBezTo>
                  <a:cubicBezTo>
                    <a:pt x="1941" y="2508"/>
                    <a:pt x="2503" y="1945"/>
                    <a:pt x="2503" y="1251"/>
                  </a:cubicBezTo>
                  <a:cubicBezTo>
                    <a:pt x="2503" y="563"/>
                    <a:pt x="1941" y="0"/>
                    <a:pt x="1252" y="0"/>
                  </a:cubicBezTo>
                  <a:close/>
                </a:path>
              </a:pathLst>
            </a:custGeom>
            <a:solidFill>
              <a:srgbClr val="FFC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9"/>
            <p:cNvSpPr/>
            <p:nvPr/>
          </p:nvSpPr>
          <p:spPr>
            <a:xfrm>
              <a:off x="4595575" y="5024946"/>
              <a:ext cx="87958" cy="87958"/>
            </a:xfrm>
            <a:custGeom>
              <a:avLst/>
              <a:gdLst/>
              <a:ahLst/>
              <a:cxnLst/>
              <a:rect l="l" t="t" r="r" b="b"/>
              <a:pathLst>
                <a:path w="1506" h="1506" extrusionOk="0">
                  <a:moveTo>
                    <a:pt x="756" y="1"/>
                  </a:moveTo>
                  <a:cubicBezTo>
                    <a:pt x="340" y="1"/>
                    <a:pt x="1" y="335"/>
                    <a:pt x="1" y="750"/>
                  </a:cubicBezTo>
                  <a:cubicBezTo>
                    <a:pt x="1" y="1166"/>
                    <a:pt x="340" y="1505"/>
                    <a:pt x="756" y="1505"/>
                  </a:cubicBezTo>
                  <a:cubicBezTo>
                    <a:pt x="1171" y="1505"/>
                    <a:pt x="1505" y="1166"/>
                    <a:pt x="1505" y="750"/>
                  </a:cubicBezTo>
                  <a:cubicBezTo>
                    <a:pt x="1505" y="335"/>
                    <a:pt x="1171" y="1"/>
                    <a:pt x="756" y="1"/>
                  </a:cubicBezTo>
                  <a:close/>
                </a:path>
              </a:pathLst>
            </a:custGeom>
            <a:solidFill>
              <a:srgbClr val="394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9"/>
          <p:cNvGrpSpPr/>
          <p:nvPr/>
        </p:nvGrpSpPr>
        <p:grpSpPr>
          <a:xfrm>
            <a:off x="3317552" y="1740424"/>
            <a:ext cx="498840" cy="500653"/>
            <a:chOff x="2682075" y="5346649"/>
            <a:chExt cx="498840" cy="500653"/>
          </a:xfrm>
        </p:grpSpPr>
        <p:sp>
          <p:nvSpPr>
            <p:cNvPr id="627" name="Google Shape;627;p19"/>
            <p:cNvSpPr/>
            <p:nvPr/>
          </p:nvSpPr>
          <p:spPr>
            <a:xfrm>
              <a:off x="2686222" y="5640139"/>
              <a:ext cx="255931" cy="63953"/>
            </a:xfrm>
            <a:custGeom>
              <a:avLst/>
              <a:gdLst/>
              <a:ahLst/>
              <a:cxnLst/>
              <a:rect l="l" t="t" r="r" b="b"/>
              <a:pathLst>
                <a:path w="4382" h="1095" extrusionOk="0">
                  <a:moveTo>
                    <a:pt x="289" y="1"/>
                  </a:moveTo>
                  <a:cubicBezTo>
                    <a:pt x="248" y="1"/>
                    <a:pt x="208" y="16"/>
                    <a:pt x="177" y="51"/>
                  </a:cubicBezTo>
                  <a:cubicBezTo>
                    <a:pt x="0" y="259"/>
                    <a:pt x="147" y="502"/>
                    <a:pt x="350" y="502"/>
                  </a:cubicBezTo>
                  <a:lnTo>
                    <a:pt x="431" y="502"/>
                  </a:lnTo>
                  <a:lnTo>
                    <a:pt x="431" y="1095"/>
                  </a:lnTo>
                  <a:cubicBezTo>
                    <a:pt x="464" y="1090"/>
                    <a:pt x="1327" y="1087"/>
                    <a:pt x="2190" y="1087"/>
                  </a:cubicBezTo>
                  <a:cubicBezTo>
                    <a:pt x="3053" y="1087"/>
                    <a:pt x="3916" y="1090"/>
                    <a:pt x="3946" y="1095"/>
                  </a:cubicBezTo>
                  <a:lnTo>
                    <a:pt x="3946" y="502"/>
                  </a:lnTo>
                  <a:lnTo>
                    <a:pt x="4093" y="502"/>
                  </a:lnTo>
                  <a:cubicBezTo>
                    <a:pt x="4134" y="502"/>
                    <a:pt x="4174" y="482"/>
                    <a:pt x="4205" y="452"/>
                  </a:cubicBezTo>
                  <a:cubicBezTo>
                    <a:pt x="4382" y="239"/>
                    <a:pt x="4235" y="1"/>
                    <a:pt x="40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9"/>
            <p:cNvSpPr/>
            <p:nvPr/>
          </p:nvSpPr>
          <p:spPr>
            <a:xfrm>
              <a:off x="2799530" y="5604920"/>
              <a:ext cx="46782" cy="96835"/>
            </a:xfrm>
            <a:custGeom>
              <a:avLst/>
              <a:gdLst/>
              <a:ahLst/>
              <a:cxnLst/>
              <a:rect l="l" t="t" r="r" b="b"/>
              <a:pathLst>
                <a:path w="801" h="1658" extrusionOk="0">
                  <a:moveTo>
                    <a:pt x="279" y="1"/>
                  </a:moveTo>
                  <a:cubicBezTo>
                    <a:pt x="117" y="538"/>
                    <a:pt x="20" y="1065"/>
                    <a:pt x="0" y="1657"/>
                  </a:cubicBezTo>
                  <a:lnTo>
                    <a:pt x="507" y="1657"/>
                  </a:lnTo>
                  <a:cubicBezTo>
                    <a:pt x="527" y="1075"/>
                    <a:pt x="628" y="523"/>
                    <a:pt x="801" y="16"/>
                  </a:cubicBezTo>
                  <a:lnTo>
                    <a:pt x="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9"/>
            <p:cNvSpPr/>
            <p:nvPr/>
          </p:nvSpPr>
          <p:spPr>
            <a:xfrm>
              <a:off x="2814015" y="5346649"/>
              <a:ext cx="366900" cy="263991"/>
            </a:xfrm>
            <a:custGeom>
              <a:avLst/>
              <a:gdLst/>
              <a:ahLst/>
              <a:cxnLst/>
              <a:rect l="l" t="t" r="r" b="b"/>
              <a:pathLst>
                <a:path w="6282" h="4520" extrusionOk="0">
                  <a:moveTo>
                    <a:pt x="6028" y="1"/>
                  </a:moveTo>
                  <a:cubicBezTo>
                    <a:pt x="3166" y="1"/>
                    <a:pt x="760" y="1915"/>
                    <a:pt x="0" y="4519"/>
                  </a:cubicBezTo>
                  <a:lnTo>
                    <a:pt x="2011" y="4519"/>
                  </a:lnTo>
                  <a:cubicBezTo>
                    <a:pt x="2564" y="4519"/>
                    <a:pt x="3106" y="4418"/>
                    <a:pt x="3612" y="4210"/>
                  </a:cubicBezTo>
                  <a:cubicBezTo>
                    <a:pt x="3708" y="4170"/>
                    <a:pt x="3769" y="4078"/>
                    <a:pt x="3769" y="3977"/>
                  </a:cubicBezTo>
                  <a:lnTo>
                    <a:pt x="3769" y="3233"/>
                  </a:lnTo>
                  <a:lnTo>
                    <a:pt x="4352" y="3623"/>
                  </a:lnTo>
                  <a:cubicBezTo>
                    <a:pt x="4395" y="3651"/>
                    <a:pt x="4444" y="3665"/>
                    <a:pt x="4493" y="3665"/>
                  </a:cubicBezTo>
                  <a:cubicBezTo>
                    <a:pt x="4548" y="3665"/>
                    <a:pt x="4603" y="3647"/>
                    <a:pt x="4646" y="3612"/>
                  </a:cubicBezTo>
                  <a:cubicBezTo>
                    <a:pt x="5649" y="2822"/>
                    <a:pt x="6282" y="1606"/>
                    <a:pt x="6282" y="254"/>
                  </a:cubicBezTo>
                  <a:cubicBezTo>
                    <a:pt x="6282" y="112"/>
                    <a:pt x="6170" y="1"/>
                    <a:pt x="6028" y="1"/>
                  </a:cubicBezTo>
                  <a:close/>
                </a:path>
              </a:pathLst>
            </a:custGeom>
            <a:solidFill>
              <a:srgbClr val="4954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9"/>
            <p:cNvSpPr/>
            <p:nvPr/>
          </p:nvSpPr>
          <p:spPr>
            <a:xfrm>
              <a:off x="2682075" y="5698720"/>
              <a:ext cx="264224" cy="148582"/>
            </a:xfrm>
            <a:custGeom>
              <a:avLst/>
              <a:gdLst/>
              <a:ahLst/>
              <a:cxnLst/>
              <a:rect l="l" t="t" r="r" b="b"/>
              <a:pathLst>
                <a:path w="4524" h="2544" extrusionOk="0">
                  <a:moveTo>
                    <a:pt x="588" y="1"/>
                  </a:moveTo>
                  <a:cubicBezTo>
                    <a:pt x="264" y="1"/>
                    <a:pt x="0" y="264"/>
                    <a:pt x="0" y="588"/>
                  </a:cubicBezTo>
                  <a:lnTo>
                    <a:pt x="0" y="1961"/>
                  </a:lnTo>
                  <a:cubicBezTo>
                    <a:pt x="0" y="2285"/>
                    <a:pt x="264" y="2544"/>
                    <a:pt x="588" y="2544"/>
                  </a:cubicBezTo>
                  <a:lnTo>
                    <a:pt x="3936" y="2544"/>
                  </a:lnTo>
                  <a:cubicBezTo>
                    <a:pt x="4260" y="2544"/>
                    <a:pt x="4524" y="2285"/>
                    <a:pt x="4524" y="1961"/>
                  </a:cubicBezTo>
                  <a:lnTo>
                    <a:pt x="4524" y="588"/>
                  </a:lnTo>
                  <a:cubicBezTo>
                    <a:pt x="4524" y="264"/>
                    <a:pt x="4260" y="1"/>
                    <a:pt x="3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19"/>
          <p:cNvGrpSpPr/>
          <p:nvPr/>
        </p:nvGrpSpPr>
        <p:grpSpPr>
          <a:xfrm>
            <a:off x="5355623" y="1740395"/>
            <a:ext cx="439973" cy="500711"/>
            <a:chOff x="5347510" y="5407333"/>
            <a:chExt cx="439973" cy="500711"/>
          </a:xfrm>
        </p:grpSpPr>
        <p:sp>
          <p:nvSpPr>
            <p:cNvPr id="632" name="Google Shape;632;p19"/>
            <p:cNvSpPr/>
            <p:nvPr/>
          </p:nvSpPr>
          <p:spPr>
            <a:xfrm>
              <a:off x="5697481" y="5731894"/>
              <a:ext cx="90002" cy="176149"/>
            </a:xfrm>
            <a:custGeom>
              <a:avLst/>
              <a:gdLst/>
              <a:ahLst/>
              <a:cxnLst/>
              <a:rect l="l" t="t" r="r" b="b"/>
              <a:pathLst>
                <a:path w="1541" h="3016" extrusionOk="0">
                  <a:moveTo>
                    <a:pt x="1" y="0"/>
                  </a:moveTo>
                  <a:lnTo>
                    <a:pt x="1" y="2234"/>
                  </a:lnTo>
                  <a:cubicBezTo>
                    <a:pt x="1" y="2644"/>
                    <a:pt x="320" y="2994"/>
                    <a:pt x="730" y="3014"/>
                  </a:cubicBezTo>
                  <a:cubicBezTo>
                    <a:pt x="745" y="3015"/>
                    <a:pt x="760" y="3015"/>
                    <a:pt x="775" y="3015"/>
                  </a:cubicBezTo>
                  <a:cubicBezTo>
                    <a:pt x="1200" y="3015"/>
                    <a:pt x="1541" y="2670"/>
                    <a:pt x="1541" y="2244"/>
                  </a:cubicBezTo>
                  <a:lnTo>
                    <a:pt x="15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9"/>
            <p:cNvSpPr/>
            <p:nvPr/>
          </p:nvSpPr>
          <p:spPr>
            <a:xfrm>
              <a:off x="5347510" y="5407333"/>
              <a:ext cx="394993" cy="500648"/>
            </a:xfrm>
            <a:custGeom>
              <a:avLst/>
              <a:gdLst/>
              <a:ahLst/>
              <a:cxnLst/>
              <a:rect l="l" t="t" r="r" b="b"/>
              <a:pathLst>
                <a:path w="6763" h="8572" extrusionOk="0">
                  <a:moveTo>
                    <a:pt x="1743" y="0"/>
                  </a:moveTo>
                  <a:lnTo>
                    <a:pt x="0" y="1743"/>
                  </a:lnTo>
                  <a:lnTo>
                    <a:pt x="0" y="7568"/>
                  </a:lnTo>
                  <a:cubicBezTo>
                    <a:pt x="0" y="8120"/>
                    <a:pt x="451" y="8571"/>
                    <a:pt x="1008" y="8571"/>
                  </a:cubicBezTo>
                  <a:lnTo>
                    <a:pt x="6763" y="8571"/>
                  </a:lnTo>
                  <a:cubicBezTo>
                    <a:pt x="6352" y="8561"/>
                    <a:pt x="6028" y="8216"/>
                    <a:pt x="6028" y="7806"/>
                  </a:cubicBezTo>
                  <a:lnTo>
                    <a:pt x="6028" y="253"/>
                  </a:lnTo>
                  <a:cubicBezTo>
                    <a:pt x="6028" y="112"/>
                    <a:pt x="5917" y="0"/>
                    <a:pt x="57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9"/>
            <p:cNvSpPr/>
            <p:nvPr/>
          </p:nvSpPr>
          <p:spPr>
            <a:xfrm>
              <a:off x="5347510" y="5407333"/>
              <a:ext cx="101800" cy="101800"/>
            </a:xfrm>
            <a:custGeom>
              <a:avLst/>
              <a:gdLst/>
              <a:ahLst/>
              <a:cxnLst/>
              <a:rect l="l" t="t" r="r" b="b"/>
              <a:pathLst>
                <a:path w="1743" h="1743" extrusionOk="0">
                  <a:moveTo>
                    <a:pt x="1743" y="0"/>
                  </a:moveTo>
                  <a:lnTo>
                    <a:pt x="0" y="1743"/>
                  </a:lnTo>
                  <a:lnTo>
                    <a:pt x="1489" y="1743"/>
                  </a:lnTo>
                  <a:cubicBezTo>
                    <a:pt x="1631" y="1743"/>
                    <a:pt x="1743" y="1631"/>
                    <a:pt x="1743" y="1489"/>
                  </a:cubicBezTo>
                  <a:lnTo>
                    <a:pt x="1743"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9"/>
            <p:cNvSpPr/>
            <p:nvPr/>
          </p:nvSpPr>
          <p:spPr>
            <a:xfrm>
              <a:off x="5406384" y="5556151"/>
              <a:ext cx="234671" cy="29319"/>
            </a:xfrm>
            <a:custGeom>
              <a:avLst/>
              <a:gdLst/>
              <a:ahLst/>
              <a:cxnLst/>
              <a:rect l="l" t="t" r="r" b="b"/>
              <a:pathLst>
                <a:path w="4018" h="502" extrusionOk="0">
                  <a:moveTo>
                    <a:pt x="248" y="0"/>
                  </a:moveTo>
                  <a:cubicBezTo>
                    <a:pt x="112" y="0"/>
                    <a:pt x="0" y="112"/>
                    <a:pt x="0" y="248"/>
                  </a:cubicBezTo>
                  <a:cubicBezTo>
                    <a:pt x="0" y="385"/>
                    <a:pt x="112" y="502"/>
                    <a:pt x="248" y="502"/>
                  </a:cubicBezTo>
                  <a:lnTo>
                    <a:pt x="3764" y="502"/>
                  </a:lnTo>
                  <a:cubicBezTo>
                    <a:pt x="3906" y="502"/>
                    <a:pt x="4017" y="385"/>
                    <a:pt x="4017" y="248"/>
                  </a:cubicBezTo>
                  <a:cubicBezTo>
                    <a:pt x="4017" y="112"/>
                    <a:pt x="3906" y="0"/>
                    <a:pt x="3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9"/>
            <p:cNvSpPr/>
            <p:nvPr/>
          </p:nvSpPr>
          <p:spPr>
            <a:xfrm>
              <a:off x="5406384" y="5614732"/>
              <a:ext cx="234671" cy="29319"/>
            </a:xfrm>
            <a:custGeom>
              <a:avLst/>
              <a:gdLst/>
              <a:ahLst/>
              <a:cxnLst/>
              <a:rect l="l" t="t" r="r" b="b"/>
              <a:pathLst>
                <a:path w="4018" h="502" extrusionOk="0">
                  <a:moveTo>
                    <a:pt x="248" y="0"/>
                  </a:moveTo>
                  <a:cubicBezTo>
                    <a:pt x="112" y="0"/>
                    <a:pt x="0" y="112"/>
                    <a:pt x="0" y="248"/>
                  </a:cubicBezTo>
                  <a:cubicBezTo>
                    <a:pt x="0" y="390"/>
                    <a:pt x="112" y="502"/>
                    <a:pt x="248" y="502"/>
                  </a:cubicBezTo>
                  <a:lnTo>
                    <a:pt x="3764" y="502"/>
                  </a:lnTo>
                  <a:cubicBezTo>
                    <a:pt x="3906" y="502"/>
                    <a:pt x="4017" y="390"/>
                    <a:pt x="4017" y="248"/>
                  </a:cubicBezTo>
                  <a:cubicBezTo>
                    <a:pt x="4017" y="112"/>
                    <a:pt x="3906" y="0"/>
                    <a:pt x="3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9"/>
            <p:cNvSpPr/>
            <p:nvPr/>
          </p:nvSpPr>
          <p:spPr>
            <a:xfrm>
              <a:off x="5406384" y="5673313"/>
              <a:ext cx="234671" cy="29319"/>
            </a:xfrm>
            <a:custGeom>
              <a:avLst/>
              <a:gdLst/>
              <a:ahLst/>
              <a:cxnLst/>
              <a:rect l="l" t="t" r="r" b="b"/>
              <a:pathLst>
                <a:path w="4018" h="502" extrusionOk="0">
                  <a:moveTo>
                    <a:pt x="248" y="0"/>
                  </a:moveTo>
                  <a:cubicBezTo>
                    <a:pt x="112" y="0"/>
                    <a:pt x="0" y="112"/>
                    <a:pt x="0" y="253"/>
                  </a:cubicBezTo>
                  <a:cubicBezTo>
                    <a:pt x="0" y="390"/>
                    <a:pt x="112" y="502"/>
                    <a:pt x="248" y="502"/>
                  </a:cubicBezTo>
                  <a:lnTo>
                    <a:pt x="3764" y="502"/>
                  </a:lnTo>
                  <a:cubicBezTo>
                    <a:pt x="3906" y="502"/>
                    <a:pt x="4017" y="390"/>
                    <a:pt x="4017" y="253"/>
                  </a:cubicBezTo>
                  <a:cubicBezTo>
                    <a:pt x="4017" y="112"/>
                    <a:pt x="3906" y="0"/>
                    <a:pt x="3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9"/>
            <p:cNvSpPr/>
            <p:nvPr/>
          </p:nvSpPr>
          <p:spPr>
            <a:xfrm>
              <a:off x="5406384" y="5731894"/>
              <a:ext cx="234671" cy="29611"/>
            </a:xfrm>
            <a:custGeom>
              <a:avLst/>
              <a:gdLst/>
              <a:ahLst/>
              <a:cxnLst/>
              <a:rect l="l" t="t" r="r" b="b"/>
              <a:pathLst>
                <a:path w="4018" h="507" extrusionOk="0">
                  <a:moveTo>
                    <a:pt x="248" y="0"/>
                  </a:moveTo>
                  <a:cubicBezTo>
                    <a:pt x="112" y="0"/>
                    <a:pt x="0" y="117"/>
                    <a:pt x="0" y="253"/>
                  </a:cubicBezTo>
                  <a:cubicBezTo>
                    <a:pt x="0" y="390"/>
                    <a:pt x="112" y="507"/>
                    <a:pt x="248" y="507"/>
                  </a:cubicBezTo>
                  <a:lnTo>
                    <a:pt x="3764" y="507"/>
                  </a:lnTo>
                  <a:cubicBezTo>
                    <a:pt x="3906" y="507"/>
                    <a:pt x="4017" y="390"/>
                    <a:pt x="4017" y="253"/>
                  </a:cubicBezTo>
                  <a:cubicBezTo>
                    <a:pt x="4017" y="117"/>
                    <a:pt x="3906" y="0"/>
                    <a:pt x="3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9"/>
            <p:cNvSpPr/>
            <p:nvPr/>
          </p:nvSpPr>
          <p:spPr>
            <a:xfrm>
              <a:off x="5406384" y="5790767"/>
              <a:ext cx="176091" cy="29319"/>
            </a:xfrm>
            <a:custGeom>
              <a:avLst/>
              <a:gdLst/>
              <a:ahLst/>
              <a:cxnLst/>
              <a:rect l="l" t="t" r="r" b="b"/>
              <a:pathLst>
                <a:path w="3015" h="502" extrusionOk="0">
                  <a:moveTo>
                    <a:pt x="248" y="0"/>
                  </a:moveTo>
                  <a:cubicBezTo>
                    <a:pt x="112" y="0"/>
                    <a:pt x="0" y="112"/>
                    <a:pt x="0" y="248"/>
                  </a:cubicBezTo>
                  <a:cubicBezTo>
                    <a:pt x="0" y="390"/>
                    <a:pt x="112" y="502"/>
                    <a:pt x="248" y="502"/>
                  </a:cubicBezTo>
                  <a:lnTo>
                    <a:pt x="2761" y="502"/>
                  </a:lnTo>
                  <a:cubicBezTo>
                    <a:pt x="2898" y="502"/>
                    <a:pt x="3014" y="390"/>
                    <a:pt x="3014" y="248"/>
                  </a:cubicBezTo>
                  <a:cubicBezTo>
                    <a:pt x="3014" y="112"/>
                    <a:pt x="2898" y="0"/>
                    <a:pt x="27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20"/>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tx1"/>
                </a:solidFill>
                <a:latin typeface="Fira Sans Extra Condensed"/>
                <a:ea typeface="Fira Sans Extra Condensed"/>
                <a:cs typeface="Fira Sans Extra Condensed"/>
                <a:sym typeface="Fira Sans Extra Condensed"/>
              </a:rPr>
              <a:t>Modelling Approach</a:t>
            </a:r>
            <a:endParaRPr sz="2400" dirty="0">
              <a:solidFill>
                <a:schemeClr val="tx1"/>
              </a:solidFill>
            </a:endParaRPr>
          </a:p>
        </p:txBody>
      </p:sp>
      <p:grpSp>
        <p:nvGrpSpPr>
          <p:cNvPr id="645" name="Google Shape;645;p20"/>
          <p:cNvGrpSpPr/>
          <p:nvPr/>
        </p:nvGrpSpPr>
        <p:grpSpPr>
          <a:xfrm>
            <a:off x="597633" y="3635668"/>
            <a:ext cx="2003084" cy="987208"/>
            <a:chOff x="597112" y="3476285"/>
            <a:chExt cx="2003084" cy="987208"/>
          </a:xfrm>
        </p:grpSpPr>
        <p:sp>
          <p:nvSpPr>
            <p:cNvPr id="646" name="Google Shape;646;p20"/>
            <p:cNvSpPr txBox="1"/>
            <p:nvPr/>
          </p:nvSpPr>
          <p:spPr>
            <a:xfrm>
              <a:off x="597112" y="3476285"/>
              <a:ext cx="1461941"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i="0" dirty="0">
                  <a:solidFill>
                    <a:srgbClr val="0D0D0D"/>
                  </a:solidFill>
                  <a:effectLst/>
                  <a:latin typeface="Söhne"/>
                </a:rPr>
                <a:t>Feature Extraction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47" name="Google Shape;647;p20"/>
            <p:cNvSpPr txBox="1"/>
            <p:nvPr/>
          </p:nvSpPr>
          <p:spPr>
            <a:xfrm>
              <a:off x="619896" y="3912093"/>
              <a:ext cx="1980300" cy="5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0" i="0" dirty="0">
                  <a:solidFill>
                    <a:srgbClr val="0D0D0D"/>
                  </a:solidFill>
                  <a:effectLst/>
                  <a:latin typeface="Söhne"/>
                </a:rPr>
                <a:t>Extract relevant features from the text data</a:t>
              </a:r>
              <a:endParaRPr sz="1200" dirty="0">
                <a:solidFill>
                  <a:srgbClr val="000000"/>
                </a:solidFill>
                <a:latin typeface="Roboto"/>
                <a:ea typeface="Roboto"/>
                <a:cs typeface="Roboto"/>
                <a:sym typeface="Roboto"/>
              </a:endParaRPr>
            </a:p>
          </p:txBody>
        </p:sp>
      </p:grpSp>
      <p:grpSp>
        <p:nvGrpSpPr>
          <p:cNvPr id="648" name="Google Shape;648;p20"/>
          <p:cNvGrpSpPr/>
          <p:nvPr/>
        </p:nvGrpSpPr>
        <p:grpSpPr>
          <a:xfrm>
            <a:off x="600125" y="2494593"/>
            <a:ext cx="1980300" cy="917607"/>
            <a:chOff x="504193" y="2506540"/>
            <a:chExt cx="1980300" cy="917607"/>
          </a:xfrm>
        </p:grpSpPr>
        <p:sp>
          <p:nvSpPr>
            <p:cNvPr id="649" name="Google Shape;649;p20"/>
            <p:cNvSpPr txBox="1"/>
            <p:nvPr/>
          </p:nvSpPr>
          <p:spPr>
            <a:xfrm>
              <a:off x="527573" y="2506540"/>
              <a:ext cx="1772072"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i="0" dirty="0">
                  <a:solidFill>
                    <a:srgbClr val="0D0D0D"/>
                  </a:solidFill>
                  <a:effectLst/>
                  <a:latin typeface="Söhne"/>
                </a:rPr>
                <a:t>Data Preprocessing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50" name="Google Shape;650;p20"/>
            <p:cNvSpPr txBox="1"/>
            <p:nvPr/>
          </p:nvSpPr>
          <p:spPr>
            <a:xfrm>
              <a:off x="504193" y="2872747"/>
              <a:ext cx="1980300" cy="5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D0D0D"/>
                  </a:solidFill>
                  <a:effectLst/>
                  <a:latin typeface="Söhne"/>
                </a:rPr>
                <a:t>Tokenize the text into words or phrases</a:t>
              </a:r>
              <a:endParaRPr dirty="0">
                <a:solidFill>
                  <a:srgbClr val="000000"/>
                </a:solidFill>
                <a:latin typeface="Roboto"/>
                <a:ea typeface="Roboto"/>
                <a:cs typeface="Roboto"/>
                <a:sym typeface="Roboto"/>
              </a:endParaRPr>
            </a:p>
          </p:txBody>
        </p:sp>
      </p:grpSp>
      <p:grpSp>
        <p:nvGrpSpPr>
          <p:cNvPr id="651" name="Google Shape;651;p20"/>
          <p:cNvGrpSpPr/>
          <p:nvPr/>
        </p:nvGrpSpPr>
        <p:grpSpPr>
          <a:xfrm>
            <a:off x="615948" y="998534"/>
            <a:ext cx="2534027" cy="1109876"/>
            <a:chOff x="521368" y="1233415"/>
            <a:chExt cx="2534027" cy="1109876"/>
          </a:xfrm>
        </p:grpSpPr>
        <p:sp>
          <p:nvSpPr>
            <p:cNvPr id="652" name="Google Shape;652;p20"/>
            <p:cNvSpPr txBox="1"/>
            <p:nvPr/>
          </p:nvSpPr>
          <p:spPr>
            <a:xfrm>
              <a:off x="556530" y="1233415"/>
              <a:ext cx="1980276"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IN" sz="2000" b="1" i="0" dirty="0">
                  <a:solidFill>
                    <a:srgbClr val="0D0D0D"/>
                  </a:solidFill>
                  <a:effectLst/>
                  <a:latin typeface="Söhne"/>
                </a:rPr>
                <a:t>Data Collection</a:t>
              </a:r>
              <a:endParaRPr sz="2000" b="1" dirty="0">
                <a:solidFill>
                  <a:srgbClr val="000000"/>
                </a:solidFill>
                <a:latin typeface="Fira Sans Extra Condensed"/>
                <a:ea typeface="Fira Sans Extra Condensed"/>
                <a:cs typeface="Fira Sans Extra Condensed"/>
                <a:sym typeface="Fira Sans Extra Condensed"/>
              </a:endParaRPr>
            </a:p>
          </p:txBody>
        </p:sp>
        <p:sp>
          <p:nvSpPr>
            <p:cNvPr id="653" name="Google Shape;653;p20"/>
            <p:cNvSpPr txBox="1"/>
            <p:nvPr/>
          </p:nvSpPr>
          <p:spPr>
            <a:xfrm>
              <a:off x="521368" y="1753843"/>
              <a:ext cx="2534027" cy="58944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D0D0D"/>
                  </a:solidFill>
                  <a:effectLst/>
                  <a:latin typeface="Söhne"/>
                </a:rPr>
                <a:t>Gather a diverse dataset consisting of both real and fake news articles</a:t>
              </a:r>
              <a:endParaRPr dirty="0">
                <a:solidFill>
                  <a:srgbClr val="000000"/>
                </a:solidFill>
                <a:latin typeface="Roboto"/>
                <a:ea typeface="Roboto"/>
                <a:cs typeface="Roboto"/>
                <a:sym typeface="Roboto"/>
              </a:endParaRPr>
            </a:p>
          </p:txBody>
        </p:sp>
      </p:grpSp>
      <p:grpSp>
        <p:nvGrpSpPr>
          <p:cNvPr id="654" name="Google Shape;654;p20"/>
          <p:cNvGrpSpPr/>
          <p:nvPr/>
        </p:nvGrpSpPr>
        <p:grpSpPr>
          <a:xfrm>
            <a:off x="6692825" y="3633625"/>
            <a:ext cx="1991975" cy="988935"/>
            <a:chOff x="6692825" y="3633625"/>
            <a:chExt cx="1991975" cy="988935"/>
          </a:xfrm>
        </p:grpSpPr>
        <p:sp>
          <p:nvSpPr>
            <p:cNvPr id="655" name="Google Shape;655;p20"/>
            <p:cNvSpPr txBox="1"/>
            <p:nvPr/>
          </p:nvSpPr>
          <p:spPr>
            <a:xfrm>
              <a:off x="7160239" y="3633625"/>
              <a:ext cx="1524561" cy="348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IN" sz="1800" b="1" i="0" dirty="0">
                  <a:solidFill>
                    <a:srgbClr val="0D0D0D"/>
                  </a:solidFill>
                  <a:effectLst/>
                  <a:latin typeface="Söhne"/>
                </a:rPr>
                <a:t>Model Evaluation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56" name="Google Shape;656;p20"/>
            <p:cNvSpPr txBox="1"/>
            <p:nvPr/>
          </p:nvSpPr>
          <p:spPr>
            <a:xfrm>
              <a:off x="6692825" y="4120400"/>
              <a:ext cx="1980300" cy="50216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US" sz="1200" b="0" i="0" dirty="0">
                  <a:solidFill>
                    <a:srgbClr val="0D0D0D"/>
                  </a:solidFill>
                  <a:effectLst/>
                  <a:latin typeface="Söhne"/>
                </a:rPr>
                <a:t>Evaluate the trained models using appropriate evaluation metrics</a:t>
              </a:r>
              <a:endParaRPr sz="1200" dirty="0">
                <a:solidFill>
                  <a:srgbClr val="000000"/>
                </a:solidFill>
                <a:latin typeface="Roboto"/>
                <a:ea typeface="Roboto"/>
                <a:cs typeface="Roboto"/>
                <a:sym typeface="Roboto"/>
              </a:endParaRPr>
            </a:p>
          </p:txBody>
        </p:sp>
      </p:grpSp>
      <p:grpSp>
        <p:nvGrpSpPr>
          <p:cNvPr id="657" name="Google Shape;657;p20"/>
          <p:cNvGrpSpPr/>
          <p:nvPr/>
        </p:nvGrpSpPr>
        <p:grpSpPr>
          <a:xfrm>
            <a:off x="6174089" y="2399653"/>
            <a:ext cx="2510561" cy="956418"/>
            <a:chOff x="6174089" y="2399653"/>
            <a:chExt cx="2510561" cy="956418"/>
          </a:xfrm>
        </p:grpSpPr>
        <p:sp>
          <p:nvSpPr>
            <p:cNvPr id="658" name="Google Shape;658;p20"/>
            <p:cNvSpPr txBox="1"/>
            <p:nvPr/>
          </p:nvSpPr>
          <p:spPr>
            <a:xfrm>
              <a:off x="7307643" y="2399653"/>
              <a:ext cx="1377007" cy="433174"/>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IN" sz="1800" b="1" i="0" dirty="0">
                  <a:solidFill>
                    <a:srgbClr val="0D0D0D"/>
                  </a:solidFill>
                  <a:effectLst/>
                  <a:latin typeface="Söhne"/>
                </a:rPr>
                <a:t>Model Training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59" name="Google Shape;659;p20"/>
            <p:cNvSpPr txBox="1"/>
            <p:nvPr/>
          </p:nvSpPr>
          <p:spPr>
            <a:xfrm>
              <a:off x="6174089" y="2893337"/>
              <a:ext cx="2510561" cy="462734"/>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US" b="0" i="0" dirty="0">
                  <a:solidFill>
                    <a:srgbClr val="0D0D0D"/>
                  </a:solidFill>
                  <a:effectLst/>
                  <a:latin typeface="Söhne"/>
                </a:rPr>
                <a:t>Split the dataset into training, validation, and test sets</a:t>
              </a:r>
              <a:endParaRPr dirty="0">
                <a:solidFill>
                  <a:srgbClr val="000000"/>
                </a:solidFill>
                <a:latin typeface="Roboto"/>
                <a:ea typeface="Roboto"/>
                <a:cs typeface="Roboto"/>
                <a:sym typeface="Roboto"/>
              </a:endParaRPr>
            </a:p>
          </p:txBody>
        </p:sp>
      </p:grpSp>
      <p:grpSp>
        <p:nvGrpSpPr>
          <p:cNvPr id="660" name="Google Shape;660;p20"/>
          <p:cNvGrpSpPr/>
          <p:nvPr/>
        </p:nvGrpSpPr>
        <p:grpSpPr>
          <a:xfrm>
            <a:off x="6254795" y="1048377"/>
            <a:ext cx="2446759" cy="1090898"/>
            <a:chOff x="6254795" y="1157370"/>
            <a:chExt cx="2446759" cy="1090898"/>
          </a:xfrm>
        </p:grpSpPr>
        <p:sp>
          <p:nvSpPr>
            <p:cNvPr id="661" name="Google Shape;661;p20"/>
            <p:cNvSpPr txBox="1"/>
            <p:nvPr/>
          </p:nvSpPr>
          <p:spPr>
            <a:xfrm>
              <a:off x="7368099" y="1157370"/>
              <a:ext cx="1333455"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800" b="1" i="0" dirty="0">
                  <a:solidFill>
                    <a:srgbClr val="0D0D0D"/>
                  </a:solidFill>
                  <a:effectLst/>
                  <a:latin typeface="Söhne"/>
                </a:rPr>
                <a:t>Model Selection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62" name="Google Shape;662;p20"/>
            <p:cNvSpPr txBox="1"/>
            <p:nvPr/>
          </p:nvSpPr>
          <p:spPr>
            <a:xfrm>
              <a:off x="6254795" y="1696868"/>
              <a:ext cx="2429855" cy="55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b="0" i="0" dirty="0">
                  <a:solidFill>
                    <a:srgbClr val="0D0D0D"/>
                  </a:solidFill>
                  <a:effectLst/>
                  <a:latin typeface="Söhne"/>
                </a:rPr>
                <a:t>Choose appropriate machine learning or deep learning models for classification</a:t>
              </a:r>
              <a:endParaRPr sz="1200" dirty="0">
                <a:solidFill>
                  <a:srgbClr val="000000"/>
                </a:solidFill>
                <a:latin typeface="Roboto"/>
                <a:ea typeface="Roboto"/>
                <a:cs typeface="Roboto"/>
                <a:sym typeface="Roboto"/>
              </a:endParaRPr>
            </a:p>
          </p:txBody>
        </p:sp>
      </p:grpSp>
      <p:grpSp>
        <p:nvGrpSpPr>
          <p:cNvPr id="663" name="Google Shape;663;p20"/>
          <p:cNvGrpSpPr/>
          <p:nvPr/>
        </p:nvGrpSpPr>
        <p:grpSpPr>
          <a:xfrm>
            <a:off x="2957763" y="1575862"/>
            <a:ext cx="3228486" cy="3154536"/>
            <a:chOff x="2957763" y="1575862"/>
            <a:chExt cx="3228486" cy="3154536"/>
          </a:xfrm>
        </p:grpSpPr>
        <p:sp>
          <p:nvSpPr>
            <p:cNvPr id="664" name="Google Shape;664;p20"/>
            <p:cNvSpPr/>
            <p:nvPr/>
          </p:nvSpPr>
          <p:spPr>
            <a:xfrm>
              <a:off x="2957763" y="1575862"/>
              <a:ext cx="3228486" cy="3137672"/>
            </a:xfrm>
            <a:custGeom>
              <a:avLst/>
              <a:gdLst/>
              <a:ahLst/>
              <a:cxnLst/>
              <a:rect l="l" t="t" r="r" b="b"/>
              <a:pathLst>
                <a:path w="35977" h="34965" extrusionOk="0">
                  <a:moveTo>
                    <a:pt x="8719" y="1"/>
                  </a:moveTo>
                  <a:cubicBezTo>
                    <a:pt x="8395" y="1"/>
                    <a:pt x="8071" y="25"/>
                    <a:pt x="7751" y="73"/>
                  </a:cubicBezTo>
                  <a:cubicBezTo>
                    <a:pt x="6034" y="331"/>
                    <a:pt x="4443" y="1289"/>
                    <a:pt x="3451" y="2661"/>
                  </a:cubicBezTo>
                  <a:cubicBezTo>
                    <a:pt x="2726" y="3664"/>
                    <a:pt x="2326" y="4865"/>
                    <a:pt x="2189" y="6081"/>
                  </a:cubicBezTo>
                  <a:cubicBezTo>
                    <a:pt x="1875" y="8958"/>
                    <a:pt x="3000" y="11774"/>
                    <a:pt x="3825" y="14555"/>
                  </a:cubicBezTo>
                  <a:cubicBezTo>
                    <a:pt x="4656" y="17336"/>
                    <a:pt x="5163" y="20472"/>
                    <a:pt x="3719" y="23015"/>
                  </a:cubicBezTo>
                  <a:cubicBezTo>
                    <a:pt x="2878" y="24499"/>
                    <a:pt x="1450" y="25629"/>
                    <a:pt x="715" y="27163"/>
                  </a:cubicBezTo>
                  <a:cubicBezTo>
                    <a:pt x="1" y="28648"/>
                    <a:pt x="31" y="30441"/>
                    <a:pt x="796" y="31900"/>
                  </a:cubicBezTo>
                  <a:cubicBezTo>
                    <a:pt x="1556" y="33364"/>
                    <a:pt x="3035" y="34463"/>
                    <a:pt x="4702" y="34807"/>
                  </a:cubicBezTo>
                  <a:lnTo>
                    <a:pt x="30369" y="34964"/>
                  </a:lnTo>
                  <a:cubicBezTo>
                    <a:pt x="32770" y="33642"/>
                    <a:pt x="34579" y="31368"/>
                    <a:pt x="35278" y="28795"/>
                  </a:cubicBezTo>
                  <a:cubicBezTo>
                    <a:pt x="35977" y="26226"/>
                    <a:pt x="35551" y="23395"/>
                    <a:pt x="34128" y="21115"/>
                  </a:cubicBezTo>
                  <a:cubicBezTo>
                    <a:pt x="33530" y="20158"/>
                    <a:pt x="32755" y="19281"/>
                    <a:pt x="32375" y="18223"/>
                  </a:cubicBezTo>
                  <a:cubicBezTo>
                    <a:pt x="31671" y="16267"/>
                    <a:pt x="32426" y="14150"/>
                    <a:pt x="32932" y="12144"/>
                  </a:cubicBezTo>
                  <a:cubicBezTo>
                    <a:pt x="33439" y="10133"/>
                    <a:pt x="33586" y="7727"/>
                    <a:pt x="32031" y="6298"/>
                  </a:cubicBezTo>
                  <a:cubicBezTo>
                    <a:pt x="31045" y="5392"/>
                    <a:pt x="29665" y="5144"/>
                    <a:pt x="28262" y="5144"/>
                  </a:cubicBezTo>
                  <a:cubicBezTo>
                    <a:pt x="27690" y="5144"/>
                    <a:pt x="27114" y="5185"/>
                    <a:pt x="26560" y="5240"/>
                  </a:cubicBezTo>
                  <a:cubicBezTo>
                    <a:pt x="24940" y="5400"/>
                    <a:pt x="23320" y="5613"/>
                    <a:pt x="21694" y="5613"/>
                  </a:cubicBezTo>
                  <a:cubicBezTo>
                    <a:pt x="21423" y="5613"/>
                    <a:pt x="21152" y="5607"/>
                    <a:pt x="20881" y="5594"/>
                  </a:cubicBezTo>
                  <a:cubicBezTo>
                    <a:pt x="18987" y="5508"/>
                    <a:pt x="17052" y="5037"/>
                    <a:pt x="15557" y="3913"/>
                  </a:cubicBezTo>
                  <a:cubicBezTo>
                    <a:pt x="14509" y="3122"/>
                    <a:pt x="13724" y="2048"/>
                    <a:pt x="12665" y="1273"/>
                  </a:cubicBezTo>
                  <a:cubicBezTo>
                    <a:pt x="11544" y="450"/>
                    <a:pt x="10129" y="1"/>
                    <a:pt x="8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5267835" y="2782867"/>
              <a:ext cx="633345" cy="726377"/>
            </a:xfrm>
            <a:custGeom>
              <a:avLst/>
              <a:gdLst/>
              <a:ahLst/>
              <a:cxnLst/>
              <a:rect l="l" t="t" r="r" b="b"/>
              <a:pathLst>
                <a:path w="7863" h="9018" extrusionOk="0">
                  <a:moveTo>
                    <a:pt x="310" y="1"/>
                  </a:moveTo>
                  <a:cubicBezTo>
                    <a:pt x="137" y="1"/>
                    <a:pt x="1" y="142"/>
                    <a:pt x="1" y="315"/>
                  </a:cubicBezTo>
                  <a:lnTo>
                    <a:pt x="1" y="315"/>
                  </a:lnTo>
                  <a:lnTo>
                    <a:pt x="1" y="8708"/>
                  </a:lnTo>
                  <a:cubicBezTo>
                    <a:pt x="1" y="8881"/>
                    <a:pt x="137" y="9017"/>
                    <a:pt x="310" y="9017"/>
                  </a:cubicBezTo>
                  <a:lnTo>
                    <a:pt x="310" y="9017"/>
                  </a:lnTo>
                  <a:lnTo>
                    <a:pt x="7548" y="9017"/>
                  </a:lnTo>
                  <a:cubicBezTo>
                    <a:pt x="7721" y="9017"/>
                    <a:pt x="7863" y="8881"/>
                    <a:pt x="7863" y="8708"/>
                  </a:cubicBezTo>
                  <a:lnTo>
                    <a:pt x="7863" y="8708"/>
                  </a:lnTo>
                  <a:lnTo>
                    <a:pt x="7863" y="315"/>
                  </a:lnTo>
                  <a:cubicBezTo>
                    <a:pt x="7863" y="142"/>
                    <a:pt x="7721" y="1"/>
                    <a:pt x="7548" y="1"/>
                  </a:cubicBezTo>
                  <a:lnTo>
                    <a:pt x="7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5606135" y="3442632"/>
              <a:ext cx="236729" cy="16834"/>
            </a:xfrm>
            <a:custGeom>
              <a:avLst/>
              <a:gdLst/>
              <a:ahLst/>
              <a:cxnLst/>
              <a:rect l="l" t="t" r="r" b="b"/>
              <a:pathLst>
                <a:path w="2939" h="209" extrusionOk="0">
                  <a:moveTo>
                    <a:pt x="0" y="1"/>
                  </a:moveTo>
                  <a:lnTo>
                    <a:pt x="0" y="208"/>
                  </a:lnTo>
                  <a:lnTo>
                    <a:pt x="2938" y="208"/>
                  </a:lnTo>
                  <a:lnTo>
                    <a:pt x="2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5606135" y="3376099"/>
              <a:ext cx="236729" cy="16834"/>
            </a:xfrm>
            <a:custGeom>
              <a:avLst/>
              <a:gdLst/>
              <a:ahLst/>
              <a:cxnLst/>
              <a:rect l="l" t="t" r="r" b="b"/>
              <a:pathLst>
                <a:path w="2939" h="209" extrusionOk="0">
                  <a:moveTo>
                    <a:pt x="0" y="1"/>
                  </a:moveTo>
                  <a:lnTo>
                    <a:pt x="0" y="209"/>
                  </a:lnTo>
                  <a:lnTo>
                    <a:pt x="2938" y="209"/>
                  </a:lnTo>
                  <a:lnTo>
                    <a:pt x="2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5606135" y="3309245"/>
              <a:ext cx="236729" cy="16754"/>
            </a:xfrm>
            <a:custGeom>
              <a:avLst/>
              <a:gdLst/>
              <a:ahLst/>
              <a:cxnLst/>
              <a:rect l="l" t="t" r="r" b="b"/>
              <a:pathLst>
                <a:path w="2939" h="208" extrusionOk="0">
                  <a:moveTo>
                    <a:pt x="0" y="0"/>
                  </a:moveTo>
                  <a:lnTo>
                    <a:pt x="0" y="208"/>
                  </a:lnTo>
                  <a:lnTo>
                    <a:pt x="2938" y="208"/>
                  </a:lnTo>
                  <a:lnTo>
                    <a:pt x="2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5606135" y="3242713"/>
              <a:ext cx="236729" cy="16834"/>
            </a:xfrm>
            <a:custGeom>
              <a:avLst/>
              <a:gdLst/>
              <a:ahLst/>
              <a:cxnLst/>
              <a:rect l="l" t="t" r="r" b="b"/>
              <a:pathLst>
                <a:path w="2939" h="209" extrusionOk="0">
                  <a:moveTo>
                    <a:pt x="0" y="0"/>
                  </a:moveTo>
                  <a:lnTo>
                    <a:pt x="0" y="208"/>
                  </a:lnTo>
                  <a:lnTo>
                    <a:pt x="2938" y="208"/>
                  </a:lnTo>
                  <a:lnTo>
                    <a:pt x="2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5606135" y="3176180"/>
              <a:ext cx="236729" cy="16834"/>
            </a:xfrm>
            <a:custGeom>
              <a:avLst/>
              <a:gdLst/>
              <a:ahLst/>
              <a:cxnLst/>
              <a:rect l="l" t="t" r="r" b="b"/>
              <a:pathLst>
                <a:path w="2939" h="209" extrusionOk="0">
                  <a:moveTo>
                    <a:pt x="0" y="1"/>
                  </a:moveTo>
                  <a:lnTo>
                    <a:pt x="0" y="208"/>
                  </a:lnTo>
                  <a:lnTo>
                    <a:pt x="2938" y="208"/>
                  </a:lnTo>
                  <a:lnTo>
                    <a:pt x="2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5326232" y="3109326"/>
              <a:ext cx="516632" cy="16754"/>
            </a:xfrm>
            <a:custGeom>
              <a:avLst/>
              <a:gdLst/>
              <a:ahLst/>
              <a:cxnLst/>
              <a:rect l="l" t="t" r="r" b="b"/>
              <a:pathLst>
                <a:path w="6414" h="208" extrusionOk="0">
                  <a:moveTo>
                    <a:pt x="0" y="0"/>
                  </a:moveTo>
                  <a:lnTo>
                    <a:pt x="0" y="208"/>
                  </a:lnTo>
                  <a:lnTo>
                    <a:pt x="6413" y="208"/>
                  </a:lnTo>
                  <a:lnTo>
                    <a:pt x="6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5326232" y="3042794"/>
              <a:ext cx="516632" cy="16834"/>
            </a:xfrm>
            <a:custGeom>
              <a:avLst/>
              <a:gdLst/>
              <a:ahLst/>
              <a:cxnLst/>
              <a:rect l="l" t="t" r="r" b="b"/>
              <a:pathLst>
                <a:path w="6414" h="209" extrusionOk="0">
                  <a:moveTo>
                    <a:pt x="0" y="0"/>
                  </a:moveTo>
                  <a:lnTo>
                    <a:pt x="0" y="208"/>
                  </a:lnTo>
                  <a:lnTo>
                    <a:pt x="6413" y="208"/>
                  </a:lnTo>
                  <a:lnTo>
                    <a:pt x="6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5326232" y="2976261"/>
              <a:ext cx="516632" cy="16834"/>
            </a:xfrm>
            <a:custGeom>
              <a:avLst/>
              <a:gdLst/>
              <a:ahLst/>
              <a:cxnLst/>
              <a:rect l="l" t="t" r="r" b="b"/>
              <a:pathLst>
                <a:path w="6414" h="209" extrusionOk="0">
                  <a:moveTo>
                    <a:pt x="0" y="1"/>
                  </a:moveTo>
                  <a:lnTo>
                    <a:pt x="0" y="208"/>
                  </a:lnTo>
                  <a:lnTo>
                    <a:pt x="6413" y="208"/>
                  </a:lnTo>
                  <a:lnTo>
                    <a:pt x="6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5326232" y="2909327"/>
              <a:ext cx="516632" cy="16834"/>
            </a:xfrm>
            <a:custGeom>
              <a:avLst/>
              <a:gdLst/>
              <a:ahLst/>
              <a:cxnLst/>
              <a:rect l="l" t="t" r="r" b="b"/>
              <a:pathLst>
                <a:path w="6414" h="209" extrusionOk="0">
                  <a:moveTo>
                    <a:pt x="0" y="1"/>
                  </a:moveTo>
                  <a:lnTo>
                    <a:pt x="0" y="209"/>
                  </a:lnTo>
                  <a:lnTo>
                    <a:pt x="6413" y="209"/>
                  </a:lnTo>
                  <a:lnTo>
                    <a:pt x="6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5326232" y="3174569"/>
              <a:ext cx="244059" cy="284897"/>
            </a:xfrm>
            <a:custGeom>
              <a:avLst/>
              <a:gdLst/>
              <a:ahLst/>
              <a:cxnLst/>
              <a:rect l="l" t="t" r="r" b="b"/>
              <a:pathLst>
                <a:path w="3030" h="3537" extrusionOk="0">
                  <a:moveTo>
                    <a:pt x="193" y="1"/>
                  </a:moveTo>
                  <a:cubicBezTo>
                    <a:pt x="86" y="1"/>
                    <a:pt x="0" y="87"/>
                    <a:pt x="0" y="193"/>
                  </a:cubicBezTo>
                  <a:lnTo>
                    <a:pt x="0" y="3344"/>
                  </a:lnTo>
                  <a:cubicBezTo>
                    <a:pt x="0" y="3450"/>
                    <a:pt x="86" y="3536"/>
                    <a:pt x="193" y="3536"/>
                  </a:cubicBezTo>
                  <a:lnTo>
                    <a:pt x="2837" y="3536"/>
                  </a:lnTo>
                  <a:cubicBezTo>
                    <a:pt x="2943" y="3536"/>
                    <a:pt x="3029" y="3450"/>
                    <a:pt x="3029" y="3344"/>
                  </a:cubicBezTo>
                  <a:lnTo>
                    <a:pt x="3029" y="193"/>
                  </a:lnTo>
                  <a:cubicBezTo>
                    <a:pt x="3029" y="87"/>
                    <a:pt x="2943" y="1"/>
                    <a:pt x="2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5267835" y="2693540"/>
              <a:ext cx="633345" cy="166089"/>
            </a:xfrm>
            <a:custGeom>
              <a:avLst/>
              <a:gdLst/>
              <a:ahLst/>
              <a:cxnLst/>
              <a:rect l="l" t="t" r="r" b="b"/>
              <a:pathLst>
                <a:path w="7863" h="2062" extrusionOk="0">
                  <a:moveTo>
                    <a:pt x="310" y="0"/>
                  </a:moveTo>
                  <a:cubicBezTo>
                    <a:pt x="137" y="0"/>
                    <a:pt x="1" y="137"/>
                    <a:pt x="1" y="309"/>
                  </a:cubicBezTo>
                  <a:lnTo>
                    <a:pt x="1" y="309"/>
                  </a:lnTo>
                  <a:lnTo>
                    <a:pt x="1" y="2062"/>
                  </a:lnTo>
                  <a:lnTo>
                    <a:pt x="7863" y="2062"/>
                  </a:lnTo>
                  <a:lnTo>
                    <a:pt x="7863" y="309"/>
                  </a:lnTo>
                  <a:cubicBezTo>
                    <a:pt x="7863" y="137"/>
                    <a:pt x="7721" y="0"/>
                    <a:pt x="7548" y="0"/>
                  </a:cubicBezTo>
                  <a:lnTo>
                    <a:pt x="75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3333629" y="1985881"/>
              <a:ext cx="632942" cy="597018"/>
            </a:xfrm>
            <a:custGeom>
              <a:avLst/>
              <a:gdLst/>
              <a:ahLst/>
              <a:cxnLst/>
              <a:rect l="l" t="t" r="r" b="b"/>
              <a:pathLst>
                <a:path w="7858" h="7412" extrusionOk="0">
                  <a:moveTo>
                    <a:pt x="335" y="0"/>
                  </a:moveTo>
                  <a:cubicBezTo>
                    <a:pt x="147" y="0"/>
                    <a:pt x="1" y="152"/>
                    <a:pt x="1" y="340"/>
                  </a:cubicBezTo>
                  <a:lnTo>
                    <a:pt x="1" y="340"/>
                  </a:lnTo>
                  <a:lnTo>
                    <a:pt x="1" y="7072"/>
                  </a:lnTo>
                  <a:cubicBezTo>
                    <a:pt x="1" y="7259"/>
                    <a:pt x="147" y="7411"/>
                    <a:pt x="335" y="7411"/>
                  </a:cubicBezTo>
                  <a:lnTo>
                    <a:pt x="335" y="7411"/>
                  </a:lnTo>
                  <a:lnTo>
                    <a:pt x="7523" y="7411"/>
                  </a:lnTo>
                  <a:cubicBezTo>
                    <a:pt x="7710" y="7411"/>
                    <a:pt x="7857" y="7259"/>
                    <a:pt x="7857" y="7072"/>
                  </a:cubicBezTo>
                  <a:lnTo>
                    <a:pt x="7857" y="7072"/>
                  </a:lnTo>
                  <a:lnTo>
                    <a:pt x="7857" y="340"/>
                  </a:lnTo>
                  <a:cubicBezTo>
                    <a:pt x="7857" y="152"/>
                    <a:pt x="7710" y="0"/>
                    <a:pt x="7523" y="0"/>
                  </a:cubicBezTo>
                  <a:lnTo>
                    <a:pt x="7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3333629" y="1985881"/>
              <a:ext cx="632942" cy="211840"/>
            </a:xfrm>
            <a:custGeom>
              <a:avLst/>
              <a:gdLst/>
              <a:ahLst/>
              <a:cxnLst/>
              <a:rect l="l" t="t" r="r" b="b"/>
              <a:pathLst>
                <a:path w="7858" h="2630" extrusionOk="0">
                  <a:moveTo>
                    <a:pt x="335" y="0"/>
                  </a:moveTo>
                  <a:cubicBezTo>
                    <a:pt x="147" y="0"/>
                    <a:pt x="1" y="152"/>
                    <a:pt x="1" y="340"/>
                  </a:cubicBezTo>
                  <a:lnTo>
                    <a:pt x="1" y="340"/>
                  </a:lnTo>
                  <a:lnTo>
                    <a:pt x="1" y="2629"/>
                  </a:lnTo>
                  <a:lnTo>
                    <a:pt x="7857" y="2629"/>
                  </a:lnTo>
                  <a:lnTo>
                    <a:pt x="7857" y="340"/>
                  </a:lnTo>
                  <a:cubicBezTo>
                    <a:pt x="7857" y="152"/>
                    <a:pt x="7710" y="0"/>
                    <a:pt x="7523" y="0"/>
                  </a:cubicBezTo>
                  <a:lnTo>
                    <a:pt x="7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3391945" y="2515883"/>
              <a:ext cx="516229" cy="16834"/>
            </a:xfrm>
            <a:custGeom>
              <a:avLst/>
              <a:gdLst/>
              <a:ahLst/>
              <a:cxnLst/>
              <a:rect l="l" t="t" r="r" b="b"/>
              <a:pathLst>
                <a:path w="6409" h="209" extrusionOk="0">
                  <a:moveTo>
                    <a:pt x="1" y="0"/>
                  </a:moveTo>
                  <a:lnTo>
                    <a:pt x="1" y="208"/>
                  </a:lnTo>
                  <a:lnTo>
                    <a:pt x="6409" y="208"/>
                  </a:lnTo>
                  <a:lnTo>
                    <a:pt x="64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3391945" y="2449351"/>
              <a:ext cx="516229" cy="16834"/>
            </a:xfrm>
            <a:custGeom>
              <a:avLst/>
              <a:gdLst/>
              <a:ahLst/>
              <a:cxnLst/>
              <a:rect l="l" t="t" r="r" b="b"/>
              <a:pathLst>
                <a:path w="6409" h="209" extrusionOk="0">
                  <a:moveTo>
                    <a:pt x="1" y="1"/>
                  </a:moveTo>
                  <a:lnTo>
                    <a:pt x="1" y="208"/>
                  </a:lnTo>
                  <a:lnTo>
                    <a:pt x="6409" y="208"/>
                  </a:lnTo>
                  <a:lnTo>
                    <a:pt x="64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3391945" y="2382899"/>
              <a:ext cx="516229" cy="16754"/>
            </a:xfrm>
            <a:custGeom>
              <a:avLst/>
              <a:gdLst/>
              <a:ahLst/>
              <a:cxnLst/>
              <a:rect l="l" t="t" r="r" b="b"/>
              <a:pathLst>
                <a:path w="6409" h="208" extrusionOk="0">
                  <a:moveTo>
                    <a:pt x="1" y="0"/>
                  </a:moveTo>
                  <a:lnTo>
                    <a:pt x="1" y="208"/>
                  </a:lnTo>
                  <a:lnTo>
                    <a:pt x="6409" y="208"/>
                  </a:lnTo>
                  <a:lnTo>
                    <a:pt x="64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3391945" y="2315964"/>
              <a:ext cx="516229" cy="16834"/>
            </a:xfrm>
            <a:custGeom>
              <a:avLst/>
              <a:gdLst/>
              <a:ahLst/>
              <a:cxnLst/>
              <a:rect l="l" t="t" r="r" b="b"/>
              <a:pathLst>
                <a:path w="6409" h="209" extrusionOk="0">
                  <a:moveTo>
                    <a:pt x="1" y="0"/>
                  </a:moveTo>
                  <a:lnTo>
                    <a:pt x="1" y="208"/>
                  </a:lnTo>
                  <a:lnTo>
                    <a:pt x="6409" y="208"/>
                  </a:lnTo>
                  <a:lnTo>
                    <a:pt x="64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3391945" y="2249432"/>
              <a:ext cx="516229" cy="16834"/>
            </a:xfrm>
            <a:custGeom>
              <a:avLst/>
              <a:gdLst/>
              <a:ahLst/>
              <a:cxnLst/>
              <a:rect l="l" t="t" r="r" b="b"/>
              <a:pathLst>
                <a:path w="6409" h="209" extrusionOk="0">
                  <a:moveTo>
                    <a:pt x="1" y="1"/>
                  </a:moveTo>
                  <a:lnTo>
                    <a:pt x="1" y="208"/>
                  </a:lnTo>
                  <a:lnTo>
                    <a:pt x="6409" y="208"/>
                  </a:lnTo>
                  <a:lnTo>
                    <a:pt x="64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3256522" y="3761636"/>
              <a:ext cx="554972" cy="636567"/>
            </a:xfrm>
            <a:custGeom>
              <a:avLst/>
              <a:gdLst/>
              <a:ahLst/>
              <a:cxnLst/>
              <a:rect l="l" t="t" r="r" b="b"/>
              <a:pathLst>
                <a:path w="6890" h="7903" extrusionOk="0">
                  <a:moveTo>
                    <a:pt x="274" y="0"/>
                  </a:moveTo>
                  <a:cubicBezTo>
                    <a:pt x="122" y="0"/>
                    <a:pt x="0" y="122"/>
                    <a:pt x="0" y="274"/>
                  </a:cubicBezTo>
                  <a:lnTo>
                    <a:pt x="0" y="274"/>
                  </a:lnTo>
                  <a:lnTo>
                    <a:pt x="0" y="7629"/>
                  </a:lnTo>
                  <a:cubicBezTo>
                    <a:pt x="0" y="7781"/>
                    <a:pt x="122" y="7903"/>
                    <a:pt x="274" y="7903"/>
                  </a:cubicBezTo>
                  <a:lnTo>
                    <a:pt x="274" y="7903"/>
                  </a:lnTo>
                  <a:lnTo>
                    <a:pt x="6616" y="7903"/>
                  </a:lnTo>
                  <a:cubicBezTo>
                    <a:pt x="6768" y="7903"/>
                    <a:pt x="6890" y="7781"/>
                    <a:pt x="6890" y="7629"/>
                  </a:cubicBezTo>
                  <a:lnTo>
                    <a:pt x="6890" y="7629"/>
                  </a:lnTo>
                  <a:lnTo>
                    <a:pt x="6890" y="274"/>
                  </a:lnTo>
                  <a:cubicBezTo>
                    <a:pt x="6890" y="122"/>
                    <a:pt x="6768" y="0"/>
                    <a:pt x="6616" y="0"/>
                  </a:cubicBezTo>
                  <a:lnTo>
                    <a:pt x="6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3307509" y="4339806"/>
              <a:ext cx="452596" cy="14740"/>
            </a:xfrm>
            <a:custGeom>
              <a:avLst/>
              <a:gdLst/>
              <a:ahLst/>
              <a:cxnLst/>
              <a:rect l="l" t="t" r="r" b="b"/>
              <a:pathLst>
                <a:path w="5619" h="183" extrusionOk="0">
                  <a:moveTo>
                    <a:pt x="1" y="0"/>
                  </a:moveTo>
                  <a:lnTo>
                    <a:pt x="1" y="183"/>
                  </a:lnTo>
                  <a:lnTo>
                    <a:pt x="5618" y="183"/>
                  </a:lnTo>
                  <a:lnTo>
                    <a:pt x="5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3307509" y="4281409"/>
              <a:ext cx="452596" cy="14821"/>
            </a:xfrm>
            <a:custGeom>
              <a:avLst/>
              <a:gdLst/>
              <a:ahLst/>
              <a:cxnLst/>
              <a:rect l="l" t="t" r="r" b="b"/>
              <a:pathLst>
                <a:path w="5619" h="184" extrusionOk="0">
                  <a:moveTo>
                    <a:pt x="1" y="1"/>
                  </a:moveTo>
                  <a:lnTo>
                    <a:pt x="1" y="183"/>
                  </a:lnTo>
                  <a:lnTo>
                    <a:pt x="5618" y="183"/>
                  </a:lnTo>
                  <a:lnTo>
                    <a:pt x="5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3307509" y="4223092"/>
              <a:ext cx="452596" cy="14337"/>
            </a:xfrm>
            <a:custGeom>
              <a:avLst/>
              <a:gdLst/>
              <a:ahLst/>
              <a:cxnLst/>
              <a:rect l="l" t="t" r="r" b="b"/>
              <a:pathLst>
                <a:path w="5619" h="178" extrusionOk="0">
                  <a:moveTo>
                    <a:pt x="1" y="0"/>
                  </a:moveTo>
                  <a:lnTo>
                    <a:pt x="1" y="178"/>
                  </a:lnTo>
                  <a:lnTo>
                    <a:pt x="5618" y="178"/>
                  </a:lnTo>
                  <a:lnTo>
                    <a:pt x="5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3307509" y="4164373"/>
              <a:ext cx="452596" cy="14740"/>
            </a:xfrm>
            <a:custGeom>
              <a:avLst/>
              <a:gdLst/>
              <a:ahLst/>
              <a:cxnLst/>
              <a:rect l="l" t="t" r="r" b="b"/>
              <a:pathLst>
                <a:path w="5619" h="183" extrusionOk="0">
                  <a:moveTo>
                    <a:pt x="1" y="0"/>
                  </a:moveTo>
                  <a:lnTo>
                    <a:pt x="1" y="182"/>
                  </a:lnTo>
                  <a:lnTo>
                    <a:pt x="5618" y="182"/>
                  </a:lnTo>
                  <a:lnTo>
                    <a:pt x="5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3307509" y="4105976"/>
              <a:ext cx="452596" cy="14740"/>
            </a:xfrm>
            <a:custGeom>
              <a:avLst/>
              <a:gdLst/>
              <a:ahLst/>
              <a:cxnLst/>
              <a:rect l="l" t="t" r="r" b="b"/>
              <a:pathLst>
                <a:path w="5619" h="183" extrusionOk="0">
                  <a:moveTo>
                    <a:pt x="1" y="1"/>
                  </a:moveTo>
                  <a:lnTo>
                    <a:pt x="1" y="183"/>
                  </a:lnTo>
                  <a:lnTo>
                    <a:pt x="5618" y="183"/>
                  </a:lnTo>
                  <a:lnTo>
                    <a:pt x="5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3307509" y="4047660"/>
              <a:ext cx="452596" cy="14740"/>
            </a:xfrm>
            <a:custGeom>
              <a:avLst/>
              <a:gdLst/>
              <a:ahLst/>
              <a:cxnLst/>
              <a:rect l="l" t="t" r="r" b="b"/>
              <a:pathLst>
                <a:path w="5619" h="183" extrusionOk="0">
                  <a:moveTo>
                    <a:pt x="1" y="0"/>
                  </a:moveTo>
                  <a:lnTo>
                    <a:pt x="1" y="183"/>
                  </a:lnTo>
                  <a:lnTo>
                    <a:pt x="5618" y="183"/>
                  </a:lnTo>
                  <a:lnTo>
                    <a:pt x="5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3307509" y="3865703"/>
              <a:ext cx="452596" cy="138381"/>
            </a:xfrm>
            <a:custGeom>
              <a:avLst/>
              <a:gdLst/>
              <a:ahLst/>
              <a:cxnLst/>
              <a:rect l="l" t="t" r="r" b="b"/>
              <a:pathLst>
                <a:path w="5619" h="1718" extrusionOk="0">
                  <a:moveTo>
                    <a:pt x="137" y="0"/>
                  </a:moveTo>
                  <a:cubicBezTo>
                    <a:pt x="61" y="0"/>
                    <a:pt x="1" y="61"/>
                    <a:pt x="1" y="137"/>
                  </a:cubicBezTo>
                  <a:lnTo>
                    <a:pt x="1" y="1580"/>
                  </a:lnTo>
                  <a:cubicBezTo>
                    <a:pt x="1" y="1656"/>
                    <a:pt x="61" y="1717"/>
                    <a:pt x="137" y="1717"/>
                  </a:cubicBezTo>
                  <a:lnTo>
                    <a:pt x="5487" y="1717"/>
                  </a:lnTo>
                  <a:cubicBezTo>
                    <a:pt x="5557" y="1717"/>
                    <a:pt x="5618" y="1656"/>
                    <a:pt x="5618" y="1580"/>
                  </a:cubicBezTo>
                  <a:lnTo>
                    <a:pt x="5618" y="137"/>
                  </a:lnTo>
                  <a:cubicBezTo>
                    <a:pt x="5618" y="61"/>
                    <a:pt x="5557" y="0"/>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3256522" y="3761636"/>
              <a:ext cx="554972" cy="67016"/>
            </a:xfrm>
            <a:custGeom>
              <a:avLst/>
              <a:gdLst/>
              <a:ahLst/>
              <a:cxnLst/>
              <a:rect l="l" t="t" r="r" b="b"/>
              <a:pathLst>
                <a:path w="6890" h="832" extrusionOk="0">
                  <a:moveTo>
                    <a:pt x="274" y="0"/>
                  </a:moveTo>
                  <a:cubicBezTo>
                    <a:pt x="122" y="0"/>
                    <a:pt x="0" y="122"/>
                    <a:pt x="0" y="274"/>
                  </a:cubicBezTo>
                  <a:lnTo>
                    <a:pt x="0" y="274"/>
                  </a:lnTo>
                  <a:lnTo>
                    <a:pt x="0" y="831"/>
                  </a:lnTo>
                  <a:lnTo>
                    <a:pt x="6890" y="831"/>
                  </a:lnTo>
                  <a:lnTo>
                    <a:pt x="6890" y="274"/>
                  </a:lnTo>
                  <a:cubicBezTo>
                    <a:pt x="6890" y="122"/>
                    <a:pt x="6768" y="0"/>
                    <a:pt x="6616" y="0"/>
                  </a:cubicBezTo>
                  <a:lnTo>
                    <a:pt x="66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2973109" y="2974556"/>
              <a:ext cx="1121382" cy="382359"/>
            </a:xfrm>
            <a:custGeom>
              <a:avLst/>
              <a:gdLst/>
              <a:ahLst/>
              <a:cxnLst/>
              <a:rect l="l" t="t" r="r" b="b"/>
              <a:pathLst>
                <a:path w="13922" h="4747" extrusionOk="0">
                  <a:moveTo>
                    <a:pt x="1637" y="0"/>
                  </a:moveTo>
                  <a:cubicBezTo>
                    <a:pt x="735" y="0"/>
                    <a:pt x="1" y="735"/>
                    <a:pt x="1" y="1637"/>
                  </a:cubicBezTo>
                  <a:lnTo>
                    <a:pt x="1" y="1637"/>
                  </a:lnTo>
                  <a:cubicBezTo>
                    <a:pt x="1" y="2543"/>
                    <a:pt x="735" y="3273"/>
                    <a:pt x="1637" y="3273"/>
                  </a:cubicBezTo>
                  <a:lnTo>
                    <a:pt x="1637" y="3273"/>
                  </a:lnTo>
                  <a:lnTo>
                    <a:pt x="9327" y="3273"/>
                  </a:lnTo>
                  <a:lnTo>
                    <a:pt x="11885" y="4651"/>
                  </a:lnTo>
                  <a:cubicBezTo>
                    <a:pt x="12067" y="4747"/>
                    <a:pt x="12285" y="4615"/>
                    <a:pt x="12285" y="4407"/>
                  </a:cubicBezTo>
                  <a:lnTo>
                    <a:pt x="12285" y="4407"/>
                  </a:lnTo>
                  <a:lnTo>
                    <a:pt x="12285" y="3273"/>
                  </a:lnTo>
                  <a:cubicBezTo>
                    <a:pt x="13192" y="3273"/>
                    <a:pt x="13921" y="2543"/>
                    <a:pt x="13921" y="1637"/>
                  </a:cubicBezTo>
                  <a:lnTo>
                    <a:pt x="13921" y="1637"/>
                  </a:lnTo>
                  <a:cubicBezTo>
                    <a:pt x="13921" y="735"/>
                    <a:pt x="13192" y="0"/>
                    <a:pt x="12285" y="0"/>
                  </a:cubicBezTo>
                  <a:lnTo>
                    <a:pt x="122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4881257" y="1964247"/>
              <a:ext cx="652515" cy="386064"/>
            </a:xfrm>
            <a:custGeom>
              <a:avLst/>
              <a:gdLst/>
              <a:ahLst/>
              <a:cxnLst/>
              <a:rect l="l" t="t" r="r" b="b"/>
              <a:pathLst>
                <a:path w="8101" h="4793" extrusionOk="0">
                  <a:moveTo>
                    <a:pt x="320" y="1"/>
                  </a:moveTo>
                  <a:cubicBezTo>
                    <a:pt x="143" y="1"/>
                    <a:pt x="1" y="142"/>
                    <a:pt x="1" y="320"/>
                  </a:cubicBezTo>
                  <a:lnTo>
                    <a:pt x="1" y="320"/>
                  </a:lnTo>
                  <a:lnTo>
                    <a:pt x="1" y="4474"/>
                  </a:lnTo>
                  <a:cubicBezTo>
                    <a:pt x="1" y="4651"/>
                    <a:pt x="143" y="4793"/>
                    <a:pt x="320" y="4793"/>
                  </a:cubicBezTo>
                  <a:lnTo>
                    <a:pt x="320" y="4793"/>
                  </a:lnTo>
                  <a:lnTo>
                    <a:pt x="7777" y="4793"/>
                  </a:lnTo>
                  <a:cubicBezTo>
                    <a:pt x="7954" y="4793"/>
                    <a:pt x="8101" y="4651"/>
                    <a:pt x="8101" y="4474"/>
                  </a:cubicBezTo>
                  <a:lnTo>
                    <a:pt x="8101" y="4474"/>
                  </a:lnTo>
                  <a:lnTo>
                    <a:pt x="8101" y="320"/>
                  </a:lnTo>
                  <a:cubicBezTo>
                    <a:pt x="8101" y="142"/>
                    <a:pt x="7954" y="1"/>
                    <a:pt x="7777" y="1"/>
                  </a:cubicBezTo>
                  <a:lnTo>
                    <a:pt x="7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4921692" y="2004279"/>
              <a:ext cx="571726" cy="306081"/>
            </a:xfrm>
            <a:custGeom>
              <a:avLst/>
              <a:gdLst/>
              <a:ahLst/>
              <a:cxnLst/>
              <a:rect l="l" t="t" r="r" b="b"/>
              <a:pathLst>
                <a:path w="7098" h="3800" extrusionOk="0">
                  <a:moveTo>
                    <a:pt x="76" y="0"/>
                  </a:moveTo>
                  <a:cubicBezTo>
                    <a:pt x="36" y="0"/>
                    <a:pt x="0" y="36"/>
                    <a:pt x="0" y="81"/>
                  </a:cubicBezTo>
                  <a:lnTo>
                    <a:pt x="0" y="81"/>
                  </a:lnTo>
                  <a:lnTo>
                    <a:pt x="0" y="3718"/>
                  </a:lnTo>
                  <a:cubicBezTo>
                    <a:pt x="0" y="3764"/>
                    <a:pt x="36" y="3799"/>
                    <a:pt x="76" y="3799"/>
                  </a:cubicBezTo>
                  <a:lnTo>
                    <a:pt x="76" y="3799"/>
                  </a:lnTo>
                  <a:lnTo>
                    <a:pt x="7016" y="3799"/>
                  </a:lnTo>
                  <a:cubicBezTo>
                    <a:pt x="7062" y="3799"/>
                    <a:pt x="7097" y="3764"/>
                    <a:pt x="7097" y="3718"/>
                  </a:cubicBezTo>
                  <a:lnTo>
                    <a:pt x="7097" y="3718"/>
                  </a:lnTo>
                  <a:lnTo>
                    <a:pt x="7097" y="81"/>
                  </a:lnTo>
                  <a:cubicBezTo>
                    <a:pt x="7097" y="36"/>
                    <a:pt x="7062" y="0"/>
                    <a:pt x="7016" y="0"/>
                  </a:cubicBezTo>
                  <a:lnTo>
                    <a:pt x="7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5107354" y="2057279"/>
              <a:ext cx="199999" cy="199999"/>
            </a:xfrm>
            <a:custGeom>
              <a:avLst/>
              <a:gdLst/>
              <a:ahLst/>
              <a:cxnLst/>
              <a:rect l="l" t="t" r="r" b="b"/>
              <a:pathLst>
                <a:path w="2483" h="2483" extrusionOk="0">
                  <a:moveTo>
                    <a:pt x="0" y="1242"/>
                  </a:moveTo>
                  <a:cubicBezTo>
                    <a:pt x="0" y="1926"/>
                    <a:pt x="557" y="2483"/>
                    <a:pt x="1241" y="2483"/>
                  </a:cubicBezTo>
                  <a:lnTo>
                    <a:pt x="1241" y="2483"/>
                  </a:lnTo>
                  <a:cubicBezTo>
                    <a:pt x="1930" y="2483"/>
                    <a:pt x="2482" y="1926"/>
                    <a:pt x="2482" y="1242"/>
                  </a:cubicBezTo>
                  <a:lnTo>
                    <a:pt x="2482" y="1242"/>
                  </a:lnTo>
                  <a:cubicBezTo>
                    <a:pt x="2482" y="558"/>
                    <a:pt x="1930" y="1"/>
                    <a:pt x="1241" y="1"/>
                  </a:cubicBezTo>
                  <a:lnTo>
                    <a:pt x="1241" y="1"/>
                  </a:lnTo>
                  <a:cubicBezTo>
                    <a:pt x="557" y="1"/>
                    <a:pt x="0" y="558"/>
                    <a:pt x="0" y="124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5175900" y="2108265"/>
              <a:ext cx="87797" cy="100040"/>
            </a:xfrm>
            <a:custGeom>
              <a:avLst/>
              <a:gdLst/>
              <a:ahLst/>
              <a:cxnLst/>
              <a:rect l="l" t="t" r="r" b="b"/>
              <a:pathLst>
                <a:path w="1090" h="1242" extrusionOk="0">
                  <a:moveTo>
                    <a:pt x="0" y="92"/>
                  </a:moveTo>
                  <a:lnTo>
                    <a:pt x="0" y="1125"/>
                  </a:lnTo>
                  <a:cubicBezTo>
                    <a:pt x="0" y="1196"/>
                    <a:pt x="71" y="1242"/>
                    <a:pt x="132" y="1206"/>
                  </a:cubicBezTo>
                  <a:lnTo>
                    <a:pt x="132" y="1206"/>
                  </a:lnTo>
                  <a:lnTo>
                    <a:pt x="1029" y="690"/>
                  </a:lnTo>
                  <a:cubicBezTo>
                    <a:pt x="1089" y="654"/>
                    <a:pt x="1089" y="568"/>
                    <a:pt x="1029" y="533"/>
                  </a:cubicBezTo>
                  <a:lnTo>
                    <a:pt x="1029" y="533"/>
                  </a:lnTo>
                  <a:lnTo>
                    <a:pt x="132" y="11"/>
                  </a:lnTo>
                  <a:cubicBezTo>
                    <a:pt x="117" y="6"/>
                    <a:pt x="101" y="1"/>
                    <a:pt x="86" y="1"/>
                  </a:cubicBezTo>
                  <a:lnTo>
                    <a:pt x="86" y="1"/>
                  </a:lnTo>
                  <a:cubicBezTo>
                    <a:pt x="41" y="1"/>
                    <a:pt x="0" y="36"/>
                    <a:pt x="0" y="92"/>
                  </a:cubicBezTo>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5274966" y="3735941"/>
              <a:ext cx="619088" cy="578251"/>
            </a:xfrm>
            <a:custGeom>
              <a:avLst/>
              <a:gdLst/>
              <a:ahLst/>
              <a:cxnLst/>
              <a:rect l="l" t="t" r="r" b="b"/>
              <a:pathLst>
                <a:path w="7686" h="7179" extrusionOk="0">
                  <a:moveTo>
                    <a:pt x="148" y="2553"/>
                  </a:moveTo>
                  <a:cubicBezTo>
                    <a:pt x="143" y="2558"/>
                    <a:pt x="138" y="2558"/>
                    <a:pt x="138" y="2563"/>
                  </a:cubicBezTo>
                  <a:lnTo>
                    <a:pt x="138" y="2563"/>
                  </a:lnTo>
                  <a:lnTo>
                    <a:pt x="127" y="2568"/>
                  </a:lnTo>
                  <a:lnTo>
                    <a:pt x="127" y="2568"/>
                  </a:lnTo>
                  <a:cubicBezTo>
                    <a:pt x="51" y="2629"/>
                    <a:pt x="1" y="2720"/>
                    <a:pt x="1" y="2822"/>
                  </a:cubicBezTo>
                  <a:lnTo>
                    <a:pt x="1" y="2822"/>
                  </a:lnTo>
                  <a:lnTo>
                    <a:pt x="1" y="6859"/>
                  </a:lnTo>
                  <a:cubicBezTo>
                    <a:pt x="1" y="7036"/>
                    <a:pt x="143" y="7178"/>
                    <a:pt x="320" y="7178"/>
                  </a:cubicBezTo>
                  <a:lnTo>
                    <a:pt x="320" y="7178"/>
                  </a:lnTo>
                  <a:lnTo>
                    <a:pt x="7371" y="7178"/>
                  </a:lnTo>
                  <a:cubicBezTo>
                    <a:pt x="7543" y="7178"/>
                    <a:pt x="7685" y="7036"/>
                    <a:pt x="7685" y="6859"/>
                  </a:cubicBezTo>
                  <a:lnTo>
                    <a:pt x="7685" y="6859"/>
                  </a:lnTo>
                  <a:lnTo>
                    <a:pt x="7685" y="2822"/>
                  </a:lnTo>
                  <a:cubicBezTo>
                    <a:pt x="7685" y="2720"/>
                    <a:pt x="7635" y="2629"/>
                    <a:pt x="7564" y="2568"/>
                  </a:cubicBezTo>
                  <a:lnTo>
                    <a:pt x="7564" y="2568"/>
                  </a:lnTo>
                  <a:lnTo>
                    <a:pt x="7564" y="2568"/>
                  </a:lnTo>
                  <a:lnTo>
                    <a:pt x="7554" y="2563"/>
                  </a:lnTo>
                  <a:cubicBezTo>
                    <a:pt x="7549" y="2558"/>
                    <a:pt x="7543" y="2558"/>
                    <a:pt x="7538" y="2553"/>
                  </a:cubicBezTo>
                  <a:lnTo>
                    <a:pt x="7538" y="2553"/>
                  </a:lnTo>
                  <a:lnTo>
                    <a:pt x="3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408836" y="3788539"/>
              <a:ext cx="351348" cy="391783"/>
            </a:xfrm>
            <a:custGeom>
              <a:avLst/>
              <a:gdLst/>
              <a:ahLst/>
              <a:cxnLst/>
              <a:rect l="l" t="t" r="r" b="b"/>
              <a:pathLst>
                <a:path w="4362" h="4864" extrusionOk="0">
                  <a:moveTo>
                    <a:pt x="162" y="1"/>
                  </a:moveTo>
                  <a:cubicBezTo>
                    <a:pt x="76" y="1"/>
                    <a:pt x="0" y="72"/>
                    <a:pt x="0" y="158"/>
                  </a:cubicBezTo>
                  <a:lnTo>
                    <a:pt x="0" y="158"/>
                  </a:lnTo>
                  <a:lnTo>
                    <a:pt x="0" y="4864"/>
                  </a:lnTo>
                  <a:lnTo>
                    <a:pt x="4362" y="4864"/>
                  </a:lnTo>
                  <a:lnTo>
                    <a:pt x="4362" y="158"/>
                  </a:lnTo>
                  <a:cubicBezTo>
                    <a:pt x="4362" y="72"/>
                    <a:pt x="4291" y="1"/>
                    <a:pt x="4205" y="1"/>
                  </a:cubicBezTo>
                  <a:lnTo>
                    <a:pt x="4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0"/>
            <p:cNvSpPr/>
            <p:nvPr/>
          </p:nvSpPr>
          <p:spPr>
            <a:xfrm>
              <a:off x="5434531" y="3841217"/>
              <a:ext cx="300362" cy="9424"/>
            </a:xfrm>
            <a:custGeom>
              <a:avLst/>
              <a:gdLst/>
              <a:ahLst/>
              <a:cxnLst/>
              <a:rect l="l" t="t" r="r" b="b"/>
              <a:pathLst>
                <a:path w="3729" h="117" extrusionOk="0">
                  <a:moveTo>
                    <a:pt x="0" y="0"/>
                  </a:moveTo>
                  <a:lnTo>
                    <a:pt x="0" y="117"/>
                  </a:lnTo>
                  <a:lnTo>
                    <a:pt x="3729" y="117"/>
                  </a:lnTo>
                  <a:lnTo>
                    <a:pt x="3729" y="0"/>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0"/>
            <p:cNvSpPr/>
            <p:nvPr/>
          </p:nvSpPr>
          <p:spPr>
            <a:xfrm>
              <a:off x="5434531" y="3886484"/>
              <a:ext cx="300362" cy="9424"/>
            </a:xfrm>
            <a:custGeom>
              <a:avLst/>
              <a:gdLst/>
              <a:ahLst/>
              <a:cxnLst/>
              <a:rect l="l" t="t" r="r" b="b"/>
              <a:pathLst>
                <a:path w="3729" h="117" extrusionOk="0">
                  <a:moveTo>
                    <a:pt x="0" y="0"/>
                  </a:moveTo>
                  <a:lnTo>
                    <a:pt x="0" y="117"/>
                  </a:lnTo>
                  <a:lnTo>
                    <a:pt x="3729" y="117"/>
                  </a:lnTo>
                  <a:lnTo>
                    <a:pt x="3729" y="0"/>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0"/>
            <p:cNvSpPr/>
            <p:nvPr/>
          </p:nvSpPr>
          <p:spPr>
            <a:xfrm>
              <a:off x="5434531" y="3931752"/>
              <a:ext cx="300362" cy="9505"/>
            </a:xfrm>
            <a:custGeom>
              <a:avLst/>
              <a:gdLst/>
              <a:ahLst/>
              <a:cxnLst/>
              <a:rect l="l" t="t" r="r" b="b"/>
              <a:pathLst>
                <a:path w="3729" h="118" extrusionOk="0">
                  <a:moveTo>
                    <a:pt x="0" y="1"/>
                  </a:moveTo>
                  <a:lnTo>
                    <a:pt x="0" y="117"/>
                  </a:lnTo>
                  <a:lnTo>
                    <a:pt x="3729" y="117"/>
                  </a:lnTo>
                  <a:lnTo>
                    <a:pt x="3729" y="1"/>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0"/>
            <p:cNvSpPr/>
            <p:nvPr/>
          </p:nvSpPr>
          <p:spPr>
            <a:xfrm>
              <a:off x="5434531" y="3977020"/>
              <a:ext cx="300362" cy="9505"/>
            </a:xfrm>
            <a:custGeom>
              <a:avLst/>
              <a:gdLst/>
              <a:ahLst/>
              <a:cxnLst/>
              <a:rect l="l" t="t" r="r" b="b"/>
              <a:pathLst>
                <a:path w="3729" h="118" extrusionOk="0">
                  <a:moveTo>
                    <a:pt x="0" y="1"/>
                  </a:moveTo>
                  <a:lnTo>
                    <a:pt x="0" y="117"/>
                  </a:lnTo>
                  <a:lnTo>
                    <a:pt x="3729" y="117"/>
                  </a:lnTo>
                  <a:lnTo>
                    <a:pt x="3729" y="1"/>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0"/>
            <p:cNvSpPr/>
            <p:nvPr/>
          </p:nvSpPr>
          <p:spPr>
            <a:xfrm>
              <a:off x="5434531" y="4021965"/>
              <a:ext cx="300362" cy="9827"/>
            </a:xfrm>
            <a:custGeom>
              <a:avLst/>
              <a:gdLst/>
              <a:ahLst/>
              <a:cxnLst/>
              <a:rect l="l" t="t" r="r" b="b"/>
              <a:pathLst>
                <a:path w="3729" h="122" extrusionOk="0">
                  <a:moveTo>
                    <a:pt x="0" y="0"/>
                  </a:moveTo>
                  <a:lnTo>
                    <a:pt x="0" y="122"/>
                  </a:lnTo>
                  <a:lnTo>
                    <a:pt x="3729" y="122"/>
                  </a:lnTo>
                  <a:lnTo>
                    <a:pt x="3729" y="0"/>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0"/>
            <p:cNvSpPr/>
            <p:nvPr/>
          </p:nvSpPr>
          <p:spPr>
            <a:xfrm>
              <a:off x="5434531" y="4067233"/>
              <a:ext cx="300362" cy="9827"/>
            </a:xfrm>
            <a:custGeom>
              <a:avLst/>
              <a:gdLst/>
              <a:ahLst/>
              <a:cxnLst/>
              <a:rect l="l" t="t" r="r" b="b"/>
              <a:pathLst>
                <a:path w="3729" h="122" extrusionOk="0">
                  <a:moveTo>
                    <a:pt x="0" y="0"/>
                  </a:moveTo>
                  <a:lnTo>
                    <a:pt x="0" y="122"/>
                  </a:lnTo>
                  <a:lnTo>
                    <a:pt x="3729" y="122"/>
                  </a:lnTo>
                  <a:lnTo>
                    <a:pt x="3729" y="0"/>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0"/>
            <p:cNvSpPr/>
            <p:nvPr/>
          </p:nvSpPr>
          <p:spPr>
            <a:xfrm>
              <a:off x="5274966" y="3983544"/>
              <a:ext cx="619088" cy="330647"/>
            </a:xfrm>
            <a:custGeom>
              <a:avLst/>
              <a:gdLst/>
              <a:ahLst/>
              <a:cxnLst/>
              <a:rect l="l" t="t" r="r" b="b"/>
              <a:pathLst>
                <a:path w="7686" h="4105" extrusionOk="0">
                  <a:moveTo>
                    <a:pt x="3846" y="1769"/>
                  </a:moveTo>
                  <a:lnTo>
                    <a:pt x="1" y="193"/>
                  </a:lnTo>
                  <a:lnTo>
                    <a:pt x="1" y="3785"/>
                  </a:lnTo>
                  <a:cubicBezTo>
                    <a:pt x="1" y="3962"/>
                    <a:pt x="143" y="4104"/>
                    <a:pt x="320" y="4104"/>
                  </a:cubicBezTo>
                  <a:lnTo>
                    <a:pt x="320" y="4104"/>
                  </a:lnTo>
                  <a:lnTo>
                    <a:pt x="7371" y="4104"/>
                  </a:lnTo>
                  <a:cubicBezTo>
                    <a:pt x="7543" y="4104"/>
                    <a:pt x="7685" y="3962"/>
                    <a:pt x="7685" y="3785"/>
                  </a:cubicBezTo>
                  <a:lnTo>
                    <a:pt x="7685" y="3785"/>
                  </a:lnTo>
                  <a:lnTo>
                    <a:pt x="7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0"/>
            <p:cNvSpPr/>
            <p:nvPr/>
          </p:nvSpPr>
          <p:spPr>
            <a:xfrm>
              <a:off x="5687128" y="4109923"/>
              <a:ext cx="113491" cy="140555"/>
            </a:xfrm>
            <a:custGeom>
              <a:avLst/>
              <a:gdLst/>
              <a:ahLst/>
              <a:cxnLst/>
              <a:rect l="l" t="t" r="r" b="b"/>
              <a:pathLst>
                <a:path w="1409" h="1745" extrusionOk="0">
                  <a:moveTo>
                    <a:pt x="45" y="0"/>
                  </a:moveTo>
                  <a:cubicBezTo>
                    <a:pt x="36" y="0"/>
                    <a:pt x="27" y="3"/>
                    <a:pt x="20" y="7"/>
                  </a:cubicBezTo>
                  <a:cubicBezTo>
                    <a:pt x="0" y="23"/>
                    <a:pt x="0" y="48"/>
                    <a:pt x="15" y="63"/>
                  </a:cubicBezTo>
                  <a:lnTo>
                    <a:pt x="1332" y="1730"/>
                  </a:lnTo>
                  <a:cubicBezTo>
                    <a:pt x="1337" y="1740"/>
                    <a:pt x="1353" y="1745"/>
                    <a:pt x="1363" y="1745"/>
                  </a:cubicBezTo>
                  <a:cubicBezTo>
                    <a:pt x="1373" y="1745"/>
                    <a:pt x="1378" y="1745"/>
                    <a:pt x="1388" y="1740"/>
                  </a:cubicBezTo>
                  <a:cubicBezTo>
                    <a:pt x="1403" y="1725"/>
                    <a:pt x="1408" y="1699"/>
                    <a:pt x="1393" y="1684"/>
                  </a:cubicBezTo>
                  <a:lnTo>
                    <a:pt x="76" y="12"/>
                  </a:lnTo>
                  <a:cubicBezTo>
                    <a:pt x="68" y="4"/>
                    <a:pt x="56" y="0"/>
                    <a:pt x="4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0"/>
            <p:cNvSpPr/>
            <p:nvPr/>
          </p:nvSpPr>
          <p:spPr>
            <a:xfrm>
              <a:off x="5368804" y="4109923"/>
              <a:ext cx="113572" cy="140555"/>
            </a:xfrm>
            <a:custGeom>
              <a:avLst/>
              <a:gdLst/>
              <a:ahLst/>
              <a:cxnLst/>
              <a:rect l="l" t="t" r="r" b="b"/>
              <a:pathLst>
                <a:path w="1410" h="1745" extrusionOk="0">
                  <a:moveTo>
                    <a:pt x="1360" y="0"/>
                  </a:moveTo>
                  <a:cubicBezTo>
                    <a:pt x="1349" y="0"/>
                    <a:pt x="1339" y="4"/>
                    <a:pt x="1333" y="12"/>
                  </a:cubicBezTo>
                  <a:lnTo>
                    <a:pt x="11" y="1684"/>
                  </a:lnTo>
                  <a:cubicBezTo>
                    <a:pt x="1" y="1699"/>
                    <a:pt x="1" y="1725"/>
                    <a:pt x="21" y="1740"/>
                  </a:cubicBezTo>
                  <a:cubicBezTo>
                    <a:pt x="26" y="1745"/>
                    <a:pt x="36" y="1745"/>
                    <a:pt x="41" y="1745"/>
                  </a:cubicBezTo>
                  <a:cubicBezTo>
                    <a:pt x="57" y="1745"/>
                    <a:pt x="67" y="1740"/>
                    <a:pt x="77" y="1730"/>
                  </a:cubicBezTo>
                  <a:lnTo>
                    <a:pt x="1394" y="63"/>
                  </a:lnTo>
                  <a:cubicBezTo>
                    <a:pt x="1409" y="48"/>
                    <a:pt x="1404" y="23"/>
                    <a:pt x="1389" y="7"/>
                  </a:cubicBezTo>
                  <a:cubicBezTo>
                    <a:pt x="1380" y="3"/>
                    <a:pt x="1370" y="0"/>
                    <a:pt x="136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0"/>
            <p:cNvSpPr/>
            <p:nvPr/>
          </p:nvSpPr>
          <p:spPr>
            <a:xfrm>
              <a:off x="3319349" y="4660966"/>
              <a:ext cx="2509377" cy="69432"/>
            </a:xfrm>
            <a:custGeom>
              <a:avLst/>
              <a:gdLst/>
              <a:ahLst/>
              <a:cxnLst/>
              <a:rect l="l" t="t" r="r" b="b"/>
              <a:pathLst>
                <a:path w="31154" h="862" extrusionOk="0">
                  <a:moveTo>
                    <a:pt x="431" y="0"/>
                  </a:moveTo>
                  <a:cubicBezTo>
                    <a:pt x="193" y="0"/>
                    <a:pt x="0" y="193"/>
                    <a:pt x="0" y="431"/>
                  </a:cubicBezTo>
                  <a:lnTo>
                    <a:pt x="0" y="431"/>
                  </a:lnTo>
                  <a:cubicBezTo>
                    <a:pt x="0" y="669"/>
                    <a:pt x="193" y="861"/>
                    <a:pt x="431" y="861"/>
                  </a:cubicBezTo>
                  <a:lnTo>
                    <a:pt x="431" y="861"/>
                  </a:lnTo>
                  <a:lnTo>
                    <a:pt x="30723" y="861"/>
                  </a:lnTo>
                  <a:cubicBezTo>
                    <a:pt x="30961" y="861"/>
                    <a:pt x="31154" y="669"/>
                    <a:pt x="31154" y="431"/>
                  </a:cubicBezTo>
                  <a:lnTo>
                    <a:pt x="31154" y="431"/>
                  </a:lnTo>
                  <a:cubicBezTo>
                    <a:pt x="31154" y="193"/>
                    <a:pt x="30961" y="0"/>
                    <a:pt x="30723" y="0"/>
                  </a:cubicBezTo>
                  <a:lnTo>
                    <a:pt x="30723" y="0"/>
                  </a:lnTo>
                  <a:close/>
                </a:path>
              </a:pathLst>
            </a:custGeom>
            <a:solidFill>
              <a:srgbClr val="614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0"/>
            <p:cNvSpPr/>
            <p:nvPr/>
          </p:nvSpPr>
          <p:spPr>
            <a:xfrm>
              <a:off x="4074967" y="3600057"/>
              <a:ext cx="998547" cy="393394"/>
            </a:xfrm>
            <a:custGeom>
              <a:avLst/>
              <a:gdLst/>
              <a:ahLst/>
              <a:cxnLst/>
              <a:rect l="l" t="t" r="r" b="b"/>
              <a:pathLst>
                <a:path w="12397" h="4884" extrusionOk="0">
                  <a:moveTo>
                    <a:pt x="1637" y="791"/>
                  </a:moveTo>
                  <a:cubicBezTo>
                    <a:pt x="690" y="953"/>
                    <a:pt x="1" y="1768"/>
                    <a:pt x="1" y="2731"/>
                  </a:cubicBezTo>
                  <a:lnTo>
                    <a:pt x="1" y="2731"/>
                  </a:lnTo>
                  <a:lnTo>
                    <a:pt x="1" y="4884"/>
                  </a:lnTo>
                  <a:lnTo>
                    <a:pt x="6196" y="4884"/>
                  </a:lnTo>
                  <a:lnTo>
                    <a:pt x="6196" y="4884"/>
                  </a:lnTo>
                  <a:lnTo>
                    <a:pt x="12396" y="4884"/>
                  </a:lnTo>
                  <a:lnTo>
                    <a:pt x="12396" y="2731"/>
                  </a:lnTo>
                  <a:cubicBezTo>
                    <a:pt x="12396" y="1768"/>
                    <a:pt x="11702" y="953"/>
                    <a:pt x="10760" y="791"/>
                  </a:cubicBezTo>
                  <a:lnTo>
                    <a:pt x="10760" y="791"/>
                  </a:lnTo>
                  <a:lnTo>
                    <a:pt x="6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4196594" y="2545288"/>
              <a:ext cx="742648" cy="1008294"/>
            </a:xfrm>
            <a:custGeom>
              <a:avLst/>
              <a:gdLst/>
              <a:ahLst/>
              <a:cxnLst/>
              <a:rect l="l" t="t" r="r" b="b"/>
              <a:pathLst>
                <a:path w="9220" h="12518" extrusionOk="0">
                  <a:moveTo>
                    <a:pt x="2523" y="1956"/>
                  </a:moveTo>
                  <a:cubicBezTo>
                    <a:pt x="1282" y="2478"/>
                    <a:pt x="254" y="3557"/>
                    <a:pt x="228" y="5512"/>
                  </a:cubicBezTo>
                  <a:lnTo>
                    <a:pt x="228" y="5512"/>
                  </a:lnTo>
                  <a:cubicBezTo>
                    <a:pt x="188" y="8531"/>
                    <a:pt x="831" y="8258"/>
                    <a:pt x="482" y="9914"/>
                  </a:cubicBezTo>
                  <a:lnTo>
                    <a:pt x="482" y="9914"/>
                  </a:lnTo>
                  <a:cubicBezTo>
                    <a:pt x="0" y="12178"/>
                    <a:pt x="988" y="12518"/>
                    <a:pt x="4610" y="12518"/>
                  </a:cubicBezTo>
                  <a:lnTo>
                    <a:pt x="4610" y="12518"/>
                  </a:lnTo>
                  <a:cubicBezTo>
                    <a:pt x="8237" y="12518"/>
                    <a:pt x="9220" y="12178"/>
                    <a:pt x="8744" y="9914"/>
                  </a:cubicBezTo>
                  <a:lnTo>
                    <a:pt x="8744" y="9914"/>
                  </a:lnTo>
                  <a:cubicBezTo>
                    <a:pt x="8389" y="8258"/>
                    <a:pt x="9037" y="8531"/>
                    <a:pt x="8992" y="5512"/>
                  </a:cubicBezTo>
                  <a:lnTo>
                    <a:pt x="8992" y="5512"/>
                  </a:lnTo>
                  <a:cubicBezTo>
                    <a:pt x="8967" y="3425"/>
                    <a:pt x="7796" y="2336"/>
                    <a:pt x="6444" y="1860"/>
                  </a:cubicBezTo>
                  <a:lnTo>
                    <a:pt x="6444" y="1860"/>
                  </a:lnTo>
                  <a:cubicBezTo>
                    <a:pt x="6393" y="827"/>
                    <a:pt x="5532" y="1"/>
                    <a:pt x="4483" y="1"/>
                  </a:cubicBezTo>
                  <a:lnTo>
                    <a:pt x="4483" y="1"/>
                  </a:lnTo>
                  <a:cubicBezTo>
                    <a:pt x="3405" y="1"/>
                    <a:pt x="2528" y="877"/>
                    <a:pt x="2523" y="19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4403843" y="3388701"/>
              <a:ext cx="340796" cy="312202"/>
            </a:xfrm>
            <a:custGeom>
              <a:avLst/>
              <a:gdLst/>
              <a:ahLst/>
              <a:cxnLst/>
              <a:rect l="l" t="t" r="r" b="b"/>
              <a:pathLst>
                <a:path w="4231" h="3876" extrusionOk="0">
                  <a:moveTo>
                    <a:pt x="913" y="2832"/>
                  </a:moveTo>
                  <a:lnTo>
                    <a:pt x="1" y="2989"/>
                  </a:lnTo>
                  <a:cubicBezTo>
                    <a:pt x="1" y="2989"/>
                    <a:pt x="1" y="3369"/>
                    <a:pt x="2113" y="3876"/>
                  </a:cubicBezTo>
                  <a:lnTo>
                    <a:pt x="2113" y="3876"/>
                  </a:lnTo>
                  <a:cubicBezTo>
                    <a:pt x="4231" y="3369"/>
                    <a:pt x="4231" y="2989"/>
                    <a:pt x="4231" y="2989"/>
                  </a:cubicBezTo>
                  <a:lnTo>
                    <a:pt x="4231" y="2989"/>
                  </a:lnTo>
                  <a:lnTo>
                    <a:pt x="3298" y="2832"/>
                  </a:lnTo>
                  <a:lnTo>
                    <a:pt x="3207" y="0"/>
                  </a:lnTo>
                  <a:lnTo>
                    <a:pt x="1004" y="0"/>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4271664" y="2851771"/>
              <a:ext cx="603945" cy="612886"/>
            </a:xfrm>
            <a:custGeom>
              <a:avLst/>
              <a:gdLst/>
              <a:ahLst/>
              <a:cxnLst/>
              <a:rect l="l" t="t" r="r" b="b"/>
              <a:pathLst>
                <a:path w="7498" h="7609" extrusionOk="0">
                  <a:moveTo>
                    <a:pt x="122" y="1900"/>
                  </a:moveTo>
                  <a:cubicBezTo>
                    <a:pt x="41" y="2269"/>
                    <a:pt x="1" y="2654"/>
                    <a:pt x="1" y="3050"/>
                  </a:cubicBezTo>
                  <a:lnTo>
                    <a:pt x="1" y="3050"/>
                  </a:lnTo>
                  <a:cubicBezTo>
                    <a:pt x="1" y="5567"/>
                    <a:pt x="1677" y="7609"/>
                    <a:pt x="3749" y="7609"/>
                  </a:cubicBezTo>
                  <a:lnTo>
                    <a:pt x="3749" y="7609"/>
                  </a:lnTo>
                  <a:cubicBezTo>
                    <a:pt x="5816" y="7609"/>
                    <a:pt x="7493" y="5567"/>
                    <a:pt x="7498" y="3050"/>
                  </a:cubicBezTo>
                  <a:lnTo>
                    <a:pt x="7498" y="3050"/>
                  </a:lnTo>
                  <a:cubicBezTo>
                    <a:pt x="7498" y="2654"/>
                    <a:pt x="7452" y="2269"/>
                    <a:pt x="7376" y="1900"/>
                  </a:cubicBezTo>
                  <a:lnTo>
                    <a:pt x="7376" y="1900"/>
                  </a:lnTo>
                  <a:cubicBezTo>
                    <a:pt x="4256" y="2062"/>
                    <a:pt x="2792" y="0"/>
                    <a:pt x="2792" y="0"/>
                  </a:cubicBezTo>
                  <a:lnTo>
                    <a:pt x="2792" y="0"/>
                  </a:lnTo>
                  <a:cubicBezTo>
                    <a:pt x="2792" y="0"/>
                    <a:pt x="1363" y="1900"/>
                    <a:pt x="122" y="190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4881249" y="3083909"/>
              <a:ext cx="52275" cy="124124"/>
            </a:xfrm>
            <a:custGeom>
              <a:avLst/>
              <a:gdLst/>
              <a:ahLst/>
              <a:cxnLst/>
              <a:rect l="l" t="t" r="r" b="b"/>
              <a:pathLst>
                <a:path w="649" h="1541" extrusionOk="0">
                  <a:moveTo>
                    <a:pt x="0" y="1540"/>
                  </a:moveTo>
                  <a:cubicBezTo>
                    <a:pt x="294" y="1449"/>
                    <a:pt x="532" y="1196"/>
                    <a:pt x="588" y="872"/>
                  </a:cubicBezTo>
                  <a:lnTo>
                    <a:pt x="588" y="872"/>
                  </a:lnTo>
                  <a:cubicBezTo>
                    <a:pt x="649" y="517"/>
                    <a:pt x="482" y="178"/>
                    <a:pt x="193" y="0"/>
                  </a:cubicBezTo>
                  <a:lnTo>
                    <a:pt x="193" y="0"/>
                  </a:lnTo>
                  <a:cubicBezTo>
                    <a:pt x="228" y="750"/>
                    <a:pt x="122" y="1236"/>
                    <a:pt x="0" y="1540"/>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4212945" y="3083909"/>
              <a:ext cx="52678" cy="123721"/>
            </a:xfrm>
            <a:custGeom>
              <a:avLst/>
              <a:gdLst/>
              <a:ahLst/>
              <a:cxnLst/>
              <a:rect l="l" t="t" r="r" b="b"/>
              <a:pathLst>
                <a:path w="654" h="1536" extrusionOk="0">
                  <a:moveTo>
                    <a:pt x="61" y="872"/>
                  </a:moveTo>
                  <a:cubicBezTo>
                    <a:pt x="122" y="1196"/>
                    <a:pt x="360" y="1444"/>
                    <a:pt x="654" y="1535"/>
                  </a:cubicBezTo>
                  <a:lnTo>
                    <a:pt x="654" y="1535"/>
                  </a:lnTo>
                  <a:cubicBezTo>
                    <a:pt x="527" y="1231"/>
                    <a:pt x="426" y="750"/>
                    <a:pt x="456" y="0"/>
                  </a:cubicBezTo>
                  <a:lnTo>
                    <a:pt x="456" y="0"/>
                  </a:lnTo>
                  <a:cubicBezTo>
                    <a:pt x="167" y="178"/>
                    <a:pt x="0" y="517"/>
                    <a:pt x="61" y="872"/>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964456" y="4473192"/>
              <a:ext cx="1204910" cy="53967"/>
            </a:xfrm>
            <a:custGeom>
              <a:avLst/>
              <a:gdLst/>
              <a:ahLst/>
              <a:cxnLst/>
              <a:rect l="l" t="t" r="r" b="b"/>
              <a:pathLst>
                <a:path w="14959" h="670" extrusionOk="0">
                  <a:moveTo>
                    <a:pt x="167" y="1"/>
                  </a:moveTo>
                  <a:cubicBezTo>
                    <a:pt x="76" y="1"/>
                    <a:pt x="0" y="77"/>
                    <a:pt x="0" y="168"/>
                  </a:cubicBezTo>
                  <a:lnTo>
                    <a:pt x="0" y="168"/>
                  </a:lnTo>
                  <a:lnTo>
                    <a:pt x="0" y="502"/>
                  </a:lnTo>
                  <a:cubicBezTo>
                    <a:pt x="0" y="593"/>
                    <a:pt x="76" y="669"/>
                    <a:pt x="167" y="669"/>
                  </a:cubicBezTo>
                  <a:lnTo>
                    <a:pt x="167" y="669"/>
                  </a:lnTo>
                  <a:lnTo>
                    <a:pt x="14787" y="669"/>
                  </a:lnTo>
                  <a:cubicBezTo>
                    <a:pt x="14883" y="669"/>
                    <a:pt x="14959" y="593"/>
                    <a:pt x="14959" y="502"/>
                  </a:cubicBezTo>
                  <a:lnTo>
                    <a:pt x="14959" y="502"/>
                  </a:lnTo>
                  <a:lnTo>
                    <a:pt x="14959" y="168"/>
                  </a:lnTo>
                  <a:cubicBezTo>
                    <a:pt x="14959" y="77"/>
                    <a:pt x="14883" y="1"/>
                    <a:pt x="14787" y="1"/>
                  </a:cubicBezTo>
                  <a:lnTo>
                    <a:pt x="14787" y="1"/>
                  </a:lnTo>
                  <a:close/>
                </a:path>
              </a:pathLst>
            </a:custGeom>
            <a:solidFill>
              <a:srgbClr val="353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931753" y="3748587"/>
              <a:ext cx="1282961" cy="724686"/>
            </a:xfrm>
            <a:custGeom>
              <a:avLst/>
              <a:gdLst/>
              <a:ahLst/>
              <a:cxnLst/>
              <a:rect l="l" t="t" r="r" b="b"/>
              <a:pathLst>
                <a:path w="15928" h="8997" extrusionOk="0">
                  <a:moveTo>
                    <a:pt x="274" y="0"/>
                  </a:moveTo>
                  <a:cubicBezTo>
                    <a:pt x="122" y="0"/>
                    <a:pt x="1" y="132"/>
                    <a:pt x="21" y="284"/>
                  </a:cubicBezTo>
                  <a:lnTo>
                    <a:pt x="21" y="284"/>
                  </a:lnTo>
                  <a:lnTo>
                    <a:pt x="1176" y="8997"/>
                  </a:lnTo>
                  <a:lnTo>
                    <a:pt x="14757" y="8997"/>
                  </a:lnTo>
                  <a:lnTo>
                    <a:pt x="15907" y="284"/>
                  </a:lnTo>
                  <a:cubicBezTo>
                    <a:pt x="15927" y="132"/>
                    <a:pt x="15811" y="0"/>
                    <a:pt x="15659" y="0"/>
                  </a:cubicBezTo>
                  <a:lnTo>
                    <a:pt x="1565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0"/>
            <p:cNvSpPr/>
            <p:nvPr/>
          </p:nvSpPr>
          <p:spPr>
            <a:xfrm>
              <a:off x="4513227" y="4050882"/>
              <a:ext cx="120016" cy="120096"/>
            </a:xfrm>
            <a:custGeom>
              <a:avLst/>
              <a:gdLst/>
              <a:ahLst/>
              <a:cxnLst/>
              <a:rect l="l" t="t" r="r" b="b"/>
              <a:pathLst>
                <a:path w="1490" h="1491" extrusionOk="0">
                  <a:moveTo>
                    <a:pt x="1490" y="745"/>
                  </a:moveTo>
                  <a:cubicBezTo>
                    <a:pt x="1490" y="1156"/>
                    <a:pt x="1160" y="1490"/>
                    <a:pt x="745" y="1490"/>
                  </a:cubicBezTo>
                  <a:cubicBezTo>
                    <a:pt x="335" y="1490"/>
                    <a:pt x="0" y="1156"/>
                    <a:pt x="0" y="745"/>
                  </a:cubicBezTo>
                  <a:cubicBezTo>
                    <a:pt x="0" y="335"/>
                    <a:pt x="335" y="1"/>
                    <a:pt x="745" y="1"/>
                  </a:cubicBezTo>
                  <a:cubicBezTo>
                    <a:pt x="1160" y="1"/>
                    <a:pt x="1490" y="335"/>
                    <a:pt x="1490" y="745"/>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20"/>
          <p:cNvSpPr/>
          <p:nvPr/>
        </p:nvSpPr>
        <p:spPr>
          <a:xfrm>
            <a:off x="3339300" y="2132400"/>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4903775" y="2028075"/>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5086044" y="2443250"/>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425025" y="2790600"/>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425025" y="3633625"/>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5086044" y="3737338"/>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5" name="Google Shape;725;p20"/>
          <p:cNvCxnSpPr>
            <a:cxnSpLocks/>
            <a:stCxn id="652" idx="3"/>
            <a:endCxn id="719" idx="0"/>
          </p:cNvCxnSpPr>
          <p:nvPr/>
        </p:nvCxnSpPr>
        <p:spPr>
          <a:xfrm>
            <a:off x="2631386" y="1284884"/>
            <a:ext cx="1018714" cy="847516"/>
          </a:xfrm>
          <a:prstGeom prst="bentConnector2">
            <a:avLst/>
          </a:prstGeom>
          <a:noFill/>
          <a:ln w="9525" cap="flat" cmpd="sng">
            <a:solidFill>
              <a:schemeClr val="dk1"/>
            </a:solidFill>
            <a:prstDash val="solid"/>
            <a:round/>
            <a:headEnd type="none" w="med" len="med"/>
            <a:tailEnd type="triangle" w="med" len="med"/>
          </a:ln>
        </p:spPr>
      </p:cxnSp>
      <p:cxnSp>
        <p:nvCxnSpPr>
          <p:cNvPr id="726" name="Google Shape;726;p20"/>
          <p:cNvCxnSpPr>
            <a:endCxn id="720" idx="0"/>
          </p:cNvCxnSpPr>
          <p:nvPr/>
        </p:nvCxnSpPr>
        <p:spPr>
          <a:xfrm flipH="1">
            <a:off x="5214575" y="1592175"/>
            <a:ext cx="2468400" cy="435900"/>
          </a:xfrm>
          <a:prstGeom prst="bentConnector2">
            <a:avLst/>
          </a:prstGeom>
          <a:noFill/>
          <a:ln w="9525" cap="flat" cmpd="sng">
            <a:solidFill>
              <a:schemeClr val="dk1"/>
            </a:solidFill>
            <a:prstDash val="solid"/>
            <a:round/>
            <a:headEnd type="none" w="med" len="med"/>
            <a:tailEnd type="triangle" w="med" len="med"/>
          </a:ln>
        </p:spPr>
      </p:cxnSp>
      <p:cxnSp>
        <p:nvCxnSpPr>
          <p:cNvPr id="727" name="Google Shape;727;p20"/>
          <p:cNvCxnSpPr>
            <a:cxnSpLocks/>
            <a:stCxn id="649" idx="3"/>
            <a:endCxn id="722" idx="2"/>
          </p:cNvCxnSpPr>
          <p:nvPr/>
        </p:nvCxnSpPr>
        <p:spPr>
          <a:xfrm>
            <a:off x="2395577" y="2668893"/>
            <a:ext cx="1029448" cy="432507"/>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728" name="Google Shape;728;p20"/>
          <p:cNvCxnSpPr>
            <a:cxnSpLocks/>
            <a:stCxn id="658" idx="1"/>
            <a:endCxn id="721" idx="6"/>
          </p:cNvCxnSpPr>
          <p:nvPr/>
        </p:nvCxnSpPr>
        <p:spPr>
          <a:xfrm rot="10800000" flipV="1">
            <a:off x="5707645" y="2616240"/>
            <a:ext cx="1599999" cy="137810"/>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729" name="Google Shape;729;p20"/>
          <p:cNvCxnSpPr>
            <a:cxnSpLocks/>
            <a:stCxn id="646" idx="3"/>
            <a:endCxn id="723" idx="2"/>
          </p:cNvCxnSpPr>
          <p:nvPr/>
        </p:nvCxnSpPr>
        <p:spPr>
          <a:xfrm>
            <a:off x="2059574" y="3809968"/>
            <a:ext cx="1365451" cy="134457"/>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730" name="Google Shape;730;p20"/>
          <p:cNvCxnSpPr>
            <a:endCxn id="724" idx="6"/>
          </p:cNvCxnSpPr>
          <p:nvPr/>
        </p:nvCxnSpPr>
        <p:spPr>
          <a:xfrm flipH="1">
            <a:off x="5707644" y="3850738"/>
            <a:ext cx="1889700" cy="197400"/>
          </a:xfrm>
          <a:prstGeom prst="bentConnector3">
            <a:avLst>
              <a:gd name="adj1" fmla="val 50000"/>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30"/>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 and evaluation</a:t>
            </a:r>
            <a:endParaRPr sz="2400" dirty="0"/>
          </a:p>
        </p:txBody>
      </p:sp>
      <p:grpSp>
        <p:nvGrpSpPr>
          <p:cNvPr id="1620" name="Google Shape;1620;p30"/>
          <p:cNvGrpSpPr/>
          <p:nvPr/>
        </p:nvGrpSpPr>
        <p:grpSpPr>
          <a:xfrm>
            <a:off x="744114" y="2025409"/>
            <a:ext cx="1261606" cy="2704991"/>
            <a:chOff x="744114" y="2025409"/>
            <a:chExt cx="1261606" cy="2704991"/>
          </a:xfrm>
        </p:grpSpPr>
        <p:sp>
          <p:nvSpPr>
            <p:cNvPr id="1621" name="Google Shape;1621;p30"/>
            <p:cNvSpPr/>
            <p:nvPr/>
          </p:nvSpPr>
          <p:spPr>
            <a:xfrm>
              <a:off x="882655" y="2974303"/>
              <a:ext cx="248743" cy="277939"/>
            </a:xfrm>
            <a:custGeom>
              <a:avLst/>
              <a:gdLst/>
              <a:ahLst/>
              <a:cxnLst/>
              <a:rect l="l" t="t" r="r" b="b"/>
              <a:pathLst>
                <a:path w="1738" h="1942" extrusionOk="0">
                  <a:moveTo>
                    <a:pt x="1095" y="118"/>
                  </a:moveTo>
                  <a:cubicBezTo>
                    <a:pt x="1176" y="118"/>
                    <a:pt x="1257" y="137"/>
                    <a:pt x="1333" y="178"/>
                  </a:cubicBezTo>
                  <a:cubicBezTo>
                    <a:pt x="1581" y="305"/>
                    <a:pt x="1672" y="614"/>
                    <a:pt x="1540" y="857"/>
                  </a:cubicBezTo>
                  <a:lnTo>
                    <a:pt x="1044" y="1779"/>
                  </a:lnTo>
                  <a:lnTo>
                    <a:pt x="157" y="1308"/>
                  </a:lnTo>
                  <a:lnTo>
                    <a:pt x="654" y="381"/>
                  </a:lnTo>
                  <a:cubicBezTo>
                    <a:pt x="745" y="213"/>
                    <a:pt x="917" y="118"/>
                    <a:pt x="1095" y="118"/>
                  </a:cubicBezTo>
                  <a:close/>
                  <a:moveTo>
                    <a:pt x="1097" y="1"/>
                  </a:moveTo>
                  <a:cubicBezTo>
                    <a:pt x="1036" y="1"/>
                    <a:pt x="976" y="9"/>
                    <a:pt x="917" y="26"/>
                  </a:cubicBezTo>
                  <a:cubicBezTo>
                    <a:pt x="760" y="72"/>
                    <a:pt x="628" y="183"/>
                    <a:pt x="547" y="325"/>
                  </a:cubicBezTo>
                  <a:lnTo>
                    <a:pt x="0" y="1354"/>
                  </a:lnTo>
                  <a:lnTo>
                    <a:pt x="1094" y="1941"/>
                  </a:lnTo>
                  <a:lnTo>
                    <a:pt x="1642" y="913"/>
                  </a:lnTo>
                  <a:cubicBezTo>
                    <a:pt x="1723" y="766"/>
                    <a:pt x="1738" y="599"/>
                    <a:pt x="1692" y="442"/>
                  </a:cubicBezTo>
                  <a:cubicBezTo>
                    <a:pt x="1642" y="280"/>
                    <a:pt x="1535" y="153"/>
                    <a:pt x="1388" y="72"/>
                  </a:cubicBezTo>
                  <a:cubicBezTo>
                    <a:pt x="1296" y="24"/>
                    <a:pt x="1197" y="1"/>
                    <a:pt x="1097" y="1"/>
                  </a:cubicBezTo>
                  <a:close/>
                </a:path>
              </a:pathLst>
            </a:custGeom>
            <a:solidFill>
              <a:srgbClr val="B7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0"/>
            <p:cNvSpPr/>
            <p:nvPr/>
          </p:nvSpPr>
          <p:spPr>
            <a:xfrm>
              <a:off x="744114" y="3033126"/>
              <a:ext cx="397444" cy="380699"/>
            </a:xfrm>
            <a:custGeom>
              <a:avLst/>
              <a:gdLst/>
              <a:ahLst/>
              <a:cxnLst/>
              <a:rect l="l" t="t" r="r" b="b"/>
              <a:pathLst>
                <a:path w="2777" h="2660" extrusionOk="0">
                  <a:moveTo>
                    <a:pt x="1095" y="0"/>
                  </a:moveTo>
                  <a:lnTo>
                    <a:pt x="1" y="1535"/>
                  </a:lnTo>
                  <a:lnTo>
                    <a:pt x="1054" y="2097"/>
                  </a:lnTo>
                  <a:lnTo>
                    <a:pt x="2103" y="2660"/>
                  </a:lnTo>
                  <a:lnTo>
                    <a:pt x="2777" y="902"/>
                  </a:lnTo>
                  <a:lnTo>
                    <a:pt x="1936" y="451"/>
                  </a:lnTo>
                  <a:lnTo>
                    <a:pt x="1095" y="0"/>
                  </a:lnTo>
                  <a:close/>
                </a:path>
              </a:pathLst>
            </a:custGeom>
            <a:solidFill>
              <a:srgbClr val="B7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0"/>
            <p:cNvSpPr/>
            <p:nvPr/>
          </p:nvSpPr>
          <p:spPr>
            <a:xfrm>
              <a:off x="1659512" y="2662070"/>
              <a:ext cx="183212" cy="204480"/>
            </a:xfrm>
            <a:custGeom>
              <a:avLst/>
              <a:gdLst/>
              <a:ahLst/>
              <a:cxnLst/>
              <a:rect l="l" t="t" r="r" b="b"/>
              <a:pathLst>
                <a:path w="913" h="1019" extrusionOk="0">
                  <a:moveTo>
                    <a:pt x="867" y="0"/>
                  </a:moveTo>
                  <a:lnTo>
                    <a:pt x="1" y="598"/>
                  </a:lnTo>
                  <a:lnTo>
                    <a:pt x="153" y="821"/>
                  </a:lnTo>
                  <a:lnTo>
                    <a:pt x="416" y="1019"/>
                  </a:lnTo>
                  <a:lnTo>
                    <a:pt x="913" y="66"/>
                  </a:lnTo>
                  <a:lnTo>
                    <a:pt x="867" y="0"/>
                  </a:lnTo>
                  <a:close/>
                </a:path>
              </a:pathLst>
            </a:custGeom>
            <a:solidFill>
              <a:srgbClr val="222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0"/>
            <p:cNvSpPr/>
            <p:nvPr/>
          </p:nvSpPr>
          <p:spPr>
            <a:xfrm>
              <a:off x="1659512" y="2596050"/>
              <a:ext cx="173981" cy="252239"/>
            </a:xfrm>
            <a:custGeom>
              <a:avLst/>
              <a:gdLst/>
              <a:ahLst/>
              <a:cxnLst/>
              <a:rect l="l" t="t" r="r" b="b"/>
              <a:pathLst>
                <a:path w="867" h="1257" extrusionOk="0">
                  <a:moveTo>
                    <a:pt x="421" y="0"/>
                  </a:moveTo>
                  <a:lnTo>
                    <a:pt x="1" y="927"/>
                  </a:lnTo>
                  <a:lnTo>
                    <a:pt x="381" y="1256"/>
                  </a:lnTo>
                  <a:lnTo>
                    <a:pt x="867" y="329"/>
                  </a:lnTo>
                  <a:lnTo>
                    <a:pt x="421" y="0"/>
                  </a:lnTo>
                  <a:close/>
                </a:path>
              </a:pathLst>
            </a:custGeom>
            <a:solidFill>
              <a:srgbClr val="222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0"/>
            <p:cNvSpPr/>
            <p:nvPr/>
          </p:nvSpPr>
          <p:spPr>
            <a:xfrm>
              <a:off x="1675767" y="2620331"/>
              <a:ext cx="141472" cy="204480"/>
            </a:xfrm>
            <a:custGeom>
              <a:avLst/>
              <a:gdLst/>
              <a:ahLst/>
              <a:cxnLst/>
              <a:rect l="l" t="t" r="r" b="b"/>
              <a:pathLst>
                <a:path w="705" h="1019" extrusionOk="0">
                  <a:moveTo>
                    <a:pt x="345" y="1"/>
                  </a:moveTo>
                  <a:lnTo>
                    <a:pt x="1" y="750"/>
                  </a:lnTo>
                  <a:lnTo>
                    <a:pt x="310" y="1019"/>
                  </a:lnTo>
                  <a:lnTo>
                    <a:pt x="705" y="269"/>
                  </a:lnTo>
                  <a:lnTo>
                    <a:pt x="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0"/>
            <p:cNvSpPr/>
            <p:nvPr/>
          </p:nvSpPr>
          <p:spPr>
            <a:xfrm>
              <a:off x="1182063" y="2408831"/>
              <a:ext cx="129953" cy="157575"/>
            </a:xfrm>
            <a:custGeom>
              <a:avLst/>
              <a:gdLst/>
              <a:ahLst/>
              <a:cxnLst/>
              <a:rect l="l" t="t" r="r" b="b"/>
              <a:pathLst>
                <a:path w="908" h="1101" extrusionOk="0">
                  <a:moveTo>
                    <a:pt x="0" y="1"/>
                  </a:moveTo>
                  <a:lnTo>
                    <a:pt x="0" y="1100"/>
                  </a:lnTo>
                  <a:lnTo>
                    <a:pt x="907" y="1100"/>
                  </a:lnTo>
                  <a:lnTo>
                    <a:pt x="907" y="1"/>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0"/>
            <p:cNvSpPr/>
            <p:nvPr/>
          </p:nvSpPr>
          <p:spPr>
            <a:xfrm>
              <a:off x="1093614" y="2069634"/>
              <a:ext cx="368391" cy="430791"/>
            </a:xfrm>
            <a:custGeom>
              <a:avLst/>
              <a:gdLst/>
              <a:ahLst/>
              <a:cxnLst/>
              <a:rect l="l" t="t" r="r" b="b"/>
              <a:pathLst>
                <a:path w="2574" h="3010" extrusionOk="0">
                  <a:moveTo>
                    <a:pt x="1368" y="0"/>
                  </a:moveTo>
                  <a:cubicBezTo>
                    <a:pt x="0" y="0"/>
                    <a:pt x="61" y="1312"/>
                    <a:pt x="441" y="2270"/>
                  </a:cubicBezTo>
                  <a:cubicBezTo>
                    <a:pt x="603" y="2675"/>
                    <a:pt x="1120" y="3009"/>
                    <a:pt x="1581" y="3009"/>
                  </a:cubicBezTo>
                  <a:cubicBezTo>
                    <a:pt x="1880" y="3009"/>
                    <a:pt x="2077" y="2761"/>
                    <a:pt x="2295" y="2330"/>
                  </a:cubicBezTo>
                  <a:cubicBezTo>
                    <a:pt x="2462" y="2006"/>
                    <a:pt x="2569" y="1621"/>
                    <a:pt x="2569" y="1251"/>
                  </a:cubicBezTo>
                  <a:cubicBezTo>
                    <a:pt x="2574" y="588"/>
                    <a:pt x="2123" y="0"/>
                    <a:pt x="1368" y="0"/>
                  </a:cubicBez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0"/>
            <p:cNvSpPr/>
            <p:nvPr/>
          </p:nvSpPr>
          <p:spPr>
            <a:xfrm>
              <a:off x="1211832" y="3287596"/>
              <a:ext cx="134247" cy="123369"/>
            </a:xfrm>
            <a:custGeom>
              <a:avLst/>
              <a:gdLst/>
              <a:ahLst/>
              <a:cxnLst/>
              <a:rect l="l" t="t" r="r" b="b"/>
              <a:pathLst>
                <a:path w="938" h="862" extrusionOk="0">
                  <a:moveTo>
                    <a:pt x="238" y="0"/>
                  </a:moveTo>
                  <a:lnTo>
                    <a:pt x="0" y="264"/>
                  </a:lnTo>
                  <a:lnTo>
                    <a:pt x="385" y="861"/>
                  </a:lnTo>
                  <a:lnTo>
                    <a:pt x="887" y="755"/>
                  </a:lnTo>
                  <a:lnTo>
                    <a:pt x="937" y="466"/>
                  </a:lnTo>
                  <a:lnTo>
                    <a:pt x="623" y="31"/>
                  </a:lnTo>
                  <a:lnTo>
                    <a:pt x="238" y="0"/>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0"/>
            <p:cNvSpPr/>
            <p:nvPr/>
          </p:nvSpPr>
          <p:spPr>
            <a:xfrm>
              <a:off x="1273373" y="3289743"/>
              <a:ext cx="89307" cy="42364"/>
            </a:xfrm>
            <a:custGeom>
              <a:avLst/>
              <a:gdLst/>
              <a:ahLst/>
              <a:cxnLst/>
              <a:rect l="l" t="t" r="r" b="b"/>
              <a:pathLst>
                <a:path w="624" h="296" extrusionOk="0">
                  <a:moveTo>
                    <a:pt x="1" y="1"/>
                  </a:moveTo>
                  <a:lnTo>
                    <a:pt x="112" y="193"/>
                  </a:lnTo>
                  <a:lnTo>
                    <a:pt x="467" y="289"/>
                  </a:lnTo>
                  <a:cubicBezTo>
                    <a:pt x="480" y="293"/>
                    <a:pt x="494" y="295"/>
                    <a:pt x="507" y="295"/>
                  </a:cubicBezTo>
                  <a:cubicBezTo>
                    <a:pt x="544" y="295"/>
                    <a:pt x="579" y="281"/>
                    <a:pt x="609" y="259"/>
                  </a:cubicBezTo>
                  <a:cubicBezTo>
                    <a:pt x="624" y="244"/>
                    <a:pt x="624" y="213"/>
                    <a:pt x="603" y="203"/>
                  </a:cubicBezTo>
                  <a:lnTo>
                    <a:pt x="421" y="92"/>
                  </a:lnTo>
                  <a:cubicBezTo>
                    <a:pt x="350" y="46"/>
                    <a:pt x="274" y="21"/>
                    <a:pt x="193" y="16"/>
                  </a:cubicBezTo>
                  <a:lnTo>
                    <a:pt x="1" y="1"/>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0"/>
            <p:cNvSpPr/>
            <p:nvPr/>
          </p:nvSpPr>
          <p:spPr>
            <a:xfrm>
              <a:off x="1326328" y="3354290"/>
              <a:ext cx="78430" cy="67982"/>
            </a:xfrm>
            <a:custGeom>
              <a:avLst/>
              <a:gdLst/>
              <a:ahLst/>
              <a:cxnLst/>
              <a:rect l="l" t="t" r="r" b="b"/>
              <a:pathLst>
                <a:path w="548" h="475" extrusionOk="0">
                  <a:moveTo>
                    <a:pt x="137" y="0"/>
                  </a:moveTo>
                  <a:lnTo>
                    <a:pt x="26" y="21"/>
                  </a:lnTo>
                  <a:lnTo>
                    <a:pt x="0" y="127"/>
                  </a:lnTo>
                  <a:lnTo>
                    <a:pt x="406" y="456"/>
                  </a:lnTo>
                  <a:cubicBezTo>
                    <a:pt x="420" y="468"/>
                    <a:pt x="438" y="474"/>
                    <a:pt x="456" y="474"/>
                  </a:cubicBezTo>
                  <a:cubicBezTo>
                    <a:pt x="478" y="474"/>
                    <a:pt x="501" y="465"/>
                    <a:pt x="517" y="446"/>
                  </a:cubicBezTo>
                  <a:cubicBezTo>
                    <a:pt x="548" y="416"/>
                    <a:pt x="542" y="365"/>
                    <a:pt x="512" y="335"/>
                  </a:cubicBezTo>
                  <a:lnTo>
                    <a:pt x="137" y="0"/>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0"/>
            <p:cNvSpPr/>
            <p:nvPr/>
          </p:nvSpPr>
          <p:spPr>
            <a:xfrm>
              <a:off x="1311157" y="3376760"/>
              <a:ext cx="73993" cy="74709"/>
            </a:xfrm>
            <a:custGeom>
              <a:avLst/>
              <a:gdLst/>
              <a:ahLst/>
              <a:cxnLst/>
              <a:rect l="l" t="t" r="r" b="b"/>
              <a:pathLst>
                <a:path w="517" h="522" extrusionOk="0">
                  <a:moveTo>
                    <a:pt x="25" y="0"/>
                  </a:moveTo>
                  <a:lnTo>
                    <a:pt x="0" y="97"/>
                  </a:lnTo>
                  <a:lnTo>
                    <a:pt x="355" y="492"/>
                  </a:lnTo>
                  <a:cubicBezTo>
                    <a:pt x="374" y="511"/>
                    <a:pt x="398" y="521"/>
                    <a:pt x="423" y="521"/>
                  </a:cubicBezTo>
                  <a:cubicBezTo>
                    <a:pt x="444" y="521"/>
                    <a:pt x="465" y="513"/>
                    <a:pt x="481" y="497"/>
                  </a:cubicBezTo>
                  <a:cubicBezTo>
                    <a:pt x="517" y="461"/>
                    <a:pt x="517" y="411"/>
                    <a:pt x="486" y="375"/>
                  </a:cubicBezTo>
                  <a:lnTo>
                    <a:pt x="152" y="5"/>
                  </a:lnTo>
                  <a:lnTo>
                    <a:pt x="25" y="0"/>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0"/>
            <p:cNvSpPr/>
            <p:nvPr/>
          </p:nvSpPr>
          <p:spPr>
            <a:xfrm>
              <a:off x="1289403" y="3388353"/>
              <a:ext cx="60254" cy="72991"/>
            </a:xfrm>
            <a:custGeom>
              <a:avLst/>
              <a:gdLst/>
              <a:ahLst/>
              <a:cxnLst/>
              <a:rect l="l" t="t" r="r" b="b"/>
              <a:pathLst>
                <a:path w="421" h="510" extrusionOk="0">
                  <a:moveTo>
                    <a:pt x="61" y="0"/>
                  </a:moveTo>
                  <a:lnTo>
                    <a:pt x="0" y="92"/>
                  </a:lnTo>
                  <a:lnTo>
                    <a:pt x="253" y="472"/>
                  </a:lnTo>
                  <a:cubicBezTo>
                    <a:pt x="270" y="495"/>
                    <a:pt x="296" y="509"/>
                    <a:pt x="323" y="509"/>
                  </a:cubicBezTo>
                  <a:cubicBezTo>
                    <a:pt x="337" y="509"/>
                    <a:pt x="351" y="506"/>
                    <a:pt x="365" y="497"/>
                  </a:cubicBezTo>
                  <a:cubicBezTo>
                    <a:pt x="405" y="477"/>
                    <a:pt x="421" y="421"/>
                    <a:pt x="390" y="380"/>
                  </a:cubicBezTo>
                  <a:lnTo>
                    <a:pt x="152" y="16"/>
                  </a:lnTo>
                  <a:lnTo>
                    <a:pt x="61" y="0"/>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0"/>
            <p:cNvSpPr/>
            <p:nvPr/>
          </p:nvSpPr>
          <p:spPr>
            <a:xfrm>
              <a:off x="1266933" y="3399230"/>
              <a:ext cx="40646" cy="54672"/>
            </a:xfrm>
            <a:custGeom>
              <a:avLst/>
              <a:gdLst/>
              <a:ahLst/>
              <a:cxnLst/>
              <a:rect l="l" t="t" r="r" b="b"/>
              <a:pathLst>
                <a:path w="284" h="382" extrusionOk="0">
                  <a:moveTo>
                    <a:pt x="51" y="0"/>
                  </a:moveTo>
                  <a:lnTo>
                    <a:pt x="0" y="81"/>
                  </a:lnTo>
                  <a:lnTo>
                    <a:pt x="157" y="350"/>
                  </a:lnTo>
                  <a:cubicBezTo>
                    <a:pt x="168" y="368"/>
                    <a:pt x="190" y="381"/>
                    <a:pt x="212" y="381"/>
                  </a:cubicBezTo>
                  <a:cubicBezTo>
                    <a:pt x="221" y="381"/>
                    <a:pt x="230" y="379"/>
                    <a:pt x="238" y="375"/>
                  </a:cubicBezTo>
                  <a:cubicBezTo>
                    <a:pt x="269" y="360"/>
                    <a:pt x="284" y="325"/>
                    <a:pt x="274" y="289"/>
                  </a:cubicBezTo>
                  <a:lnTo>
                    <a:pt x="157" y="16"/>
                  </a:lnTo>
                  <a:lnTo>
                    <a:pt x="51" y="0"/>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0"/>
            <p:cNvSpPr/>
            <p:nvPr/>
          </p:nvSpPr>
          <p:spPr>
            <a:xfrm>
              <a:off x="987705" y="2621366"/>
              <a:ext cx="290247" cy="722184"/>
            </a:xfrm>
            <a:custGeom>
              <a:avLst/>
              <a:gdLst/>
              <a:ahLst/>
              <a:cxnLst/>
              <a:rect l="l" t="t" r="r" b="b"/>
              <a:pathLst>
                <a:path w="2028" h="5046" extrusionOk="0">
                  <a:moveTo>
                    <a:pt x="1445" y="0"/>
                  </a:moveTo>
                  <a:cubicBezTo>
                    <a:pt x="1242" y="0"/>
                    <a:pt x="1060" y="127"/>
                    <a:pt x="989" y="319"/>
                  </a:cubicBezTo>
                  <a:cubicBezTo>
                    <a:pt x="781" y="897"/>
                    <a:pt x="290" y="2219"/>
                    <a:pt x="72" y="2806"/>
                  </a:cubicBezTo>
                  <a:cubicBezTo>
                    <a:pt x="1" y="2938"/>
                    <a:pt x="16" y="3105"/>
                    <a:pt x="117" y="3232"/>
                  </a:cubicBezTo>
                  <a:lnTo>
                    <a:pt x="1622" y="5010"/>
                  </a:lnTo>
                  <a:lnTo>
                    <a:pt x="1647" y="5045"/>
                  </a:lnTo>
                  <a:lnTo>
                    <a:pt x="1683" y="5015"/>
                  </a:lnTo>
                  <a:lnTo>
                    <a:pt x="1992" y="4777"/>
                  </a:lnTo>
                  <a:lnTo>
                    <a:pt x="2027" y="4747"/>
                  </a:lnTo>
                  <a:lnTo>
                    <a:pt x="2002" y="4711"/>
                  </a:lnTo>
                  <a:lnTo>
                    <a:pt x="847" y="2948"/>
                  </a:lnTo>
                  <a:lnTo>
                    <a:pt x="1900" y="664"/>
                  </a:lnTo>
                  <a:lnTo>
                    <a:pt x="1900" y="659"/>
                  </a:lnTo>
                  <a:cubicBezTo>
                    <a:pt x="1951" y="537"/>
                    <a:pt x="1946" y="400"/>
                    <a:pt x="1885" y="274"/>
                  </a:cubicBezTo>
                  <a:cubicBezTo>
                    <a:pt x="1824" y="152"/>
                    <a:pt x="1723" y="66"/>
                    <a:pt x="1596" y="20"/>
                  </a:cubicBezTo>
                  <a:cubicBezTo>
                    <a:pt x="1546" y="5"/>
                    <a:pt x="1495" y="0"/>
                    <a:pt x="1445" y="0"/>
                  </a:cubicBez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0"/>
            <p:cNvSpPr/>
            <p:nvPr/>
          </p:nvSpPr>
          <p:spPr>
            <a:xfrm>
              <a:off x="1058836" y="2614783"/>
              <a:ext cx="231425" cy="270497"/>
            </a:xfrm>
            <a:custGeom>
              <a:avLst/>
              <a:gdLst/>
              <a:ahLst/>
              <a:cxnLst/>
              <a:rect l="l" t="t" r="r" b="b"/>
              <a:pathLst>
                <a:path w="1617" h="1890" extrusionOk="0">
                  <a:moveTo>
                    <a:pt x="952" y="1"/>
                  </a:moveTo>
                  <a:cubicBezTo>
                    <a:pt x="688" y="1"/>
                    <a:pt x="449" y="177"/>
                    <a:pt x="355" y="436"/>
                  </a:cubicBezTo>
                  <a:lnTo>
                    <a:pt x="0" y="1556"/>
                  </a:lnTo>
                  <a:lnTo>
                    <a:pt x="998" y="1890"/>
                  </a:lnTo>
                  <a:lnTo>
                    <a:pt x="1484" y="968"/>
                  </a:lnTo>
                  <a:cubicBezTo>
                    <a:pt x="1515" y="907"/>
                    <a:pt x="1535" y="841"/>
                    <a:pt x="1550" y="776"/>
                  </a:cubicBezTo>
                  <a:cubicBezTo>
                    <a:pt x="1616" y="416"/>
                    <a:pt x="1393" y="71"/>
                    <a:pt x="1059" y="11"/>
                  </a:cubicBezTo>
                  <a:cubicBezTo>
                    <a:pt x="1023" y="4"/>
                    <a:pt x="987" y="1"/>
                    <a:pt x="952" y="1"/>
                  </a:cubicBezTo>
                  <a:close/>
                </a:path>
              </a:pathLst>
            </a:custGeom>
            <a:solidFill>
              <a:srgbClr val="6B9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0"/>
            <p:cNvSpPr/>
            <p:nvPr/>
          </p:nvSpPr>
          <p:spPr>
            <a:xfrm>
              <a:off x="1171901" y="2538928"/>
              <a:ext cx="147986" cy="119505"/>
            </a:xfrm>
            <a:custGeom>
              <a:avLst/>
              <a:gdLst/>
              <a:ahLst/>
              <a:cxnLst/>
              <a:rect l="l" t="t" r="r" b="b"/>
              <a:pathLst>
                <a:path w="1034" h="835" extrusionOk="0">
                  <a:moveTo>
                    <a:pt x="535" y="1"/>
                  </a:moveTo>
                  <a:cubicBezTo>
                    <a:pt x="240" y="1"/>
                    <a:pt x="0" y="161"/>
                    <a:pt x="0" y="161"/>
                  </a:cubicBezTo>
                  <a:lnTo>
                    <a:pt x="588" y="834"/>
                  </a:lnTo>
                  <a:lnTo>
                    <a:pt x="1034" y="191"/>
                  </a:lnTo>
                  <a:cubicBezTo>
                    <a:pt x="870" y="47"/>
                    <a:pt x="695" y="1"/>
                    <a:pt x="535" y="1"/>
                  </a:cubicBez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0"/>
            <p:cNvSpPr/>
            <p:nvPr/>
          </p:nvSpPr>
          <p:spPr>
            <a:xfrm>
              <a:off x="1427085" y="2281310"/>
              <a:ext cx="52382" cy="77714"/>
            </a:xfrm>
            <a:custGeom>
              <a:avLst/>
              <a:gdLst/>
              <a:ahLst/>
              <a:cxnLst/>
              <a:rect l="l" t="t" r="r" b="b"/>
              <a:pathLst>
                <a:path w="366" h="543" extrusionOk="0">
                  <a:moveTo>
                    <a:pt x="1" y="0"/>
                  </a:moveTo>
                  <a:lnTo>
                    <a:pt x="1" y="542"/>
                  </a:lnTo>
                  <a:lnTo>
                    <a:pt x="82" y="542"/>
                  </a:lnTo>
                  <a:cubicBezTo>
                    <a:pt x="82" y="542"/>
                    <a:pt x="90" y="543"/>
                    <a:pt x="103" y="543"/>
                  </a:cubicBezTo>
                  <a:cubicBezTo>
                    <a:pt x="168" y="543"/>
                    <a:pt x="365" y="532"/>
                    <a:pt x="365" y="406"/>
                  </a:cubicBezTo>
                  <a:cubicBezTo>
                    <a:pt x="365" y="299"/>
                    <a:pt x="239" y="269"/>
                    <a:pt x="239" y="269"/>
                  </a:cubicBezTo>
                  <a:lnTo>
                    <a:pt x="218" y="0"/>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0"/>
            <p:cNvSpPr/>
            <p:nvPr/>
          </p:nvSpPr>
          <p:spPr>
            <a:xfrm>
              <a:off x="1033360" y="2025409"/>
              <a:ext cx="483746" cy="409037"/>
            </a:xfrm>
            <a:custGeom>
              <a:avLst/>
              <a:gdLst/>
              <a:ahLst/>
              <a:cxnLst/>
              <a:rect l="l" t="t" r="r" b="b"/>
              <a:pathLst>
                <a:path w="3380" h="2858" extrusionOk="0">
                  <a:moveTo>
                    <a:pt x="1597" y="0"/>
                  </a:moveTo>
                  <a:cubicBezTo>
                    <a:pt x="1" y="0"/>
                    <a:pt x="153" y="2037"/>
                    <a:pt x="1039" y="2857"/>
                  </a:cubicBezTo>
                  <a:cubicBezTo>
                    <a:pt x="1039" y="2857"/>
                    <a:pt x="1232" y="2133"/>
                    <a:pt x="1764" y="2021"/>
                  </a:cubicBezTo>
                  <a:cubicBezTo>
                    <a:pt x="1764" y="2021"/>
                    <a:pt x="2022" y="1591"/>
                    <a:pt x="2032" y="1140"/>
                  </a:cubicBezTo>
                  <a:cubicBezTo>
                    <a:pt x="2032" y="1140"/>
                    <a:pt x="2165" y="1094"/>
                    <a:pt x="2344" y="1094"/>
                  </a:cubicBezTo>
                  <a:cubicBezTo>
                    <a:pt x="2538" y="1094"/>
                    <a:pt x="2785" y="1147"/>
                    <a:pt x="2980" y="1368"/>
                  </a:cubicBezTo>
                  <a:cubicBezTo>
                    <a:pt x="2980" y="1368"/>
                    <a:pt x="3380" y="0"/>
                    <a:pt x="1597" y="0"/>
                  </a:cubicBezTo>
                  <a:close/>
                </a:path>
              </a:pathLst>
            </a:custGeom>
            <a:solidFill>
              <a:srgbClr val="48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0"/>
            <p:cNvSpPr/>
            <p:nvPr/>
          </p:nvSpPr>
          <p:spPr>
            <a:xfrm>
              <a:off x="1580796" y="4409809"/>
              <a:ext cx="132100" cy="134247"/>
            </a:xfrm>
            <a:custGeom>
              <a:avLst/>
              <a:gdLst/>
              <a:ahLst/>
              <a:cxnLst/>
              <a:rect l="l" t="t" r="r" b="b"/>
              <a:pathLst>
                <a:path w="923" h="938" extrusionOk="0">
                  <a:moveTo>
                    <a:pt x="892" y="1"/>
                  </a:moveTo>
                  <a:lnTo>
                    <a:pt x="0" y="133"/>
                  </a:lnTo>
                  <a:lnTo>
                    <a:pt x="137" y="938"/>
                  </a:lnTo>
                  <a:lnTo>
                    <a:pt x="887" y="827"/>
                  </a:lnTo>
                  <a:lnTo>
                    <a:pt x="922" y="563"/>
                  </a:lnTo>
                  <a:lnTo>
                    <a:pt x="892" y="1"/>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0"/>
            <p:cNvSpPr/>
            <p:nvPr/>
          </p:nvSpPr>
          <p:spPr>
            <a:xfrm>
              <a:off x="1573497" y="4479510"/>
              <a:ext cx="432222" cy="197219"/>
            </a:xfrm>
            <a:custGeom>
              <a:avLst/>
              <a:gdLst/>
              <a:ahLst/>
              <a:cxnLst/>
              <a:rect l="l" t="t" r="r" b="b"/>
              <a:pathLst>
                <a:path w="3020" h="1378" extrusionOk="0">
                  <a:moveTo>
                    <a:pt x="1039" y="0"/>
                  </a:moveTo>
                  <a:cubicBezTo>
                    <a:pt x="1039" y="0"/>
                    <a:pt x="801" y="289"/>
                    <a:pt x="533" y="329"/>
                  </a:cubicBezTo>
                  <a:cubicBezTo>
                    <a:pt x="468" y="339"/>
                    <a:pt x="409" y="343"/>
                    <a:pt x="356" y="343"/>
                  </a:cubicBezTo>
                  <a:cubicBezTo>
                    <a:pt x="183" y="343"/>
                    <a:pt x="77" y="304"/>
                    <a:pt x="77" y="304"/>
                  </a:cubicBezTo>
                  <a:lnTo>
                    <a:pt x="1" y="1094"/>
                  </a:lnTo>
                  <a:lnTo>
                    <a:pt x="41" y="1378"/>
                  </a:lnTo>
                  <a:lnTo>
                    <a:pt x="3020" y="927"/>
                  </a:lnTo>
                  <a:cubicBezTo>
                    <a:pt x="2984" y="826"/>
                    <a:pt x="2934" y="740"/>
                    <a:pt x="2863" y="664"/>
                  </a:cubicBezTo>
                  <a:cubicBezTo>
                    <a:pt x="2711" y="502"/>
                    <a:pt x="2498" y="400"/>
                    <a:pt x="2265" y="400"/>
                  </a:cubicBezTo>
                  <a:lnTo>
                    <a:pt x="1875" y="274"/>
                  </a:lnTo>
                  <a:lnTo>
                    <a:pt x="1779" y="243"/>
                  </a:lnTo>
                  <a:lnTo>
                    <a:pt x="1632" y="193"/>
                  </a:lnTo>
                  <a:lnTo>
                    <a:pt x="1541" y="167"/>
                  </a:lnTo>
                  <a:lnTo>
                    <a:pt x="1039" y="0"/>
                  </a:lnTo>
                  <a:close/>
                </a:path>
              </a:pathLst>
            </a:custGeom>
            <a:solidFill>
              <a:srgbClr val="181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0"/>
            <p:cNvSpPr/>
            <p:nvPr/>
          </p:nvSpPr>
          <p:spPr>
            <a:xfrm>
              <a:off x="1240026" y="3261405"/>
              <a:ext cx="492476" cy="1221100"/>
            </a:xfrm>
            <a:custGeom>
              <a:avLst/>
              <a:gdLst/>
              <a:ahLst/>
              <a:cxnLst/>
              <a:rect l="l" t="t" r="r" b="b"/>
              <a:pathLst>
                <a:path w="3441" h="8532" extrusionOk="0">
                  <a:moveTo>
                    <a:pt x="1" y="1"/>
                  </a:moveTo>
                  <a:lnTo>
                    <a:pt x="107" y="2595"/>
                  </a:lnTo>
                  <a:lnTo>
                    <a:pt x="1333" y="5158"/>
                  </a:lnTo>
                  <a:lnTo>
                    <a:pt x="2245" y="8531"/>
                  </a:lnTo>
                  <a:lnTo>
                    <a:pt x="3440" y="8339"/>
                  </a:lnTo>
                  <a:lnTo>
                    <a:pt x="2913" y="4996"/>
                  </a:lnTo>
                  <a:cubicBezTo>
                    <a:pt x="2868" y="4707"/>
                    <a:pt x="2792" y="4423"/>
                    <a:pt x="2696" y="4145"/>
                  </a:cubicBezTo>
                  <a:lnTo>
                    <a:pt x="1368" y="1"/>
                  </a:lnTo>
                  <a:close/>
                </a:path>
              </a:pathLst>
            </a:custGeom>
            <a:solidFill>
              <a:srgbClr val="F3A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0"/>
            <p:cNvSpPr/>
            <p:nvPr/>
          </p:nvSpPr>
          <p:spPr>
            <a:xfrm>
              <a:off x="1000872" y="4381615"/>
              <a:ext cx="166878" cy="186485"/>
            </a:xfrm>
            <a:custGeom>
              <a:avLst/>
              <a:gdLst/>
              <a:ahLst/>
              <a:cxnLst/>
              <a:rect l="l" t="t" r="r" b="b"/>
              <a:pathLst>
                <a:path w="1166" h="1303" extrusionOk="0">
                  <a:moveTo>
                    <a:pt x="208" y="0"/>
                  </a:moveTo>
                  <a:lnTo>
                    <a:pt x="0" y="1059"/>
                  </a:lnTo>
                  <a:lnTo>
                    <a:pt x="735" y="1302"/>
                  </a:lnTo>
                  <a:lnTo>
                    <a:pt x="957" y="841"/>
                  </a:lnTo>
                  <a:lnTo>
                    <a:pt x="1165" y="314"/>
                  </a:lnTo>
                  <a:lnTo>
                    <a:pt x="208" y="0"/>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0"/>
            <p:cNvSpPr/>
            <p:nvPr/>
          </p:nvSpPr>
          <p:spPr>
            <a:xfrm>
              <a:off x="926879" y="4608462"/>
              <a:ext cx="410468" cy="121938"/>
            </a:xfrm>
            <a:custGeom>
              <a:avLst/>
              <a:gdLst/>
              <a:ahLst/>
              <a:cxnLst/>
              <a:rect l="l" t="t" r="r" b="b"/>
              <a:pathLst>
                <a:path w="2868" h="852" extrusionOk="0">
                  <a:moveTo>
                    <a:pt x="81" y="1"/>
                  </a:moveTo>
                  <a:lnTo>
                    <a:pt x="0" y="274"/>
                  </a:lnTo>
                  <a:lnTo>
                    <a:pt x="1961" y="852"/>
                  </a:lnTo>
                  <a:lnTo>
                    <a:pt x="2867" y="852"/>
                  </a:lnTo>
                  <a:cubicBezTo>
                    <a:pt x="2862" y="842"/>
                    <a:pt x="2862" y="826"/>
                    <a:pt x="2857" y="816"/>
                  </a:cubicBezTo>
                  <a:cubicBezTo>
                    <a:pt x="2786" y="604"/>
                    <a:pt x="2634" y="426"/>
                    <a:pt x="2427" y="330"/>
                  </a:cubicBezTo>
                  <a:cubicBezTo>
                    <a:pt x="2427" y="330"/>
                    <a:pt x="2426" y="330"/>
                    <a:pt x="2426" y="330"/>
                  </a:cubicBezTo>
                  <a:cubicBezTo>
                    <a:pt x="2410" y="330"/>
                    <a:pt x="2202" y="335"/>
                    <a:pt x="2032" y="573"/>
                  </a:cubicBezTo>
                  <a:lnTo>
                    <a:pt x="81" y="1"/>
                  </a:lnTo>
                  <a:close/>
                </a:path>
              </a:pathLst>
            </a:custGeom>
            <a:solidFill>
              <a:srgbClr val="181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0"/>
            <p:cNvSpPr/>
            <p:nvPr/>
          </p:nvSpPr>
          <p:spPr>
            <a:xfrm>
              <a:off x="938472" y="4510567"/>
              <a:ext cx="335760" cy="180045"/>
            </a:xfrm>
            <a:custGeom>
              <a:avLst/>
              <a:gdLst/>
              <a:ahLst/>
              <a:cxnLst/>
              <a:rect l="l" t="t" r="r" b="b"/>
              <a:pathLst>
                <a:path w="2346" h="1258" extrusionOk="0">
                  <a:moveTo>
                    <a:pt x="401" y="1"/>
                  </a:moveTo>
                  <a:lnTo>
                    <a:pt x="0" y="685"/>
                  </a:lnTo>
                  <a:lnTo>
                    <a:pt x="1951" y="1257"/>
                  </a:lnTo>
                  <a:cubicBezTo>
                    <a:pt x="2126" y="1019"/>
                    <a:pt x="2329" y="1014"/>
                    <a:pt x="2345" y="1014"/>
                  </a:cubicBezTo>
                  <a:cubicBezTo>
                    <a:pt x="2345" y="1014"/>
                    <a:pt x="2346" y="1014"/>
                    <a:pt x="2346" y="1014"/>
                  </a:cubicBezTo>
                  <a:lnTo>
                    <a:pt x="2047" y="735"/>
                  </a:lnTo>
                  <a:lnTo>
                    <a:pt x="1971" y="665"/>
                  </a:lnTo>
                  <a:lnTo>
                    <a:pt x="1859" y="558"/>
                  </a:lnTo>
                  <a:lnTo>
                    <a:pt x="1789" y="492"/>
                  </a:lnTo>
                  <a:lnTo>
                    <a:pt x="1404" y="133"/>
                  </a:lnTo>
                  <a:cubicBezTo>
                    <a:pt x="1404" y="133"/>
                    <a:pt x="1183" y="234"/>
                    <a:pt x="960" y="234"/>
                  </a:cubicBezTo>
                  <a:cubicBezTo>
                    <a:pt x="906" y="234"/>
                    <a:pt x="852" y="229"/>
                    <a:pt x="801" y="214"/>
                  </a:cubicBezTo>
                  <a:cubicBezTo>
                    <a:pt x="542" y="138"/>
                    <a:pt x="401" y="1"/>
                    <a:pt x="401" y="1"/>
                  </a:cubicBezTo>
                  <a:close/>
                </a:path>
              </a:pathLst>
            </a:custGeom>
            <a:solidFill>
              <a:srgbClr val="181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0"/>
            <p:cNvSpPr/>
            <p:nvPr/>
          </p:nvSpPr>
          <p:spPr>
            <a:xfrm>
              <a:off x="974681" y="3261405"/>
              <a:ext cx="432938" cy="1250869"/>
            </a:xfrm>
            <a:custGeom>
              <a:avLst/>
              <a:gdLst/>
              <a:ahLst/>
              <a:cxnLst/>
              <a:rect l="l" t="t" r="r" b="b"/>
              <a:pathLst>
                <a:path w="3025" h="8740" extrusionOk="0">
                  <a:moveTo>
                    <a:pt x="522" y="1"/>
                  </a:moveTo>
                  <a:cubicBezTo>
                    <a:pt x="416" y="502"/>
                    <a:pt x="396" y="1019"/>
                    <a:pt x="472" y="1531"/>
                  </a:cubicBezTo>
                  <a:lnTo>
                    <a:pt x="912" y="4621"/>
                  </a:lnTo>
                  <a:lnTo>
                    <a:pt x="1" y="8283"/>
                  </a:lnTo>
                  <a:lnTo>
                    <a:pt x="1399" y="8739"/>
                  </a:lnTo>
                  <a:lnTo>
                    <a:pt x="2402" y="5193"/>
                  </a:lnTo>
                  <a:cubicBezTo>
                    <a:pt x="2483" y="4910"/>
                    <a:pt x="2539" y="4621"/>
                    <a:pt x="2564" y="4327"/>
                  </a:cubicBezTo>
                  <a:lnTo>
                    <a:pt x="3025" y="1"/>
                  </a:lnTo>
                  <a:close/>
                </a:path>
              </a:pathLst>
            </a:custGeom>
            <a:solidFill>
              <a:srgbClr val="FDC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0"/>
            <p:cNvSpPr/>
            <p:nvPr/>
          </p:nvSpPr>
          <p:spPr>
            <a:xfrm>
              <a:off x="1375562" y="3261405"/>
              <a:ext cx="60397" cy="158291"/>
            </a:xfrm>
            <a:custGeom>
              <a:avLst/>
              <a:gdLst/>
              <a:ahLst/>
              <a:cxnLst/>
              <a:rect l="l" t="t" r="r" b="b"/>
              <a:pathLst>
                <a:path w="422" h="1106" extrusionOk="0">
                  <a:moveTo>
                    <a:pt x="1" y="1"/>
                  </a:moveTo>
                  <a:lnTo>
                    <a:pt x="107" y="1105"/>
                  </a:lnTo>
                  <a:cubicBezTo>
                    <a:pt x="315" y="508"/>
                    <a:pt x="421" y="1"/>
                    <a:pt x="421" y="1"/>
                  </a:cubicBezTo>
                  <a:close/>
                </a:path>
              </a:pathLst>
            </a:custGeom>
            <a:solidFill>
              <a:srgbClr val="FDC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0"/>
            <p:cNvSpPr/>
            <p:nvPr/>
          </p:nvSpPr>
          <p:spPr>
            <a:xfrm>
              <a:off x="1023342" y="2561828"/>
              <a:ext cx="447393" cy="723615"/>
            </a:xfrm>
            <a:custGeom>
              <a:avLst/>
              <a:gdLst/>
              <a:ahLst/>
              <a:cxnLst/>
              <a:rect l="l" t="t" r="r" b="b"/>
              <a:pathLst>
                <a:path w="3126" h="5056" extrusionOk="0">
                  <a:moveTo>
                    <a:pt x="1038" y="1"/>
                  </a:moveTo>
                  <a:lnTo>
                    <a:pt x="983" y="31"/>
                  </a:lnTo>
                  <a:cubicBezTo>
                    <a:pt x="790" y="143"/>
                    <a:pt x="177" y="598"/>
                    <a:pt x="253" y="1829"/>
                  </a:cubicBezTo>
                  <a:lnTo>
                    <a:pt x="284" y="2194"/>
                  </a:lnTo>
                  <a:cubicBezTo>
                    <a:pt x="329" y="2691"/>
                    <a:pt x="309" y="3187"/>
                    <a:pt x="218" y="3678"/>
                  </a:cubicBezTo>
                  <a:lnTo>
                    <a:pt x="0" y="4889"/>
                  </a:lnTo>
                  <a:cubicBezTo>
                    <a:pt x="0" y="4889"/>
                    <a:pt x="725" y="5056"/>
                    <a:pt x="1636" y="5056"/>
                  </a:cubicBezTo>
                  <a:cubicBezTo>
                    <a:pt x="2092" y="5056"/>
                    <a:pt x="2594" y="5014"/>
                    <a:pt x="3075" y="4889"/>
                  </a:cubicBezTo>
                  <a:cubicBezTo>
                    <a:pt x="2806" y="3769"/>
                    <a:pt x="2786" y="2569"/>
                    <a:pt x="2796" y="2052"/>
                  </a:cubicBezTo>
                  <a:cubicBezTo>
                    <a:pt x="2974" y="1850"/>
                    <a:pt x="3126" y="1606"/>
                    <a:pt x="3126" y="1363"/>
                  </a:cubicBezTo>
                  <a:cubicBezTo>
                    <a:pt x="3126" y="1181"/>
                    <a:pt x="2958" y="918"/>
                    <a:pt x="2761" y="669"/>
                  </a:cubicBezTo>
                  <a:cubicBezTo>
                    <a:pt x="2533" y="401"/>
                    <a:pt x="2209" y="137"/>
                    <a:pt x="2072" y="31"/>
                  </a:cubicBezTo>
                  <a:cubicBezTo>
                    <a:pt x="2041" y="56"/>
                    <a:pt x="1996" y="92"/>
                    <a:pt x="1925" y="132"/>
                  </a:cubicBezTo>
                  <a:cubicBezTo>
                    <a:pt x="1869" y="158"/>
                    <a:pt x="1803" y="188"/>
                    <a:pt x="1727" y="208"/>
                  </a:cubicBezTo>
                  <a:cubicBezTo>
                    <a:pt x="1682" y="213"/>
                    <a:pt x="1631" y="219"/>
                    <a:pt x="1581" y="219"/>
                  </a:cubicBezTo>
                  <a:cubicBezTo>
                    <a:pt x="1550" y="219"/>
                    <a:pt x="1520" y="213"/>
                    <a:pt x="1489" y="213"/>
                  </a:cubicBezTo>
                  <a:cubicBezTo>
                    <a:pt x="1201" y="178"/>
                    <a:pt x="1038" y="1"/>
                    <a:pt x="1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0"/>
            <p:cNvSpPr/>
            <p:nvPr/>
          </p:nvSpPr>
          <p:spPr>
            <a:xfrm>
              <a:off x="1700445" y="2740873"/>
              <a:ext cx="142261" cy="139399"/>
            </a:xfrm>
            <a:custGeom>
              <a:avLst/>
              <a:gdLst/>
              <a:ahLst/>
              <a:cxnLst/>
              <a:rect l="l" t="t" r="r" b="b"/>
              <a:pathLst>
                <a:path w="994" h="974" extrusionOk="0">
                  <a:moveTo>
                    <a:pt x="618" y="1"/>
                  </a:moveTo>
                  <a:lnTo>
                    <a:pt x="497" y="128"/>
                  </a:lnTo>
                  <a:cubicBezTo>
                    <a:pt x="416" y="209"/>
                    <a:pt x="309" y="259"/>
                    <a:pt x="198" y="274"/>
                  </a:cubicBezTo>
                  <a:lnTo>
                    <a:pt x="41" y="300"/>
                  </a:lnTo>
                  <a:lnTo>
                    <a:pt x="0" y="675"/>
                  </a:lnTo>
                  <a:lnTo>
                    <a:pt x="127" y="973"/>
                  </a:lnTo>
                  <a:lnTo>
                    <a:pt x="563" y="903"/>
                  </a:lnTo>
                  <a:cubicBezTo>
                    <a:pt x="639" y="892"/>
                    <a:pt x="709" y="857"/>
                    <a:pt x="765" y="806"/>
                  </a:cubicBezTo>
                  <a:lnTo>
                    <a:pt x="892" y="690"/>
                  </a:lnTo>
                  <a:cubicBezTo>
                    <a:pt x="968" y="619"/>
                    <a:pt x="993" y="507"/>
                    <a:pt x="953" y="406"/>
                  </a:cubicBezTo>
                  <a:lnTo>
                    <a:pt x="826" y="112"/>
                  </a:lnTo>
                  <a:cubicBezTo>
                    <a:pt x="806" y="62"/>
                    <a:pt x="755" y="26"/>
                    <a:pt x="704" y="16"/>
                  </a:cubicBezTo>
                  <a:lnTo>
                    <a:pt x="618" y="1"/>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0"/>
            <p:cNvSpPr/>
            <p:nvPr/>
          </p:nvSpPr>
          <p:spPr>
            <a:xfrm>
              <a:off x="1690999" y="2754183"/>
              <a:ext cx="37068" cy="83296"/>
            </a:xfrm>
            <a:custGeom>
              <a:avLst/>
              <a:gdLst/>
              <a:ahLst/>
              <a:cxnLst/>
              <a:rect l="l" t="t" r="r" b="b"/>
              <a:pathLst>
                <a:path w="259" h="582" extrusionOk="0">
                  <a:moveTo>
                    <a:pt x="70" y="1"/>
                  </a:moveTo>
                  <a:cubicBezTo>
                    <a:pt x="50" y="1"/>
                    <a:pt x="31" y="15"/>
                    <a:pt x="31" y="35"/>
                  </a:cubicBezTo>
                  <a:lnTo>
                    <a:pt x="6" y="268"/>
                  </a:lnTo>
                  <a:cubicBezTo>
                    <a:pt x="0" y="298"/>
                    <a:pt x="11" y="389"/>
                    <a:pt x="66" y="582"/>
                  </a:cubicBezTo>
                  <a:lnTo>
                    <a:pt x="259" y="394"/>
                  </a:lnTo>
                  <a:lnTo>
                    <a:pt x="183" y="131"/>
                  </a:lnTo>
                  <a:cubicBezTo>
                    <a:pt x="168" y="75"/>
                    <a:pt x="137" y="29"/>
                    <a:pt x="87" y="4"/>
                  </a:cubicBezTo>
                  <a:cubicBezTo>
                    <a:pt x="81" y="2"/>
                    <a:pt x="76" y="1"/>
                    <a:pt x="70" y="1"/>
                  </a:cubicBez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0"/>
            <p:cNvSpPr/>
            <p:nvPr/>
          </p:nvSpPr>
          <p:spPr>
            <a:xfrm>
              <a:off x="1126246" y="2622798"/>
              <a:ext cx="615702" cy="443100"/>
            </a:xfrm>
            <a:custGeom>
              <a:avLst/>
              <a:gdLst/>
              <a:ahLst/>
              <a:cxnLst/>
              <a:rect l="l" t="t" r="r" b="b"/>
              <a:pathLst>
                <a:path w="4302" h="3096" extrusionOk="0">
                  <a:moveTo>
                    <a:pt x="547" y="0"/>
                  </a:moveTo>
                  <a:cubicBezTo>
                    <a:pt x="436" y="0"/>
                    <a:pt x="325" y="41"/>
                    <a:pt x="238" y="112"/>
                  </a:cubicBezTo>
                  <a:cubicBezTo>
                    <a:pt x="36" y="279"/>
                    <a:pt x="0" y="573"/>
                    <a:pt x="157" y="780"/>
                  </a:cubicBezTo>
                  <a:cubicBezTo>
                    <a:pt x="537" y="1282"/>
                    <a:pt x="1414" y="2457"/>
                    <a:pt x="1773" y="2938"/>
                  </a:cubicBezTo>
                  <a:cubicBezTo>
                    <a:pt x="1789" y="2964"/>
                    <a:pt x="1814" y="2984"/>
                    <a:pt x="1839" y="3004"/>
                  </a:cubicBezTo>
                  <a:cubicBezTo>
                    <a:pt x="1905" y="3065"/>
                    <a:pt x="1991" y="3095"/>
                    <a:pt x="2082" y="3095"/>
                  </a:cubicBezTo>
                  <a:cubicBezTo>
                    <a:pt x="2153" y="3095"/>
                    <a:pt x="2224" y="3075"/>
                    <a:pt x="2285" y="3040"/>
                  </a:cubicBezTo>
                  <a:lnTo>
                    <a:pt x="4261" y="1798"/>
                  </a:lnTo>
                  <a:lnTo>
                    <a:pt x="4301" y="1778"/>
                  </a:lnTo>
                  <a:lnTo>
                    <a:pt x="4276" y="1738"/>
                  </a:lnTo>
                  <a:lnTo>
                    <a:pt x="4083" y="1398"/>
                  </a:lnTo>
                  <a:lnTo>
                    <a:pt x="4058" y="1358"/>
                  </a:lnTo>
                  <a:lnTo>
                    <a:pt x="4022" y="1378"/>
                  </a:lnTo>
                  <a:lnTo>
                    <a:pt x="2219" y="2224"/>
                  </a:lnTo>
                  <a:lnTo>
                    <a:pt x="943" y="203"/>
                  </a:lnTo>
                  <a:cubicBezTo>
                    <a:pt x="851" y="76"/>
                    <a:pt x="704" y="0"/>
                    <a:pt x="547" y="0"/>
                  </a:cubicBez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p:cNvSpPr/>
            <p:nvPr/>
          </p:nvSpPr>
          <p:spPr>
            <a:xfrm>
              <a:off x="1116084" y="2617645"/>
              <a:ext cx="251032" cy="274218"/>
            </a:xfrm>
            <a:custGeom>
              <a:avLst/>
              <a:gdLst/>
              <a:ahLst/>
              <a:cxnLst/>
              <a:rect l="l" t="t" r="r" b="b"/>
              <a:pathLst>
                <a:path w="1754" h="1916" extrusionOk="0">
                  <a:moveTo>
                    <a:pt x="650" y="1"/>
                  </a:moveTo>
                  <a:cubicBezTo>
                    <a:pt x="487" y="1"/>
                    <a:pt x="329" y="63"/>
                    <a:pt x="213" y="188"/>
                  </a:cubicBezTo>
                  <a:cubicBezTo>
                    <a:pt x="0" y="411"/>
                    <a:pt x="0" y="756"/>
                    <a:pt x="188" y="1009"/>
                  </a:cubicBezTo>
                  <a:lnTo>
                    <a:pt x="938" y="1916"/>
                  </a:lnTo>
                  <a:lnTo>
                    <a:pt x="1753" y="1262"/>
                  </a:lnTo>
                  <a:lnTo>
                    <a:pt x="1247" y="350"/>
                  </a:lnTo>
                  <a:cubicBezTo>
                    <a:pt x="1216" y="295"/>
                    <a:pt x="1171" y="239"/>
                    <a:pt x="1120" y="193"/>
                  </a:cubicBezTo>
                  <a:cubicBezTo>
                    <a:pt x="987" y="65"/>
                    <a:pt x="816" y="1"/>
                    <a:pt x="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0"/>
            <p:cNvSpPr/>
            <p:nvPr/>
          </p:nvSpPr>
          <p:spPr>
            <a:xfrm>
              <a:off x="1214694" y="2248249"/>
              <a:ext cx="85872" cy="97178"/>
            </a:xfrm>
            <a:custGeom>
              <a:avLst/>
              <a:gdLst/>
              <a:ahLst/>
              <a:cxnLst/>
              <a:rect l="l" t="t" r="r" b="b"/>
              <a:pathLst>
                <a:path w="600" h="679" extrusionOk="0">
                  <a:moveTo>
                    <a:pt x="316" y="1"/>
                  </a:moveTo>
                  <a:cubicBezTo>
                    <a:pt x="303" y="1"/>
                    <a:pt x="289" y="2"/>
                    <a:pt x="274" y="3"/>
                  </a:cubicBezTo>
                  <a:cubicBezTo>
                    <a:pt x="0" y="44"/>
                    <a:pt x="46" y="368"/>
                    <a:pt x="168" y="561"/>
                  </a:cubicBezTo>
                  <a:cubicBezTo>
                    <a:pt x="222" y="638"/>
                    <a:pt x="297" y="679"/>
                    <a:pt x="352" y="679"/>
                  </a:cubicBezTo>
                  <a:cubicBezTo>
                    <a:pt x="359" y="679"/>
                    <a:pt x="365" y="678"/>
                    <a:pt x="370" y="677"/>
                  </a:cubicBezTo>
                  <a:cubicBezTo>
                    <a:pt x="431" y="672"/>
                    <a:pt x="507" y="601"/>
                    <a:pt x="537" y="500"/>
                  </a:cubicBezTo>
                  <a:cubicBezTo>
                    <a:pt x="600" y="293"/>
                    <a:pt x="558" y="1"/>
                    <a:pt x="316" y="1"/>
                  </a:cubicBez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p:cNvSpPr/>
            <p:nvPr/>
          </p:nvSpPr>
          <p:spPr>
            <a:xfrm>
              <a:off x="953642" y="2027556"/>
              <a:ext cx="369250" cy="822368"/>
            </a:xfrm>
            <a:custGeom>
              <a:avLst/>
              <a:gdLst/>
              <a:ahLst/>
              <a:cxnLst/>
              <a:rect l="l" t="t" r="r" b="b"/>
              <a:pathLst>
                <a:path w="2580" h="5746" extrusionOk="0">
                  <a:moveTo>
                    <a:pt x="1921" y="0"/>
                  </a:moveTo>
                  <a:cubicBezTo>
                    <a:pt x="487" y="117"/>
                    <a:pt x="411" y="2214"/>
                    <a:pt x="588" y="2873"/>
                  </a:cubicBezTo>
                  <a:cubicBezTo>
                    <a:pt x="761" y="3531"/>
                    <a:pt x="1" y="4407"/>
                    <a:pt x="335" y="5157"/>
                  </a:cubicBezTo>
                  <a:cubicBezTo>
                    <a:pt x="516" y="5562"/>
                    <a:pt x="813" y="5746"/>
                    <a:pt x="1097" y="5746"/>
                  </a:cubicBezTo>
                  <a:cubicBezTo>
                    <a:pt x="1530" y="5746"/>
                    <a:pt x="1931" y="5319"/>
                    <a:pt x="1840" y="4600"/>
                  </a:cubicBezTo>
                  <a:cubicBezTo>
                    <a:pt x="1769" y="4028"/>
                    <a:pt x="2579" y="2807"/>
                    <a:pt x="2027" y="2143"/>
                  </a:cubicBezTo>
                  <a:cubicBezTo>
                    <a:pt x="1480" y="1485"/>
                    <a:pt x="2062" y="1312"/>
                    <a:pt x="2062" y="1312"/>
                  </a:cubicBezTo>
                  <a:lnTo>
                    <a:pt x="1921" y="0"/>
                  </a:lnTo>
                  <a:close/>
                </a:path>
              </a:pathLst>
            </a:custGeom>
            <a:solidFill>
              <a:srgbClr val="48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30"/>
          <p:cNvGrpSpPr/>
          <p:nvPr/>
        </p:nvGrpSpPr>
        <p:grpSpPr>
          <a:xfrm>
            <a:off x="1937887" y="926845"/>
            <a:ext cx="6748914" cy="3555660"/>
            <a:chOff x="1753927" y="983101"/>
            <a:chExt cx="7435299" cy="3499404"/>
          </a:xfrm>
        </p:grpSpPr>
        <p:sp>
          <p:nvSpPr>
            <p:cNvPr id="1656" name="Google Shape;1656;p30"/>
            <p:cNvSpPr txBox="1"/>
            <p:nvPr/>
          </p:nvSpPr>
          <p:spPr>
            <a:xfrm>
              <a:off x="3922251" y="983101"/>
              <a:ext cx="5266975" cy="3499404"/>
            </a:xfrm>
            <a:prstGeom prst="rect">
              <a:avLst/>
            </a:prstGeom>
            <a:noFill/>
            <a:ln>
              <a:noFill/>
            </a:ln>
          </p:spPr>
          <p:txBody>
            <a:bodyPr spcFirstLastPara="1" wrap="square" lIns="91425" tIns="91425" rIns="91425" bIns="91425" anchor="t" anchorCtr="0">
              <a:noAutofit/>
            </a:bodyPr>
            <a:lstStyle/>
            <a:p>
              <a:r>
                <a:rPr lang="en-US" sz="1600" dirty="0">
                  <a:effectLst/>
                </a:rPr>
                <a:t>Detecting fake news is a challenging yet crucial task in today's information landscape. To evaluate the effectiveness of a fake news detection model, several metrics can be employed. Here's a typical approach for evaluating the results</a:t>
              </a:r>
              <a:r>
                <a:rPr lang="en-US" sz="1600" dirty="0" smtClean="0">
                  <a:effectLst/>
                </a:rPr>
                <a:t>:</a:t>
              </a:r>
            </a:p>
            <a:p>
              <a:r>
                <a:rPr lang="en-US" dirty="0" smtClean="0"/>
                <a:t>1. Data Collection</a:t>
              </a:r>
            </a:p>
            <a:p>
              <a:r>
                <a:rPr lang="en-US" dirty="0" smtClean="0"/>
                <a:t>2.Data Preprocessing</a:t>
              </a:r>
            </a:p>
            <a:p>
              <a:r>
                <a:rPr lang="en-US" dirty="0" smtClean="0"/>
                <a:t>3.Feature Engineering</a:t>
              </a:r>
            </a:p>
            <a:p>
              <a:r>
                <a:rPr lang="en-US" dirty="0" smtClean="0"/>
                <a:t>4. Model Selection and Training</a:t>
              </a:r>
            </a:p>
            <a:p>
              <a:r>
                <a:rPr lang="en-US" dirty="0" smtClean="0"/>
                <a:t>5. Model Evaluation</a:t>
              </a:r>
            </a:p>
            <a:p>
              <a:r>
                <a:rPr lang="en-US" dirty="0" smtClean="0"/>
                <a:t>6. </a:t>
              </a:r>
              <a:r>
                <a:rPr lang="en-US" dirty="0" err="1" smtClean="0"/>
                <a:t>Hyperparameter</a:t>
              </a:r>
              <a:r>
                <a:rPr lang="en-US" dirty="0" smtClean="0"/>
                <a:t> Tuning</a:t>
              </a:r>
            </a:p>
            <a:p>
              <a:r>
                <a:rPr lang="en-US" dirty="0" smtClean="0"/>
                <a:t>7. Model Interpretation</a:t>
              </a:r>
            </a:p>
            <a:p>
              <a:r>
                <a:rPr lang="en-US" dirty="0" smtClean="0"/>
                <a:t>8. Deployment</a:t>
              </a:r>
            </a:p>
            <a:p>
              <a:r>
                <a:rPr lang="en-US" dirty="0" smtClean="0"/>
                <a:t>9. Continuous Monitoring and Updating</a:t>
              </a:r>
            </a:p>
            <a:p>
              <a:endParaRPr lang="en-US" sz="1600" dirty="0" smtClean="0">
                <a:effectLst/>
              </a:endParaRPr>
            </a:p>
            <a:p>
              <a:r>
                <a:rPr lang="en-US" sz="1600" b="0" i="0" dirty="0">
                  <a:solidFill>
                    <a:srgbClr val="0D0D0D"/>
                  </a:solidFill>
                  <a:effectLst/>
                  <a:latin typeface="KaTeX_Main"/>
                </a:rPr>
                <a:t/>
              </a:r>
              <a:br>
                <a:rPr lang="en-US" sz="1600" b="0" i="0" dirty="0">
                  <a:solidFill>
                    <a:srgbClr val="0D0D0D"/>
                  </a:solidFill>
                  <a:effectLst/>
                  <a:latin typeface="KaTeX_Main"/>
                </a:rPr>
              </a:br>
              <a:endParaRPr sz="1200" dirty="0">
                <a:latin typeface="Roboto"/>
                <a:ea typeface="Roboto"/>
                <a:cs typeface="Roboto"/>
                <a:sym typeface="Roboto"/>
              </a:endParaRPr>
            </a:p>
          </p:txBody>
        </p:sp>
        <p:grpSp>
          <p:nvGrpSpPr>
            <p:cNvPr id="1657" name="Google Shape;1657;p30"/>
            <p:cNvGrpSpPr/>
            <p:nvPr/>
          </p:nvGrpSpPr>
          <p:grpSpPr>
            <a:xfrm>
              <a:off x="1753927" y="1286125"/>
              <a:ext cx="1640550" cy="1121163"/>
              <a:chOff x="1447617" y="981325"/>
              <a:chExt cx="1640550" cy="1121163"/>
            </a:xfrm>
          </p:grpSpPr>
          <p:sp>
            <p:nvSpPr>
              <p:cNvPr id="1658" name="Google Shape;1658;p30"/>
              <p:cNvSpPr/>
              <p:nvPr/>
            </p:nvSpPr>
            <p:spPr>
              <a:xfrm>
                <a:off x="1447632" y="981325"/>
                <a:ext cx="1640534" cy="970244"/>
              </a:xfrm>
              <a:custGeom>
                <a:avLst/>
                <a:gdLst/>
                <a:ahLst/>
                <a:cxnLst/>
                <a:rect l="l" t="t" r="r" b="b"/>
                <a:pathLst>
                  <a:path w="9286" h="5492" extrusionOk="0">
                    <a:moveTo>
                      <a:pt x="401" y="0"/>
                    </a:moveTo>
                    <a:cubicBezTo>
                      <a:pt x="178" y="0"/>
                      <a:pt x="1" y="178"/>
                      <a:pt x="1" y="395"/>
                    </a:cubicBezTo>
                    <a:lnTo>
                      <a:pt x="1" y="5091"/>
                    </a:lnTo>
                    <a:cubicBezTo>
                      <a:pt x="1" y="5314"/>
                      <a:pt x="178" y="5491"/>
                      <a:pt x="401" y="5491"/>
                    </a:cubicBezTo>
                    <a:lnTo>
                      <a:pt x="8886" y="5491"/>
                    </a:lnTo>
                    <a:cubicBezTo>
                      <a:pt x="9108" y="5491"/>
                      <a:pt x="9286" y="5314"/>
                      <a:pt x="9286" y="5091"/>
                    </a:cubicBezTo>
                    <a:lnTo>
                      <a:pt x="9286" y="395"/>
                    </a:lnTo>
                    <a:cubicBezTo>
                      <a:pt x="9286" y="178"/>
                      <a:pt x="9108" y="0"/>
                      <a:pt x="8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0"/>
              <p:cNvSpPr/>
              <p:nvPr/>
            </p:nvSpPr>
            <p:spPr>
              <a:xfrm flipH="1">
                <a:off x="1447617" y="1857963"/>
                <a:ext cx="173974" cy="244525"/>
              </a:xfrm>
              <a:custGeom>
                <a:avLst/>
                <a:gdLst/>
                <a:ahLst/>
                <a:cxnLst/>
                <a:rect l="l" t="t" r="r" b="b"/>
                <a:pathLst>
                  <a:path w="978" h="1384" extrusionOk="0">
                    <a:moveTo>
                      <a:pt x="0" y="0"/>
                    </a:moveTo>
                    <a:lnTo>
                      <a:pt x="978" y="1383"/>
                    </a:lnTo>
                    <a:lnTo>
                      <a:pt x="9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0"/>
              <p:cNvSpPr/>
              <p:nvPr/>
            </p:nvSpPr>
            <p:spPr>
              <a:xfrm>
                <a:off x="1544270" y="1278479"/>
                <a:ext cx="573816" cy="573808"/>
              </a:xfrm>
              <a:custGeom>
                <a:avLst/>
                <a:gdLst/>
                <a:ahLst/>
                <a:cxnLst/>
                <a:rect l="l" t="t" r="r" b="b"/>
                <a:pathLst>
                  <a:path w="3248" h="3248" extrusionOk="0">
                    <a:moveTo>
                      <a:pt x="1" y="0"/>
                    </a:moveTo>
                    <a:lnTo>
                      <a:pt x="1" y="3247"/>
                    </a:lnTo>
                    <a:lnTo>
                      <a:pt x="3248" y="3247"/>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0"/>
              <p:cNvSpPr/>
              <p:nvPr/>
            </p:nvSpPr>
            <p:spPr>
              <a:xfrm>
                <a:off x="1743022" y="1462743"/>
                <a:ext cx="177374" cy="205108"/>
              </a:xfrm>
              <a:custGeom>
                <a:avLst/>
                <a:gdLst/>
                <a:ahLst/>
                <a:cxnLst/>
                <a:rect l="l" t="t" r="r" b="b"/>
                <a:pathLst>
                  <a:path w="1004" h="1161" extrusionOk="0">
                    <a:moveTo>
                      <a:pt x="0" y="1"/>
                    </a:moveTo>
                    <a:lnTo>
                      <a:pt x="0" y="1161"/>
                    </a:lnTo>
                    <a:lnTo>
                      <a:pt x="1003" y="57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a:off x="2311189" y="1113825"/>
                <a:ext cx="561273" cy="74376"/>
              </a:xfrm>
              <a:custGeom>
                <a:avLst/>
                <a:gdLst/>
                <a:ahLst/>
                <a:cxnLst/>
                <a:rect l="l" t="t" r="r" b="b"/>
                <a:pathLst>
                  <a:path w="3177" h="421" extrusionOk="0">
                    <a:moveTo>
                      <a:pt x="1" y="0"/>
                    </a:moveTo>
                    <a:lnTo>
                      <a:pt x="1" y="421"/>
                    </a:lnTo>
                    <a:lnTo>
                      <a:pt x="3177" y="421"/>
                    </a:lnTo>
                    <a:lnTo>
                      <a:pt x="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0"/>
              <p:cNvSpPr/>
              <p:nvPr/>
            </p:nvSpPr>
            <p:spPr>
              <a:xfrm>
                <a:off x="2209251" y="1278479"/>
                <a:ext cx="765324" cy="73493"/>
              </a:xfrm>
              <a:custGeom>
                <a:avLst/>
                <a:gdLst/>
                <a:ahLst/>
                <a:cxnLst/>
                <a:rect l="l" t="t" r="r" b="b"/>
                <a:pathLst>
                  <a:path w="4332" h="416" extrusionOk="0">
                    <a:moveTo>
                      <a:pt x="0" y="0"/>
                    </a:moveTo>
                    <a:lnTo>
                      <a:pt x="0" y="416"/>
                    </a:lnTo>
                    <a:lnTo>
                      <a:pt x="4331" y="416"/>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0"/>
              <p:cNvSpPr/>
              <p:nvPr/>
            </p:nvSpPr>
            <p:spPr>
              <a:xfrm>
                <a:off x="2209251" y="1402853"/>
                <a:ext cx="765324"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p:cNvSpPr/>
              <p:nvPr/>
            </p:nvSpPr>
            <p:spPr>
              <a:xfrm>
                <a:off x="2209251" y="1528110"/>
                <a:ext cx="765324"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p:cNvSpPr/>
              <p:nvPr/>
            </p:nvSpPr>
            <p:spPr>
              <a:xfrm>
                <a:off x="2209251" y="1653367"/>
                <a:ext cx="765324" cy="73493"/>
              </a:xfrm>
              <a:custGeom>
                <a:avLst/>
                <a:gdLst/>
                <a:ahLst/>
                <a:cxnLst/>
                <a:rect l="l" t="t" r="r" b="b"/>
                <a:pathLst>
                  <a:path w="4332" h="416" extrusionOk="0">
                    <a:moveTo>
                      <a:pt x="0" y="1"/>
                    </a:moveTo>
                    <a:lnTo>
                      <a:pt x="0" y="416"/>
                    </a:lnTo>
                    <a:lnTo>
                      <a:pt x="4331" y="416"/>
                    </a:lnTo>
                    <a:lnTo>
                      <a:pt x="4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a:off x="2209251" y="1777741"/>
                <a:ext cx="492372" cy="74553"/>
              </a:xfrm>
              <a:custGeom>
                <a:avLst/>
                <a:gdLst/>
                <a:ahLst/>
                <a:cxnLst/>
                <a:rect l="l" t="t" r="r" b="b"/>
                <a:pathLst>
                  <a:path w="2787" h="422" extrusionOk="0">
                    <a:moveTo>
                      <a:pt x="0" y="1"/>
                    </a:moveTo>
                    <a:lnTo>
                      <a:pt x="0" y="421"/>
                    </a:lnTo>
                    <a:lnTo>
                      <a:pt x="2786" y="421"/>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0"/>
              <p:cNvSpPr/>
              <p:nvPr/>
            </p:nvSpPr>
            <p:spPr>
              <a:xfrm>
                <a:off x="1551076" y="1113825"/>
                <a:ext cx="561273" cy="74376"/>
              </a:xfrm>
              <a:custGeom>
                <a:avLst/>
                <a:gdLst/>
                <a:ahLst/>
                <a:cxnLst/>
                <a:rect l="l" t="t" r="r" b="b"/>
                <a:pathLst>
                  <a:path w="3177" h="421" extrusionOk="0">
                    <a:moveTo>
                      <a:pt x="1" y="0"/>
                    </a:moveTo>
                    <a:lnTo>
                      <a:pt x="1" y="421"/>
                    </a:lnTo>
                    <a:lnTo>
                      <a:pt x="3177" y="421"/>
                    </a:lnTo>
                    <a:lnTo>
                      <a:pt x="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3" name="Google Shape;1673;p30"/>
          <p:cNvGrpSpPr/>
          <p:nvPr/>
        </p:nvGrpSpPr>
        <p:grpSpPr>
          <a:xfrm>
            <a:off x="2050487" y="2395275"/>
            <a:ext cx="1344007" cy="970230"/>
            <a:chOff x="1763574" y="2266250"/>
            <a:chExt cx="1344007" cy="970230"/>
          </a:xfrm>
        </p:grpSpPr>
        <p:sp>
          <p:nvSpPr>
            <p:cNvPr id="1674" name="Google Shape;1674;p30"/>
            <p:cNvSpPr/>
            <p:nvPr/>
          </p:nvSpPr>
          <p:spPr>
            <a:xfrm>
              <a:off x="1939797" y="2266250"/>
              <a:ext cx="1167784" cy="970230"/>
            </a:xfrm>
            <a:custGeom>
              <a:avLst/>
              <a:gdLst/>
              <a:ahLst/>
              <a:cxnLst/>
              <a:rect l="l" t="t" r="r" b="b"/>
              <a:pathLst>
                <a:path w="9286" h="5492" extrusionOk="0">
                  <a:moveTo>
                    <a:pt x="401" y="0"/>
                  </a:moveTo>
                  <a:cubicBezTo>
                    <a:pt x="178" y="0"/>
                    <a:pt x="1" y="178"/>
                    <a:pt x="1" y="395"/>
                  </a:cubicBezTo>
                  <a:lnTo>
                    <a:pt x="1" y="5091"/>
                  </a:lnTo>
                  <a:cubicBezTo>
                    <a:pt x="1" y="5314"/>
                    <a:pt x="178" y="5491"/>
                    <a:pt x="401" y="5491"/>
                  </a:cubicBezTo>
                  <a:lnTo>
                    <a:pt x="8886" y="5491"/>
                  </a:lnTo>
                  <a:cubicBezTo>
                    <a:pt x="9108" y="5491"/>
                    <a:pt x="9286" y="5314"/>
                    <a:pt x="9286" y="5091"/>
                  </a:cubicBezTo>
                  <a:lnTo>
                    <a:pt x="9286" y="395"/>
                  </a:lnTo>
                  <a:cubicBezTo>
                    <a:pt x="9286" y="178"/>
                    <a:pt x="9108" y="0"/>
                    <a:pt x="88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0"/>
            <p:cNvSpPr/>
            <p:nvPr/>
          </p:nvSpPr>
          <p:spPr>
            <a:xfrm rot="5400000" flipH="1">
              <a:off x="1795725" y="2236329"/>
              <a:ext cx="180199" cy="244501"/>
            </a:xfrm>
            <a:custGeom>
              <a:avLst/>
              <a:gdLst/>
              <a:ahLst/>
              <a:cxnLst/>
              <a:rect l="l" t="t" r="r" b="b"/>
              <a:pathLst>
                <a:path w="978" h="1384" extrusionOk="0">
                  <a:moveTo>
                    <a:pt x="0" y="0"/>
                  </a:moveTo>
                  <a:lnTo>
                    <a:pt x="978" y="1383"/>
                  </a:lnTo>
                  <a:lnTo>
                    <a:pt x="9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0"/>
            <p:cNvSpPr/>
            <p:nvPr/>
          </p:nvSpPr>
          <p:spPr>
            <a:xfrm>
              <a:off x="2073398" y="2537797"/>
              <a:ext cx="447404" cy="447404"/>
            </a:xfrm>
            <a:custGeom>
              <a:avLst/>
              <a:gdLst/>
              <a:ahLst/>
              <a:cxnLst/>
              <a:rect l="l" t="t" r="r" b="b"/>
              <a:pathLst>
                <a:path w="3248" h="3248" extrusionOk="0">
                  <a:moveTo>
                    <a:pt x="1" y="0"/>
                  </a:moveTo>
                  <a:lnTo>
                    <a:pt x="1" y="3247"/>
                  </a:lnTo>
                  <a:lnTo>
                    <a:pt x="3248" y="3247"/>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0"/>
            <p:cNvSpPr/>
            <p:nvPr/>
          </p:nvSpPr>
          <p:spPr>
            <a:xfrm>
              <a:off x="2228362" y="2681467"/>
              <a:ext cx="138298" cy="159925"/>
            </a:xfrm>
            <a:custGeom>
              <a:avLst/>
              <a:gdLst/>
              <a:ahLst/>
              <a:cxnLst/>
              <a:rect l="l" t="t" r="r" b="b"/>
              <a:pathLst>
                <a:path w="1004" h="1161" extrusionOk="0">
                  <a:moveTo>
                    <a:pt x="0" y="1"/>
                  </a:moveTo>
                  <a:lnTo>
                    <a:pt x="0" y="1161"/>
                  </a:lnTo>
                  <a:lnTo>
                    <a:pt x="1003" y="57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0"/>
            <p:cNvSpPr/>
            <p:nvPr/>
          </p:nvSpPr>
          <p:spPr>
            <a:xfrm>
              <a:off x="2253061" y="2398738"/>
              <a:ext cx="561273" cy="74376"/>
            </a:xfrm>
            <a:custGeom>
              <a:avLst/>
              <a:gdLst/>
              <a:ahLst/>
              <a:cxnLst/>
              <a:rect l="l" t="t" r="r" b="b"/>
              <a:pathLst>
                <a:path w="3177" h="421" extrusionOk="0">
                  <a:moveTo>
                    <a:pt x="1" y="0"/>
                  </a:moveTo>
                  <a:lnTo>
                    <a:pt x="1" y="421"/>
                  </a:lnTo>
                  <a:lnTo>
                    <a:pt x="3177" y="421"/>
                  </a:lnTo>
                  <a:lnTo>
                    <a:pt x="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0"/>
            <p:cNvSpPr/>
            <p:nvPr/>
          </p:nvSpPr>
          <p:spPr>
            <a:xfrm>
              <a:off x="2596525" y="2543700"/>
              <a:ext cx="397439" cy="73493"/>
            </a:xfrm>
            <a:custGeom>
              <a:avLst/>
              <a:gdLst/>
              <a:ahLst/>
              <a:cxnLst/>
              <a:rect l="l" t="t" r="r" b="b"/>
              <a:pathLst>
                <a:path w="4332" h="416" extrusionOk="0">
                  <a:moveTo>
                    <a:pt x="0" y="0"/>
                  </a:moveTo>
                  <a:lnTo>
                    <a:pt x="0" y="416"/>
                  </a:lnTo>
                  <a:lnTo>
                    <a:pt x="4331" y="416"/>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0"/>
            <p:cNvSpPr/>
            <p:nvPr/>
          </p:nvSpPr>
          <p:spPr>
            <a:xfrm>
              <a:off x="2596525" y="2668074"/>
              <a:ext cx="397439"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0"/>
            <p:cNvSpPr/>
            <p:nvPr/>
          </p:nvSpPr>
          <p:spPr>
            <a:xfrm>
              <a:off x="2597440" y="2793325"/>
              <a:ext cx="396540"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0"/>
            <p:cNvSpPr/>
            <p:nvPr/>
          </p:nvSpPr>
          <p:spPr>
            <a:xfrm>
              <a:off x="2597440" y="2918582"/>
              <a:ext cx="396540" cy="73493"/>
            </a:xfrm>
            <a:custGeom>
              <a:avLst/>
              <a:gdLst/>
              <a:ahLst/>
              <a:cxnLst/>
              <a:rect l="l" t="t" r="r" b="b"/>
              <a:pathLst>
                <a:path w="4332" h="416" extrusionOk="0">
                  <a:moveTo>
                    <a:pt x="0" y="1"/>
                  </a:moveTo>
                  <a:lnTo>
                    <a:pt x="0" y="416"/>
                  </a:lnTo>
                  <a:lnTo>
                    <a:pt x="4331" y="416"/>
                  </a:lnTo>
                  <a:lnTo>
                    <a:pt x="4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0"/>
            <p:cNvSpPr/>
            <p:nvPr/>
          </p:nvSpPr>
          <p:spPr>
            <a:xfrm>
              <a:off x="2073401" y="3062650"/>
              <a:ext cx="920574" cy="74551"/>
            </a:xfrm>
            <a:custGeom>
              <a:avLst/>
              <a:gdLst/>
              <a:ahLst/>
              <a:cxnLst/>
              <a:rect l="l" t="t" r="r" b="b"/>
              <a:pathLst>
                <a:path w="2787" h="422" extrusionOk="0">
                  <a:moveTo>
                    <a:pt x="0" y="1"/>
                  </a:moveTo>
                  <a:lnTo>
                    <a:pt x="0" y="421"/>
                  </a:lnTo>
                  <a:lnTo>
                    <a:pt x="2786" y="421"/>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30"/>
          <p:cNvGrpSpPr/>
          <p:nvPr/>
        </p:nvGrpSpPr>
        <p:grpSpPr>
          <a:xfrm>
            <a:off x="1937888" y="3321137"/>
            <a:ext cx="1456625" cy="1153513"/>
            <a:chOff x="1650976" y="3244937"/>
            <a:chExt cx="1456625" cy="1153513"/>
          </a:xfrm>
        </p:grpSpPr>
        <p:sp>
          <p:nvSpPr>
            <p:cNvPr id="1690" name="Google Shape;1690;p30"/>
            <p:cNvSpPr/>
            <p:nvPr/>
          </p:nvSpPr>
          <p:spPr>
            <a:xfrm rot="10800000" flipH="1">
              <a:off x="1650976" y="3428206"/>
              <a:ext cx="1456625" cy="970244"/>
            </a:xfrm>
            <a:custGeom>
              <a:avLst/>
              <a:gdLst/>
              <a:ahLst/>
              <a:cxnLst/>
              <a:rect l="l" t="t" r="r" b="b"/>
              <a:pathLst>
                <a:path w="9286" h="5492" extrusionOk="0">
                  <a:moveTo>
                    <a:pt x="401" y="0"/>
                  </a:moveTo>
                  <a:cubicBezTo>
                    <a:pt x="178" y="0"/>
                    <a:pt x="1" y="178"/>
                    <a:pt x="1" y="395"/>
                  </a:cubicBezTo>
                  <a:lnTo>
                    <a:pt x="1" y="5091"/>
                  </a:lnTo>
                  <a:cubicBezTo>
                    <a:pt x="1" y="5314"/>
                    <a:pt x="178" y="5491"/>
                    <a:pt x="401" y="5491"/>
                  </a:cubicBezTo>
                  <a:lnTo>
                    <a:pt x="8886" y="5491"/>
                  </a:lnTo>
                  <a:cubicBezTo>
                    <a:pt x="9108" y="5491"/>
                    <a:pt x="9286" y="5314"/>
                    <a:pt x="9286" y="5091"/>
                  </a:cubicBezTo>
                  <a:lnTo>
                    <a:pt x="9286" y="395"/>
                  </a:lnTo>
                  <a:cubicBezTo>
                    <a:pt x="9286" y="178"/>
                    <a:pt x="9108" y="0"/>
                    <a:pt x="88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0"/>
            <p:cNvSpPr/>
            <p:nvPr/>
          </p:nvSpPr>
          <p:spPr>
            <a:xfrm rot="10800000">
              <a:off x="1650984" y="3244937"/>
              <a:ext cx="170974" cy="244525"/>
            </a:xfrm>
            <a:custGeom>
              <a:avLst/>
              <a:gdLst/>
              <a:ahLst/>
              <a:cxnLst/>
              <a:rect l="l" t="t" r="r" b="b"/>
              <a:pathLst>
                <a:path w="978" h="1384" extrusionOk="0">
                  <a:moveTo>
                    <a:pt x="0" y="0"/>
                  </a:moveTo>
                  <a:lnTo>
                    <a:pt x="978" y="1383"/>
                  </a:lnTo>
                  <a:lnTo>
                    <a:pt x="9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0"/>
            <p:cNvSpPr/>
            <p:nvPr/>
          </p:nvSpPr>
          <p:spPr>
            <a:xfrm rot="10800000" flipH="1">
              <a:off x="1777214" y="3554588"/>
              <a:ext cx="447404" cy="447404"/>
            </a:xfrm>
            <a:custGeom>
              <a:avLst/>
              <a:gdLst/>
              <a:ahLst/>
              <a:cxnLst/>
              <a:rect l="l" t="t" r="r" b="b"/>
              <a:pathLst>
                <a:path w="3248" h="3248" extrusionOk="0">
                  <a:moveTo>
                    <a:pt x="1" y="0"/>
                  </a:moveTo>
                  <a:lnTo>
                    <a:pt x="1" y="3247"/>
                  </a:lnTo>
                  <a:lnTo>
                    <a:pt x="3248" y="3247"/>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0"/>
            <p:cNvSpPr/>
            <p:nvPr/>
          </p:nvSpPr>
          <p:spPr>
            <a:xfrm rot="10800000" flipH="1">
              <a:off x="1932178" y="3698397"/>
              <a:ext cx="138298" cy="159925"/>
            </a:xfrm>
            <a:custGeom>
              <a:avLst/>
              <a:gdLst/>
              <a:ahLst/>
              <a:cxnLst/>
              <a:rect l="l" t="t" r="r" b="b"/>
              <a:pathLst>
                <a:path w="1004" h="1161" extrusionOk="0">
                  <a:moveTo>
                    <a:pt x="0" y="1"/>
                  </a:moveTo>
                  <a:lnTo>
                    <a:pt x="0" y="1161"/>
                  </a:lnTo>
                  <a:lnTo>
                    <a:pt x="1003" y="57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0"/>
            <p:cNvSpPr/>
            <p:nvPr/>
          </p:nvSpPr>
          <p:spPr>
            <a:xfrm rot="10800000" flipH="1">
              <a:off x="2296203" y="3922607"/>
              <a:ext cx="697777" cy="73493"/>
            </a:xfrm>
            <a:custGeom>
              <a:avLst/>
              <a:gdLst/>
              <a:ahLst/>
              <a:cxnLst/>
              <a:rect l="l" t="t" r="r" b="b"/>
              <a:pathLst>
                <a:path w="4332" h="416" extrusionOk="0">
                  <a:moveTo>
                    <a:pt x="0" y="0"/>
                  </a:moveTo>
                  <a:lnTo>
                    <a:pt x="0" y="416"/>
                  </a:lnTo>
                  <a:lnTo>
                    <a:pt x="4331" y="416"/>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0"/>
            <p:cNvSpPr/>
            <p:nvPr/>
          </p:nvSpPr>
          <p:spPr>
            <a:xfrm rot="10800000" flipH="1">
              <a:off x="2296203" y="3797350"/>
              <a:ext cx="697777"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0"/>
            <p:cNvSpPr/>
            <p:nvPr/>
          </p:nvSpPr>
          <p:spPr>
            <a:xfrm rot="10800000" flipH="1">
              <a:off x="2297809" y="3672099"/>
              <a:ext cx="696196"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0"/>
            <p:cNvSpPr/>
            <p:nvPr/>
          </p:nvSpPr>
          <p:spPr>
            <a:xfrm rot="10800000" flipH="1">
              <a:off x="2297809" y="3547725"/>
              <a:ext cx="696196" cy="73493"/>
            </a:xfrm>
            <a:custGeom>
              <a:avLst/>
              <a:gdLst/>
              <a:ahLst/>
              <a:cxnLst/>
              <a:rect l="l" t="t" r="r" b="b"/>
              <a:pathLst>
                <a:path w="4332" h="416" extrusionOk="0">
                  <a:moveTo>
                    <a:pt x="0" y="1"/>
                  </a:moveTo>
                  <a:lnTo>
                    <a:pt x="0" y="416"/>
                  </a:lnTo>
                  <a:lnTo>
                    <a:pt x="4331" y="416"/>
                  </a:lnTo>
                  <a:lnTo>
                    <a:pt x="4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0"/>
            <p:cNvSpPr/>
            <p:nvPr/>
          </p:nvSpPr>
          <p:spPr>
            <a:xfrm rot="10800000" flipH="1">
              <a:off x="1777227" y="4065900"/>
              <a:ext cx="1216748" cy="74555"/>
            </a:xfrm>
            <a:custGeom>
              <a:avLst/>
              <a:gdLst/>
              <a:ahLst/>
              <a:cxnLst/>
              <a:rect l="l" t="t" r="r" b="b"/>
              <a:pathLst>
                <a:path w="2787" h="422" extrusionOk="0">
                  <a:moveTo>
                    <a:pt x="0" y="1"/>
                  </a:moveTo>
                  <a:lnTo>
                    <a:pt x="0" y="421"/>
                  </a:lnTo>
                  <a:lnTo>
                    <a:pt x="2786" y="421"/>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0"/>
            <p:cNvSpPr/>
            <p:nvPr/>
          </p:nvSpPr>
          <p:spPr>
            <a:xfrm rot="10800000" flipH="1">
              <a:off x="1777227" y="4204395"/>
              <a:ext cx="1216748" cy="74555"/>
            </a:xfrm>
            <a:custGeom>
              <a:avLst/>
              <a:gdLst/>
              <a:ahLst/>
              <a:cxnLst/>
              <a:rect l="l" t="t" r="r" b="b"/>
              <a:pathLst>
                <a:path w="2787" h="422" extrusionOk="0">
                  <a:moveTo>
                    <a:pt x="0" y="1"/>
                  </a:moveTo>
                  <a:lnTo>
                    <a:pt x="0" y="421"/>
                  </a:lnTo>
                  <a:lnTo>
                    <a:pt x="2786" y="421"/>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21"/>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smtClean="0"/>
              <a:t>Conclusion</a:t>
            </a:r>
            <a:endParaRPr sz="2400"/>
          </a:p>
        </p:txBody>
      </p:sp>
      <p:sp>
        <p:nvSpPr>
          <p:cNvPr id="736" name="Google Shape;736;p21"/>
          <p:cNvSpPr/>
          <p:nvPr/>
        </p:nvSpPr>
        <p:spPr>
          <a:xfrm>
            <a:off x="5027595" y="4729868"/>
            <a:ext cx="2286429" cy="47936"/>
          </a:xfrm>
          <a:custGeom>
            <a:avLst/>
            <a:gdLst/>
            <a:ahLst/>
            <a:cxnLst/>
            <a:rect l="l" t="t" r="r" b="b"/>
            <a:pathLst>
              <a:path w="27092" h="568" extrusionOk="0">
                <a:moveTo>
                  <a:pt x="13546" y="1"/>
                </a:moveTo>
                <a:cubicBezTo>
                  <a:pt x="6064" y="1"/>
                  <a:pt x="1" y="127"/>
                  <a:pt x="1" y="284"/>
                </a:cubicBezTo>
                <a:cubicBezTo>
                  <a:pt x="1" y="441"/>
                  <a:pt x="6064" y="568"/>
                  <a:pt x="13546" y="568"/>
                </a:cubicBezTo>
                <a:cubicBezTo>
                  <a:pt x="21028" y="568"/>
                  <a:pt x="27092" y="441"/>
                  <a:pt x="27092" y="284"/>
                </a:cubicBezTo>
                <a:cubicBezTo>
                  <a:pt x="27092" y="127"/>
                  <a:pt x="21028" y="1"/>
                  <a:pt x="135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21"/>
          <p:cNvGrpSpPr/>
          <p:nvPr/>
        </p:nvGrpSpPr>
        <p:grpSpPr>
          <a:xfrm>
            <a:off x="5185339" y="2951012"/>
            <a:ext cx="2128695" cy="1802912"/>
            <a:chOff x="5104564" y="2951012"/>
            <a:chExt cx="2128695" cy="1802912"/>
          </a:xfrm>
        </p:grpSpPr>
        <p:sp>
          <p:nvSpPr>
            <p:cNvPr id="738" name="Google Shape;738;p21"/>
            <p:cNvSpPr/>
            <p:nvPr/>
          </p:nvSpPr>
          <p:spPr>
            <a:xfrm>
              <a:off x="6987336" y="4391701"/>
              <a:ext cx="79163" cy="362223"/>
            </a:xfrm>
            <a:custGeom>
              <a:avLst/>
              <a:gdLst/>
              <a:ahLst/>
              <a:cxnLst/>
              <a:rect l="l" t="t" r="r" b="b"/>
              <a:pathLst>
                <a:path w="938" h="4292" extrusionOk="0">
                  <a:moveTo>
                    <a:pt x="1" y="1"/>
                  </a:moveTo>
                  <a:lnTo>
                    <a:pt x="310" y="173"/>
                  </a:lnTo>
                  <a:cubicBezTo>
                    <a:pt x="396" y="224"/>
                    <a:pt x="456" y="310"/>
                    <a:pt x="462" y="411"/>
                  </a:cubicBezTo>
                  <a:lnTo>
                    <a:pt x="771" y="4291"/>
                  </a:lnTo>
                  <a:lnTo>
                    <a:pt x="938" y="4291"/>
                  </a:lnTo>
                  <a:lnTo>
                    <a:pt x="938" y="1"/>
                  </a:lnTo>
                  <a:close/>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1"/>
            <p:cNvSpPr/>
            <p:nvPr/>
          </p:nvSpPr>
          <p:spPr>
            <a:xfrm>
              <a:off x="7118993" y="4391701"/>
              <a:ext cx="79163" cy="362223"/>
            </a:xfrm>
            <a:custGeom>
              <a:avLst/>
              <a:gdLst/>
              <a:ahLst/>
              <a:cxnLst/>
              <a:rect l="l" t="t" r="r" b="b"/>
              <a:pathLst>
                <a:path w="938" h="4292" extrusionOk="0">
                  <a:moveTo>
                    <a:pt x="1" y="1"/>
                  </a:moveTo>
                  <a:lnTo>
                    <a:pt x="310" y="173"/>
                  </a:lnTo>
                  <a:cubicBezTo>
                    <a:pt x="396" y="224"/>
                    <a:pt x="457" y="310"/>
                    <a:pt x="462" y="411"/>
                  </a:cubicBezTo>
                  <a:lnTo>
                    <a:pt x="771" y="4291"/>
                  </a:lnTo>
                  <a:lnTo>
                    <a:pt x="938" y="4291"/>
                  </a:lnTo>
                  <a:lnTo>
                    <a:pt x="938" y="1"/>
                  </a:lnTo>
                  <a:close/>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1"/>
            <p:cNvSpPr/>
            <p:nvPr/>
          </p:nvSpPr>
          <p:spPr>
            <a:xfrm>
              <a:off x="5271329" y="4391701"/>
              <a:ext cx="79163" cy="362223"/>
            </a:xfrm>
            <a:custGeom>
              <a:avLst/>
              <a:gdLst/>
              <a:ahLst/>
              <a:cxnLst/>
              <a:rect l="l" t="t" r="r" b="b"/>
              <a:pathLst>
                <a:path w="938" h="4292" extrusionOk="0">
                  <a:moveTo>
                    <a:pt x="0" y="1"/>
                  </a:moveTo>
                  <a:lnTo>
                    <a:pt x="0" y="4291"/>
                  </a:lnTo>
                  <a:lnTo>
                    <a:pt x="167" y="4291"/>
                  </a:lnTo>
                  <a:lnTo>
                    <a:pt x="476" y="411"/>
                  </a:lnTo>
                  <a:cubicBezTo>
                    <a:pt x="481" y="310"/>
                    <a:pt x="542" y="224"/>
                    <a:pt x="628" y="173"/>
                  </a:cubicBezTo>
                  <a:lnTo>
                    <a:pt x="937" y="1"/>
                  </a:lnTo>
                  <a:close/>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1"/>
            <p:cNvSpPr/>
            <p:nvPr/>
          </p:nvSpPr>
          <p:spPr>
            <a:xfrm>
              <a:off x="5139672" y="4391701"/>
              <a:ext cx="79163" cy="362223"/>
            </a:xfrm>
            <a:custGeom>
              <a:avLst/>
              <a:gdLst/>
              <a:ahLst/>
              <a:cxnLst/>
              <a:rect l="l" t="t" r="r" b="b"/>
              <a:pathLst>
                <a:path w="938" h="4292" extrusionOk="0">
                  <a:moveTo>
                    <a:pt x="0" y="1"/>
                  </a:moveTo>
                  <a:lnTo>
                    <a:pt x="0" y="4291"/>
                  </a:lnTo>
                  <a:lnTo>
                    <a:pt x="167" y="4291"/>
                  </a:lnTo>
                  <a:lnTo>
                    <a:pt x="476" y="411"/>
                  </a:lnTo>
                  <a:cubicBezTo>
                    <a:pt x="481" y="310"/>
                    <a:pt x="542" y="224"/>
                    <a:pt x="628" y="173"/>
                  </a:cubicBezTo>
                  <a:lnTo>
                    <a:pt x="937" y="1"/>
                  </a:lnTo>
                  <a:close/>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1"/>
            <p:cNvSpPr/>
            <p:nvPr/>
          </p:nvSpPr>
          <p:spPr>
            <a:xfrm>
              <a:off x="5238414" y="4041129"/>
              <a:ext cx="1994845" cy="356653"/>
            </a:xfrm>
            <a:custGeom>
              <a:avLst/>
              <a:gdLst/>
              <a:ahLst/>
              <a:cxnLst/>
              <a:rect l="l" t="t" r="r" b="b"/>
              <a:pathLst>
                <a:path w="23637" h="4226" extrusionOk="0">
                  <a:moveTo>
                    <a:pt x="0" y="1"/>
                  </a:moveTo>
                  <a:lnTo>
                    <a:pt x="0" y="4226"/>
                  </a:lnTo>
                  <a:lnTo>
                    <a:pt x="23636" y="4226"/>
                  </a:lnTo>
                  <a:lnTo>
                    <a:pt x="23636" y="1"/>
                  </a:lnTo>
                  <a:close/>
                </a:path>
              </a:pathLst>
            </a:custGeom>
            <a:solidFill>
              <a:srgbClr val="954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1"/>
            <p:cNvSpPr/>
            <p:nvPr/>
          </p:nvSpPr>
          <p:spPr>
            <a:xfrm>
              <a:off x="5104564" y="4041129"/>
              <a:ext cx="1994845" cy="356653"/>
            </a:xfrm>
            <a:custGeom>
              <a:avLst/>
              <a:gdLst/>
              <a:ahLst/>
              <a:cxnLst/>
              <a:rect l="l" t="t" r="r" b="b"/>
              <a:pathLst>
                <a:path w="23637" h="4226" extrusionOk="0">
                  <a:moveTo>
                    <a:pt x="1" y="1"/>
                  </a:moveTo>
                  <a:lnTo>
                    <a:pt x="1" y="4226"/>
                  </a:lnTo>
                  <a:lnTo>
                    <a:pt x="23637" y="4226"/>
                  </a:lnTo>
                  <a:lnTo>
                    <a:pt x="23637" y="1"/>
                  </a:lnTo>
                  <a:close/>
                </a:path>
              </a:pathLst>
            </a:custGeom>
            <a:solidFill>
              <a:srgbClr val="CD7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1"/>
            <p:cNvSpPr/>
            <p:nvPr/>
          </p:nvSpPr>
          <p:spPr>
            <a:xfrm>
              <a:off x="5120852" y="4057417"/>
              <a:ext cx="1962353" cy="324161"/>
            </a:xfrm>
            <a:custGeom>
              <a:avLst/>
              <a:gdLst/>
              <a:ahLst/>
              <a:cxnLst/>
              <a:rect l="l" t="t" r="r" b="b"/>
              <a:pathLst>
                <a:path w="23252" h="3841" fill="none" extrusionOk="0">
                  <a:moveTo>
                    <a:pt x="0" y="0"/>
                  </a:moveTo>
                  <a:lnTo>
                    <a:pt x="23251" y="0"/>
                  </a:lnTo>
                  <a:lnTo>
                    <a:pt x="23251" y="3840"/>
                  </a:lnTo>
                  <a:lnTo>
                    <a:pt x="0" y="3840"/>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1"/>
            <p:cNvSpPr/>
            <p:nvPr/>
          </p:nvSpPr>
          <p:spPr>
            <a:xfrm>
              <a:off x="5809939" y="4100627"/>
              <a:ext cx="586208" cy="237741"/>
            </a:xfrm>
            <a:custGeom>
              <a:avLst/>
              <a:gdLst/>
              <a:ahLst/>
              <a:cxnLst/>
              <a:rect l="l" t="t" r="r" b="b"/>
              <a:pathLst>
                <a:path w="6946" h="2817" fill="none" extrusionOk="0">
                  <a:moveTo>
                    <a:pt x="1" y="2816"/>
                  </a:moveTo>
                  <a:lnTo>
                    <a:pt x="6946" y="2816"/>
                  </a:lnTo>
                  <a:lnTo>
                    <a:pt x="6946" y="0"/>
                  </a:lnTo>
                  <a:lnTo>
                    <a:pt x="1" y="0"/>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1"/>
            <p:cNvSpPr/>
            <p:nvPr/>
          </p:nvSpPr>
          <p:spPr>
            <a:xfrm>
              <a:off x="6455984" y="4100627"/>
              <a:ext cx="583591" cy="237741"/>
            </a:xfrm>
            <a:custGeom>
              <a:avLst/>
              <a:gdLst/>
              <a:ahLst/>
              <a:cxnLst/>
              <a:rect l="l" t="t" r="r" b="b"/>
              <a:pathLst>
                <a:path w="6915" h="2817" fill="none" extrusionOk="0">
                  <a:moveTo>
                    <a:pt x="0" y="2816"/>
                  </a:moveTo>
                  <a:lnTo>
                    <a:pt x="6915" y="2816"/>
                  </a:lnTo>
                  <a:lnTo>
                    <a:pt x="6915" y="0"/>
                  </a:lnTo>
                  <a:lnTo>
                    <a:pt x="0" y="0"/>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1"/>
            <p:cNvSpPr/>
            <p:nvPr/>
          </p:nvSpPr>
          <p:spPr>
            <a:xfrm>
              <a:off x="5164400" y="4100627"/>
              <a:ext cx="586208" cy="237741"/>
            </a:xfrm>
            <a:custGeom>
              <a:avLst/>
              <a:gdLst/>
              <a:ahLst/>
              <a:cxnLst/>
              <a:rect l="l" t="t" r="r" b="b"/>
              <a:pathLst>
                <a:path w="6946" h="2817" fill="none" extrusionOk="0">
                  <a:moveTo>
                    <a:pt x="6946" y="0"/>
                  </a:moveTo>
                  <a:lnTo>
                    <a:pt x="1" y="0"/>
                  </a:lnTo>
                  <a:lnTo>
                    <a:pt x="1" y="2816"/>
                  </a:lnTo>
                  <a:lnTo>
                    <a:pt x="6946" y="2816"/>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1"/>
            <p:cNvSpPr/>
            <p:nvPr/>
          </p:nvSpPr>
          <p:spPr>
            <a:xfrm>
              <a:off x="6081438" y="4150588"/>
              <a:ext cx="41100" cy="41100"/>
            </a:xfrm>
            <a:custGeom>
              <a:avLst/>
              <a:gdLst/>
              <a:ahLst/>
              <a:cxnLst/>
              <a:rect l="l" t="t" r="r" b="b"/>
              <a:pathLst>
                <a:path w="487" h="487" extrusionOk="0">
                  <a:moveTo>
                    <a:pt x="244" y="1"/>
                  </a:moveTo>
                  <a:cubicBezTo>
                    <a:pt x="107" y="1"/>
                    <a:pt x="1" y="107"/>
                    <a:pt x="1" y="244"/>
                  </a:cubicBezTo>
                  <a:cubicBezTo>
                    <a:pt x="1" y="381"/>
                    <a:pt x="107" y="487"/>
                    <a:pt x="244" y="487"/>
                  </a:cubicBezTo>
                  <a:cubicBezTo>
                    <a:pt x="380" y="487"/>
                    <a:pt x="487" y="381"/>
                    <a:pt x="487" y="244"/>
                  </a:cubicBezTo>
                  <a:cubicBezTo>
                    <a:pt x="487" y="107"/>
                    <a:pt x="380"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1"/>
            <p:cNvSpPr/>
            <p:nvPr/>
          </p:nvSpPr>
          <p:spPr>
            <a:xfrm>
              <a:off x="5436743" y="4150588"/>
              <a:ext cx="41522" cy="41100"/>
            </a:xfrm>
            <a:custGeom>
              <a:avLst/>
              <a:gdLst/>
              <a:ahLst/>
              <a:cxnLst/>
              <a:rect l="l" t="t" r="r" b="b"/>
              <a:pathLst>
                <a:path w="492" h="487" extrusionOk="0">
                  <a:moveTo>
                    <a:pt x="244" y="1"/>
                  </a:moveTo>
                  <a:cubicBezTo>
                    <a:pt x="112" y="1"/>
                    <a:pt x="1" y="107"/>
                    <a:pt x="1" y="244"/>
                  </a:cubicBezTo>
                  <a:cubicBezTo>
                    <a:pt x="1" y="381"/>
                    <a:pt x="112" y="487"/>
                    <a:pt x="244" y="487"/>
                  </a:cubicBezTo>
                  <a:cubicBezTo>
                    <a:pt x="381" y="487"/>
                    <a:pt x="492" y="381"/>
                    <a:pt x="492" y="244"/>
                  </a:cubicBezTo>
                  <a:cubicBezTo>
                    <a:pt x="492" y="107"/>
                    <a:pt x="381"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1"/>
            <p:cNvSpPr/>
            <p:nvPr/>
          </p:nvSpPr>
          <p:spPr>
            <a:xfrm>
              <a:off x="6731703" y="4150588"/>
              <a:ext cx="41522" cy="41100"/>
            </a:xfrm>
            <a:custGeom>
              <a:avLst/>
              <a:gdLst/>
              <a:ahLst/>
              <a:cxnLst/>
              <a:rect l="l" t="t" r="r" b="b"/>
              <a:pathLst>
                <a:path w="492" h="487" extrusionOk="0">
                  <a:moveTo>
                    <a:pt x="243" y="1"/>
                  </a:moveTo>
                  <a:cubicBezTo>
                    <a:pt x="112" y="1"/>
                    <a:pt x="0" y="107"/>
                    <a:pt x="0" y="244"/>
                  </a:cubicBezTo>
                  <a:cubicBezTo>
                    <a:pt x="0" y="381"/>
                    <a:pt x="112" y="487"/>
                    <a:pt x="243" y="487"/>
                  </a:cubicBezTo>
                  <a:cubicBezTo>
                    <a:pt x="380" y="487"/>
                    <a:pt x="492" y="381"/>
                    <a:pt x="492" y="244"/>
                  </a:cubicBezTo>
                  <a:cubicBezTo>
                    <a:pt x="492" y="107"/>
                    <a:pt x="380"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1"/>
            <p:cNvSpPr/>
            <p:nvPr/>
          </p:nvSpPr>
          <p:spPr>
            <a:xfrm>
              <a:off x="5952735" y="3913778"/>
              <a:ext cx="439614" cy="127436"/>
            </a:xfrm>
            <a:custGeom>
              <a:avLst/>
              <a:gdLst/>
              <a:ahLst/>
              <a:cxnLst/>
              <a:rect l="l" t="t" r="r" b="b"/>
              <a:pathLst>
                <a:path w="5209" h="1510" extrusionOk="0">
                  <a:moveTo>
                    <a:pt x="720" y="0"/>
                  </a:moveTo>
                  <a:lnTo>
                    <a:pt x="1" y="1510"/>
                  </a:lnTo>
                  <a:lnTo>
                    <a:pt x="153" y="1510"/>
                  </a:lnTo>
                  <a:lnTo>
                    <a:pt x="928" y="649"/>
                  </a:lnTo>
                  <a:lnTo>
                    <a:pt x="4276" y="649"/>
                  </a:lnTo>
                  <a:lnTo>
                    <a:pt x="5051" y="1510"/>
                  </a:lnTo>
                  <a:lnTo>
                    <a:pt x="5208" y="1510"/>
                  </a:lnTo>
                  <a:lnTo>
                    <a:pt x="4489" y="0"/>
                  </a:lnTo>
                  <a:close/>
                </a:path>
              </a:pathLst>
            </a:custGeom>
            <a:solidFill>
              <a:srgbClr val="3A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1"/>
            <p:cNvSpPr/>
            <p:nvPr/>
          </p:nvSpPr>
          <p:spPr>
            <a:xfrm>
              <a:off x="5992486" y="3913778"/>
              <a:ext cx="359691" cy="44139"/>
            </a:xfrm>
            <a:custGeom>
              <a:avLst/>
              <a:gdLst/>
              <a:ahLst/>
              <a:cxnLst/>
              <a:rect l="l" t="t" r="r" b="b"/>
              <a:pathLst>
                <a:path w="4262" h="523" extrusionOk="0">
                  <a:moveTo>
                    <a:pt x="249" y="0"/>
                  </a:moveTo>
                  <a:lnTo>
                    <a:pt x="1" y="522"/>
                  </a:lnTo>
                  <a:lnTo>
                    <a:pt x="4261" y="522"/>
                  </a:lnTo>
                  <a:lnTo>
                    <a:pt x="4018" y="0"/>
                  </a:lnTo>
                  <a:close/>
                </a:path>
              </a:pathLst>
            </a:custGeom>
            <a:solidFill>
              <a:srgbClr val="2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1"/>
            <p:cNvSpPr/>
            <p:nvPr/>
          </p:nvSpPr>
          <p:spPr>
            <a:xfrm>
              <a:off x="5322641" y="2951012"/>
              <a:ext cx="1699378" cy="986324"/>
            </a:xfrm>
            <a:custGeom>
              <a:avLst/>
              <a:gdLst/>
              <a:ahLst/>
              <a:cxnLst/>
              <a:rect l="l" t="t" r="r" b="b"/>
              <a:pathLst>
                <a:path w="20136" h="11687" extrusionOk="0">
                  <a:moveTo>
                    <a:pt x="0" y="1"/>
                  </a:moveTo>
                  <a:lnTo>
                    <a:pt x="0" y="11687"/>
                  </a:lnTo>
                  <a:lnTo>
                    <a:pt x="20136" y="11687"/>
                  </a:lnTo>
                  <a:lnTo>
                    <a:pt x="20136" y="1"/>
                  </a:lnTo>
                  <a:close/>
                </a:path>
              </a:pathLst>
            </a:custGeom>
            <a:solidFill>
              <a:srgbClr val="3A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1"/>
            <p:cNvSpPr/>
            <p:nvPr/>
          </p:nvSpPr>
          <p:spPr>
            <a:xfrm>
              <a:off x="5362391" y="2990762"/>
              <a:ext cx="1619878" cy="867074"/>
            </a:xfrm>
            <a:custGeom>
              <a:avLst/>
              <a:gdLst/>
              <a:ahLst/>
              <a:cxnLst/>
              <a:rect l="l" t="t" r="r" b="b"/>
              <a:pathLst>
                <a:path w="19194" h="10274" extrusionOk="0">
                  <a:moveTo>
                    <a:pt x="0" y="1"/>
                  </a:moveTo>
                  <a:lnTo>
                    <a:pt x="0" y="10274"/>
                  </a:lnTo>
                  <a:lnTo>
                    <a:pt x="19194" y="10274"/>
                  </a:lnTo>
                  <a:lnTo>
                    <a:pt x="19194" y="1"/>
                  </a:lnTo>
                  <a:close/>
                </a:path>
              </a:pathLst>
            </a:custGeom>
            <a:solidFill>
              <a:srgbClr val="FB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1"/>
            <p:cNvSpPr/>
            <p:nvPr/>
          </p:nvSpPr>
          <p:spPr>
            <a:xfrm>
              <a:off x="6909946" y="3881287"/>
              <a:ext cx="15022" cy="15022"/>
            </a:xfrm>
            <a:custGeom>
              <a:avLst/>
              <a:gdLst/>
              <a:ahLst/>
              <a:cxnLst/>
              <a:rect l="l" t="t" r="r" b="b"/>
              <a:pathLst>
                <a:path w="178" h="178" extrusionOk="0">
                  <a:moveTo>
                    <a:pt x="92" y="0"/>
                  </a:moveTo>
                  <a:cubicBezTo>
                    <a:pt x="41" y="0"/>
                    <a:pt x="1" y="41"/>
                    <a:pt x="1" y="92"/>
                  </a:cubicBezTo>
                  <a:cubicBezTo>
                    <a:pt x="1" y="137"/>
                    <a:pt x="41" y="178"/>
                    <a:pt x="92" y="178"/>
                  </a:cubicBezTo>
                  <a:cubicBezTo>
                    <a:pt x="143" y="178"/>
                    <a:pt x="178" y="137"/>
                    <a:pt x="178" y="92"/>
                  </a:cubicBezTo>
                  <a:cubicBezTo>
                    <a:pt x="178" y="41"/>
                    <a:pt x="143" y="0"/>
                    <a:pt x="92" y="0"/>
                  </a:cubicBezTo>
                  <a:close/>
                </a:path>
              </a:pathLst>
            </a:custGeom>
            <a:solidFill>
              <a:srgbClr val="2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1"/>
            <p:cNvSpPr/>
            <p:nvPr/>
          </p:nvSpPr>
          <p:spPr>
            <a:xfrm>
              <a:off x="6875344" y="3881287"/>
              <a:ext cx="15022" cy="15022"/>
            </a:xfrm>
            <a:custGeom>
              <a:avLst/>
              <a:gdLst/>
              <a:ahLst/>
              <a:cxnLst/>
              <a:rect l="l" t="t" r="r" b="b"/>
              <a:pathLst>
                <a:path w="178" h="178" extrusionOk="0">
                  <a:moveTo>
                    <a:pt x="92" y="0"/>
                  </a:moveTo>
                  <a:cubicBezTo>
                    <a:pt x="41" y="0"/>
                    <a:pt x="0" y="41"/>
                    <a:pt x="0" y="92"/>
                  </a:cubicBezTo>
                  <a:cubicBezTo>
                    <a:pt x="0" y="137"/>
                    <a:pt x="41" y="178"/>
                    <a:pt x="92" y="178"/>
                  </a:cubicBezTo>
                  <a:cubicBezTo>
                    <a:pt x="142" y="178"/>
                    <a:pt x="178" y="137"/>
                    <a:pt x="178" y="92"/>
                  </a:cubicBezTo>
                  <a:cubicBezTo>
                    <a:pt x="178" y="41"/>
                    <a:pt x="142" y="0"/>
                    <a:pt x="92" y="0"/>
                  </a:cubicBezTo>
                  <a:close/>
                </a:path>
              </a:pathLst>
            </a:custGeom>
            <a:solidFill>
              <a:srgbClr val="2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1"/>
            <p:cNvSpPr/>
            <p:nvPr/>
          </p:nvSpPr>
          <p:spPr>
            <a:xfrm>
              <a:off x="6840742" y="3881287"/>
              <a:ext cx="15022" cy="15022"/>
            </a:xfrm>
            <a:custGeom>
              <a:avLst/>
              <a:gdLst/>
              <a:ahLst/>
              <a:cxnLst/>
              <a:rect l="l" t="t" r="r" b="b"/>
              <a:pathLst>
                <a:path w="178" h="178" extrusionOk="0">
                  <a:moveTo>
                    <a:pt x="91" y="0"/>
                  </a:moveTo>
                  <a:cubicBezTo>
                    <a:pt x="41" y="0"/>
                    <a:pt x="0" y="41"/>
                    <a:pt x="0" y="92"/>
                  </a:cubicBezTo>
                  <a:cubicBezTo>
                    <a:pt x="0" y="137"/>
                    <a:pt x="41" y="178"/>
                    <a:pt x="91" y="178"/>
                  </a:cubicBezTo>
                  <a:cubicBezTo>
                    <a:pt x="142" y="178"/>
                    <a:pt x="177" y="137"/>
                    <a:pt x="177" y="92"/>
                  </a:cubicBezTo>
                  <a:cubicBezTo>
                    <a:pt x="177" y="41"/>
                    <a:pt x="142" y="0"/>
                    <a:pt x="91" y="0"/>
                  </a:cubicBezTo>
                  <a:close/>
                </a:path>
              </a:pathLst>
            </a:custGeom>
            <a:solidFill>
              <a:srgbClr val="2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1"/>
            <p:cNvSpPr/>
            <p:nvPr/>
          </p:nvSpPr>
          <p:spPr>
            <a:xfrm>
              <a:off x="6154946" y="3878755"/>
              <a:ext cx="34771" cy="35108"/>
            </a:xfrm>
            <a:custGeom>
              <a:avLst/>
              <a:gdLst/>
              <a:ahLst/>
              <a:cxnLst/>
              <a:rect l="l" t="t" r="r" b="b"/>
              <a:pathLst>
                <a:path w="412" h="416" fill="none" extrusionOk="0">
                  <a:moveTo>
                    <a:pt x="411" y="208"/>
                  </a:moveTo>
                  <a:cubicBezTo>
                    <a:pt x="411" y="324"/>
                    <a:pt x="320" y="415"/>
                    <a:pt x="209" y="415"/>
                  </a:cubicBezTo>
                  <a:cubicBezTo>
                    <a:pt x="92" y="415"/>
                    <a:pt x="1" y="324"/>
                    <a:pt x="1" y="208"/>
                  </a:cubicBezTo>
                  <a:cubicBezTo>
                    <a:pt x="1" y="96"/>
                    <a:pt x="92" y="0"/>
                    <a:pt x="209" y="0"/>
                  </a:cubicBezTo>
                  <a:cubicBezTo>
                    <a:pt x="320" y="0"/>
                    <a:pt x="411" y="96"/>
                    <a:pt x="411" y="208"/>
                  </a:cubicBezTo>
                  <a:close/>
                </a:path>
              </a:pathLst>
            </a:custGeom>
            <a:noFill/>
            <a:ln w="1650" cap="flat" cmpd="sng">
              <a:solidFill>
                <a:srgbClr val="200000"/>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1"/>
            <p:cNvSpPr/>
            <p:nvPr/>
          </p:nvSpPr>
          <p:spPr>
            <a:xfrm>
              <a:off x="5362391" y="3087393"/>
              <a:ext cx="1188535" cy="336989"/>
            </a:xfrm>
            <a:custGeom>
              <a:avLst/>
              <a:gdLst/>
              <a:ahLst/>
              <a:cxnLst/>
              <a:rect l="l" t="t" r="r" b="b"/>
              <a:pathLst>
                <a:path w="14083" h="3993" extrusionOk="0">
                  <a:moveTo>
                    <a:pt x="5" y="1"/>
                  </a:moveTo>
                  <a:lnTo>
                    <a:pt x="0" y="3987"/>
                  </a:lnTo>
                  <a:lnTo>
                    <a:pt x="12735" y="3992"/>
                  </a:lnTo>
                  <a:lnTo>
                    <a:pt x="14083" y="6"/>
                  </a:lnTo>
                  <a:lnTo>
                    <a:pt x="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1"/>
            <p:cNvSpPr/>
            <p:nvPr/>
          </p:nvSpPr>
          <p:spPr>
            <a:xfrm>
              <a:off x="6659461" y="3083173"/>
              <a:ext cx="322811" cy="146679"/>
            </a:xfrm>
            <a:custGeom>
              <a:avLst/>
              <a:gdLst/>
              <a:ahLst/>
              <a:cxnLst/>
              <a:rect l="l" t="t" r="r" b="b"/>
              <a:pathLst>
                <a:path w="3825" h="1738" extrusionOk="0">
                  <a:moveTo>
                    <a:pt x="0" y="0"/>
                  </a:moveTo>
                  <a:lnTo>
                    <a:pt x="588" y="1737"/>
                  </a:lnTo>
                  <a:lnTo>
                    <a:pt x="3825" y="1737"/>
                  </a:lnTo>
                  <a:lnTo>
                    <a:pt x="38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1"/>
            <p:cNvSpPr/>
            <p:nvPr/>
          </p:nvSpPr>
          <p:spPr>
            <a:xfrm>
              <a:off x="6292595" y="3292639"/>
              <a:ext cx="689676" cy="565193"/>
            </a:xfrm>
            <a:custGeom>
              <a:avLst/>
              <a:gdLst/>
              <a:ahLst/>
              <a:cxnLst/>
              <a:rect l="l" t="t" r="r" b="b"/>
              <a:pathLst>
                <a:path w="8172" h="6697" extrusionOk="0">
                  <a:moveTo>
                    <a:pt x="8172" y="0"/>
                  </a:moveTo>
                  <a:cubicBezTo>
                    <a:pt x="4140" y="25"/>
                    <a:pt x="786" y="2893"/>
                    <a:pt x="1" y="6697"/>
                  </a:cubicBezTo>
                  <a:lnTo>
                    <a:pt x="8172" y="6697"/>
                  </a:lnTo>
                  <a:lnTo>
                    <a:pt x="81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1"/>
            <p:cNvSpPr/>
            <p:nvPr/>
          </p:nvSpPr>
          <p:spPr>
            <a:xfrm>
              <a:off x="5362391" y="3770140"/>
              <a:ext cx="1619878" cy="87686"/>
            </a:xfrm>
            <a:custGeom>
              <a:avLst/>
              <a:gdLst/>
              <a:ahLst/>
              <a:cxnLst/>
              <a:rect l="l" t="t" r="r" b="b"/>
              <a:pathLst>
                <a:path w="19194" h="1039" extrusionOk="0">
                  <a:moveTo>
                    <a:pt x="0" y="0"/>
                  </a:moveTo>
                  <a:lnTo>
                    <a:pt x="0" y="1039"/>
                  </a:lnTo>
                  <a:lnTo>
                    <a:pt x="19194" y="1039"/>
                  </a:lnTo>
                  <a:lnTo>
                    <a:pt x="19194" y="0"/>
                  </a:lnTo>
                  <a:close/>
                </a:path>
              </a:pathLst>
            </a:custGeom>
            <a:solidFill>
              <a:srgbClr val="CF3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1"/>
            <p:cNvSpPr/>
            <p:nvPr/>
          </p:nvSpPr>
          <p:spPr>
            <a:xfrm>
              <a:off x="5396149" y="3801788"/>
              <a:ext cx="287787" cy="24390"/>
            </a:xfrm>
            <a:custGeom>
              <a:avLst/>
              <a:gdLst/>
              <a:ahLst/>
              <a:cxnLst/>
              <a:rect l="l" t="t" r="r" b="b"/>
              <a:pathLst>
                <a:path w="3410" h="289" extrusionOk="0">
                  <a:moveTo>
                    <a:pt x="0" y="0"/>
                  </a:moveTo>
                  <a:lnTo>
                    <a:pt x="0" y="289"/>
                  </a:lnTo>
                  <a:lnTo>
                    <a:pt x="3410" y="289"/>
                  </a:lnTo>
                  <a:lnTo>
                    <a:pt x="34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1"/>
            <p:cNvSpPr/>
            <p:nvPr/>
          </p:nvSpPr>
          <p:spPr>
            <a:xfrm>
              <a:off x="6747865" y="3109673"/>
              <a:ext cx="20170" cy="87264"/>
            </a:xfrm>
            <a:custGeom>
              <a:avLst/>
              <a:gdLst/>
              <a:ahLst/>
              <a:cxnLst/>
              <a:rect l="l" t="t" r="r" b="b"/>
              <a:pathLst>
                <a:path w="239" h="1034" extrusionOk="0">
                  <a:moveTo>
                    <a:pt x="1" y="0"/>
                  </a:moveTo>
                  <a:lnTo>
                    <a:pt x="1" y="1033"/>
                  </a:lnTo>
                  <a:lnTo>
                    <a:pt x="239" y="1033"/>
                  </a:lnTo>
                  <a:lnTo>
                    <a:pt x="2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1"/>
            <p:cNvSpPr/>
            <p:nvPr/>
          </p:nvSpPr>
          <p:spPr>
            <a:xfrm>
              <a:off x="6786771" y="3109673"/>
              <a:ext cx="20170" cy="87264"/>
            </a:xfrm>
            <a:custGeom>
              <a:avLst/>
              <a:gdLst/>
              <a:ahLst/>
              <a:cxnLst/>
              <a:rect l="l" t="t" r="r" b="b"/>
              <a:pathLst>
                <a:path w="239" h="1034" extrusionOk="0">
                  <a:moveTo>
                    <a:pt x="1" y="0"/>
                  </a:moveTo>
                  <a:lnTo>
                    <a:pt x="1" y="193"/>
                  </a:lnTo>
                  <a:lnTo>
                    <a:pt x="239" y="193"/>
                  </a:lnTo>
                  <a:lnTo>
                    <a:pt x="239" y="0"/>
                  </a:lnTo>
                  <a:close/>
                  <a:moveTo>
                    <a:pt x="1" y="289"/>
                  </a:moveTo>
                  <a:lnTo>
                    <a:pt x="1" y="1033"/>
                  </a:lnTo>
                  <a:lnTo>
                    <a:pt x="239" y="1033"/>
                  </a:lnTo>
                  <a:lnTo>
                    <a:pt x="239" y="28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1"/>
            <p:cNvSpPr/>
            <p:nvPr/>
          </p:nvSpPr>
          <p:spPr>
            <a:xfrm>
              <a:off x="6813356" y="3133978"/>
              <a:ext cx="71905" cy="62959"/>
            </a:xfrm>
            <a:custGeom>
              <a:avLst/>
              <a:gdLst/>
              <a:ahLst/>
              <a:cxnLst/>
              <a:rect l="l" t="t" r="r" b="b"/>
              <a:pathLst>
                <a:path w="852" h="746" extrusionOk="0">
                  <a:moveTo>
                    <a:pt x="1" y="1"/>
                  </a:moveTo>
                  <a:lnTo>
                    <a:pt x="295" y="745"/>
                  </a:lnTo>
                  <a:lnTo>
                    <a:pt x="558" y="745"/>
                  </a:lnTo>
                  <a:lnTo>
                    <a:pt x="852" y="1"/>
                  </a:lnTo>
                  <a:lnTo>
                    <a:pt x="614" y="1"/>
                  </a:lnTo>
                  <a:lnTo>
                    <a:pt x="426" y="517"/>
                  </a:lnTo>
                  <a:lnTo>
                    <a:pt x="2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1"/>
            <p:cNvSpPr/>
            <p:nvPr/>
          </p:nvSpPr>
          <p:spPr>
            <a:xfrm>
              <a:off x="6889438" y="3132712"/>
              <a:ext cx="67600" cy="65912"/>
            </a:xfrm>
            <a:custGeom>
              <a:avLst/>
              <a:gdLst/>
              <a:ahLst/>
              <a:cxnLst/>
              <a:rect l="l" t="t" r="r" b="b"/>
              <a:pathLst>
                <a:path w="801" h="781" extrusionOk="0">
                  <a:moveTo>
                    <a:pt x="411" y="158"/>
                  </a:moveTo>
                  <a:cubicBezTo>
                    <a:pt x="456" y="158"/>
                    <a:pt x="487" y="173"/>
                    <a:pt x="517" y="198"/>
                  </a:cubicBezTo>
                  <a:cubicBezTo>
                    <a:pt x="543" y="229"/>
                    <a:pt x="553" y="264"/>
                    <a:pt x="553" y="310"/>
                  </a:cubicBezTo>
                  <a:lnTo>
                    <a:pt x="244" y="310"/>
                  </a:lnTo>
                  <a:cubicBezTo>
                    <a:pt x="254" y="259"/>
                    <a:pt x="269" y="223"/>
                    <a:pt x="299" y="198"/>
                  </a:cubicBezTo>
                  <a:cubicBezTo>
                    <a:pt x="330" y="168"/>
                    <a:pt x="365" y="158"/>
                    <a:pt x="411" y="158"/>
                  </a:cubicBezTo>
                  <a:close/>
                  <a:moveTo>
                    <a:pt x="416" y="1"/>
                  </a:moveTo>
                  <a:cubicBezTo>
                    <a:pt x="284" y="1"/>
                    <a:pt x="183" y="31"/>
                    <a:pt x="112" y="102"/>
                  </a:cubicBezTo>
                  <a:cubicBezTo>
                    <a:pt x="36" y="173"/>
                    <a:pt x="1" y="269"/>
                    <a:pt x="1" y="391"/>
                  </a:cubicBezTo>
                  <a:cubicBezTo>
                    <a:pt x="1" y="512"/>
                    <a:pt x="36" y="608"/>
                    <a:pt x="112" y="679"/>
                  </a:cubicBezTo>
                  <a:cubicBezTo>
                    <a:pt x="188" y="745"/>
                    <a:pt x="294" y="781"/>
                    <a:pt x="426" y="781"/>
                  </a:cubicBezTo>
                  <a:cubicBezTo>
                    <a:pt x="482" y="781"/>
                    <a:pt x="537" y="776"/>
                    <a:pt x="598" y="766"/>
                  </a:cubicBezTo>
                  <a:cubicBezTo>
                    <a:pt x="654" y="755"/>
                    <a:pt x="710" y="735"/>
                    <a:pt x="765" y="715"/>
                  </a:cubicBezTo>
                  <a:lnTo>
                    <a:pt x="765" y="532"/>
                  </a:lnTo>
                  <a:cubicBezTo>
                    <a:pt x="710" y="563"/>
                    <a:pt x="654" y="583"/>
                    <a:pt x="603" y="598"/>
                  </a:cubicBezTo>
                  <a:cubicBezTo>
                    <a:pt x="548" y="614"/>
                    <a:pt x="497" y="624"/>
                    <a:pt x="446" y="624"/>
                  </a:cubicBezTo>
                  <a:cubicBezTo>
                    <a:pt x="386" y="624"/>
                    <a:pt x="340" y="608"/>
                    <a:pt x="304" y="578"/>
                  </a:cubicBezTo>
                  <a:cubicBezTo>
                    <a:pt x="269" y="553"/>
                    <a:pt x="249" y="512"/>
                    <a:pt x="244" y="457"/>
                  </a:cubicBezTo>
                  <a:lnTo>
                    <a:pt x="801" y="457"/>
                  </a:lnTo>
                  <a:lnTo>
                    <a:pt x="801" y="386"/>
                  </a:lnTo>
                  <a:cubicBezTo>
                    <a:pt x="801" y="269"/>
                    <a:pt x="765" y="173"/>
                    <a:pt x="695" y="102"/>
                  </a:cubicBezTo>
                  <a:cubicBezTo>
                    <a:pt x="624" y="36"/>
                    <a:pt x="532" y="1"/>
                    <a:pt x="4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1"/>
            <p:cNvSpPr/>
            <p:nvPr/>
          </p:nvSpPr>
          <p:spPr>
            <a:xfrm>
              <a:off x="5411931" y="3041229"/>
              <a:ext cx="89037" cy="75365"/>
            </a:xfrm>
            <a:custGeom>
              <a:avLst/>
              <a:gdLst/>
              <a:ahLst/>
              <a:cxnLst/>
              <a:rect l="l" t="t" r="r" b="b"/>
              <a:pathLst>
                <a:path w="1055" h="893" extrusionOk="0">
                  <a:moveTo>
                    <a:pt x="1" y="1"/>
                  </a:moveTo>
                  <a:lnTo>
                    <a:pt x="1" y="892"/>
                  </a:lnTo>
                  <a:lnTo>
                    <a:pt x="1054" y="892"/>
                  </a:lnTo>
                  <a:lnTo>
                    <a:pt x="1054" y="1"/>
                  </a:lnTo>
                  <a:close/>
                </a:path>
              </a:pathLst>
            </a:custGeom>
            <a:solidFill>
              <a:srgbClr val="3A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1"/>
          <p:cNvGrpSpPr/>
          <p:nvPr/>
        </p:nvGrpSpPr>
        <p:grpSpPr>
          <a:xfrm>
            <a:off x="1444388" y="2941381"/>
            <a:ext cx="2939225" cy="1822995"/>
            <a:chOff x="1444388" y="2941381"/>
            <a:chExt cx="2939225" cy="1822995"/>
          </a:xfrm>
        </p:grpSpPr>
        <p:sp>
          <p:nvSpPr>
            <p:cNvPr id="770" name="Google Shape;770;p21"/>
            <p:cNvSpPr/>
            <p:nvPr/>
          </p:nvSpPr>
          <p:spPr>
            <a:xfrm>
              <a:off x="1444388" y="4650105"/>
              <a:ext cx="2939225" cy="114271"/>
            </a:xfrm>
            <a:custGeom>
              <a:avLst/>
              <a:gdLst/>
              <a:ahLst/>
              <a:cxnLst/>
              <a:rect l="l" t="t" r="r" b="b"/>
              <a:pathLst>
                <a:path w="34827" h="1354" extrusionOk="0">
                  <a:moveTo>
                    <a:pt x="17416" y="1"/>
                  </a:moveTo>
                  <a:cubicBezTo>
                    <a:pt x="7796" y="1"/>
                    <a:pt x="0" y="304"/>
                    <a:pt x="0" y="679"/>
                  </a:cubicBezTo>
                  <a:cubicBezTo>
                    <a:pt x="0" y="1049"/>
                    <a:pt x="7796" y="1353"/>
                    <a:pt x="17416" y="1353"/>
                  </a:cubicBezTo>
                  <a:cubicBezTo>
                    <a:pt x="27030" y="1353"/>
                    <a:pt x="34826" y="1049"/>
                    <a:pt x="34826" y="679"/>
                  </a:cubicBezTo>
                  <a:cubicBezTo>
                    <a:pt x="34826" y="304"/>
                    <a:pt x="27030" y="1"/>
                    <a:pt x="17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1"/>
            <p:cNvSpPr/>
            <p:nvPr/>
          </p:nvSpPr>
          <p:spPr>
            <a:xfrm>
              <a:off x="1606004" y="4697956"/>
              <a:ext cx="94100" cy="18483"/>
            </a:xfrm>
            <a:custGeom>
              <a:avLst/>
              <a:gdLst/>
              <a:ahLst/>
              <a:cxnLst/>
              <a:rect l="l" t="t" r="r" b="b"/>
              <a:pathLst>
                <a:path w="1115" h="219" extrusionOk="0">
                  <a:moveTo>
                    <a:pt x="0" y="1"/>
                  </a:moveTo>
                  <a:lnTo>
                    <a:pt x="0" y="219"/>
                  </a:lnTo>
                  <a:lnTo>
                    <a:pt x="1115" y="219"/>
                  </a:lnTo>
                  <a:lnTo>
                    <a:pt x="1115" y="1"/>
                  </a:lnTo>
                  <a:close/>
                </a:path>
              </a:pathLst>
            </a:custGeom>
            <a:solidFill>
              <a:srgbClr val="3A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1"/>
            <p:cNvSpPr/>
            <p:nvPr/>
          </p:nvSpPr>
          <p:spPr>
            <a:xfrm>
              <a:off x="3894465" y="4697956"/>
              <a:ext cx="94100" cy="18483"/>
            </a:xfrm>
            <a:custGeom>
              <a:avLst/>
              <a:gdLst/>
              <a:ahLst/>
              <a:cxnLst/>
              <a:rect l="l" t="t" r="r" b="b"/>
              <a:pathLst>
                <a:path w="1115" h="219" extrusionOk="0">
                  <a:moveTo>
                    <a:pt x="0" y="1"/>
                  </a:moveTo>
                  <a:lnTo>
                    <a:pt x="0" y="219"/>
                  </a:lnTo>
                  <a:lnTo>
                    <a:pt x="1115" y="219"/>
                  </a:lnTo>
                  <a:lnTo>
                    <a:pt x="1115" y="1"/>
                  </a:lnTo>
                  <a:close/>
                </a:path>
              </a:pathLst>
            </a:custGeom>
            <a:solidFill>
              <a:srgbClr val="3A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1"/>
            <p:cNvSpPr/>
            <p:nvPr/>
          </p:nvSpPr>
          <p:spPr>
            <a:xfrm>
              <a:off x="4110770" y="4697956"/>
              <a:ext cx="94100" cy="18483"/>
            </a:xfrm>
            <a:custGeom>
              <a:avLst/>
              <a:gdLst/>
              <a:ahLst/>
              <a:cxnLst/>
              <a:rect l="l" t="t" r="r" b="b"/>
              <a:pathLst>
                <a:path w="1115" h="219" extrusionOk="0">
                  <a:moveTo>
                    <a:pt x="1" y="1"/>
                  </a:moveTo>
                  <a:lnTo>
                    <a:pt x="1" y="219"/>
                  </a:lnTo>
                  <a:lnTo>
                    <a:pt x="1115" y="219"/>
                  </a:lnTo>
                  <a:lnTo>
                    <a:pt x="1115" y="1"/>
                  </a:lnTo>
                  <a:close/>
                </a:path>
              </a:pathLst>
            </a:custGeom>
            <a:solidFill>
              <a:srgbClr val="3A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1"/>
            <p:cNvSpPr/>
            <p:nvPr/>
          </p:nvSpPr>
          <p:spPr>
            <a:xfrm>
              <a:off x="1822309" y="4697956"/>
              <a:ext cx="94100" cy="18483"/>
            </a:xfrm>
            <a:custGeom>
              <a:avLst/>
              <a:gdLst/>
              <a:ahLst/>
              <a:cxnLst/>
              <a:rect l="l" t="t" r="r" b="b"/>
              <a:pathLst>
                <a:path w="1115" h="219" extrusionOk="0">
                  <a:moveTo>
                    <a:pt x="0" y="1"/>
                  </a:moveTo>
                  <a:lnTo>
                    <a:pt x="0" y="219"/>
                  </a:lnTo>
                  <a:lnTo>
                    <a:pt x="1115" y="219"/>
                  </a:lnTo>
                  <a:lnTo>
                    <a:pt x="1115" y="1"/>
                  </a:lnTo>
                  <a:close/>
                </a:path>
              </a:pathLst>
            </a:custGeom>
            <a:solidFill>
              <a:srgbClr val="3A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1"/>
            <p:cNvSpPr/>
            <p:nvPr/>
          </p:nvSpPr>
          <p:spPr>
            <a:xfrm>
              <a:off x="3063425" y="3009318"/>
              <a:ext cx="334795" cy="485356"/>
            </a:xfrm>
            <a:custGeom>
              <a:avLst/>
              <a:gdLst/>
              <a:ahLst/>
              <a:cxnLst/>
              <a:rect l="l" t="t" r="r" b="b"/>
              <a:pathLst>
                <a:path w="3967" h="5751" extrusionOk="0">
                  <a:moveTo>
                    <a:pt x="1980" y="1"/>
                  </a:moveTo>
                  <a:cubicBezTo>
                    <a:pt x="0" y="1"/>
                    <a:pt x="111" y="2696"/>
                    <a:pt x="116" y="3435"/>
                  </a:cubicBezTo>
                  <a:cubicBezTo>
                    <a:pt x="127" y="4180"/>
                    <a:pt x="780" y="4367"/>
                    <a:pt x="942" y="4636"/>
                  </a:cubicBezTo>
                  <a:cubicBezTo>
                    <a:pt x="1013" y="4752"/>
                    <a:pt x="1028" y="4985"/>
                    <a:pt x="1018" y="5208"/>
                  </a:cubicBezTo>
                  <a:cubicBezTo>
                    <a:pt x="1008" y="5502"/>
                    <a:pt x="1241" y="5750"/>
                    <a:pt x="1535" y="5750"/>
                  </a:cubicBezTo>
                  <a:cubicBezTo>
                    <a:pt x="1818" y="5750"/>
                    <a:pt x="2046" y="5517"/>
                    <a:pt x="2051" y="5229"/>
                  </a:cubicBezTo>
                  <a:cubicBezTo>
                    <a:pt x="2057" y="4925"/>
                    <a:pt x="2133" y="4641"/>
                    <a:pt x="2644" y="4438"/>
                  </a:cubicBezTo>
                  <a:cubicBezTo>
                    <a:pt x="3743" y="3998"/>
                    <a:pt x="3966" y="11"/>
                    <a:pt x="1986" y="1"/>
                  </a:cubicBezTo>
                  <a:cubicBezTo>
                    <a:pt x="1984" y="1"/>
                    <a:pt x="1982" y="1"/>
                    <a:pt x="1980"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1"/>
            <p:cNvSpPr/>
            <p:nvPr/>
          </p:nvSpPr>
          <p:spPr>
            <a:xfrm>
              <a:off x="3102669" y="3395420"/>
              <a:ext cx="182209" cy="90556"/>
            </a:xfrm>
            <a:custGeom>
              <a:avLst/>
              <a:gdLst/>
              <a:ahLst/>
              <a:cxnLst/>
              <a:rect l="l" t="t" r="r" b="b"/>
              <a:pathLst>
                <a:path w="2159" h="1073" extrusionOk="0">
                  <a:moveTo>
                    <a:pt x="977" y="1"/>
                  </a:moveTo>
                  <a:cubicBezTo>
                    <a:pt x="894" y="1"/>
                    <a:pt x="812" y="5"/>
                    <a:pt x="730" y="15"/>
                  </a:cubicBezTo>
                  <a:cubicBezTo>
                    <a:pt x="472" y="46"/>
                    <a:pt x="1" y="228"/>
                    <a:pt x="117" y="573"/>
                  </a:cubicBezTo>
                  <a:cubicBezTo>
                    <a:pt x="204" y="826"/>
                    <a:pt x="690" y="1039"/>
                    <a:pt x="928" y="1064"/>
                  </a:cubicBezTo>
                  <a:cubicBezTo>
                    <a:pt x="975" y="1070"/>
                    <a:pt x="1023" y="1073"/>
                    <a:pt x="1071" y="1073"/>
                  </a:cubicBezTo>
                  <a:cubicBezTo>
                    <a:pt x="1303" y="1073"/>
                    <a:pt x="1535" y="1006"/>
                    <a:pt x="1754" y="922"/>
                  </a:cubicBezTo>
                  <a:cubicBezTo>
                    <a:pt x="1855" y="882"/>
                    <a:pt x="1951" y="841"/>
                    <a:pt x="2032" y="770"/>
                  </a:cubicBezTo>
                  <a:cubicBezTo>
                    <a:pt x="2108" y="694"/>
                    <a:pt x="2159" y="588"/>
                    <a:pt x="2144" y="486"/>
                  </a:cubicBezTo>
                  <a:cubicBezTo>
                    <a:pt x="2118" y="339"/>
                    <a:pt x="1982" y="248"/>
                    <a:pt x="1850" y="193"/>
                  </a:cubicBezTo>
                  <a:cubicBezTo>
                    <a:pt x="1576" y="65"/>
                    <a:pt x="127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1"/>
            <p:cNvSpPr/>
            <p:nvPr/>
          </p:nvSpPr>
          <p:spPr>
            <a:xfrm>
              <a:off x="2697825" y="3428334"/>
              <a:ext cx="994933" cy="701576"/>
            </a:xfrm>
            <a:custGeom>
              <a:avLst/>
              <a:gdLst/>
              <a:ahLst/>
              <a:cxnLst/>
              <a:rect l="l" t="t" r="r" b="b"/>
              <a:pathLst>
                <a:path w="11789" h="8313" extrusionOk="0">
                  <a:moveTo>
                    <a:pt x="5887" y="0"/>
                  </a:moveTo>
                  <a:lnTo>
                    <a:pt x="5887" y="5"/>
                  </a:lnTo>
                  <a:cubicBezTo>
                    <a:pt x="4448" y="81"/>
                    <a:pt x="2544" y="851"/>
                    <a:pt x="2336" y="993"/>
                  </a:cubicBezTo>
                  <a:cubicBezTo>
                    <a:pt x="2128" y="1140"/>
                    <a:pt x="188" y="5137"/>
                    <a:pt x="92" y="5765"/>
                  </a:cubicBezTo>
                  <a:cubicBezTo>
                    <a:pt x="1" y="6393"/>
                    <a:pt x="3521" y="8313"/>
                    <a:pt x="3521" y="8313"/>
                  </a:cubicBezTo>
                  <a:lnTo>
                    <a:pt x="8268" y="8313"/>
                  </a:lnTo>
                  <a:cubicBezTo>
                    <a:pt x="8268" y="8313"/>
                    <a:pt x="11788" y="6393"/>
                    <a:pt x="11697" y="5765"/>
                  </a:cubicBezTo>
                  <a:cubicBezTo>
                    <a:pt x="11601" y="5137"/>
                    <a:pt x="9661" y="1140"/>
                    <a:pt x="9453" y="993"/>
                  </a:cubicBezTo>
                  <a:cubicBezTo>
                    <a:pt x="9246" y="851"/>
                    <a:pt x="7341" y="81"/>
                    <a:pt x="5902" y="5"/>
                  </a:cubicBezTo>
                  <a:lnTo>
                    <a:pt x="5902" y="0"/>
                  </a:lnTo>
                  <a:cubicBezTo>
                    <a:pt x="5897" y="5"/>
                    <a:pt x="5897" y="5"/>
                    <a:pt x="5892" y="5"/>
                  </a:cubicBezTo>
                  <a:cubicBezTo>
                    <a:pt x="5892" y="5"/>
                    <a:pt x="5892" y="5"/>
                    <a:pt x="5887" y="0"/>
                  </a:cubicBezTo>
                  <a:close/>
                </a:path>
              </a:pathLst>
            </a:custGeom>
            <a:solidFill>
              <a:srgbClr val="3A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1"/>
            <p:cNvSpPr/>
            <p:nvPr/>
          </p:nvSpPr>
          <p:spPr>
            <a:xfrm>
              <a:off x="3331464" y="3228236"/>
              <a:ext cx="64140" cy="74436"/>
            </a:xfrm>
            <a:custGeom>
              <a:avLst/>
              <a:gdLst/>
              <a:ahLst/>
              <a:cxnLst/>
              <a:rect l="l" t="t" r="r" b="b"/>
              <a:pathLst>
                <a:path w="760" h="882" extrusionOk="0">
                  <a:moveTo>
                    <a:pt x="380" y="0"/>
                  </a:moveTo>
                  <a:cubicBezTo>
                    <a:pt x="167" y="0"/>
                    <a:pt x="0" y="198"/>
                    <a:pt x="0" y="441"/>
                  </a:cubicBezTo>
                  <a:cubicBezTo>
                    <a:pt x="0" y="684"/>
                    <a:pt x="167" y="882"/>
                    <a:pt x="380" y="882"/>
                  </a:cubicBezTo>
                  <a:cubicBezTo>
                    <a:pt x="588" y="882"/>
                    <a:pt x="760" y="684"/>
                    <a:pt x="760" y="441"/>
                  </a:cubicBezTo>
                  <a:cubicBezTo>
                    <a:pt x="760" y="198"/>
                    <a:pt x="588" y="0"/>
                    <a:pt x="380"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1"/>
            <p:cNvSpPr/>
            <p:nvPr/>
          </p:nvSpPr>
          <p:spPr>
            <a:xfrm>
              <a:off x="3030849" y="3199626"/>
              <a:ext cx="64647" cy="74436"/>
            </a:xfrm>
            <a:custGeom>
              <a:avLst/>
              <a:gdLst/>
              <a:ahLst/>
              <a:cxnLst/>
              <a:rect l="l" t="t" r="r" b="b"/>
              <a:pathLst>
                <a:path w="766" h="882" extrusionOk="0">
                  <a:moveTo>
                    <a:pt x="386" y="0"/>
                  </a:moveTo>
                  <a:cubicBezTo>
                    <a:pt x="173" y="0"/>
                    <a:pt x="1" y="198"/>
                    <a:pt x="1" y="441"/>
                  </a:cubicBezTo>
                  <a:cubicBezTo>
                    <a:pt x="1" y="684"/>
                    <a:pt x="173" y="881"/>
                    <a:pt x="386" y="881"/>
                  </a:cubicBezTo>
                  <a:cubicBezTo>
                    <a:pt x="594" y="881"/>
                    <a:pt x="766" y="684"/>
                    <a:pt x="766" y="441"/>
                  </a:cubicBezTo>
                  <a:cubicBezTo>
                    <a:pt x="766" y="198"/>
                    <a:pt x="594" y="0"/>
                    <a:pt x="386"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1"/>
            <p:cNvSpPr/>
            <p:nvPr/>
          </p:nvSpPr>
          <p:spPr>
            <a:xfrm>
              <a:off x="2997091" y="2941381"/>
              <a:ext cx="424169" cy="434803"/>
            </a:xfrm>
            <a:custGeom>
              <a:avLst/>
              <a:gdLst/>
              <a:ahLst/>
              <a:cxnLst/>
              <a:rect l="l" t="t" r="r" b="b"/>
              <a:pathLst>
                <a:path w="5026" h="5152" extrusionOk="0">
                  <a:moveTo>
                    <a:pt x="1095" y="0"/>
                  </a:moveTo>
                  <a:cubicBezTo>
                    <a:pt x="1039" y="406"/>
                    <a:pt x="1206" y="821"/>
                    <a:pt x="1525" y="1069"/>
                  </a:cubicBezTo>
                  <a:cubicBezTo>
                    <a:pt x="1105" y="877"/>
                    <a:pt x="669" y="689"/>
                    <a:pt x="244" y="497"/>
                  </a:cubicBezTo>
                  <a:lnTo>
                    <a:pt x="244" y="497"/>
                  </a:lnTo>
                  <a:cubicBezTo>
                    <a:pt x="1" y="1074"/>
                    <a:pt x="183" y="1824"/>
                    <a:pt x="644" y="2245"/>
                  </a:cubicBezTo>
                  <a:cubicBezTo>
                    <a:pt x="700" y="2295"/>
                    <a:pt x="755" y="2336"/>
                    <a:pt x="811" y="2376"/>
                  </a:cubicBezTo>
                  <a:cubicBezTo>
                    <a:pt x="715" y="3465"/>
                    <a:pt x="1135" y="4747"/>
                    <a:pt x="1870" y="5076"/>
                  </a:cubicBezTo>
                  <a:cubicBezTo>
                    <a:pt x="1870" y="5076"/>
                    <a:pt x="2156" y="5151"/>
                    <a:pt x="2480" y="5151"/>
                  </a:cubicBezTo>
                  <a:cubicBezTo>
                    <a:pt x="2608" y="5151"/>
                    <a:pt x="2743" y="5140"/>
                    <a:pt x="2868" y="5107"/>
                  </a:cubicBezTo>
                  <a:cubicBezTo>
                    <a:pt x="2868" y="5107"/>
                    <a:pt x="3896" y="4742"/>
                    <a:pt x="4241" y="3501"/>
                  </a:cubicBezTo>
                  <a:cubicBezTo>
                    <a:pt x="4347" y="3121"/>
                    <a:pt x="4413" y="2817"/>
                    <a:pt x="4448" y="2574"/>
                  </a:cubicBezTo>
                  <a:cubicBezTo>
                    <a:pt x="4691" y="2472"/>
                    <a:pt x="4879" y="2275"/>
                    <a:pt x="5026" y="2042"/>
                  </a:cubicBezTo>
                  <a:cubicBezTo>
                    <a:pt x="4899" y="2001"/>
                    <a:pt x="4793" y="1951"/>
                    <a:pt x="4666" y="1910"/>
                  </a:cubicBezTo>
                  <a:cubicBezTo>
                    <a:pt x="4818" y="1794"/>
                    <a:pt x="4874" y="1571"/>
                    <a:pt x="4803" y="1393"/>
                  </a:cubicBezTo>
                  <a:cubicBezTo>
                    <a:pt x="4736" y="1225"/>
                    <a:pt x="4513" y="1093"/>
                    <a:pt x="4326" y="1093"/>
                  </a:cubicBezTo>
                  <a:cubicBezTo>
                    <a:pt x="4316" y="1093"/>
                    <a:pt x="4306" y="1094"/>
                    <a:pt x="4296" y="1095"/>
                  </a:cubicBezTo>
                  <a:cubicBezTo>
                    <a:pt x="4129" y="730"/>
                    <a:pt x="3780" y="446"/>
                    <a:pt x="3385" y="365"/>
                  </a:cubicBezTo>
                  <a:cubicBezTo>
                    <a:pt x="3298" y="346"/>
                    <a:pt x="3209" y="337"/>
                    <a:pt x="3121" y="337"/>
                  </a:cubicBezTo>
                  <a:cubicBezTo>
                    <a:pt x="2805" y="337"/>
                    <a:pt x="2487" y="453"/>
                    <a:pt x="2250" y="659"/>
                  </a:cubicBezTo>
                  <a:cubicBezTo>
                    <a:pt x="1860" y="441"/>
                    <a:pt x="1485" y="223"/>
                    <a:pt x="1095" y="0"/>
                  </a:cubicBezTo>
                  <a:close/>
                </a:path>
              </a:pathLst>
            </a:custGeom>
            <a:solidFill>
              <a:srgbClr val="3A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1"/>
            <p:cNvSpPr/>
            <p:nvPr/>
          </p:nvSpPr>
          <p:spPr>
            <a:xfrm>
              <a:off x="2384888" y="3244439"/>
              <a:ext cx="184403" cy="236053"/>
            </a:xfrm>
            <a:custGeom>
              <a:avLst/>
              <a:gdLst/>
              <a:ahLst/>
              <a:cxnLst/>
              <a:rect l="l" t="t" r="r" b="b"/>
              <a:pathLst>
                <a:path w="2185" h="2797" extrusionOk="0">
                  <a:moveTo>
                    <a:pt x="2159" y="1"/>
                  </a:moveTo>
                  <a:lnTo>
                    <a:pt x="1" y="2240"/>
                  </a:lnTo>
                  <a:cubicBezTo>
                    <a:pt x="1" y="2240"/>
                    <a:pt x="212" y="2797"/>
                    <a:pt x="730" y="2797"/>
                  </a:cubicBezTo>
                  <a:cubicBezTo>
                    <a:pt x="849" y="2797"/>
                    <a:pt x="984" y="2768"/>
                    <a:pt x="1135" y="2696"/>
                  </a:cubicBezTo>
                  <a:cubicBezTo>
                    <a:pt x="1946" y="2306"/>
                    <a:pt x="2184" y="1065"/>
                    <a:pt x="2159" y="1"/>
                  </a:cubicBezTo>
                  <a:close/>
                </a:path>
              </a:pathLst>
            </a:custGeom>
            <a:solidFill>
              <a:srgbClr val="08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1"/>
            <p:cNvSpPr/>
            <p:nvPr/>
          </p:nvSpPr>
          <p:spPr>
            <a:xfrm>
              <a:off x="2013380" y="3452217"/>
              <a:ext cx="743098" cy="824370"/>
            </a:xfrm>
            <a:custGeom>
              <a:avLst/>
              <a:gdLst/>
              <a:ahLst/>
              <a:cxnLst/>
              <a:rect l="l" t="t" r="r" b="b"/>
              <a:pathLst>
                <a:path w="8805" h="9768" extrusionOk="0">
                  <a:moveTo>
                    <a:pt x="4127" y="0"/>
                  </a:moveTo>
                  <a:cubicBezTo>
                    <a:pt x="4006" y="0"/>
                    <a:pt x="3901" y="2"/>
                    <a:pt x="3815" y="6"/>
                  </a:cubicBezTo>
                  <a:cubicBezTo>
                    <a:pt x="3339" y="31"/>
                    <a:pt x="1460" y="87"/>
                    <a:pt x="887" y="700"/>
                  </a:cubicBezTo>
                  <a:cubicBezTo>
                    <a:pt x="315" y="1313"/>
                    <a:pt x="1" y="6054"/>
                    <a:pt x="219" y="6708"/>
                  </a:cubicBezTo>
                  <a:cubicBezTo>
                    <a:pt x="334" y="7055"/>
                    <a:pt x="606" y="7323"/>
                    <a:pt x="921" y="7323"/>
                  </a:cubicBezTo>
                  <a:cubicBezTo>
                    <a:pt x="1199" y="7323"/>
                    <a:pt x="1511" y="7114"/>
                    <a:pt x="1779" y="6566"/>
                  </a:cubicBezTo>
                  <a:lnTo>
                    <a:pt x="2605" y="9767"/>
                  </a:lnTo>
                  <a:lnTo>
                    <a:pt x="8440" y="8779"/>
                  </a:lnTo>
                  <a:lnTo>
                    <a:pt x="7366" y="6388"/>
                  </a:lnTo>
                  <a:lnTo>
                    <a:pt x="7366" y="6388"/>
                  </a:lnTo>
                  <a:cubicBezTo>
                    <a:pt x="7562" y="6472"/>
                    <a:pt x="7775" y="6536"/>
                    <a:pt x="7965" y="6536"/>
                  </a:cubicBezTo>
                  <a:cubicBezTo>
                    <a:pt x="8099" y="6536"/>
                    <a:pt x="8222" y="6504"/>
                    <a:pt x="8318" y="6424"/>
                  </a:cubicBezTo>
                  <a:cubicBezTo>
                    <a:pt x="8805" y="6029"/>
                    <a:pt x="8030" y="558"/>
                    <a:pt x="7310" y="284"/>
                  </a:cubicBezTo>
                  <a:cubicBezTo>
                    <a:pt x="7170" y="126"/>
                    <a:pt x="5129" y="0"/>
                    <a:pt x="4127" y="0"/>
                  </a:cubicBezTo>
                  <a:close/>
                </a:path>
              </a:pathLst>
            </a:custGeom>
            <a:solidFill>
              <a:srgbClr val="FFC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1"/>
            <p:cNvSpPr/>
            <p:nvPr/>
          </p:nvSpPr>
          <p:spPr>
            <a:xfrm>
              <a:off x="2188078" y="2997249"/>
              <a:ext cx="366190" cy="501981"/>
            </a:xfrm>
            <a:custGeom>
              <a:avLst/>
              <a:gdLst/>
              <a:ahLst/>
              <a:cxnLst/>
              <a:rect l="l" t="t" r="r" b="b"/>
              <a:pathLst>
                <a:path w="4339" h="5948" extrusionOk="0">
                  <a:moveTo>
                    <a:pt x="2129" y="0"/>
                  </a:moveTo>
                  <a:cubicBezTo>
                    <a:pt x="268" y="0"/>
                    <a:pt x="0" y="3866"/>
                    <a:pt x="1026" y="4450"/>
                  </a:cubicBezTo>
                  <a:cubicBezTo>
                    <a:pt x="1522" y="4728"/>
                    <a:pt x="1563" y="5027"/>
                    <a:pt x="1522" y="5341"/>
                  </a:cubicBezTo>
                  <a:cubicBezTo>
                    <a:pt x="1487" y="5635"/>
                    <a:pt x="1689" y="5903"/>
                    <a:pt x="1978" y="5944"/>
                  </a:cubicBezTo>
                  <a:cubicBezTo>
                    <a:pt x="2000" y="5947"/>
                    <a:pt x="2022" y="5948"/>
                    <a:pt x="2043" y="5948"/>
                  </a:cubicBezTo>
                  <a:cubicBezTo>
                    <a:pt x="2319" y="5948"/>
                    <a:pt x="2553" y="5740"/>
                    <a:pt x="2581" y="5458"/>
                  </a:cubicBezTo>
                  <a:cubicBezTo>
                    <a:pt x="2601" y="5230"/>
                    <a:pt x="2647" y="4997"/>
                    <a:pt x="2738" y="4885"/>
                  </a:cubicBezTo>
                  <a:cubicBezTo>
                    <a:pt x="2941" y="4632"/>
                    <a:pt x="3635" y="4531"/>
                    <a:pt x="3746" y="3771"/>
                  </a:cubicBezTo>
                  <a:cubicBezTo>
                    <a:pt x="3852" y="3016"/>
                    <a:pt x="4339" y="276"/>
                    <a:pt x="2313" y="12"/>
                  </a:cubicBezTo>
                  <a:cubicBezTo>
                    <a:pt x="2250" y="4"/>
                    <a:pt x="2188" y="0"/>
                    <a:pt x="2129" y="0"/>
                  </a:cubicBezTo>
                  <a:close/>
                </a:path>
              </a:pathLst>
            </a:custGeom>
            <a:solidFill>
              <a:srgbClr val="F39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1"/>
            <p:cNvSpPr/>
            <p:nvPr/>
          </p:nvSpPr>
          <p:spPr>
            <a:xfrm>
              <a:off x="2176685" y="3203171"/>
              <a:ext cx="71483" cy="76293"/>
            </a:xfrm>
            <a:custGeom>
              <a:avLst/>
              <a:gdLst/>
              <a:ahLst/>
              <a:cxnLst/>
              <a:rect l="l" t="t" r="r" b="b"/>
              <a:pathLst>
                <a:path w="847" h="904" extrusionOk="0">
                  <a:moveTo>
                    <a:pt x="434" y="0"/>
                  </a:moveTo>
                  <a:cubicBezTo>
                    <a:pt x="240" y="0"/>
                    <a:pt x="64" y="169"/>
                    <a:pt x="36" y="399"/>
                  </a:cubicBezTo>
                  <a:cubicBezTo>
                    <a:pt x="1" y="647"/>
                    <a:pt x="148" y="870"/>
                    <a:pt x="366" y="900"/>
                  </a:cubicBezTo>
                  <a:cubicBezTo>
                    <a:pt x="382" y="903"/>
                    <a:pt x="397" y="904"/>
                    <a:pt x="413" y="904"/>
                  </a:cubicBezTo>
                  <a:cubicBezTo>
                    <a:pt x="608" y="904"/>
                    <a:pt x="783" y="735"/>
                    <a:pt x="811" y="505"/>
                  </a:cubicBezTo>
                  <a:cubicBezTo>
                    <a:pt x="847" y="257"/>
                    <a:pt x="700" y="29"/>
                    <a:pt x="482" y="4"/>
                  </a:cubicBezTo>
                  <a:cubicBezTo>
                    <a:pt x="466" y="1"/>
                    <a:pt x="450" y="0"/>
                    <a:pt x="434" y="0"/>
                  </a:cubicBezTo>
                  <a:close/>
                </a:path>
              </a:pathLst>
            </a:custGeom>
            <a:solidFill>
              <a:srgbClr val="F39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1"/>
            <p:cNvSpPr/>
            <p:nvPr/>
          </p:nvSpPr>
          <p:spPr>
            <a:xfrm>
              <a:off x="2487512" y="3214817"/>
              <a:ext cx="71061" cy="76631"/>
            </a:xfrm>
            <a:custGeom>
              <a:avLst/>
              <a:gdLst/>
              <a:ahLst/>
              <a:cxnLst/>
              <a:rect l="l" t="t" r="r" b="b"/>
              <a:pathLst>
                <a:path w="842" h="908" extrusionOk="0">
                  <a:moveTo>
                    <a:pt x="440" y="0"/>
                  </a:moveTo>
                  <a:cubicBezTo>
                    <a:pt x="239" y="0"/>
                    <a:pt x="64" y="170"/>
                    <a:pt x="31" y="403"/>
                  </a:cubicBezTo>
                  <a:cubicBezTo>
                    <a:pt x="1" y="651"/>
                    <a:pt x="147" y="874"/>
                    <a:pt x="360" y="904"/>
                  </a:cubicBezTo>
                  <a:cubicBezTo>
                    <a:pt x="376" y="906"/>
                    <a:pt x="391" y="907"/>
                    <a:pt x="407" y="907"/>
                  </a:cubicBezTo>
                  <a:cubicBezTo>
                    <a:pt x="602" y="907"/>
                    <a:pt x="778" y="734"/>
                    <a:pt x="811" y="504"/>
                  </a:cubicBezTo>
                  <a:cubicBezTo>
                    <a:pt x="841" y="256"/>
                    <a:pt x="695" y="33"/>
                    <a:pt x="482" y="2"/>
                  </a:cubicBezTo>
                  <a:cubicBezTo>
                    <a:pt x="468" y="1"/>
                    <a:pt x="454" y="0"/>
                    <a:pt x="440" y="0"/>
                  </a:cubicBezTo>
                  <a:close/>
                </a:path>
              </a:pathLst>
            </a:custGeom>
            <a:solidFill>
              <a:srgbClr val="F39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1"/>
            <p:cNvSpPr/>
            <p:nvPr/>
          </p:nvSpPr>
          <p:spPr>
            <a:xfrm>
              <a:off x="2499496" y="3239798"/>
              <a:ext cx="41522" cy="24897"/>
            </a:xfrm>
            <a:custGeom>
              <a:avLst/>
              <a:gdLst/>
              <a:ahLst/>
              <a:cxnLst/>
              <a:rect l="l" t="t" r="r" b="b"/>
              <a:pathLst>
                <a:path w="492" h="295" extrusionOk="0">
                  <a:moveTo>
                    <a:pt x="382" y="1"/>
                  </a:moveTo>
                  <a:cubicBezTo>
                    <a:pt x="234" y="1"/>
                    <a:pt x="87" y="83"/>
                    <a:pt x="16" y="213"/>
                  </a:cubicBezTo>
                  <a:cubicBezTo>
                    <a:pt x="0" y="238"/>
                    <a:pt x="10" y="274"/>
                    <a:pt x="36" y="289"/>
                  </a:cubicBezTo>
                  <a:cubicBezTo>
                    <a:pt x="46" y="294"/>
                    <a:pt x="56" y="294"/>
                    <a:pt x="61" y="294"/>
                  </a:cubicBezTo>
                  <a:cubicBezTo>
                    <a:pt x="81" y="294"/>
                    <a:pt x="102" y="284"/>
                    <a:pt x="112" y="269"/>
                  </a:cubicBezTo>
                  <a:cubicBezTo>
                    <a:pt x="167" y="173"/>
                    <a:pt x="280" y="110"/>
                    <a:pt x="391" y="110"/>
                  </a:cubicBezTo>
                  <a:cubicBezTo>
                    <a:pt x="402" y="110"/>
                    <a:pt x="414" y="110"/>
                    <a:pt x="426" y="112"/>
                  </a:cubicBezTo>
                  <a:cubicBezTo>
                    <a:pt x="429" y="112"/>
                    <a:pt x="432" y="112"/>
                    <a:pt x="435" y="112"/>
                  </a:cubicBezTo>
                  <a:cubicBezTo>
                    <a:pt x="461" y="112"/>
                    <a:pt x="482" y="93"/>
                    <a:pt x="487" y="66"/>
                  </a:cubicBezTo>
                  <a:cubicBezTo>
                    <a:pt x="492" y="36"/>
                    <a:pt x="471" y="10"/>
                    <a:pt x="441" y="5"/>
                  </a:cubicBezTo>
                  <a:cubicBezTo>
                    <a:pt x="422" y="2"/>
                    <a:pt x="402" y="1"/>
                    <a:pt x="382" y="1"/>
                  </a:cubicBezTo>
                  <a:close/>
                </a:path>
              </a:pathLst>
            </a:custGeom>
            <a:solidFill>
              <a:srgbClr val="F08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1"/>
            <p:cNvSpPr/>
            <p:nvPr/>
          </p:nvSpPr>
          <p:spPr>
            <a:xfrm>
              <a:off x="2192551" y="3229586"/>
              <a:ext cx="35530" cy="31226"/>
            </a:xfrm>
            <a:custGeom>
              <a:avLst/>
              <a:gdLst/>
              <a:ahLst/>
              <a:cxnLst/>
              <a:rect l="l" t="t" r="r" b="b"/>
              <a:pathLst>
                <a:path w="421" h="370" extrusionOk="0">
                  <a:moveTo>
                    <a:pt x="176" y="0"/>
                  </a:moveTo>
                  <a:cubicBezTo>
                    <a:pt x="120" y="0"/>
                    <a:pt x="63" y="20"/>
                    <a:pt x="21" y="60"/>
                  </a:cubicBezTo>
                  <a:cubicBezTo>
                    <a:pt x="0" y="81"/>
                    <a:pt x="0" y="116"/>
                    <a:pt x="21" y="136"/>
                  </a:cubicBezTo>
                  <a:cubicBezTo>
                    <a:pt x="31" y="150"/>
                    <a:pt x="46" y="156"/>
                    <a:pt x="61" y="156"/>
                  </a:cubicBezTo>
                  <a:cubicBezTo>
                    <a:pt x="74" y="156"/>
                    <a:pt x="87" y="151"/>
                    <a:pt x="97" y="141"/>
                  </a:cubicBezTo>
                  <a:cubicBezTo>
                    <a:pt x="117" y="121"/>
                    <a:pt x="147" y="110"/>
                    <a:pt x="175" y="110"/>
                  </a:cubicBezTo>
                  <a:cubicBezTo>
                    <a:pt x="202" y="110"/>
                    <a:pt x="229" y="119"/>
                    <a:pt x="248" y="136"/>
                  </a:cubicBezTo>
                  <a:cubicBezTo>
                    <a:pt x="289" y="172"/>
                    <a:pt x="299" y="238"/>
                    <a:pt x="269" y="283"/>
                  </a:cubicBezTo>
                  <a:cubicBezTo>
                    <a:pt x="254" y="309"/>
                    <a:pt x="259" y="344"/>
                    <a:pt x="284" y="359"/>
                  </a:cubicBezTo>
                  <a:cubicBezTo>
                    <a:pt x="294" y="364"/>
                    <a:pt x="304" y="369"/>
                    <a:pt x="314" y="369"/>
                  </a:cubicBezTo>
                  <a:cubicBezTo>
                    <a:pt x="335" y="369"/>
                    <a:pt x="350" y="359"/>
                    <a:pt x="360" y="344"/>
                  </a:cubicBezTo>
                  <a:cubicBezTo>
                    <a:pt x="421" y="253"/>
                    <a:pt x="406" y="121"/>
                    <a:pt x="319" y="50"/>
                  </a:cubicBezTo>
                  <a:cubicBezTo>
                    <a:pt x="279" y="17"/>
                    <a:pt x="227" y="0"/>
                    <a:pt x="176" y="0"/>
                  </a:cubicBezTo>
                  <a:close/>
                </a:path>
              </a:pathLst>
            </a:custGeom>
            <a:solidFill>
              <a:srgbClr val="F08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1"/>
            <p:cNvSpPr/>
            <p:nvPr/>
          </p:nvSpPr>
          <p:spPr>
            <a:xfrm>
              <a:off x="2303278" y="3417869"/>
              <a:ext cx="119757" cy="94100"/>
            </a:xfrm>
            <a:custGeom>
              <a:avLst/>
              <a:gdLst/>
              <a:ahLst/>
              <a:cxnLst/>
              <a:rect l="l" t="t" r="r" b="b"/>
              <a:pathLst>
                <a:path w="1419" h="1115" extrusionOk="0">
                  <a:moveTo>
                    <a:pt x="372" y="1"/>
                  </a:moveTo>
                  <a:cubicBezTo>
                    <a:pt x="211" y="1"/>
                    <a:pt x="88" y="9"/>
                    <a:pt x="66" y="28"/>
                  </a:cubicBezTo>
                  <a:cubicBezTo>
                    <a:pt x="0" y="89"/>
                    <a:pt x="10" y="798"/>
                    <a:pt x="10" y="798"/>
                  </a:cubicBezTo>
                  <a:cubicBezTo>
                    <a:pt x="218" y="1047"/>
                    <a:pt x="508" y="1114"/>
                    <a:pt x="760" y="1114"/>
                  </a:cubicBezTo>
                  <a:cubicBezTo>
                    <a:pt x="1049" y="1114"/>
                    <a:pt x="1287" y="1026"/>
                    <a:pt x="1287" y="1026"/>
                  </a:cubicBezTo>
                  <a:cubicBezTo>
                    <a:pt x="1287" y="1026"/>
                    <a:pt x="1419" y="220"/>
                    <a:pt x="1343" y="114"/>
                  </a:cubicBezTo>
                  <a:cubicBezTo>
                    <a:pt x="1290" y="44"/>
                    <a:pt x="733" y="1"/>
                    <a:pt x="372" y="1"/>
                  </a:cubicBezTo>
                  <a:close/>
                </a:path>
              </a:pathLst>
            </a:custGeom>
            <a:solidFill>
              <a:srgbClr val="72F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1"/>
            <p:cNvSpPr/>
            <p:nvPr/>
          </p:nvSpPr>
          <p:spPr>
            <a:xfrm>
              <a:off x="2156599" y="2989570"/>
              <a:ext cx="415223" cy="357160"/>
            </a:xfrm>
            <a:custGeom>
              <a:avLst/>
              <a:gdLst/>
              <a:ahLst/>
              <a:cxnLst/>
              <a:rect l="l" t="t" r="r" b="b"/>
              <a:pathLst>
                <a:path w="4920" h="4232" extrusionOk="0">
                  <a:moveTo>
                    <a:pt x="2628" y="1"/>
                  </a:moveTo>
                  <a:cubicBezTo>
                    <a:pt x="1040" y="1"/>
                    <a:pt x="214" y="2256"/>
                    <a:pt x="214" y="2256"/>
                  </a:cubicBezTo>
                  <a:cubicBezTo>
                    <a:pt x="214" y="2256"/>
                    <a:pt x="1" y="2970"/>
                    <a:pt x="264" y="3376"/>
                  </a:cubicBezTo>
                  <a:cubicBezTo>
                    <a:pt x="378" y="3553"/>
                    <a:pt x="506" y="3604"/>
                    <a:pt x="613" y="3604"/>
                  </a:cubicBezTo>
                  <a:cubicBezTo>
                    <a:pt x="754" y="3604"/>
                    <a:pt x="862" y="3517"/>
                    <a:pt x="862" y="3517"/>
                  </a:cubicBezTo>
                  <a:cubicBezTo>
                    <a:pt x="1272" y="3452"/>
                    <a:pt x="1804" y="2565"/>
                    <a:pt x="2042" y="2210"/>
                  </a:cubicBezTo>
                  <a:cubicBezTo>
                    <a:pt x="2285" y="1861"/>
                    <a:pt x="2589" y="1299"/>
                    <a:pt x="2772" y="914"/>
                  </a:cubicBezTo>
                  <a:cubicBezTo>
                    <a:pt x="2853" y="1851"/>
                    <a:pt x="4246" y="1831"/>
                    <a:pt x="3998" y="4232"/>
                  </a:cubicBezTo>
                  <a:cubicBezTo>
                    <a:pt x="3998" y="4232"/>
                    <a:pt x="4919" y="3553"/>
                    <a:pt x="4864" y="2889"/>
                  </a:cubicBezTo>
                  <a:cubicBezTo>
                    <a:pt x="4813" y="2231"/>
                    <a:pt x="4448" y="149"/>
                    <a:pt x="2772" y="7"/>
                  </a:cubicBezTo>
                  <a:cubicBezTo>
                    <a:pt x="2723" y="3"/>
                    <a:pt x="2675" y="1"/>
                    <a:pt x="2628" y="1"/>
                  </a:cubicBezTo>
                  <a:close/>
                </a:path>
              </a:pathLst>
            </a:custGeom>
            <a:solidFill>
              <a:srgbClr val="08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1"/>
            <p:cNvSpPr/>
            <p:nvPr/>
          </p:nvSpPr>
          <p:spPr>
            <a:xfrm>
              <a:off x="2056422" y="2979695"/>
              <a:ext cx="618447" cy="661488"/>
            </a:xfrm>
            <a:custGeom>
              <a:avLst/>
              <a:gdLst/>
              <a:ahLst/>
              <a:cxnLst/>
              <a:rect l="l" t="t" r="r" b="b"/>
              <a:pathLst>
                <a:path w="7328" h="7838" extrusionOk="0">
                  <a:moveTo>
                    <a:pt x="3750" y="0"/>
                  </a:moveTo>
                  <a:cubicBezTo>
                    <a:pt x="1527" y="0"/>
                    <a:pt x="0" y="5596"/>
                    <a:pt x="1132" y="6993"/>
                  </a:cubicBezTo>
                  <a:cubicBezTo>
                    <a:pt x="1626" y="7603"/>
                    <a:pt x="2344" y="7837"/>
                    <a:pt x="3052" y="7837"/>
                  </a:cubicBezTo>
                  <a:cubicBezTo>
                    <a:pt x="3984" y="7837"/>
                    <a:pt x="4898" y="7432"/>
                    <a:pt x="5260" y="6942"/>
                  </a:cubicBezTo>
                  <a:cubicBezTo>
                    <a:pt x="6086" y="5823"/>
                    <a:pt x="7327" y="205"/>
                    <a:pt x="3827" y="2"/>
                  </a:cubicBezTo>
                  <a:cubicBezTo>
                    <a:pt x="3801" y="1"/>
                    <a:pt x="3775" y="0"/>
                    <a:pt x="3750" y="0"/>
                  </a:cubicBezTo>
                  <a:close/>
                </a:path>
              </a:pathLst>
            </a:custGeom>
            <a:solidFill>
              <a:srgbClr val="3A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1"/>
            <p:cNvSpPr/>
            <p:nvPr/>
          </p:nvSpPr>
          <p:spPr>
            <a:xfrm>
              <a:off x="1552160" y="3910983"/>
              <a:ext cx="209131" cy="787068"/>
            </a:xfrm>
            <a:custGeom>
              <a:avLst/>
              <a:gdLst/>
              <a:ahLst/>
              <a:cxnLst/>
              <a:rect l="l" t="t" r="r" b="b"/>
              <a:pathLst>
                <a:path w="2478" h="9326" extrusionOk="0">
                  <a:moveTo>
                    <a:pt x="811" y="0"/>
                  </a:moveTo>
                  <a:cubicBezTo>
                    <a:pt x="365" y="0"/>
                    <a:pt x="0" y="365"/>
                    <a:pt x="0" y="816"/>
                  </a:cubicBezTo>
                  <a:lnTo>
                    <a:pt x="0" y="9326"/>
                  </a:lnTo>
                  <a:lnTo>
                    <a:pt x="2477" y="9326"/>
                  </a:lnTo>
                  <a:lnTo>
                    <a:pt x="2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1"/>
            <p:cNvSpPr/>
            <p:nvPr/>
          </p:nvSpPr>
          <p:spPr>
            <a:xfrm>
              <a:off x="1700021" y="3910983"/>
              <a:ext cx="61271" cy="787068"/>
            </a:xfrm>
            <a:custGeom>
              <a:avLst/>
              <a:gdLst/>
              <a:ahLst/>
              <a:cxnLst/>
              <a:rect l="l" t="t" r="r" b="b"/>
              <a:pathLst>
                <a:path w="726" h="9326" extrusionOk="0">
                  <a:moveTo>
                    <a:pt x="1" y="0"/>
                  </a:moveTo>
                  <a:lnTo>
                    <a:pt x="1" y="9326"/>
                  </a:lnTo>
                  <a:lnTo>
                    <a:pt x="725" y="9326"/>
                  </a:lnTo>
                  <a:lnTo>
                    <a:pt x="7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1"/>
            <p:cNvSpPr/>
            <p:nvPr/>
          </p:nvSpPr>
          <p:spPr>
            <a:xfrm>
              <a:off x="2892778" y="3622777"/>
              <a:ext cx="976113" cy="1075277"/>
            </a:xfrm>
            <a:custGeom>
              <a:avLst/>
              <a:gdLst/>
              <a:ahLst/>
              <a:cxnLst/>
              <a:rect l="l" t="t" r="r" b="b"/>
              <a:pathLst>
                <a:path w="11566" h="12741" extrusionOk="0">
                  <a:moveTo>
                    <a:pt x="811" y="1"/>
                  </a:moveTo>
                  <a:cubicBezTo>
                    <a:pt x="360" y="1"/>
                    <a:pt x="1" y="366"/>
                    <a:pt x="1" y="817"/>
                  </a:cubicBezTo>
                  <a:lnTo>
                    <a:pt x="1" y="12741"/>
                  </a:lnTo>
                  <a:lnTo>
                    <a:pt x="11565" y="12741"/>
                  </a:lnTo>
                  <a:lnTo>
                    <a:pt x="11565" y="817"/>
                  </a:lnTo>
                  <a:cubicBezTo>
                    <a:pt x="11565" y="366"/>
                    <a:pt x="11201" y="1"/>
                    <a:pt x="10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a:off x="1916325" y="3622777"/>
              <a:ext cx="976535" cy="1075277"/>
            </a:xfrm>
            <a:custGeom>
              <a:avLst/>
              <a:gdLst/>
              <a:ahLst/>
              <a:cxnLst/>
              <a:rect l="l" t="t" r="r" b="b"/>
              <a:pathLst>
                <a:path w="11571" h="12741" extrusionOk="0">
                  <a:moveTo>
                    <a:pt x="816" y="1"/>
                  </a:moveTo>
                  <a:cubicBezTo>
                    <a:pt x="366" y="1"/>
                    <a:pt x="1" y="366"/>
                    <a:pt x="1" y="817"/>
                  </a:cubicBezTo>
                  <a:lnTo>
                    <a:pt x="1" y="12741"/>
                  </a:lnTo>
                  <a:lnTo>
                    <a:pt x="11571" y="12741"/>
                  </a:lnTo>
                  <a:lnTo>
                    <a:pt x="11571" y="817"/>
                  </a:lnTo>
                  <a:cubicBezTo>
                    <a:pt x="11571" y="366"/>
                    <a:pt x="11206" y="1"/>
                    <a:pt x="10755" y="1"/>
                  </a:cubicBezTo>
                  <a:close/>
                </a:path>
              </a:pathLst>
            </a:custGeom>
            <a:solidFill>
              <a:srgbClr val="722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a:off x="2716645" y="3622777"/>
              <a:ext cx="976113" cy="1075277"/>
            </a:xfrm>
            <a:custGeom>
              <a:avLst/>
              <a:gdLst/>
              <a:ahLst/>
              <a:cxnLst/>
              <a:rect l="l" t="t" r="r" b="b"/>
              <a:pathLst>
                <a:path w="11566" h="12741" extrusionOk="0">
                  <a:moveTo>
                    <a:pt x="816" y="1"/>
                  </a:moveTo>
                  <a:cubicBezTo>
                    <a:pt x="365" y="1"/>
                    <a:pt x="1" y="366"/>
                    <a:pt x="1" y="817"/>
                  </a:cubicBezTo>
                  <a:lnTo>
                    <a:pt x="1" y="12741"/>
                  </a:lnTo>
                  <a:lnTo>
                    <a:pt x="11565" y="12741"/>
                  </a:lnTo>
                  <a:lnTo>
                    <a:pt x="11565" y="817"/>
                  </a:lnTo>
                  <a:cubicBezTo>
                    <a:pt x="11565" y="366"/>
                    <a:pt x="11201" y="1"/>
                    <a:pt x="10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a:off x="1740615" y="3622777"/>
              <a:ext cx="976113" cy="1075277"/>
            </a:xfrm>
            <a:custGeom>
              <a:avLst/>
              <a:gdLst/>
              <a:ahLst/>
              <a:cxnLst/>
              <a:rect l="l" t="t" r="r" b="b"/>
              <a:pathLst>
                <a:path w="11566" h="12741" extrusionOk="0">
                  <a:moveTo>
                    <a:pt x="817" y="1"/>
                  </a:moveTo>
                  <a:cubicBezTo>
                    <a:pt x="366" y="1"/>
                    <a:pt x="1" y="366"/>
                    <a:pt x="1" y="817"/>
                  </a:cubicBezTo>
                  <a:lnTo>
                    <a:pt x="1" y="12741"/>
                  </a:lnTo>
                  <a:lnTo>
                    <a:pt x="11566" y="12741"/>
                  </a:lnTo>
                  <a:lnTo>
                    <a:pt x="11566" y="817"/>
                  </a:lnTo>
                  <a:cubicBezTo>
                    <a:pt x="11566" y="366"/>
                    <a:pt x="11201" y="1"/>
                    <a:pt x="10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1"/>
            <p:cNvSpPr/>
            <p:nvPr/>
          </p:nvSpPr>
          <p:spPr>
            <a:xfrm>
              <a:off x="2709387" y="3710463"/>
              <a:ext cx="14600" cy="974762"/>
            </a:xfrm>
            <a:custGeom>
              <a:avLst/>
              <a:gdLst/>
              <a:ahLst/>
              <a:cxnLst/>
              <a:rect l="l" t="t" r="r" b="b"/>
              <a:pathLst>
                <a:path w="173" h="11550" extrusionOk="0">
                  <a:moveTo>
                    <a:pt x="87" y="0"/>
                  </a:moveTo>
                  <a:cubicBezTo>
                    <a:pt x="41" y="0"/>
                    <a:pt x="1" y="36"/>
                    <a:pt x="1" y="81"/>
                  </a:cubicBezTo>
                  <a:lnTo>
                    <a:pt x="1" y="11464"/>
                  </a:lnTo>
                  <a:cubicBezTo>
                    <a:pt x="1" y="11509"/>
                    <a:pt x="41" y="11550"/>
                    <a:pt x="87" y="11550"/>
                  </a:cubicBezTo>
                  <a:cubicBezTo>
                    <a:pt x="132" y="11550"/>
                    <a:pt x="173" y="11509"/>
                    <a:pt x="173" y="11464"/>
                  </a:cubicBezTo>
                  <a:lnTo>
                    <a:pt x="173" y="81"/>
                  </a:lnTo>
                  <a:cubicBezTo>
                    <a:pt x="173" y="36"/>
                    <a:pt x="132"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1"/>
            <p:cNvSpPr/>
            <p:nvPr/>
          </p:nvSpPr>
          <p:spPr>
            <a:xfrm>
              <a:off x="3906871" y="3910983"/>
              <a:ext cx="345091" cy="787068"/>
            </a:xfrm>
            <a:custGeom>
              <a:avLst/>
              <a:gdLst/>
              <a:ahLst/>
              <a:cxnLst/>
              <a:rect l="l" t="t" r="r" b="b"/>
              <a:pathLst>
                <a:path w="4089" h="9326" extrusionOk="0">
                  <a:moveTo>
                    <a:pt x="0" y="0"/>
                  </a:moveTo>
                  <a:lnTo>
                    <a:pt x="0" y="9326"/>
                  </a:lnTo>
                  <a:lnTo>
                    <a:pt x="4088" y="9326"/>
                  </a:lnTo>
                  <a:lnTo>
                    <a:pt x="4088" y="816"/>
                  </a:lnTo>
                  <a:cubicBezTo>
                    <a:pt x="4088" y="365"/>
                    <a:pt x="3724" y="0"/>
                    <a:pt x="3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a:off x="3779012" y="3910983"/>
              <a:ext cx="209553" cy="787068"/>
            </a:xfrm>
            <a:custGeom>
              <a:avLst/>
              <a:gdLst/>
              <a:ahLst/>
              <a:cxnLst/>
              <a:rect l="l" t="t" r="r" b="b"/>
              <a:pathLst>
                <a:path w="2483" h="9326" extrusionOk="0">
                  <a:moveTo>
                    <a:pt x="1" y="0"/>
                  </a:moveTo>
                  <a:lnTo>
                    <a:pt x="1" y="9326"/>
                  </a:lnTo>
                  <a:lnTo>
                    <a:pt x="2483" y="9326"/>
                  </a:lnTo>
                  <a:lnTo>
                    <a:pt x="2483" y="816"/>
                  </a:lnTo>
                  <a:cubicBezTo>
                    <a:pt x="2483" y="365"/>
                    <a:pt x="2118" y="0"/>
                    <a:pt x="1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21"/>
          <p:cNvSpPr/>
          <p:nvPr/>
        </p:nvSpPr>
        <p:spPr>
          <a:xfrm>
            <a:off x="3960538" y="3534938"/>
            <a:ext cx="366300" cy="366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4864713" y="3534938"/>
            <a:ext cx="366300" cy="366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21"/>
          <p:cNvGrpSpPr/>
          <p:nvPr/>
        </p:nvGrpSpPr>
        <p:grpSpPr>
          <a:xfrm>
            <a:off x="7824019" y="1753348"/>
            <a:ext cx="569909" cy="498844"/>
            <a:chOff x="11355425" y="3750588"/>
            <a:chExt cx="569909" cy="498844"/>
          </a:xfrm>
        </p:grpSpPr>
        <p:sp>
          <p:nvSpPr>
            <p:cNvPr id="818" name="Google Shape;818;p21"/>
            <p:cNvSpPr/>
            <p:nvPr/>
          </p:nvSpPr>
          <p:spPr>
            <a:xfrm>
              <a:off x="11355425" y="3750588"/>
              <a:ext cx="569909" cy="426435"/>
            </a:xfrm>
            <a:custGeom>
              <a:avLst/>
              <a:gdLst/>
              <a:ahLst/>
              <a:cxnLst/>
              <a:rect l="l" t="t" r="r" b="b"/>
              <a:pathLst>
                <a:path w="8572" h="6414" extrusionOk="0">
                  <a:moveTo>
                    <a:pt x="350" y="1"/>
                  </a:moveTo>
                  <a:cubicBezTo>
                    <a:pt x="158" y="1"/>
                    <a:pt x="1" y="158"/>
                    <a:pt x="1" y="350"/>
                  </a:cubicBezTo>
                  <a:lnTo>
                    <a:pt x="1" y="6064"/>
                  </a:lnTo>
                  <a:cubicBezTo>
                    <a:pt x="1" y="6257"/>
                    <a:pt x="158" y="6414"/>
                    <a:pt x="350" y="6414"/>
                  </a:cubicBezTo>
                  <a:lnTo>
                    <a:pt x="8222" y="6414"/>
                  </a:lnTo>
                  <a:cubicBezTo>
                    <a:pt x="8415" y="6414"/>
                    <a:pt x="8572" y="6257"/>
                    <a:pt x="8572" y="6064"/>
                  </a:cubicBezTo>
                  <a:lnTo>
                    <a:pt x="8572" y="350"/>
                  </a:lnTo>
                  <a:cubicBezTo>
                    <a:pt x="8572" y="158"/>
                    <a:pt x="8415" y="1"/>
                    <a:pt x="82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a:off x="11392125" y="3787288"/>
              <a:ext cx="495513" cy="352038"/>
            </a:xfrm>
            <a:custGeom>
              <a:avLst/>
              <a:gdLst/>
              <a:ahLst/>
              <a:cxnLst/>
              <a:rect l="l" t="t" r="r" b="b"/>
              <a:pathLst>
                <a:path w="7453" h="5295" extrusionOk="0">
                  <a:moveTo>
                    <a:pt x="178" y="1"/>
                  </a:moveTo>
                  <a:cubicBezTo>
                    <a:pt x="82" y="1"/>
                    <a:pt x="1" y="82"/>
                    <a:pt x="1" y="178"/>
                  </a:cubicBezTo>
                  <a:lnTo>
                    <a:pt x="1" y="5117"/>
                  </a:lnTo>
                  <a:cubicBezTo>
                    <a:pt x="1" y="5213"/>
                    <a:pt x="82" y="5294"/>
                    <a:pt x="178" y="5294"/>
                  </a:cubicBezTo>
                  <a:lnTo>
                    <a:pt x="7275" y="5294"/>
                  </a:lnTo>
                  <a:cubicBezTo>
                    <a:pt x="7371" y="5294"/>
                    <a:pt x="7452" y="5213"/>
                    <a:pt x="7452" y="5117"/>
                  </a:cubicBezTo>
                  <a:lnTo>
                    <a:pt x="7452" y="178"/>
                  </a:lnTo>
                  <a:cubicBezTo>
                    <a:pt x="7452" y="82"/>
                    <a:pt x="7371" y="1"/>
                    <a:pt x="7275" y="1"/>
                  </a:cubicBezTo>
                  <a:close/>
                </a:path>
              </a:pathLst>
            </a:cu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11358816" y="4176962"/>
              <a:ext cx="562463" cy="72469"/>
            </a:xfrm>
            <a:custGeom>
              <a:avLst/>
              <a:gdLst/>
              <a:ahLst/>
              <a:cxnLst/>
              <a:rect l="l" t="t" r="r" b="b"/>
              <a:pathLst>
                <a:path w="8460" h="1090" extrusionOk="0">
                  <a:moveTo>
                    <a:pt x="714" y="1"/>
                  </a:moveTo>
                  <a:cubicBezTo>
                    <a:pt x="583" y="1"/>
                    <a:pt x="461" y="77"/>
                    <a:pt x="405" y="193"/>
                  </a:cubicBezTo>
                  <a:lnTo>
                    <a:pt x="46" y="887"/>
                  </a:lnTo>
                  <a:cubicBezTo>
                    <a:pt x="0" y="978"/>
                    <a:pt x="66" y="1090"/>
                    <a:pt x="172" y="1090"/>
                  </a:cubicBezTo>
                  <a:lnTo>
                    <a:pt x="568" y="1090"/>
                  </a:lnTo>
                  <a:cubicBezTo>
                    <a:pt x="633" y="1090"/>
                    <a:pt x="694" y="1054"/>
                    <a:pt x="725" y="993"/>
                  </a:cubicBezTo>
                  <a:lnTo>
                    <a:pt x="942" y="553"/>
                  </a:lnTo>
                  <a:lnTo>
                    <a:pt x="7512" y="553"/>
                  </a:lnTo>
                  <a:lnTo>
                    <a:pt x="7735" y="993"/>
                  </a:lnTo>
                  <a:cubicBezTo>
                    <a:pt x="7766" y="1054"/>
                    <a:pt x="7827" y="1090"/>
                    <a:pt x="7887" y="1090"/>
                  </a:cubicBezTo>
                  <a:lnTo>
                    <a:pt x="8288" y="1090"/>
                  </a:lnTo>
                  <a:cubicBezTo>
                    <a:pt x="8389" y="1090"/>
                    <a:pt x="8460" y="978"/>
                    <a:pt x="8409" y="887"/>
                  </a:cubicBezTo>
                  <a:lnTo>
                    <a:pt x="8055" y="193"/>
                  </a:lnTo>
                  <a:cubicBezTo>
                    <a:pt x="7994" y="77"/>
                    <a:pt x="7877" y="1"/>
                    <a:pt x="7746" y="1"/>
                  </a:cubicBezTo>
                  <a:close/>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a:off x="11524167" y="3830770"/>
              <a:ext cx="231767" cy="231434"/>
            </a:xfrm>
            <a:custGeom>
              <a:avLst/>
              <a:gdLst/>
              <a:ahLst/>
              <a:cxnLst/>
              <a:rect l="l" t="t" r="r" b="b"/>
              <a:pathLst>
                <a:path w="3486" h="3481" extrusionOk="0">
                  <a:moveTo>
                    <a:pt x="1743" y="0"/>
                  </a:moveTo>
                  <a:cubicBezTo>
                    <a:pt x="781" y="0"/>
                    <a:pt x="0" y="780"/>
                    <a:pt x="0" y="1743"/>
                  </a:cubicBezTo>
                  <a:cubicBezTo>
                    <a:pt x="0" y="2700"/>
                    <a:pt x="781" y="3480"/>
                    <a:pt x="1743" y="3480"/>
                  </a:cubicBezTo>
                  <a:cubicBezTo>
                    <a:pt x="2705" y="3480"/>
                    <a:pt x="3486" y="2700"/>
                    <a:pt x="3486" y="1743"/>
                  </a:cubicBezTo>
                  <a:cubicBezTo>
                    <a:pt x="3486" y="780"/>
                    <a:pt x="2705" y="0"/>
                    <a:pt x="1743" y="0"/>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a:off x="11515390" y="3821994"/>
              <a:ext cx="248986" cy="133103"/>
            </a:xfrm>
            <a:custGeom>
              <a:avLst/>
              <a:gdLst/>
              <a:ahLst/>
              <a:cxnLst/>
              <a:rect l="l" t="t" r="r" b="b"/>
              <a:pathLst>
                <a:path w="3745" h="2002" extrusionOk="0">
                  <a:moveTo>
                    <a:pt x="1875" y="0"/>
                  </a:moveTo>
                  <a:cubicBezTo>
                    <a:pt x="842" y="0"/>
                    <a:pt x="1" y="841"/>
                    <a:pt x="1" y="1875"/>
                  </a:cubicBezTo>
                  <a:cubicBezTo>
                    <a:pt x="1" y="1946"/>
                    <a:pt x="62" y="2001"/>
                    <a:pt x="132" y="2001"/>
                  </a:cubicBezTo>
                  <a:cubicBezTo>
                    <a:pt x="203" y="2001"/>
                    <a:pt x="259" y="1946"/>
                    <a:pt x="259" y="1875"/>
                  </a:cubicBezTo>
                  <a:cubicBezTo>
                    <a:pt x="259" y="1221"/>
                    <a:pt x="649" y="664"/>
                    <a:pt x="1201" y="406"/>
                  </a:cubicBezTo>
                  <a:lnTo>
                    <a:pt x="1201" y="406"/>
                  </a:lnTo>
                  <a:cubicBezTo>
                    <a:pt x="958" y="745"/>
                    <a:pt x="806" y="1272"/>
                    <a:pt x="806" y="1875"/>
                  </a:cubicBezTo>
                  <a:cubicBezTo>
                    <a:pt x="806" y="1946"/>
                    <a:pt x="862" y="2001"/>
                    <a:pt x="933" y="2001"/>
                  </a:cubicBezTo>
                  <a:cubicBezTo>
                    <a:pt x="1004" y="2001"/>
                    <a:pt x="1064" y="1946"/>
                    <a:pt x="1064" y="1875"/>
                  </a:cubicBezTo>
                  <a:cubicBezTo>
                    <a:pt x="1064" y="1084"/>
                    <a:pt x="1363" y="411"/>
                    <a:pt x="1748" y="279"/>
                  </a:cubicBezTo>
                  <a:lnTo>
                    <a:pt x="1748" y="1875"/>
                  </a:lnTo>
                  <a:cubicBezTo>
                    <a:pt x="1743" y="1946"/>
                    <a:pt x="1804" y="2001"/>
                    <a:pt x="1875" y="2001"/>
                  </a:cubicBezTo>
                  <a:cubicBezTo>
                    <a:pt x="1946" y="2001"/>
                    <a:pt x="2002" y="1946"/>
                    <a:pt x="1997" y="1875"/>
                  </a:cubicBezTo>
                  <a:lnTo>
                    <a:pt x="1997" y="279"/>
                  </a:lnTo>
                  <a:cubicBezTo>
                    <a:pt x="2387" y="411"/>
                    <a:pt x="2685" y="1084"/>
                    <a:pt x="2685" y="1875"/>
                  </a:cubicBezTo>
                  <a:cubicBezTo>
                    <a:pt x="2685" y="1946"/>
                    <a:pt x="2741" y="2001"/>
                    <a:pt x="2817" y="2001"/>
                  </a:cubicBezTo>
                  <a:cubicBezTo>
                    <a:pt x="2888" y="2001"/>
                    <a:pt x="2944" y="1946"/>
                    <a:pt x="2944" y="1875"/>
                  </a:cubicBezTo>
                  <a:cubicBezTo>
                    <a:pt x="2944" y="1272"/>
                    <a:pt x="2792" y="745"/>
                    <a:pt x="2549" y="406"/>
                  </a:cubicBezTo>
                  <a:lnTo>
                    <a:pt x="2549" y="406"/>
                  </a:lnTo>
                  <a:cubicBezTo>
                    <a:pt x="3101" y="664"/>
                    <a:pt x="3486" y="1221"/>
                    <a:pt x="3486" y="1875"/>
                  </a:cubicBezTo>
                  <a:cubicBezTo>
                    <a:pt x="3486" y="1946"/>
                    <a:pt x="3547" y="2001"/>
                    <a:pt x="3618" y="2001"/>
                  </a:cubicBezTo>
                  <a:cubicBezTo>
                    <a:pt x="3688" y="2001"/>
                    <a:pt x="3744" y="1946"/>
                    <a:pt x="3744" y="1875"/>
                  </a:cubicBezTo>
                  <a:cubicBezTo>
                    <a:pt x="3744" y="841"/>
                    <a:pt x="2908" y="0"/>
                    <a:pt x="18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a:off x="11444317" y="3946588"/>
              <a:ext cx="392129" cy="150256"/>
            </a:xfrm>
            <a:custGeom>
              <a:avLst/>
              <a:gdLst/>
              <a:ahLst/>
              <a:cxnLst/>
              <a:rect l="l" t="t" r="r" b="b"/>
              <a:pathLst>
                <a:path w="5898" h="2260" extrusionOk="0">
                  <a:moveTo>
                    <a:pt x="350" y="1"/>
                  </a:moveTo>
                  <a:cubicBezTo>
                    <a:pt x="158" y="1"/>
                    <a:pt x="1" y="153"/>
                    <a:pt x="1" y="345"/>
                  </a:cubicBezTo>
                  <a:lnTo>
                    <a:pt x="1" y="1916"/>
                  </a:lnTo>
                  <a:cubicBezTo>
                    <a:pt x="1" y="2108"/>
                    <a:pt x="158" y="2260"/>
                    <a:pt x="350" y="2260"/>
                  </a:cubicBezTo>
                  <a:lnTo>
                    <a:pt x="5553" y="2260"/>
                  </a:lnTo>
                  <a:cubicBezTo>
                    <a:pt x="5740" y="2260"/>
                    <a:pt x="5897" y="2108"/>
                    <a:pt x="5897" y="1916"/>
                  </a:cubicBezTo>
                  <a:lnTo>
                    <a:pt x="5897" y="345"/>
                  </a:lnTo>
                  <a:cubicBezTo>
                    <a:pt x="5897" y="153"/>
                    <a:pt x="5740" y="1"/>
                    <a:pt x="5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11472307" y="3975576"/>
              <a:ext cx="69078" cy="91350"/>
            </a:xfrm>
            <a:custGeom>
              <a:avLst/>
              <a:gdLst/>
              <a:ahLst/>
              <a:cxnLst/>
              <a:rect l="l" t="t" r="r" b="b"/>
              <a:pathLst>
                <a:path w="1039" h="1374" extrusionOk="0">
                  <a:moveTo>
                    <a:pt x="122" y="0"/>
                  </a:moveTo>
                  <a:cubicBezTo>
                    <a:pt x="51" y="5"/>
                    <a:pt x="0" y="66"/>
                    <a:pt x="0" y="132"/>
                  </a:cubicBezTo>
                  <a:lnTo>
                    <a:pt x="0" y="1241"/>
                  </a:lnTo>
                  <a:cubicBezTo>
                    <a:pt x="0" y="1307"/>
                    <a:pt x="56" y="1368"/>
                    <a:pt x="122" y="1373"/>
                  </a:cubicBezTo>
                  <a:cubicBezTo>
                    <a:pt x="193" y="1373"/>
                    <a:pt x="254" y="1317"/>
                    <a:pt x="254" y="1246"/>
                  </a:cubicBezTo>
                  <a:lnTo>
                    <a:pt x="254" y="542"/>
                  </a:lnTo>
                  <a:lnTo>
                    <a:pt x="770" y="1297"/>
                  </a:lnTo>
                  <a:cubicBezTo>
                    <a:pt x="801" y="1340"/>
                    <a:pt x="848" y="1365"/>
                    <a:pt x="895" y="1365"/>
                  </a:cubicBezTo>
                  <a:cubicBezTo>
                    <a:pt x="909" y="1365"/>
                    <a:pt x="923" y="1363"/>
                    <a:pt x="937" y="1358"/>
                  </a:cubicBezTo>
                  <a:cubicBezTo>
                    <a:pt x="998" y="1338"/>
                    <a:pt x="1039" y="1277"/>
                    <a:pt x="1039" y="1206"/>
                  </a:cubicBezTo>
                  <a:lnTo>
                    <a:pt x="1029" y="127"/>
                  </a:lnTo>
                  <a:cubicBezTo>
                    <a:pt x="1029" y="56"/>
                    <a:pt x="968" y="0"/>
                    <a:pt x="902" y="0"/>
                  </a:cubicBezTo>
                  <a:lnTo>
                    <a:pt x="897" y="0"/>
                  </a:lnTo>
                  <a:cubicBezTo>
                    <a:pt x="826" y="0"/>
                    <a:pt x="770" y="56"/>
                    <a:pt x="770" y="132"/>
                  </a:cubicBezTo>
                  <a:lnTo>
                    <a:pt x="775" y="841"/>
                  </a:lnTo>
                  <a:lnTo>
                    <a:pt x="238" y="61"/>
                  </a:lnTo>
                  <a:cubicBezTo>
                    <a:pt x="213" y="21"/>
                    <a:pt x="167"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11561199" y="3975576"/>
              <a:ext cx="48202" cy="90287"/>
            </a:xfrm>
            <a:custGeom>
              <a:avLst/>
              <a:gdLst/>
              <a:ahLst/>
              <a:cxnLst/>
              <a:rect l="l" t="t" r="r" b="b"/>
              <a:pathLst>
                <a:path w="725" h="1358" extrusionOk="0">
                  <a:moveTo>
                    <a:pt x="132" y="0"/>
                  </a:moveTo>
                  <a:cubicBezTo>
                    <a:pt x="61" y="0"/>
                    <a:pt x="1" y="56"/>
                    <a:pt x="1" y="127"/>
                  </a:cubicBezTo>
                  <a:lnTo>
                    <a:pt x="1" y="1226"/>
                  </a:lnTo>
                  <a:cubicBezTo>
                    <a:pt x="1" y="1297"/>
                    <a:pt x="61" y="1358"/>
                    <a:pt x="132" y="1358"/>
                  </a:cubicBezTo>
                  <a:lnTo>
                    <a:pt x="573" y="1358"/>
                  </a:lnTo>
                  <a:cubicBezTo>
                    <a:pt x="644" y="1358"/>
                    <a:pt x="705" y="1302"/>
                    <a:pt x="705" y="1231"/>
                  </a:cubicBezTo>
                  <a:cubicBezTo>
                    <a:pt x="710" y="1160"/>
                    <a:pt x="649" y="1105"/>
                    <a:pt x="578" y="1105"/>
                  </a:cubicBezTo>
                  <a:lnTo>
                    <a:pt x="254" y="1105"/>
                  </a:lnTo>
                  <a:lnTo>
                    <a:pt x="254" y="806"/>
                  </a:lnTo>
                  <a:lnTo>
                    <a:pt x="543" y="806"/>
                  </a:lnTo>
                  <a:cubicBezTo>
                    <a:pt x="609" y="806"/>
                    <a:pt x="669" y="750"/>
                    <a:pt x="674" y="679"/>
                  </a:cubicBezTo>
                  <a:cubicBezTo>
                    <a:pt x="674" y="608"/>
                    <a:pt x="619" y="553"/>
                    <a:pt x="548" y="553"/>
                  </a:cubicBezTo>
                  <a:lnTo>
                    <a:pt x="254" y="553"/>
                  </a:lnTo>
                  <a:lnTo>
                    <a:pt x="254" y="249"/>
                  </a:lnTo>
                  <a:lnTo>
                    <a:pt x="588" y="249"/>
                  </a:lnTo>
                  <a:cubicBezTo>
                    <a:pt x="664" y="249"/>
                    <a:pt x="725" y="188"/>
                    <a:pt x="715" y="112"/>
                  </a:cubicBezTo>
                  <a:cubicBezTo>
                    <a:pt x="710" y="46"/>
                    <a:pt x="649" y="0"/>
                    <a:pt x="5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11741376" y="3975510"/>
              <a:ext cx="68081" cy="91417"/>
            </a:xfrm>
            <a:custGeom>
              <a:avLst/>
              <a:gdLst/>
              <a:ahLst/>
              <a:cxnLst/>
              <a:rect l="l" t="t" r="r" b="b"/>
              <a:pathLst>
                <a:path w="1024" h="1375" extrusionOk="0">
                  <a:moveTo>
                    <a:pt x="512" y="0"/>
                  </a:moveTo>
                  <a:cubicBezTo>
                    <a:pt x="463" y="0"/>
                    <a:pt x="413" y="7"/>
                    <a:pt x="360" y="22"/>
                  </a:cubicBezTo>
                  <a:cubicBezTo>
                    <a:pt x="208" y="67"/>
                    <a:pt x="102" y="189"/>
                    <a:pt x="82" y="331"/>
                  </a:cubicBezTo>
                  <a:cubicBezTo>
                    <a:pt x="62" y="467"/>
                    <a:pt x="122" y="599"/>
                    <a:pt x="239" y="675"/>
                  </a:cubicBezTo>
                  <a:cubicBezTo>
                    <a:pt x="244" y="675"/>
                    <a:pt x="249" y="680"/>
                    <a:pt x="254" y="680"/>
                  </a:cubicBezTo>
                  <a:cubicBezTo>
                    <a:pt x="259" y="685"/>
                    <a:pt x="416" y="756"/>
                    <a:pt x="588" y="817"/>
                  </a:cubicBezTo>
                  <a:cubicBezTo>
                    <a:pt x="639" y="837"/>
                    <a:pt x="756" y="888"/>
                    <a:pt x="740" y="979"/>
                  </a:cubicBezTo>
                  <a:cubicBezTo>
                    <a:pt x="730" y="1045"/>
                    <a:pt x="649" y="1116"/>
                    <a:pt x="533" y="1116"/>
                  </a:cubicBezTo>
                  <a:cubicBezTo>
                    <a:pt x="421" y="1116"/>
                    <a:pt x="310" y="1070"/>
                    <a:pt x="244" y="994"/>
                  </a:cubicBezTo>
                  <a:cubicBezTo>
                    <a:pt x="217" y="964"/>
                    <a:pt x="181" y="949"/>
                    <a:pt x="146" y="949"/>
                  </a:cubicBezTo>
                  <a:cubicBezTo>
                    <a:pt x="115" y="949"/>
                    <a:pt x="85" y="961"/>
                    <a:pt x="62" y="984"/>
                  </a:cubicBezTo>
                  <a:cubicBezTo>
                    <a:pt x="6" y="1030"/>
                    <a:pt x="1" y="1116"/>
                    <a:pt x="51" y="1166"/>
                  </a:cubicBezTo>
                  <a:cubicBezTo>
                    <a:pt x="168" y="1298"/>
                    <a:pt x="350" y="1374"/>
                    <a:pt x="533" y="1374"/>
                  </a:cubicBezTo>
                  <a:cubicBezTo>
                    <a:pt x="766" y="1374"/>
                    <a:pt x="958" y="1227"/>
                    <a:pt x="994" y="1025"/>
                  </a:cubicBezTo>
                  <a:cubicBezTo>
                    <a:pt x="1024" y="873"/>
                    <a:pt x="953" y="675"/>
                    <a:pt x="674" y="574"/>
                  </a:cubicBezTo>
                  <a:cubicBezTo>
                    <a:pt x="538" y="523"/>
                    <a:pt x="411" y="467"/>
                    <a:pt x="371" y="452"/>
                  </a:cubicBezTo>
                  <a:cubicBezTo>
                    <a:pt x="335" y="422"/>
                    <a:pt x="335" y="386"/>
                    <a:pt x="340" y="366"/>
                  </a:cubicBezTo>
                  <a:cubicBezTo>
                    <a:pt x="340" y="346"/>
                    <a:pt x="360" y="295"/>
                    <a:pt x="436" y="270"/>
                  </a:cubicBezTo>
                  <a:cubicBezTo>
                    <a:pt x="463" y="262"/>
                    <a:pt x="489" y="259"/>
                    <a:pt x="514" y="259"/>
                  </a:cubicBezTo>
                  <a:cubicBezTo>
                    <a:pt x="643" y="259"/>
                    <a:pt x="746" y="342"/>
                    <a:pt x="750" y="346"/>
                  </a:cubicBezTo>
                  <a:cubicBezTo>
                    <a:pt x="774" y="365"/>
                    <a:pt x="802" y="375"/>
                    <a:pt x="831" y="375"/>
                  </a:cubicBezTo>
                  <a:cubicBezTo>
                    <a:pt x="869" y="375"/>
                    <a:pt x="907" y="358"/>
                    <a:pt x="933" y="326"/>
                  </a:cubicBezTo>
                  <a:cubicBezTo>
                    <a:pt x="978" y="275"/>
                    <a:pt x="973" y="189"/>
                    <a:pt x="918" y="143"/>
                  </a:cubicBezTo>
                  <a:cubicBezTo>
                    <a:pt x="909" y="139"/>
                    <a:pt x="739" y="0"/>
                    <a:pt x="5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11628550" y="3975443"/>
              <a:ext cx="99462" cy="92481"/>
            </a:xfrm>
            <a:custGeom>
              <a:avLst/>
              <a:gdLst/>
              <a:ahLst/>
              <a:cxnLst/>
              <a:rect l="l" t="t" r="r" b="b"/>
              <a:pathLst>
                <a:path w="1496" h="1391" extrusionOk="0">
                  <a:moveTo>
                    <a:pt x="740" y="2"/>
                  </a:moveTo>
                  <a:cubicBezTo>
                    <a:pt x="741" y="2"/>
                    <a:pt x="742" y="2"/>
                    <a:pt x="743" y="2"/>
                  </a:cubicBezTo>
                  <a:lnTo>
                    <a:pt x="743" y="2"/>
                  </a:lnTo>
                  <a:cubicBezTo>
                    <a:pt x="744" y="2"/>
                    <a:pt x="745" y="2"/>
                    <a:pt x="745" y="2"/>
                  </a:cubicBezTo>
                  <a:close/>
                  <a:moveTo>
                    <a:pt x="136" y="1"/>
                  </a:moveTo>
                  <a:cubicBezTo>
                    <a:pt x="130" y="1"/>
                    <a:pt x="123" y="1"/>
                    <a:pt x="117" y="2"/>
                  </a:cubicBezTo>
                  <a:cubicBezTo>
                    <a:pt x="46" y="18"/>
                    <a:pt x="1" y="88"/>
                    <a:pt x="16" y="154"/>
                  </a:cubicBezTo>
                  <a:lnTo>
                    <a:pt x="229" y="1254"/>
                  </a:lnTo>
                  <a:cubicBezTo>
                    <a:pt x="234" y="1274"/>
                    <a:pt x="244" y="1294"/>
                    <a:pt x="254" y="1309"/>
                  </a:cubicBezTo>
                  <a:cubicBezTo>
                    <a:pt x="284" y="1350"/>
                    <a:pt x="330" y="1375"/>
                    <a:pt x="381" y="1375"/>
                  </a:cubicBezTo>
                  <a:cubicBezTo>
                    <a:pt x="381" y="1375"/>
                    <a:pt x="507" y="1335"/>
                    <a:pt x="528" y="1269"/>
                  </a:cubicBezTo>
                  <a:lnTo>
                    <a:pt x="745" y="570"/>
                  </a:lnTo>
                  <a:lnTo>
                    <a:pt x="958" y="1269"/>
                  </a:lnTo>
                  <a:cubicBezTo>
                    <a:pt x="958" y="1269"/>
                    <a:pt x="958" y="1269"/>
                    <a:pt x="958" y="1274"/>
                  </a:cubicBezTo>
                  <a:cubicBezTo>
                    <a:pt x="983" y="1335"/>
                    <a:pt x="1105" y="1390"/>
                    <a:pt x="1105" y="1390"/>
                  </a:cubicBezTo>
                  <a:cubicBezTo>
                    <a:pt x="1176" y="1390"/>
                    <a:pt x="1232" y="1350"/>
                    <a:pt x="1252" y="1284"/>
                  </a:cubicBezTo>
                  <a:cubicBezTo>
                    <a:pt x="1257" y="1279"/>
                    <a:pt x="1257" y="1274"/>
                    <a:pt x="1257" y="1269"/>
                  </a:cubicBezTo>
                  <a:lnTo>
                    <a:pt x="1480" y="159"/>
                  </a:lnTo>
                  <a:cubicBezTo>
                    <a:pt x="1495" y="88"/>
                    <a:pt x="1450" y="23"/>
                    <a:pt x="1379" y="7"/>
                  </a:cubicBezTo>
                  <a:cubicBezTo>
                    <a:pt x="1369" y="5"/>
                    <a:pt x="1360" y="5"/>
                    <a:pt x="1351" y="5"/>
                  </a:cubicBezTo>
                  <a:cubicBezTo>
                    <a:pt x="1290" y="5"/>
                    <a:pt x="1235" y="47"/>
                    <a:pt x="1222" y="109"/>
                  </a:cubicBezTo>
                  <a:lnTo>
                    <a:pt x="1085" y="808"/>
                  </a:lnTo>
                  <a:lnTo>
                    <a:pt x="867" y="94"/>
                  </a:lnTo>
                  <a:cubicBezTo>
                    <a:pt x="847" y="39"/>
                    <a:pt x="798" y="3"/>
                    <a:pt x="743" y="2"/>
                  </a:cubicBezTo>
                  <a:lnTo>
                    <a:pt x="743" y="2"/>
                  </a:lnTo>
                  <a:cubicBezTo>
                    <a:pt x="688" y="3"/>
                    <a:pt x="639" y="39"/>
                    <a:pt x="619" y="94"/>
                  </a:cubicBezTo>
                  <a:lnTo>
                    <a:pt x="406" y="798"/>
                  </a:lnTo>
                  <a:lnTo>
                    <a:pt x="269" y="104"/>
                  </a:lnTo>
                  <a:cubicBezTo>
                    <a:pt x="255" y="44"/>
                    <a:pt x="196" y="1"/>
                    <a:pt x="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21"/>
          <p:cNvGrpSpPr/>
          <p:nvPr/>
        </p:nvGrpSpPr>
        <p:grpSpPr>
          <a:xfrm>
            <a:off x="771190" y="2004773"/>
            <a:ext cx="568917" cy="464536"/>
            <a:chOff x="10522991" y="3714215"/>
            <a:chExt cx="568917" cy="464536"/>
          </a:xfrm>
        </p:grpSpPr>
        <p:sp>
          <p:nvSpPr>
            <p:cNvPr id="829" name="Google Shape;829;p21"/>
            <p:cNvSpPr/>
            <p:nvPr/>
          </p:nvSpPr>
          <p:spPr>
            <a:xfrm>
              <a:off x="10620659" y="3790674"/>
              <a:ext cx="373579" cy="373579"/>
            </a:xfrm>
            <a:custGeom>
              <a:avLst/>
              <a:gdLst/>
              <a:ahLst/>
              <a:cxnLst/>
              <a:rect l="l" t="t" r="r" b="b"/>
              <a:pathLst>
                <a:path w="5619" h="5619" extrusionOk="0">
                  <a:moveTo>
                    <a:pt x="2807" y="249"/>
                  </a:moveTo>
                  <a:cubicBezTo>
                    <a:pt x="4220" y="249"/>
                    <a:pt x="5370" y="1399"/>
                    <a:pt x="5370" y="2812"/>
                  </a:cubicBezTo>
                  <a:cubicBezTo>
                    <a:pt x="5370" y="4220"/>
                    <a:pt x="4220" y="5370"/>
                    <a:pt x="2807" y="5370"/>
                  </a:cubicBezTo>
                  <a:cubicBezTo>
                    <a:pt x="1398" y="5370"/>
                    <a:pt x="249" y="4220"/>
                    <a:pt x="249" y="2812"/>
                  </a:cubicBezTo>
                  <a:cubicBezTo>
                    <a:pt x="249" y="1399"/>
                    <a:pt x="1398" y="249"/>
                    <a:pt x="2807" y="249"/>
                  </a:cubicBezTo>
                  <a:close/>
                  <a:moveTo>
                    <a:pt x="2807" y="1"/>
                  </a:moveTo>
                  <a:cubicBezTo>
                    <a:pt x="1257" y="1"/>
                    <a:pt x="0" y="1262"/>
                    <a:pt x="0" y="2812"/>
                  </a:cubicBezTo>
                  <a:cubicBezTo>
                    <a:pt x="0" y="4357"/>
                    <a:pt x="1257" y="5618"/>
                    <a:pt x="2807" y="5618"/>
                  </a:cubicBezTo>
                  <a:cubicBezTo>
                    <a:pt x="4357" y="5618"/>
                    <a:pt x="5618" y="4357"/>
                    <a:pt x="5618" y="2812"/>
                  </a:cubicBezTo>
                  <a:cubicBezTo>
                    <a:pt x="5618" y="1262"/>
                    <a:pt x="4357" y="1"/>
                    <a:pt x="2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10584624" y="3732432"/>
              <a:ext cx="138156" cy="83572"/>
            </a:xfrm>
            <a:custGeom>
              <a:avLst/>
              <a:gdLst/>
              <a:ahLst/>
              <a:cxnLst/>
              <a:rect l="l" t="t" r="r" b="b"/>
              <a:pathLst>
                <a:path w="2078" h="1257" extrusionOk="0">
                  <a:moveTo>
                    <a:pt x="725" y="0"/>
                  </a:moveTo>
                  <a:cubicBezTo>
                    <a:pt x="325" y="0"/>
                    <a:pt x="0" y="324"/>
                    <a:pt x="0" y="725"/>
                  </a:cubicBezTo>
                  <a:lnTo>
                    <a:pt x="0" y="1084"/>
                  </a:lnTo>
                  <a:lnTo>
                    <a:pt x="71" y="1256"/>
                  </a:lnTo>
                  <a:lnTo>
                    <a:pt x="2011" y="1256"/>
                  </a:lnTo>
                  <a:lnTo>
                    <a:pt x="2077" y="1084"/>
                  </a:lnTo>
                  <a:lnTo>
                    <a:pt x="2077" y="719"/>
                  </a:lnTo>
                  <a:cubicBezTo>
                    <a:pt x="2077" y="319"/>
                    <a:pt x="1753" y="0"/>
                    <a:pt x="1358" y="0"/>
                  </a:cubicBezTo>
                  <a:close/>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10522991" y="3922715"/>
              <a:ext cx="262749" cy="112559"/>
            </a:xfrm>
            <a:custGeom>
              <a:avLst/>
              <a:gdLst/>
              <a:ahLst/>
              <a:cxnLst/>
              <a:rect l="l" t="t" r="r" b="b"/>
              <a:pathLst>
                <a:path w="3952" h="1693" extrusionOk="0">
                  <a:moveTo>
                    <a:pt x="1637" y="0"/>
                  </a:moveTo>
                  <a:cubicBezTo>
                    <a:pt x="730" y="0"/>
                    <a:pt x="0" y="730"/>
                    <a:pt x="0" y="1636"/>
                  </a:cubicBezTo>
                  <a:cubicBezTo>
                    <a:pt x="0" y="1667"/>
                    <a:pt x="21" y="1692"/>
                    <a:pt x="51" y="1692"/>
                  </a:cubicBezTo>
                  <a:lnTo>
                    <a:pt x="3896" y="1692"/>
                  </a:lnTo>
                  <a:cubicBezTo>
                    <a:pt x="3926" y="1692"/>
                    <a:pt x="3952" y="1667"/>
                    <a:pt x="3952" y="1636"/>
                  </a:cubicBezTo>
                  <a:cubicBezTo>
                    <a:pt x="3952" y="735"/>
                    <a:pt x="3217" y="0"/>
                    <a:pt x="2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a:off x="10605833" y="3864739"/>
              <a:ext cx="97068" cy="115019"/>
            </a:xfrm>
            <a:custGeom>
              <a:avLst/>
              <a:gdLst/>
              <a:ahLst/>
              <a:cxnLst/>
              <a:rect l="l" t="t" r="r" b="b"/>
              <a:pathLst>
                <a:path w="1460" h="1730" extrusionOk="0">
                  <a:moveTo>
                    <a:pt x="1" y="1"/>
                  </a:moveTo>
                  <a:lnTo>
                    <a:pt x="1" y="994"/>
                  </a:lnTo>
                  <a:cubicBezTo>
                    <a:pt x="1" y="1364"/>
                    <a:pt x="269" y="1678"/>
                    <a:pt x="634" y="1723"/>
                  </a:cubicBezTo>
                  <a:cubicBezTo>
                    <a:pt x="666" y="1727"/>
                    <a:pt x="697" y="1729"/>
                    <a:pt x="728" y="1729"/>
                  </a:cubicBezTo>
                  <a:cubicBezTo>
                    <a:pt x="1132" y="1729"/>
                    <a:pt x="1459" y="1404"/>
                    <a:pt x="1459" y="1004"/>
                  </a:cubicBezTo>
                  <a:lnTo>
                    <a:pt x="1459" y="1"/>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10559692" y="3776845"/>
              <a:ext cx="188020" cy="155708"/>
            </a:xfrm>
            <a:custGeom>
              <a:avLst/>
              <a:gdLst/>
              <a:ahLst/>
              <a:cxnLst/>
              <a:rect l="l" t="t" r="r" b="b"/>
              <a:pathLst>
                <a:path w="2828" h="2342" extrusionOk="0">
                  <a:moveTo>
                    <a:pt x="791" y="1"/>
                  </a:moveTo>
                  <a:cubicBezTo>
                    <a:pt x="563" y="1"/>
                    <a:pt x="375" y="188"/>
                    <a:pt x="375" y="416"/>
                  </a:cubicBezTo>
                  <a:lnTo>
                    <a:pt x="375" y="730"/>
                  </a:lnTo>
                  <a:cubicBezTo>
                    <a:pt x="340" y="709"/>
                    <a:pt x="303" y="698"/>
                    <a:pt x="267" y="698"/>
                  </a:cubicBezTo>
                  <a:cubicBezTo>
                    <a:pt x="235" y="698"/>
                    <a:pt x="203" y="706"/>
                    <a:pt x="173" y="720"/>
                  </a:cubicBezTo>
                  <a:cubicBezTo>
                    <a:pt x="61" y="776"/>
                    <a:pt x="1" y="892"/>
                    <a:pt x="92" y="1080"/>
                  </a:cubicBezTo>
                  <a:cubicBezTo>
                    <a:pt x="163" y="1232"/>
                    <a:pt x="294" y="1369"/>
                    <a:pt x="401" y="1394"/>
                  </a:cubicBezTo>
                  <a:cubicBezTo>
                    <a:pt x="461" y="1662"/>
                    <a:pt x="624" y="1905"/>
                    <a:pt x="862" y="2063"/>
                  </a:cubicBezTo>
                  <a:lnTo>
                    <a:pt x="1166" y="2265"/>
                  </a:lnTo>
                  <a:cubicBezTo>
                    <a:pt x="1242" y="2316"/>
                    <a:pt x="1329" y="2341"/>
                    <a:pt x="1416" y="2341"/>
                  </a:cubicBezTo>
                  <a:cubicBezTo>
                    <a:pt x="1502" y="2341"/>
                    <a:pt x="1589" y="2316"/>
                    <a:pt x="1662" y="2265"/>
                  </a:cubicBezTo>
                  <a:lnTo>
                    <a:pt x="1763" y="2199"/>
                  </a:lnTo>
                  <a:lnTo>
                    <a:pt x="1956" y="2012"/>
                  </a:lnTo>
                  <a:cubicBezTo>
                    <a:pt x="1956" y="2012"/>
                    <a:pt x="2093" y="1971"/>
                    <a:pt x="2143" y="1916"/>
                  </a:cubicBezTo>
                  <a:cubicBezTo>
                    <a:pt x="2285" y="1774"/>
                    <a:pt x="2381" y="1591"/>
                    <a:pt x="2427" y="1394"/>
                  </a:cubicBezTo>
                  <a:cubicBezTo>
                    <a:pt x="2533" y="1369"/>
                    <a:pt x="2665" y="1232"/>
                    <a:pt x="2736" y="1080"/>
                  </a:cubicBezTo>
                  <a:cubicBezTo>
                    <a:pt x="2827" y="892"/>
                    <a:pt x="2771" y="776"/>
                    <a:pt x="2655" y="720"/>
                  </a:cubicBezTo>
                  <a:cubicBezTo>
                    <a:pt x="2624" y="706"/>
                    <a:pt x="2593" y="698"/>
                    <a:pt x="2561" y="698"/>
                  </a:cubicBezTo>
                  <a:cubicBezTo>
                    <a:pt x="2524" y="698"/>
                    <a:pt x="2488" y="709"/>
                    <a:pt x="2452" y="730"/>
                  </a:cubicBezTo>
                  <a:lnTo>
                    <a:pt x="2452" y="416"/>
                  </a:lnTo>
                  <a:cubicBezTo>
                    <a:pt x="2452" y="188"/>
                    <a:pt x="2265" y="1"/>
                    <a:pt x="2037"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10847310" y="3714215"/>
              <a:ext cx="226049" cy="279636"/>
            </a:xfrm>
            <a:custGeom>
              <a:avLst/>
              <a:gdLst/>
              <a:ahLst/>
              <a:cxnLst/>
              <a:rect l="l" t="t" r="r" b="b"/>
              <a:pathLst>
                <a:path w="3400" h="4206" extrusionOk="0">
                  <a:moveTo>
                    <a:pt x="1703" y="1"/>
                  </a:moveTo>
                  <a:cubicBezTo>
                    <a:pt x="760" y="1"/>
                    <a:pt x="1" y="760"/>
                    <a:pt x="1" y="1703"/>
                  </a:cubicBezTo>
                  <a:lnTo>
                    <a:pt x="1" y="4205"/>
                  </a:lnTo>
                  <a:lnTo>
                    <a:pt x="3400" y="4205"/>
                  </a:lnTo>
                  <a:lnTo>
                    <a:pt x="3400" y="1703"/>
                  </a:lnTo>
                  <a:cubicBezTo>
                    <a:pt x="3400" y="760"/>
                    <a:pt x="2640" y="1"/>
                    <a:pt x="1703" y="1"/>
                  </a:cubicBezTo>
                  <a:close/>
                </a:path>
              </a:pathLst>
            </a:custGeom>
            <a:solidFill>
              <a:srgbClr val="FFC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10829093" y="3922715"/>
              <a:ext cx="262815" cy="112559"/>
            </a:xfrm>
            <a:custGeom>
              <a:avLst/>
              <a:gdLst/>
              <a:ahLst/>
              <a:cxnLst/>
              <a:rect l="l" t="t" r="r" b="b"/>
              <a:pathLst>
                <a:path w="3953" h="1693" extrusionOk="0">
                  <a:moveTo>
                    <a:pt x="1637" y="0"/>
                  </a:moveTo>
                  <a:cubicBezTo>
                    <a:pt x="736" y="0"/>
                    <a:pt x="1" y="730"/>
                    <a:pt x="1" y="1636"/>
                  </a:cubicBezTo>
                  <a:cubicBezTo>
                    <a:pt x="1" y="1667"/>
                    <a:pt x="26" y="1692"/>
                    <a:pt x="57" y="1692"/>
                  </a:cubicBezTo>
                  <a:lnTo>
                    <a:pt x="3896" y="1692"/>
                  </a:lnTo>
                  <a:cubicBezTo>
                    <a:pt x="3927" y="1692"/>
                    <a:pt x="3952" y="1667"/>
                    <a:pt x="3952" y="1636"/>
                  </a:cubicBezTo>
                  <a:cubicBezTo>
                    <a:pt x="3952" y="735"/>
                    <a:pt x="3218" y="0"/>
                    <a:pt x="23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10912001" y="3863742"/>
              <a:ext cx="96669" cy="114953"/>
            </a:xfrm>
            <a:custGeom>
              <a:avLst/>
              <a:gdLst/>
              <a:ahLst/>
              <a:cxnLst/>
              <a:rect l="l" t="t" r="r" b="b"/>
              <a:pathLst>
                <a:path w="1454" h="1729" extrusionOk="0">
                  <a:moveTo>
                    <a:pt x="0" y="1"/>
                  </a:moveTo>
                  <a:lnTo>
                    <a:pt x="0" y="1004"/>
                  </a:lnTo>
                  <a:cubicBezTo>
                    <a:pt x="0" y="1404"/>
                    <a:pt x="324" y="1728"/>
                    <a:pt x="730" y="1728"/>
                  </a:cubicBezTo>
                  <a:cubicBezTo>
                    <a:pt x="1130" y="1728"/>
                    <a:pt x="1454" y="1404"/>
                    <a:pt x="1454" y="1004"/>
                  </a:cubicBezTo>
                  <a:lnTo>
                    <a:pt x="1454" y="1"/>
                  </a:lnTo>
                  <a:close/>
                </a:path>
              </a:pathLst>
            </a:custGeom>
            <a:solidFill>
              <a:srgbClr val="F6A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10890726" y="3784624"/>
              <a:ext cx="138156" cy="143874"/>
            </a:xfrm>
            <a:custGeom>
              <a:avLst/>
              <a:gdLst/>
              <a:ahLst/>
              <a:cxnLst/>
              <a:rect l="l" t="t" r="r" b="b"/>
              <a:pathLst>
                <a:path w="2078" h="2164" extrusionOk="0">
                  <a:moveTo>
                    <a:pt x="386" y="0"/>
                  </a:moveTo>
                  <a:cubicBezTo>
                    <a:pt x="173" y="0"/>
                    <a:pt x="1" y="173"/>
                    <a:pt x="1" y="385"/>
                  </a:cubicBezTo>
                  <a:lnTo>
                    <a:pt x="1" y="973"/>
                  </a:lnTo>
                  <a:cubicBezTo>
                    <a:pt x="1" y="1338"/>
                    <a:pt x="183" y="1682"/>
                    <a:pt x="487" y="1885"/>
                  </a:cubicBezTo>
                  <a:lnTo>
                    <a:pt x="786" y="2087"/>
                  </a:lnTo>
                  <a:cubicBezTo>
                    <a:pt x="862" y="2138"/>
                    <a:pt x="951" y="2163"/>
                    <a:pt x="1039" y="2163"/>
                  </a:cubicBezTo>
                  <a:cubicBezTo>
                    <a:pt x="1128" y="2163"/>
                    <a:pt x="1217" y="2138"/>
                    <a:pt x="1293" y="2087"/>
                  </a:cubicBezTo>
                  <a:lnTo>
                    <a:pt x="1389" y="2021"/>
                  </a:lnTo>
                  <a:lnTo>
                    <a:pt x="1556" y="1849"/>
                  </a:lnTo>
                  <a:cubicBezTo>
                    <a:pt x="1556" y="1849"/>
                    <a:pt x="1713" y="1794"/>
                    <a:pt x="1769" y="1738"/>
                  </a:cubicBezTo>
                  <a:cubicBezTo>
                    <a:pt x="1966" y="1535"/>
                    <a:pt x="2078" y="1262"/>
                    <a:pt x="2078" y="973"/>
                  </a:cubicBezTo>
                  <a:lnTo>
                    <a:pt x="2078" y="385"/>
                  </a:lnTo>
                  <a:cubicBezTo>
                    <a:pt x="2078" y="173"/>
                    <a:pt x="1906" y="0"/>
                    <a:pt x="1693" y="0"/>
                  </a:cubicBezTo>
                  <a:close/>
                </a:path>
              </a:pathLst>
            </a:custGeom>
            <a:solidFill>
              <a:srgbClr val="F6A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1"/>
            <p:cNvSpPr/>
            <p:nvPr/>
          </p:nvSpPr>
          <p:spPr>
            <a:xfrm>
              <a:off x="10675909" y="4066192"/>
              <a:ext cx="262749" cy="112559"/>
            </a:xfrm>
            <a:custGeom>
              <a:avLst/>
              <a:gdLst/>
              <a:ahLst/>
              <a:cxnLst/>
              <a:rect l="l" t="t" r="r" b="b"/>
              <a:pathLst>
                <a:path w="3952" h="1693" extrusionOk="0">
                  <a:moveTo>
                    <a:pt x="1636" y="0"/>
                  </a:moveTo>
                  <a:cubicBezTo>
                    <a:pt x="735" y="0"/>
                    <a:pt x="0" y="735"/>
                    <a:pt x="0" y="1636"/>
                  </a:cubicBezTo>
                  <a:cubicBezTo>
                    <a:pt x="0" y="1667"/>
                    <a:pt x="25" y="1692"/>
                    <a:pt x="56" y="1692"/>
                  </a:cubicBezTo>
                  <a:lnTo>
                    <a:pt x="3896" y="1692"/>
                  </a:lnTo>
                  <a:cubicBezTo>
                    <a:pt x="3926" y="1692"/>
                    <a:pt x="3951" y="1667"/>
                    <a:pt x="3951" y="1636"/>
                  </a:cubicBezTo>
                  <a:cubicBezTo>
                    <a:pt x="3951" y="735"/>
                    <a:pt x="3222" y="0"/>
                    <a:pt x="23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1"/>
            <p:cNvSpPr/>
            <p:nvPr/>
          </p:nvSpPr>
          <p:spPr>
            <a:xfrm>
              <a:off x="10738207" y="3874845"/>
              <a:ext cx="138156" cy="83638"/>
            </a:xfrm>
            <a:custGeom>
              <a:avLst/>
              <a:gdLst/>
              <a:ahLst/>
              <a:cxnLst/>
              <a:rect l="l" t="t" r="r" b="b"/>
              <a:pathLst>
                <a:path w="2078" h="1258" extrusionOk="0">
                  <a:moveTo>
                    <a:pt x="725" y="1"/>
                  </a:moveTo>
                  <a:cubicBezTo>
                    <a:pt x="324" y="1"/>
                    <a:pt x="0" y="325"/>
                    <a:pt x="0" y="725"/>
                  </a:cubicBezTo>
                  <a:lnTo>
                    <a:pt x="0" y="1085"/>
                  </a:lnTo>
                  <a:lnTo>
                    <a:pt x="86" y="1257"/>
                  </a:lnTo>
                  <a:lnTo>
                    <a:pt x="2011" y="1257"/>
                  </a:lnTo>
                  <a:lnTo>
                    <a:pt x="2077" y="1085"/>
                  </a:lnTo>
                  <a:lnTo>
                    <a:pt x="2077" y="720"/>
                  </a:lnTo>
                  <a:cubicBezTo>
                    <a:pt x="2077" y="320"/>
                    <a:pt x="1753" y="1"/>
                    <a:pt x="135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1"/>
            <p:cNvSpPr/>
            <p:nvPr/>
          </p:nvSpPr>
          <p:spPr>
            <a:xfrm>
              <a:off x="10759416" y="4007219"/>
              <a:ext cx="97068" cy="114953"/>
            </a:xfrm>
            <a:custGeom>
              <a:avLst/>
              <a:gdLst/>
              <a:ahLst/>
              <a:cxnLst/>
              <a:rect l="l" t="t" r="r" b="b"/>
              <a:pathLst>
                <a:path w="1460" h="1729" extrusionOk="0">
                  <a:moveTo>
                    <a:pt x="0" y="1"/>
                  </a:moveTo>
                  <a:lnTo>
                    <a:pt x="0" y="994"/>
                  </a:lnTo>
                  <a:cubicBezTo>
                    <a:pt x="0" y="1363"/>
                    <a:pt x="269" y="1682"/>
                    <a:pt x="634" y="1723"/>
                  </a:cubicBezTo>
                  <a:cubicBezTo>
                    <a:pt x="666" y="1727"/>
                    <a:pt x="697" y="1729"/>
                    <a:pt x="728" y="1729"/>
                  </a:cubicBezTo>
                  <a:cubicBezTo>
                    <a:pt x="1132" y="1729"/>
                    <a:pt x="1459" y="1403"/>
                    <a:pt x="1459" y="1004"/>
                  </a:cubicBezTo>
                  <a:lnTo>
                    <a:pt x="1459" y="1"/>
                  </a:lnTo>
                  <a:close/>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1"/>
            <p:cNvSpPr/>
            <p:nvPr/>
          </p:nvSpPr>
          <p:spPr>
            <a:xfrm>
              <a:off x="10713275" y="3919324"/>
              <a:ext cx="188020" cy="155641"/>
            </a:xfrm>
            <a:custGeom>
              <a:avLst/>
              <a:gdLst/>
              <a:ahLst/>
              <a:cxnLst/>
              <a:rect l="l" t="t" r="r" b="b"/>
              <a:pathLst>
                <a:path w="2828" h="2341" extrusionOk="0">
                  <a:moveTo>
                    <a:pt x="791" y="1"/>
                  </a:moveTo>
                  <a:cubicBezTo>
                    <a:pt x="563" y="1"/>
                    <a:pt x="375" y="188"/>
                    <a:pt x="375" y="416"/>
                  </a:cubicBezTo>
                  <a:lnTo>
                    <a:pt x="375" y="730"/>
                  </a:lnTo>
                  <a:cubicBezTo>
                    <a:pt x="340" y="708"/>
                    <a:pt x="303" y="698"/>
                    <a:pt x="267" y="698"/>
                  </a:cubicBezTo>
                  <a:cubicBezTo>
                    <a:pt x="235" y="698"/>
                    <a:pt x="203" y="706"/>
                    <a:pt x="173" y="720"/>
                  </a:cubicBezTo>
                  <a:cubicBezTo>
                    <a:pt x="61" y="776"/>
                    <a:pt x="0" y="892"/>
                    <a:pt x="92" y="1080"/>
                  </a:cubicBezTo>
                  <a:cubicBezTo>
                    <a:pt x="163" y="1231"/>
                    <a:pt x="294" y="1368"/>
                    <a:pt x="406" y="1394"/>
                  </a:cubicBezTo>
                  <a:cubicBezTo>
                    <a:pt x="466" y="1662"/>
                    <a:pt x="629" y="1905"/>
                    <a:pt x="862" y="2062"/>
                  </a:cubicBezTo>
                  <a:lnTo>
                    <a:pt x="1166" y="2265"/>
                  </a:lnTo>
                  <a:cubicBezTo>
                    <a:pt x="1241" y="2316"/>
                    <a:pt x="1329" y="2341"/>
                    <a:pt x="1416" y="2341"/>
                  </a:cubicBezTo>
                  <a:cubicBezTo>
                    <a:pt x="1504" y="2341"/>
                    <a:pt x="1591" y="2316"/>
                    <a:pt x="1667" y="2265"/>
                  </a:cubicBezTo>
                  <a:lnTo>
                    <a:pt x="1763" y="2199"/>
                  </a:lnTo>
                  <a:lnTo>
                    <a:pt x="1930" y="2027"/>
                  </a:lnTo>
                  <a:cubicBezTo>
                    <a:pt x="1930" y="2027"/>
                    <a:pt x="2093" y="1971"/>
                    <a:pt x="2143" y="1915"/>
                  </a:cubicBezTo>
                  <a:cubicBezTo>
                    <a:pt x="2285" y="1774"/>
                    <a:pt x="2381" y="1591"/>
                    <a:pt x="2427" y="1394"/>
                  </a:cubicBezTo>
                  <a:cubicBezTo>
                    <a:pt x="2533" y="1368"/>
                    <a:pt x="2670" y="1231"/>
                    <a:pt x="2736" y="1080"/>
                  </a:cubicBezTo>
                  <a:cubicBezTo>
                    <a:pt x="2827" y="892"/>
                    <a:pt x="2771" y="776"/>
                    <a:pt x="2655" y="720"/>
                  </a:cubicBezTo>
                  <a:cubicBezTo>
                    <a:pt x="2624" y="706"/>
                    <a:pt x="2593" y="698"/>
                    <a:pt x="2561" y="698"/>
                  </a:cubicBezTo>
                  <a:cubicBezTo>
                    <a:pt x="2524" y="698"/>
                    <a:pt x="2487" y="708"/>
                    <a:pt x="2452" y="730"/>
                  </a:cubicBezTo>
                  <a:lnTo>
                    <a:pt x="2452" y="416"/>
                  </a:lnTo>
                  <a:cubicBezTo>
                    <a:pt x="2452" y="188"/>
                    <a:pt x="2265" y="1"/>
                    <a:pt x="2037" y="1"/>
                  </a:cubicBezTo>
                  <a:close/>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Rectangle 108"/>
          <p:cNvSpPr/>
          <p:nvPr/>
        </p:nvSpPr>
        <p:spPr>
          <a:xfrm>
            <a:off x="2172645" y="1136741"/>
            <a:ext cx="4572000" cy="1600438"/>
          </a:xfrm>
          <a:prstGeom prst="rect">
            <a:avLst/>
          </a:prstGeom>
        </p:spPr>
        <p:txBody>
          <a:bodyPr>
            <a:spAutoFit/>
          </a:bodyPr>
          <a:lstStyle/>
          <a:p>
            <a:r>
              <a:rPr lang="en-US" dirty="0" smtClean="0"/>
              <a:t>In conclusion, the fake news detection project aimed to develop an effective system capable of distinguishing between genuine and deceptive news articles. Through the project lifecycle, several key components were addressed, including data collection, preprocessing, feature engineering, model selection, training, evaluation, and deployment.</a:t>
            </a:r>
            <a:endParaRPr lang="en-US" dirty="0"/>
          </a:p>
        </p:txBody>
      </p:sp>
    </p:spTree>
  </p:cSld>
  <p:clrMapOvr>
    <a:masterClrMapping/>
  </p:clrMapOvr>
</p:sld>
</file>

<file path=ppt/theme/theme1.xml><?xml version="1.0" encoding="utf-8"?>
<a:theme xmlns:a="http://schemas.openxmlformats.org/drawingml/2006/main" name="Fake News Infographics by Slidesgo">
  <a:themeElements>
    <a:clrScheme name="Simple Light">
      <a:dk1>
        <a:srgbClr val="000000"/>
      </a:dk1>
      <a:lt1>
        <a:srgbClr val="FFFFFF"/>
      </a:lt1>
      <a:dk2>
        <a:srgbClr val="818181"/>
      </a:dk2>
      <a:lt2>
        <a:srgbClr val="E6E6E6"/>
      </a:lt2>
      <a:accent1>
        <a:srgbClr val="FF7774"/>
      </a:accent1>
      <a:accent2>
        <a:srgbClr val="FF322E"/>
      </a:accent2>
      <a:accent3>
        <a:srgbClr val="9B0C21"/>
      </a:accent3>
      <a:accent4>
        <a:srgbClr val="77DDD0"/>
      </a:accent4>
      <a:accent5>
        <a:srgbClr val="14BBAE"/>
      </a:accent5>
      <a:accent6>
        <a:srgbClr val="1C918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413</Words>
  <Application>Microsoft Office PowerPoint</Application>
  <PresentationFormat>On-screen Show (16:9)</PresentationFormat>
  <Paragraphs>63</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Fira Sans Extra Condensed</vt:lpstr>
      <vt:lpstr>Roboto</vt:lpstr>
      <vt:lpstr>Söhne</vt:lpstr>
      <vt:lpstr>Wingdings</vt:lpstr>
      <vt:lpstr>KaTeX_Main</vt:lpstr>
      <vt:lpstr>Fake News Infographics by Slidesgo</vt:lpstr>
      <vt:lpstr>Fake News Detection</vt:lpstr>
      <vt:lpstr>What is Fake news ?</vt:lpstr>
      <vt:lpstr>AGENDA</vt:lpstr>
      <vt:lpstr>Problem Statement</vt:lpstr>
      <vt:lpstr>Overview</vt:lpstr>
      <vt:lpstr>Key Features</vt:lpstr>
      <vt:lpstr>Modelling Approach</vt:lpstr>
      <vt:lpstr>Result and evaluation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G Sharmila</dc:creator>
  <cp:lastModifiedBy>CSE 1</cp:lastModifiedBy>
  <cp:revision>6</cp:revision>
  <dcterms:modified xsi:type="dcterms:W3CDTF">2024-04-04T10:43:09Z</dcterms:modified>
</cp:coreProperties>
</file>