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73" r:id="rId12"/>
    <p:sldId id="271" r:id="rId13"/>
    <p:sldId id="272" r:id="rId14"/>
    <p:sldId id="265" r:id="rId15"/>
    <p:sldId id="270"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E24D9-6E89-4C6E-A0AF-53A0BDADBAD2}" v="5" dt="2024-08-26T10:44:22.1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84575" autoAdjust="0"/>
  </p:normalViewPr>
  <p:slideViewPr>
    <p:cSldViewPr>
      <p:cViewPr varScale="1">
        <p:scale>
          <a:sx n="82" d="100"/>
          <a:sy n="82" d="100"/>
        </p:scale>
        <p:origin x="557"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ila B" userId="11c469dd1455ccfe" providerId="LiveId" clId="{D75E24D9-6E89-4C6E-A0AF-53A0BDADBAD2}"/>
    <pc:docChg chg="undo custSel addSld delSld modSld">
      <pc:chgData name="sharmila B" userId="11c469dd1455ccfe" providerId="LiveId" clId="{D75E24D9-6E89-4C6E-A0AF-53A0BDADBAD2}" dt="2024-08-26T11:03:46.431" v="354" actId="14100"/>
      <pc:docMkLst>
        <pc:docMk/>
      </pc:docMkLst>
      <pc:sldChg chg="modSp mod">
        <pc:chgData name="sharmila B" userId="11c469dd1455ccfe" providerId="LiveId" clId="{D75E24D9-6E89-4C6E-A0AF-53A0BDADBAD2}" dt="2024-08-26T11:03:46.431" v="354" actId="14100"/>
        <pc:sldMkLst>
          <pc:docMk/>
          <pc:sldMk cId="0" sldId="256"/>
        </pc:sldMkLst>
        <pc:spChg chg="mod">
          <ac:chgData name="sharmila B" userId="11c469dd1455ccfe" providerId="LiveId" clId="{D75E24D9-6E89-4C6E-A0AF-53A0BDADBAD2}" dt="2024-08-26T11:03:46.431" v="354" actId="14100"/>
          <ac:spMkLst>
            <pc:docMk/>
            <pc:sldMk cId="0" sldId="256"/>
            <ac:spMk id="14" creationId="{D55ADE35-C35B-07C1-F5AA-C33B3DDB802E}"/>
          </ac:spMkLst>
        </pc:spChg>
      </pc:sldChg>
      <pc:sldChg chg="addSp delSp modSp mod">
        <pc:chgData name="sharmila B" userId="11c469dd1455ccfe" providerId="LiveId" clId="{D75E24D9-6E89-4C6E-A0AF-53A0BDADBAD2}" dt="2024-08-26T10:47:55.359" v="82" actId="20577"/>
        <pc:sldMkLst>
          <pc:docMk/>
          <pc:sldMk cId="0" sldId="264"/>
        </pc:sldMkLst>
        <pc:spChg chg="add del mod">
          <ac:chgData name="sharmila B" userId="11c469dd1455ccfe" providerId="LiveId" clId="{D75E24D9-6E89-4C6E-A0AF-53A0BDADBAD2}" dt="2024-08-25T13:19:37.737" v="6"/>
          <ac:spMkLst>
            <pc:docMk/>
            <pc:sldMk cId="0" sldId="264"/>
            <ac:spMk id="2" creationId="{403D8586-9F89-4844-DA9C-751DA2B4BFFB}"/>
          </ac:spMkLst>
        </pc:spChg>
        <pc:spChg chg="add del mod">
          <ac:chgData name="sharmila B" userId="11c469dd1455ccfe" providerId="LiveId" clId="{D75E24D9-6E89-4C6E-A0AF-53A0BDADBAD2}" dt="2024-08-26T08:38:51.397" v="13"/>
          <ac:spMkLst>
            <pc:docMk/>
            <pc:sldMk cId="0" sldId="264"/>
            <ac:spMk id="2" creationId="{7DCC6046-1CCF-C360-EC1E-F948A9068248}"/>
          </ac:spMkLst>
        </pc:spChg>
        <pc:spChg chg="add del mod">
          <ac:chgData name="sharmila B" userId="11c469dd1455ccfe" providerId="LiveId" clId="{D75E24D9-6E89-4C6E-A0AF-53A0BDADBAD2}" dt="2024-08-25T13:19:37.737" v="8"/>
          <ac:spMkLst>
            <pc:docMk/>
            <pc:sldMk cId="0" sldId="264"/>
            <ac:spMk id="3" creationId="{6145C7B8-08EB-BCD8-20C7-D8E958CF522C}"/>
          </ac:spMkLst>
        </pc:spChg>
        <pc:spChg chg="add mod">
          <ac:chgData name="sharmila B" userId="11c469dd1455ccfe" providerId="LiveId" clId="{D75E24D9-6E89-4C6E-A0AF-53A0BDADBAD2}" dt="2024-08-26T10:47:55.359" v="82" actId="20577"/>
          <ac:spMkLst>
            <pc:docMk/>
            <pc:sldMk cId="0" sldId="264"/>
            <ac:spMk id="4" creationId="{BF12E99E-0A7E-0BA5-6566-7E5D94E089C6}"/>
          </ac:spMkLst>
        </pc:spChg>
        <pc:spChg chg="add mod">
          <ac:chgData name="sharmila B" userId="11c469dd1455ccfe" providerId="LiveId" clId="{D75E24D9-6E89-4C6E-A0AF-53A0BDADBAD2}" dt="2024-08-26T10:37:43.674" v="29" actId="20577"/>
          <ac:spMkLst>
            <pc:docMk/>
            <pc:sldMk cId="0" sldId="264"/>
            <ac:spMk id="7" creationId="{C8CA3DD5-CE6E-B408-E08B-EF54F8563DD7}"/>
          </ac:spMkLst>
        </pc:spChg>
      </pc:sldChg>
      <pc:sldChg chg="addSp modSp mod">
        <pc:chgData name="sharmila B" userId="11c469dd1455ccfe" providerId="LiveId" clId="{D75E24D9-6E89-4C6E-A0AF-53A0BDADBAD2}" dt="2024-08-26T10:54:33.451" v="315" actId="255"/>
        <pc:sldMkLst>
          <pc:docMk/>
          <pc:sldMk cId="2986442291" sldId="268"/>
        </pc:sldMkLst>
        <pc:spChg chg="add mod">
          <ac:chgData name="sharmila B" userId="11c469dd1455ccfe" providerId="LiveId" clId="{D75E24D9-6E89-4C6E-A0AF-53A0BDADBAD2}" dt="2024-08-26T10:54:33.451" v="315" actId="255"/>
          <ac:spMkLst>
            <pc:docMk/>
            <pc:sldMk cId="2986442291" sldId="268"/>
            <ac:spMk id="4" creationId="{7AB9C2F1-5581-8B76-D916-19175D9FF86F}"/>
          </ac:spMkLst>
        </pc:spChg>
      </pc:sldChg>
      <pc:sldChg chg="modSp new del mod">
        <pc:chgData name="sharmila B" userId="11c469dd1455ccfe" providerId="LiveId" clId="{D75E24D9-6E89-4C6E-A0AF-53A0BDADBAD2}" dt="2024-08-26T10:43:50.609" v="60" actId="2696"/>
        <pc:sldMkLst>
          <pc:docMk/>
          <pc:sldMk cId="1633412325" sldId="271"/>
        </pc:sldMkLst>
        <pc:spChg chg="mod">
          <ac:chgData name="sharmila B" userId="11c469dd1455ccfe" providerId="LiveId" clId="{D75E24D9-6E89-4C6E-A0AF-53A0BDADBAD2}" dt="2024-08-26T10:43:06.541" v="56" actId="6549"/>
          <ac:spMkLst>
            <pc:docMk/>
            <pc:sldMk cId="1633412325" sldId="271"/>
            <ac:spMk id="2" creationId="{4F6BD772-6D16-7DA0-223D-59F0DB40AC29}"/>
          </ac:spMkLst>
        </pc:spChg>
        <pc:spChg chg="mod">
          <ac:chgData name="sharmila B" userId="11c469dd1455ccfe" providerId="LiveId" clId="{D75E24D9-6E89-4C6E-A0AF-53A0BDADBAD2}" dt="2024-08-26T10:43:39.434" v="59" actId="14100"/>
          <ac:spMkLst>
            <pc:docMk/>
            <pc:sldMk cId="1633412325" sldId="271"/>
            <ac:spMk id="3" creationId="{47D94788-227B-E96C-2BC0-8600506629CA}"/>
          </ac:spMkLst>
        </pc:spChg>
      </pc:sldChg>
      <pc:sldChg chg="addSp modSp new mod">
        <pc:chgData name="sharmila B" userId="11c469dd1455ccfe" providerId="LiveId" clId="{D75E24D9-6E89-4C6E-A0AF-53A0BDADBAD2}" dt="2024-08-26T10:45:38.946" v="68" actId="255"/>
        <pc:sldMkLst>
          <pc:docMk/>
          <pc:sldMk cId="2219732261" sldId="271"/>
        </pc:sldMkLst>
        <pc:spChg chg="add mod">
          <ac:chgData name="sharmila B" userId="11c469dd1455ccfe" providerId="LiveId" clId="{D75E24D9-6E89-4C6E-A0AF-53A0BDADBAD2}" dt="2024-08-26T10:45:38.946" v="68" actId="255"/>
          <ac:spMkLst>
            <pc:docMk/>
            <pc:sldMk cId="2219732261" sldId="271"/>
            <ac:spMk id="2" creationId="{6172928F-360C-F2BD-37A8-450A5E8D09ED}"/>
          </ac:spMkLst>
        </pc:spChg>
      </pc:sldChg>
      <pc:sldChg chg="addSp modSp new mod">
        <pc:chgData name="sharmila B" userId="11c469dd1455ccfe" providerId="LiveId" clId="{D75E24D9-6E89-4C6E-A0AF-53A0BDADBAD2}" dt="2024-08-26T10:51:08.544" v="311" actId="20577"/>
        <pc:sldMkLst>
          <pc:docMk/>
          <pc:sldMk cId="109192698" sldId="272"/>
        </pc:sldMkLst>
        <pc:spChg chg="add mod">
          <ac:chgData name="sharmila B" userId="11c469dd1455ccfe" providerId="LiveId" clId="{D75E24D9-6E89-4C6E-A0AF-53A0BDADBAD2}" dt="2024-08-26T10:51:08.544" v="311" actId="20577"/>
          <ac:spMkLst>
            <pc:docMk/>
            <pc:sldMk cId="109192698" sldId="272"/>
            <ac:spMk id="3" creationId="{4BE74192-D283-17DC-006A-00C263A90A60}"/>
          </ac:spMkLst>
        </pc:spChg>
      </pc:sldChg>
      <pc:sldChg chg="addSp modSp new mod">
        <pc:chgData name="sharmila B" userId="11c469dd1455ccfe" providerId="LiveId" clId="{D75E24D9-6E89-4C6E-A0AF-53A0BDADBAD2}" dt="2024-08-26T10:56:36.999" v="320" actId="255"/>
        <pc:sldMkLst>
          <pc:docMk/>
          <pc:sldMk cId="354500306" sldId="273"/>
        </pc:sldMkLst>
        <pc:spChg chg="add mod">
          <ac:chgData name="sharmila B" userId="11c469dd1455ccfe" providerId="LiveId" clId="{D75E24D9-6E89-4C6E-A0AF-53A0BDADBAD2}" dt="2024-08-26T10:56:36.999" v="320" actId="255"/>
          <ac:spMkLst>
            <pc:docMk/>
            <pc:sldMk cId="354500306" sldId="273"/>
            <ac:spMk id="3" creationId="{FB6F3DF2-AAE9-2F9D-CE0F-07B0CB327E6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1c469dd1455ccfe/Documents/Copy%20of%20employee_data(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1c469dd1455ccfe/Documents/Copy%20of%20employee_data(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employee_data(1).xlsx]Sheet2!PivotTable1</c:name>
    <c:fmtId val="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383621241571004E-2"/>
          <c:y val="0.13139871152469579"/>
          <c:w val="0.83101975673468365"/>
          <c:h val="0.81769704311436597"/>
        </c:manualLayout>
      </c:layout>
      <c:barChart>
        <c:barDir val="bar"/>
        <c:grouping val="clustered"/>
        <c:varyColors val="0"/>
        <c:ser>
          <c:idx val="0"/>
          <c:order val="0"/>
          <c:tx>
            <c:strRef>
              <c:f>Sheet2!$B$3:$B$4</c:f>
              <c:strCache>
                <c:ptCount val="1"/>
                <c:pt idx="0">
                  <c:v>HIGH</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789-40B1-B7AC-5D216E8790D4}"/>
            </c:ext>
          </c:extLst>
        </c:ser>
        <c:ser>
          <c:idx val="1"/>
          <c:order val="1"/>
          <c:tx>
            <c:strRef>
              <c:f>Sheet2!$C$3:$C$4</c:f>
              <c:strCache>
                <c:ptCount val="1"/>
                <c:pt idx="0">
                  <c:v>LOW</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789-40B1-B7AC-5D216E8790D4}"/>
            </c:ext>
          </c:extLst>
        </c:ser>
        <c:ser>
          <c:idx val="2"/>
          <c:order val="2"/>
          <c:tx>
            <c:strRef>
              <c:f>Sheet2!$D$3:$D$4</c:f>
              <c:strCache>
                <c:ptCount val="1"/>
                <c:pt idx="0">
                  <c:v>MED</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789-40B1-B7AC-5D216E8790D4}"/>
            </c:ext>
          </c:extLst>
        </c:ser>
        <c:ser>
          <c:idx val="3"/>
          <c:order val="3"/>
          <c:tx>
            <c:strRef>
              <c:f>Sheet2!$E$3:$E$4</c:f>
              <c:strCache>
                <c:ptCount val="1"/>
                <c:pt idx="0">
                  <c:v>VERH HIGH</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789-40B1-B7AC-5D216E8790D4}"/>
            </c:ext>
          </c:extLst>
        </c:ser>
        <c:dLbls>
          <c:dLblPos val="inEnd"/>
          <c:showLegendKey val="0"/>
          <c:showVal val="1"/>
          <c:showCatName val="0"/>
          <c:showSerName val="0"/>
          <c:showPercent val="0"/>
          <c:showBubbleSize val="0"/>
        </c:dLbls>
        <c:gapWidth val="65"/>
        <c:axId val="1791368768"/>
        <c:axId val="1791371168"/>
      </c:barChart>
      <c:catAx>
        <c:axId val="17913687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91371168"/>
        <c:crosses val="autoZero"/>
        <c:auto val="1"/>
        <c:lblAlgn val="ctr"/>
        <c:lblOffset val="100"/>
        <c:noMultiLvlLbl val="0"/>
      </c:catAx>
      <c:valAx>
        <c:axId val="179137116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791368768"/>
        <c:crosses val="autoZero"/>
        <c:crossBetween val="between"/>
      </c:valAx>
      <c:spPr>
        <a:noFill/>
        <a:ln>
          <a:noFill/>
        </a:ln>
        <a:effectLst/>
      </c:spPr>
    </c:plotArea>
    <c:legend>
      <c:legendPos val="r"/>
      <c:layout>
        <c:manualLayout>
          <c:xMode val="edge"/>
          <c:yMode val="edge"/>
          <c:x val="0.80691087613293044"/>
          <c:y val="0.35893683231067691"/>
          <c:w val="0.1759509479744035"/>
          <c:h val="0.389925078345140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employee_data(1).xlsx]Sheet2!PivotTable1</c:name>
    <c:fmtId val="17"/>
  </c:pivotSource>
  <c:chart>
    <c:title>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alpha val="70000"/>
            </a:schemeClr>
          </a:solidFill>
          <a:ln>
            <a:noFill/>
          </a:ln>
          <a:effectLst/>
          <a:sp3d contourW="25400">
            <a:contourClr>
              <a:schemeClr val="lt1"/>
            </a:contourClr>
          </a:sp3d>
        </c:spPr>
      </c:pivotFmt>
      <c:pivotFmt>
        <c:idx val="6"/>
        <c:spPr>
          <a:solidFill>
            <a:schemeClr val="accent2">
              <a:alpha val="70000"/>
            </a:schemeClr>
          </a:solidFill>
          <a:ln>
            <a:noFill/>
          </a:ln>
          <a:effectLst/>
          <a:sp3d contourW="25400">
            <a:contourClr>
              <a:schemeClr val="lt1"/>
            </a:contourClr>
          </a:sp3d>
        </c:spPr>
      </c:pivotFmt>
      <c:pivotFmt>
        <c:idx val="7"/>
        <c:spPr>
          <a:solidFill>
            <a:schemeClr val="accent2">
              <a:alpha val="70000"/>
            </a:schemeClr>
          </a:solidFill>
          <a:ln>
            <a:noFill/>
          </a:ln>
          <a:effectLst/>
          <a:sp3d contourW="25400">
            <a:contourClr>
              <a:schemeClr val="lt1"/>
            </a:contourClr>
          </a:sp3d>
        </c:spPr>
      </c:pivotFmt>
      <c:pivotFmt>
        <c:idx val="8"/>
        <c:spPr>
          <a:solidFill>
            <a:schemeClr val="accent2">
              <a:alpha val="70000"/>
            </a:schemeClr>
          </a:solidFill>
          <a:ln>
            <a:noFill/>
          </a:ln>
          <a:effectLst/>
          <a:sp3d contourW="25400">
            <a:contourClr>
              <a:schemeClr val="lt1"/>
            </a:contourClr>
          </a:sp3d>
        </c:spPr>
      </c:pivotFmt>
      <c:pivotFmt>
        <c:idx val="9"/>
        <c:spPr>
          <a:solidFill>
            <a:schemeClr val="accent2">
              <a:alpha val="70000"/>
            </a:schemeClr>
          </a:solidFill>
          <a:ln>
            <a:noFill/>
          </a:ln>
          <a:effectLst/>
          <a:sp3d contourW="25400">
            <a:contourClr>
              <a:schemeClr val="lt1"/>
            </a:contourClr>
          </a:sp3d>
        </c:spPr>
      </c:pivotFmt>
      <c:pivotFmt>
        <c:idx val="10"/>
        <c:spPr>
          <a:solidFill>
            <a:schemeClr val="accent2">
              <a:alpha val="70000"/>
            </a:schemeClr>
          </a:solidFill>
          <a:ln>
            <a:noFill/>
          </a:ln>
          <a:effectLst/>
          <a:sp3d contourW="25400">
            <a:contourClr>
              <a:schemeClr val="lt1"/>
            </a:contourClr>
          </a:sp3d>
        </c:spPr>
      </c:pivotFmt>
      <c:pivotFmt>
        <c:idx val="11"/>
        <c:spPr>
          <a:solidFill>
            <a:schemeClr val="accent2">
              <a:alpha val="70000"/>
            </a:schemeClr>
          </a:solidFill>
          <a:ln>
            <a:noFill/>
          </a:ln>
          <a:effectLst/>
          <a:sp3d contourW="25400">
            <a:contourClr>
              <a:schemeClr val="lt1"/>
            </a:contourClr>
          </a:sp3d>
        </c:spPr>
      </c:pivotFmt>
      <c:pivotFmt>
        <c:idx val="12"/>
        <c:spPr>
          <a:solidFill>
            <a:schemeClr val="accent2">
              <a:alpha val="70000"/>
            </a:schemeClr>
          </a:solidFill>
          <a:ln>
            <a:noFill/>
          </a:ln>
          <a:effectLst/>
          <a:sp3d contourW="25400">
            <a:contourClr>
              <a:schemeClr val="lt1"/>
            </a:contourClr>
          </a:sp3d>
        </c:spPr>
      </c:pivotFmt>
      <c:pivotFmt>
        <c:idx val="13"/>
        <c:spPr>
          <a:solidFill>
            <a:schemeClr val="accent2">
              <a:alpha val="70000"/>
            </a:schemeClr>
          </a:solidFill>
          <a:ln>
            <a:noFill/>
          </a:ln>
          <a:effectLst/>
          <a:sp3d contourW="25400">
            <a:contourClr>
              <a:schemeClr val="lt1"/>
            </a:contourClr>
          </a:sp3d>
        </c:spPr>
      </c:pivotFmt>
      <c:pivotFmt>
        <c:idx val="14"/>
        <c:spPr>
          <a:solidFill>
            <a:schemeClr val="accent2">
              <a:alpha val="70000"/>
            </a:schemeClr>
          </a:solidFill>
          <a:ln>
            <a:noFill/>
          </a:ln>
          <a:effectLst/>
          <a:sp3d contourW="25400">
            <a:contourClr>
              <a:schemeClr val="lt1"/>
            </a:contourClr>
          </a:sp3d>
        </c:spPr>
      </c:pivotFmt>
      <c:pivotFmt>
        <c:idx val="15"/>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alpha val="70000"/>
            </a:schemeClr>
          </a:solidFill>
          <a:ln>
            <a:noFill/>
          </a:ln>
          <a:effectLst/>
          <a:sp3d contourW="25400">
            <a:contourClr>
              <a:schemeClr val="lt1"/>
            </a:contourClr>
          </a:sp3d>
        </c:spPr>
      </c:pivotFmt>
      <c:pivotFmt>
        <c:idx val="17"/>
        <c:spPr>
          <a:solidFill>
            <a:schemeClr val="accent2">
              <a:alpha val="70000"/>
            </a:schemeClr>
          </a:solidFill>
          <a:ln>
            <a:noFill/>
          </a:ln>
          <a:effectLst/>
          <a:sp3d contourW="25400">
            <a:contourClr>
              <a:schemeClr val="lt1"/>
            </a:contourClr>
          </a:sp3d>
        </c:spPr>
      </c:pivotFmt>
      <c:pivotFmt>
        <c:idx val="18"/>
        <c:spPr>
          <a:solidFill>
            <a:schemeClr val="accent2">
              <a:alpha val="70000"/>
            </a:schemeClr>
          </a:solidFill>
          <a:ln>
            <a:noFill/>
          </a:ln>
          <a:effectLst/>
          <a:sp3d contourW="25400">
            <a:contourClr>
              <a:schemeClr val="lt1"/>
            </a:contourClr>
          </a:sp3d>
        </c:spPr>
      </c:pivotFmt>
      <c:pivotFmt>
        <c:idx val="19"/>
        <c:spPr>
          <a:solidFill>
            <a:schemeClr val="accent2">
              <a:alpha val="70000"/>
            </a:schemeClr>
          </a:solidFill>
          <a:ln>
            <a:noFill/>
          </a:ln>
          <a:effectLst/>
          <a:sp3d contourW="25400">
            <a:contourClr>
              <a:schemeClr val="lt1"/>
            </a:contourClr>
          </a:sp3d>
        </c:spPr>
      </c:pivotFmt>
      <c:pivotFmt>
        <c:idx val="20"/>
        <c:spPr>
          <a:solidFill>
            <a:schemeClr val="accent2">
              <a:alpha val="70000"/>
            </a:schemeClr>
          </a:solidFill>
          <a:ln>
            <a:noFill/>
          </a:ln>
          <a:effectLst/>
          <a:sp3d contourW="25400">
            <a:contourClr>
              <a:schemeClr val="lt1"/>
            </a:contourClr>
          </a:sp3d>
        </c:spPr>
      </c:pivotFmt>
      <c:pivotFmt>
        <c:idx val="21"/>
        <c:spPr>
          <a:solidFill>
            <a:schemeClr val="accent2">
              <a:alpha val="70000"/>
            </a:schemeClr>
          </a:solidFill>
          <a:ln>
            <a:noFill/>
          </a:ln>
          <a:effectLst/>
          <a:sp3d contourW="25400">
            <a:contourClr>
              <a:schemeClr val="lt1"/>
            </a:contourClr>
          </a:sp3d>
        </c:spPr>
      </c:pivotFmt>
      <c:pivotFmt>
        <c:idx val="22"/>
        <c:spPr>
          <a:solidFill>
            <a:schemeClr val="accent2">
              <a:alpha val="70000"/>
            </a:schemeClr>
          </a:solidFill>
          <a:ln>
            <a:noFill/>
          </a:ln>
          <a:effectLst/>
          <a:sp3d contourW="25400">
            <a:contourClr>
              <a:schemeClr val="lt1"/>
            </a:contourClr>
          </a:sp3d>
        </c:spPr>
      </c:pivotFmt>
      <c:pivotFmt>
        <c:idx val="23"/>
        <c:spPr>
          <a:solidFill>
            <a:schemeClr val="accent2">
              <a:alpha val="70000"/>
            </a:schemeClr>
          </a:solidFill>
          <a:ln>
            <a:noFill/>
          </a:ln>
          <a:effectLst/>
          <a:sp3d contourW="25400">
            <a:contourClr>
              <a:schemeClr val="lt1"/>
            </a:contourClr>
          </a:sp3d>
        </c:spPr>
      </c:pivotFmt>
      <c:pivotFmt>
        <c:idx val="24"/>
        <c:spPr>
          <a:solidFill>
            <a:schemeClr val="accent2">
              <a:alpha val="70000"/>
            </a:schemeClr>
          </a:solidFill>
          <a:ln>
            <a:noFill/>
          </a:ln>
          <a:effectLst/>
          <a:sp3d contourW="25400">
            <a:contourClr>
              <a:schemeClr val="lt1"/>
            </a:contourClr>
          </a:sp3d>
        </c:spPr>
      </c:pivotFmt>
      <c:pivotFmt>
        <c:idx val="25"/>
        <c:spPr>
          <a:solidFill>
            <a:schemeClr val="accent2">
              <a:alpha val="70000"/>
            </a:schemeClr>
          </a:solidFill>
          <a:ln>
            <a:noFill/>
          </a:ln>
          <a:effectLst/>
          <a:sp3d contourW="25400">
            <a:contourClr>
              <a:schemeClr val="lt1"/>
            </a:contourClr>
          </a:sp3d>
        </c:spPr>
      </c:pivotFmt>
      <c:pivotFmt>
        <c:idx val="26"/>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alpha val="70000"/>
            </a:schemeClr>
          </a:solidFill>
          <a:ln>
            <a:noFill/>
          </a:ln>
          <a:effectLst/>
          <a:sp3d contourW="25400">
            <a:contourClr>
              <a:schemeClr val="lt1"/>
            </a:contourClr>
          </a:sp3d>
        </c:spPr>
      </c:pivotFmt>
      <c:pivotFmt>
        <c:idx val="28"/>
        <c:spPr>
          <a:solidFill>
            <a:schemeClr val="accent2">
              <a:alpha val="70000"/>
            </a:schemeClr>
          </a:solidFill>
          <a:ln>
            <a:noFill/>
          </a:ln>
          <a:effectLst/>
          <a:sp3d contourW="25400">
            <a:contourClr>
              <a:schemeClr val="lt1"/>
            </a:contourClr>
          </a:sp3d>
        </c:spPr>
      </c:pivotFmt>
      <c:pivotFmt>
        <c:idx val="29"/>
        <c:spPr>
          <a:solidFill>
            <a:schemeClr val="accent2">
              <a:alpha val="70000"/>
            </a:schemeClr>
          </a:solidFill>
          <a:ln>
            <a:noFill/>
          </a:ln>
          <a:effectLst/>
          <a:sp3d contourW="25400">
            <a:contourClr>
              <a:schemeClr val="lt1"/>
            </a:contourClr>
          </a:sp3d>
        </c:spPr>
      </c:pivotFmt>
      <c:pivotFmt>
        <c:idx val="30"/>
        <c:spPr>
          <a:solidFill>
            <a:schemeClr val="accent2">
              <a:alpha val="70000"/>
            </a:schemeClr>
          </a:solidFill>
          <a:ln>
            <a:noFill/>
          </a:ln>
          <a:effectLst/>
          <a:sp3d contourW="25400">
            <a:contourClr>
              <a:schemeClr val="lt1"/>
            </a:contourClr>
          </a:sp3d>
        </c:spPr>
      </c:pivotFmt>
      <c:pivotFmt>
        <c:idx val="31"/>
        <c:spPr>
          <a:solidFill>
            <a:schemeClr val="accent2">
              <a:alpha val="70000"/>
            </a:schemeClr>
          </a:solidFill>
          <a:ln>
            <a:noFill/>
          </a:ln>
          <a:effectLst/>
          <a:sp3d contourW="25400">
            <a:contourClr>
              <a:schemeClr val="lt1"/>
            </a:contourClr>
          </a:sp3d>
        </c:spPr>
      </c:pivotFmt>
      <c:pivotFmt>
        <c:idx val="32"/>
        <c:spPr>
          <a:solidFill>
            <a:schemeClr val="accent2">
              <a:alpha val="70000"/>
            </a:schemeClr>
          </a:solidFill>
          <a:ln>
            <a:noFill/>
          </a:ln>
          <a:effectLst/>
          <a:sp3d contourW="25400">
            <a:contourClr>
              <a:schemeClr val="lt1"/>
            </a:contourClr>
          </a:sp3d>
        </c:spPr>
      </c:pivotFmt>
      <c:pivotFmt>
        <c:idx val="33"/>
        <c:spPr>
          <a:solidFill>
            <a:schemeClr val="accent2">
              <a:alpha val="70000"/>
            </a:schemeClr>
          </a:solidFill>
          <a:ln>
            <a:noFill/>
          </a:ln>
          <a:effectLst/>
          <a:sp3d contourW="25400">
            <a:contourClr>
              <a:schemeClr val="lt1"/>
            </a:contourClr>
          </a:sp3d>
        </c:spPr>
      </c:pivotFmt>
      <c:pivotFmt>
        <c:idx val="34"/>
        <c:spPr>
          <a:solidFill>
            <a:schemeClr val="accent2">
              <a:alpha val="70000"/>
            </a:schemeClr>
          </a:solidFill>
          <a:ln>
            <a:noFill/>
          </a:ln>
          <a:effectLst/>
          <a:sp3d contourW="25400">
            <a:contourClr>
              <a:schemeClr val="lt1"/>
            </a:contourClr>
          </a:sp3d>
        </c:spPr>
      </c:pivotFmt>
      <c:pivotFmt>
        <c:idx val="35"/>
        <c:spPr>
          <a:solidFill>
            <a:schemeClr val="accent2">
              <a:alpha val="70000"/>
            </a:schemeClr>
          </a:solidFill>
          <a:ln>
            <a:noFill/>
          </a:ln>
          <a:effectLst/>
          <a:sp3d contourW="25400">
            <a:contourClr>
              <a:schemeClr val="lt1"/>
            </a:contourClr>
          </a:sp3d>
        </c:spPr>
      </c:pivotFmt>
      <c:pivotFmt>
        <c:idx val="36"/>
        <c:spPr>
          <a:solidFill>
            <a:schemeClr val="accent2">
              <a:alpha val="70000"/>
            </a:schemeClr>
          </a:solidFill>
          <a:ln>
            <a:noFill/>
          </a:ln>
          <a:effectLst/>
          <a:sp3d contourW="25400">
            <a:contourClr>
              <a:schemeClr val="lt1"/>
            </a:contourClr>
          </a:sp3d>
        </c:spPr>
      </c:pivotFmt>
      <c:pivotFmt>
        <c:idx val="37"/>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2">
              <a:alpha val="70000"/>
            </a:schemeClr>
          </a:solidFill>
          <a:ln>
            <a:noFill/>
          </a:ln>
          <a:effectLst/>
          <a:sp3d contourW="25400">
            <a:contourClr>
              <a:schemeClr val="lt1"/>
            </a:contourClr>
          </a:sp3d>
        </c:spPr>
      </c:pivotFmt>
      <c:pivotFmt>
        <c:idx val="39"/>
        <c:spPr>
          <a:solidFill>
            <a:schemeClr val="accent2">
              <a:alpha val="70000"/>
            </a:schemeClr>
          </a:solidFill>
          <a:ln>
            <a:noFill/>
          </a:ln>
          <a:effectLst/>
          <a:sp3d contourW="25400">
            <a:contourClr>
              <a:schemeClr val="lt1"/>
            </a:contourClr>
          </a:sp3d>
        </c:spPr>
      </c:pivotFmt>
      <c:pivotFmt>
        <c:idx val="40"/>
        <c:spPr>
          <a:solidFill>
            <a:schemeClr val="accent2">
              <a:alpha val="70000"/>
            </a:schemeClr>
          </a:solidFill>
          <a:ln>
            <a:noFill/>
          </a:ln>
          <a:effectLst/>
          <a:sp3d contourW="25400">
            <a:contourClr>
              <a:schemeClr val="lt1"/>
            </a:contourClr>
          </a:sp3d>
        </c:spPr>
      </c:pivotFmt>
      <c:pivotFmt>
        <c:idx val="41"/>
        <c:spPr>
          <a:solidFill>
            <a:schemeClr val="accent2">
              <a:alpha val="70000"/>
            </a:schemeClr>
          </a:solidFill>
          <a:ln>
            <a:noFill/>
          </a:ln>
          <a:effectLst/>
          <a:sp3d contourW="25400">
            <a:contourClr>
              <a:schemeClr val="lt1"/>
            </a:contourClr>
          </a:sp3d>
        </c:spPr>
      </c:pivotFmt>
      <c:pivotFmt>
        <c:idx val="42"/>
        <c:spPr>
          <a:solidFill>
            <a:schemeClr val="accent2">
              <a:alpha val="70000"/>
            </a:schemeClr>
          </a:solidFill>
          <a:ln>
            <a:noFill/>
          </a:ln>
          <a:effectLst/>
          <a:sp3d contourW="25400">
            <a:contourClr>
              <a:schemeClr val="lt1"/>
            </a:contourClr>
          </a:sp3d>
        </c:spPr>
      </c:pivotFmt>
      <c:pivotFmt>
        <c:idx val="43"/>
        <c:spPr>
          <a:solidFill>
            <a:schemeClr val="accent2">
              <a:alpha val="70000"/>
            </a:schemeClr>
          </a:solidFill>
          <a:ln>
            <a:noFill/>
          </a:ln>
          <a:effectLst/>
          <a:sp3d contourW="25400">
            <a:contourClr>
              <a:schemeClr val="lt1"/>
            </a:contourClr>
          </a:sp3d>
        </c:spPr>
      </c:pivotFmt>
      <c:pivotFmt>
        <c:idx val="44"/>
        <c:spPr>
          <a:solidFill>
            <a:schemeClr val="accent2">
              <a:alpha val="70000"/>
            </a:schemeClr>
          </a:solidFill>
          <a:ln>
            <a:noFill/>
          </a:ln>
          <a:effectLst/>
          <a:sp3d contourW="25400">
            <a:contourClr>
              <a:schemeClr val="lt1"/>
            </a:contourClr>
          </a:sp3d>
        </c:spPr>
      </c:pivotFmt>
      <c:pivotFmt>
        <c:idx val="45"/>
        <c:spPr>
          <a:solidFill>
            <a:schemeClr val="accent2">
              <a:alpha val="70000"/>
            </a:schemeClr>
          </a:solidFill>
          <a:ln>
            <a:noFill/>
          </a:ln>
          <a:effectLst/>
          <a:sp3d contourW="25400">
            <a:contourClr>
              <a:schemeClr val="lt1"/>
            </a:contourClr>
          </a:sp3d>
        </c:spPr>
      </c:pivotFmt>
      <c:pivotFmt>
        <c:idx val="46"/>
        <c:spPr>
          <a:solidFill>
            <a:schemeClr val="accent2">
              <a:alpha val="70000"/>
            </a:schemeClr>
          </a:solidFill>
          <a:ln>
            <a:noFill/>
          </a:ln>
          <a:effectLst/>
          <a:sp3d contourW="25400">
            <a:contourClr>
              <a:schemeClr val="lt1"/>
            </a:contourClr>
          </a:sp3d>
        </c:spPr>
      </c:pivotFmt>
      <c:pivotFmt>
        <c:idx val="47"/>
        <c:spPr>
          <a:solidFill>
            <a:schemeClr val="accent2">
              <a:alpha val="70000"/>
            </a:schemeClr>
          </a:solidFill>
          <a:ln>
            <a:noFill/>
          </a:ln>
          <a:effectLst/>
          <a:sp3d contourW="25400">
            <a:contourClr>
              <a:schemeClr val="lt1"/>
            </a:contourClr>
          </a:sp3d>
        </c:spPr>
      </c:pivotFmt>
      <c:pivotFmt>
        <c:idx val="48"/>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2">
              <a:alpha val="70000"/>
            </a:schemeClr>
          </a:solidFill>
          <a:ln>
            <a:noFill/>
          </a:ln>
          <a:effectLst/>
          <a:sp3d contourW="25400">
            <a:contourClr>
              <a:schemeClr val="lt1"/>
            </a:contourClr>
          </a:sp3d>
        </c:spPr>
      </c:pivotFmt>
      <c:pivotFmt>
        <c:idx val="50"/>
        <c:spPr>
          <a:solidFill>
            <a:schemeClr val="accent2">
              <a:alpha val="70000"/>
            </a:schemeClr>
          </a:solidFill>
          <a:ln>
            <a:noFill/>
          </a:ln>
          <a:effectLst/>
          <a:sp3d contourW="25400">
            <a:contourClr>
              <a:schemeClr val="lt1"/>
            </a:contourClr>
          </a:sp3d>
        </c:spPr>
      </c:pivotFmt>
      <c:pivotFmt>
        <c:idx val="51"/>
        <c:spPr>
          <a:solidFill>
            <a:schemeClr val="accent2">
              <a:alpha val="70000"/>
            </a:schemeClr>
          </a:solidFill>
          <a:ln>
            <a:noFill/>
          </a:ln>
          <a:effectLst/>
          <a:sp3d contourW="25400">
            <a:contourClr>
              <a:schemeClr val="lt1"/>
            </a:contourClr>
          </a:sp3d>
        </c:spPr>
      </c:pivotFmt>
      <c:pivotFmt>
        <c:idx val="52"/>
        <c:spPr>
          <a:solidFill>
            <a:schemeClr val="accent2">
              <a:alpha val="70000"/>
            </a:schemeClr>
          </a:solidFill>
          <a:ln>
            <a:noFill/>
          </a:ln>
          <a:effectLst/>
          <a:sp3d contourW="25400">
            <a:contourClr>
              <a:schemeClr val="lt1"/>
            </a:contourClr>
          </a:sp3d>
        </c:spPr>
      </c:pivotFmt>
      <c:pivotFmt>
        <c:idx val="53"/>
        <c:spPr>
          <a:solidFill>
            <a:schemeClr val="accent2">
              <a:alpha val="70000"/>
            </a:schemeClr>
          </a:solidFill>
          <a:ln>
            <a:noFill/>
          </a:ln>
          <a:effectLst/>
          <a:sp3d contourW="25400">
            <a:contourClr>
              <a:schemeClr val="lt1"/>
            </a:contourClr>
          </a:sp3d>
        </c:spPr>
      </c:pivotFmt>
      <c:pivotFmt>
        <c:idx val="54"/>
        <c:spPr>
          <a:solidFill>
            <a:schemeClr val="accent2">
              <a:alpha val="70000"/>
            </a:schemeClr>
          </a:solidFill>
          <a:ln>
            <a:noFill/>
          </a:ln>
          <a:effectLst/>
          <a:sp3d contourW="25400">
            <a:contourClr>
              <a:schemeClr val="lt1"/>
            </a:contourClr>
          </a:sp3d>
        </c:spPr>
      </c:pivotFmt>
      <c:pivotFmt>
        <c:idx val="55"/>
        <c:spPr>
          <a:solidFill>
            <a:schemeClr val="accent2">
              <a:alpha val="70000"/>
            </a:schemeClr>
          </a:solidFill>
          <a:ln>
            <a:noFill/>
          </a:ln>
          <a:effectLst/>
          <a:sp3d contourW="25400">
            <a:contourClr>
              <a:schemeClr val="lt1"/>
            </a:contourClr>
          </a:sp3d>
        </c:spPr>
      </c:pivotFmt>
      <c:pivotFmt>
        <c:idx val="56"/>
        <c:spPr>
          <a:solidFill>
            <a:schemeClr val="accent2">
              <a:alpha val="70000"/>
            </a:schemeClr>
          </a:solidFill>
          <a:ln>
            <a:noFill/>
          </a:ln>
          <a:effectLst/>
          <a:sp3d contourW="25400">
            <a:contourClr>
              <a:schemeClr val="lt1"/>
            </a:contourClr>
          </a:sp3d>
        </c:spPr>
      </c:pivotFmt>
      <c:pivotFmt>
        <c:idx val="57"/>
        <c:spPr>
          <a:solidFill>
            <a:schemeClr val="accent2">
              <a:alpha val="70000"/>
            </a:schemeClr>
          </a:solidFill>
          <a:ln>
            <a:noFill/>
          </a:ln>
          <a:effectLst/>
          <a:sp3d contourW="25400">
            <a:contourClr>
              <a:schemeClr val="lt1"/>
            </a:contourClr>
          </a:sp3d>
        </c:spPr>
      </c:pivotFmt>
      <c:pivotFmt>
        <c:idx val="58"/>
        <c:spPr>
          <a:solidFill>
            <a:schemeClr val="accent2">
              <a:alpha val="70000"/>
            </a:schemeClr>
          </a:solidFill>
          <a:ln>
            <a:noFill/>
          </a:ln>
          <a:effectLst/>
          <a:sp3d contourW="25400">
            <a:contourClr>
              <a:schemeClr val="lt1"/>
            </a:contourClr>
          </a:sp3d>
        </c:spPr>
      </c:pivotFmt>
      <c:pivotFmt>
        <c:idx val="59"/>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2">
              <a:alpha val="70000"/>
            </a:schemeClr>
          </a:solidFill>
          <a:ln>
            <a:noFill/>
          </a:ln>
          <a:effectLst/>
          <a:sp3d contourW="25400">
            <a:contourClr>
              <a:schemeClr val="lt1"/>
            </a:contourClr>
          </a:sp3d>
        </c:spPr>
      </c:pivotFmt>
      <c:pivotFmt>
        <c:idx val="61"/>
        <c:spPr>
          <a:solidFill>
            <a:schemeClr val="accent2">
              <a:alpha val="70000"/>
            </a:schemeClr>
          </a:solidFill>
          <a:ln>
            <a:noFill/>
          </a:ln>
          <a:effectLst/>
          <a:sp3d contourW="25400">
            <a:contourClr>
              <a:schemeClr val="lt1"/>
            </a:contourClr>
          </a:sp3d>
        </c:spPr>
      </c:pivotFmt>
      <c:pivotFmt>
        <c:idx val="62"/>
        <c:spPr>
          <a:solidFill>
            <a:schemeClr val="accent2">
              <a:alpha val="70000"/>
            </a:schemeClr>
          </a:solidFill>
          <a:ln>
            <a:noFill/>
          </a:ln>
          <a:effectLst/>
          <a:sp3d contourW="25400">
            <a:contourClr>
              <a:schemeClr val="lt1"/>
            </a:contourClr>
          </a:sp3d>
        </c:spPr>
      </c:pivotFmt>
      <c:pivotFmt>
        <c:idx val="63"/>
        <c:spPr>
          <a:solidFill>
            <a:schemeClr val="accent2">
              <a:alpha val="70000"/>
            </a:schemeClr>
          </a:solidFill>
          <a:ln>
            <a:noFill/>
          </a:ln>
          <a:effectLst/>
          <a:sp3d contourW="25400">
            <a:contourClr>
              <a:schemeClr val="lt1"/>
            </a:contourClr>
          </a:sp3d>
        </c:spPr>
      </c:pivotFmt>
      <c:pivotFmt>
        <c:idx val="64"/>
        <c:spPr>
          <a:solidFill>
            <a:schemeClr val="accent2">
              <a:alpha val="70000"/>
            </a:schemeClr>
          </a:solidFill>
          <a:ln>
            <a:noFill/>
          </a:ln>
          <a:effectLst/>
          <a:sp3d contourW="25400">
            <a:contourClr>
              <a:schemeClr val="lt1"/>
            </a:contourClr>
          </a:sp3d>
        </c:spPr>
      </c:pivotFmt>
      <c:pivotFmt>
        <c:idx val="65"/>
        <c:spPr>
          <a:solidFill>
            <a:schemeClr val="accent2">
              <a:alpha val="70000"/>
            </a:schemeClr>
          </a:solidFill>
          <a:ln>
            <a:noFill/>
          </a:ln>
          <a:effectLst/>
          <a:sp3d contourW="25400">
            <a:contourClr>
              <a:schemeClr val="lt1"/>
            </a:contourClr>
          </a:sp3d>
        </c:spPr>
      </c:pivotFmt>
      <c:pivotFmt>
        <c:idx val="66"/>
        <c:spPr>
          <a:solidFill>
            <a:schemeClr val="accent2">
              <a:alpha val="70000"/>
            </a:schemeClr>
          </a:solidFill>
          <a:ln>
            <a:noFill/>
          </a:ln>
          <a:effectLst/>
          <a:sp3d contourW="25400">
            <a:contourClr>
              <a:schemeClr val="lt1"/>
            </a:contourClr>
          </a:sp3d>
        </c:spPr>
      </c:pivotFmt>
      <c:pivotFmt>
        <c:idx val="67"/>
        <c:spPr>
          <a:solidFill>
            <a:schemeClr val="accent2">
              <a:alpha val="70000"/>
            </a:schemeClr>
          </a:solidFill>
          <a:ln>
            <a:noFill/>
          </a:ln>
          <a:effectLst/>
          <a:sp3d contourW="25400">
            <a:contourClr>
              <a:schemeClr val="lt1"/>
            </a:contourClr>
          </a:sp3d>
        </c:spPr>
      </c:pivotFmt>
      <c:pivotFmt>
        <c:idx val="68"/>
        <c:spPr>
          <a:solidFill>
            <a:schemeClr val="accent2">
              <a:alpha val="70000"/>
            </a:schemeClr>
          </a:solidFill>
          <a:ln>
            <a:noFill/>
          </a:ln>
          <a:effectLst/>
          <a:sp3d contourW="25400">
            <a:contourClr>
              <a:schemeClr val="lt1"/>
            </a:contourClr>
          </a:sp3d>
        </c:spPr>
      </c:pivotFmt>
      <c:pivotFmt>
        <c:idx val="69"/>
        <c:spPr>
          <a:solidFill>
            <a:schemeClr val="accent2">
              <a:alpha val="70000"/>
            </a:schemeClr>
          </a:solidFill>
          <a:ln>
            <a:noFill/>
          </a:ln>
          <a:effectLst/>
          <a:sp3d contourW="25400">
            <a:contourClr>
              <a:schemeClr val="lt1"/>
            </a:contourClr>
          </a:sp3d>
        </c:spPr>
      </c:pivotFmt>
      <c:pivotFmt>
        <c:idx val="70"/>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2">
              <a:alpha val="70000"/>
            </a:schemeClr>
          </a:solidFill>
          <a:ln>
            <a:noFill/>
          </a:ln>
          <a:effectLst/>
          <a:sp3d contourW="25400">
            <a:contourClr>
              <a:schemeClr val="lt1"/>
            </a:contourClr>
          </a:sp3d>
        </c:spPr>
      </c:pivotFmt>
      <c:pivotFmt>
        <c:idx val="72"/>
        <c:spPr>
          <a:solidFill>
            <a:schemeClr val="accent2">
              <a:alpha val="70000"/>
            </a:schemeClr>
          </a:solidFill>
          <a:ln>
            <a:noFill/>
          </a:ln>
          <a:effectLst/>
          <a:sp3d contourW="25400">
            <a:contourClr>
              <a:schemeClr val="lt1"/>
            </a:contourClr>
          </a:sp3d>
        </c:spPr>
      </c:pivotFmt>
      <c:pivotFmt>
        <c:idx val="73"/>
        <c:spPr>
          <a:solidFill>
            <a:schemeClr val="accent2">
              <a:alpha val="70000"/>
            </a:schemeClr>
          </a:solidFill>
          <a:ln>
            <a:noFill/>
          </a:ln>
          <a:effectLst/>
          <a:sp3d contourW="25400">
            <a:contourClr>
              <a:schemeClr val="lt1"/>
            </a:contourClr>
          </a:sp3d>
        </c:spPr>
      </c:pivotFmt>
      <c:pivotFmt>
        <c:idx val="74"/>
        <c:spPr>
          <a:solidFill>
            <a:schemeClr val="accent2">
              <a:alpha val="70000"/>
            </a:schemeClr>
          </a:solidFill>
          <a:ln>
            <a:noFill/>
          </a:ln>
          <a:effectLst/>
          <a:sp3d contourW="25400">
            <a:contourClr>
              <a:schemeClr val="lt1"/>
            </a:contourClr>
          </a:sp3d>
        </c:spPr>
      </c:pivotFmt>
      <c:pivotFmt>
        <c:idx val="75"/>
        <c:spPr>
          <a:solidFill>
            <a:schemeClr val="accent2">
              <a:alpha val="70000"/>
            </a:schemeClr>
          </a:solidFill>
          <a:ln>
            <a:noFill/>
          </a:ln>
          <a:effectLst/>
          <a:sp3d contourW="25400">
            <a:contourClr>
              <a:schemeClr val="lt1"/>
            </a:contourClr>
          </a:sp3d>
        </c:spPr>
      </c:pivotFmt>
      <c:pivotFmt>
        <c:idx val="76"/>
        <c:spPr>
          <a:solidFill>
            <a:schemeClr val="accent2">
              <a:alpha val="70000"/>
            </a:schemeClr>
          </a:solidFill>
          <a:ln>
            <a:noFill/>
          </a:ln>
          <a:effectLst/>
          <a:sp3d contourW="25400">
            <a:contourClr>
              <a:schemeClr val="lt1"/>
            </a:contourClr>
          </a:sp3d>
        </c:spPr>
      </c:pivotFmt>
      <c:pivotFmt>
        <c:idx val="77"/>
        <c:spPr>
          <a:solidFill>
            <a:schemeClr val="accent2">
              <a:alpha val="70000"/>
            </a:schemeClr>
          </a:solidFill>
          <a:ln>
            <a:noFill/>
          </a:ln>
          <a:effectLst/>
          <a:sp3d contourW="25400">
            <a:contourClr>
              <a:schemeClr val="lt1"/>
            </a:contourClr>
          </a:sp3d>
        </c:spPr>
      </c:pivotFmt>
      <c:pivotFmt>
        <c:idx val="78"/>
        <c:spPr>
          <a:solidFill>
            <a:schemeClr val="accent2">
              <a:alpha val="70000"/>
            </a:schemeClr>
          </a:solidFill>
          <a:ln>
            <a:noFill/>
          </a:ln>
          <a:effectLst/>
          <a:sp3d contourW="25400">
            <a:contourClr>
              <a:schemeClr val="lt1"/>
            </a:contourClr>
          </a:sp3d>
        </c:spPr>
      </c:pivotFmt>
      <c:pivotFmt>
        <c:idx val="79"/>
        <c:spPr>
          <a:solidFill>
            <a:schemeClr val="accent2">
              <a:alpha val="70000"/>
            </a:schemeClr>
          </a:solidFill>
          <a:ln>
            <a:noFill/>
          </a:ln>
          <a:effectLst/>
          <a:sp3d contourW="25400">
            <a:contourClr>
              <a:schemeClr val="lt1"/>
            </a:contourClr>
          </a:sp3d>
        </c:spPr>
      </c:pivotFmt>
      <c:pivotFmt>
        <c:idx val="80"/>
        <c:spPr>
          <a:solidFill>
            <a:schemeClr val="accent2">
              <a:alpha val="70000"/>
            </a:schemeClr>
          </a:solidFill>
          <a:ln>
            <a:noFill/>
          </a:ln>
          <a:effectLst/>
          <a:sp3d contourW="25400">
            <a:contourClr>
              <a:schemeClr val="lt1"/>
            </a:contourClr>
          </a:sp3d>
        </c:spPr>
      </c:pivotFmt>
      <c:pivotFmt>
        <c:idx val="81"/>
        <c:spPr>
          <a:solidFill>
            <a:schemeClr val="accent2">
              <a:alpha val="70000"/>
            </a:schemeClr>
          </a:solidFill>
          <a:ln>
            <a:noFill/>
          </a:ln>
          <a:effectLst/>
          <a:sp3d contourW="25400">
            <a:contourClr>
              <a:schemeClr val="lt1"/>
            </a:contourClr>
          </a:sp3d>
        </c:spPr>
        <c:marker>
          <c:symbol val="none"/>
        </c:marker>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2">
              <a:alpha val="70000"/>
            </a:schemeClr>
          </a:solidFill>
          <a:ln>
            <a:noFill/>
          </a:ln>
          <a:effectLst/>
          <a:sp3d contourW="25400">
            <a:contourClr>
              <a:schemeClr val="lt1"/>
            </a:contourClr>
          </a:sp3d>
        </c:spPr>
      </c:pivotFmt>
      <c:pivotFmt>
        <c:idx val="83"/>
        <c:spPr>
          <a:solidFill>
            <a:schemeClr val="accent2">
              <a:alpha val="70000"/>
            </a:schemeClr>
          </a:solidFill>
          <a:ln>
            <a:noFill/>
          </a:ln>
          <a:effectLst/>
          <a:sp3d contourW="25400">
            <a:contourClr>
              <a:schemeClr val="lt1"/>
            </a:contourClr>
          </a:sp3d>
        </c:spPr>
      </c:pivotFmt>
      <c:pivotFmt>
        <c:idx val="84"/>
        <c:spPr>
          <a:solidFill>
            <a:schemeClr val="accent2">
              <a:alpha val="70000"/>
            </a:schemeClr>
          </a:solidFill>
          <a:ln>
            <a:noFill/>
          </a:ln>
          <a:effectLst/>
          <a:sp3d contourW="25400">
            <a:contourClr>
              <a:schemeClr val="lt1"/>
            </a:contourClr>
          </a:sp3d>
        </c:spPr>
      </c:pivotFmt>
      <c:pivotFmt>
        <c:idx val="85"/>
        <c:spPr>
          <a:solidFill>
            <a:schemeClr val="accent2">
              <a:alpha val="70000"/>
            </a:schemeClr>
          </a:solidFill>
          <a:ln>
            <a:noFill/>
          </a:ln>
          <a:effectLst/>
          <a:sp3d contourW="25400">
            <a:contourClr>
              <a:schemeClr val="lt1"/>
            </a:contourClr>
          </a:sp3d>
        </c:spPr>
      </c:pivotFmt>
      <c:pivotFmt>
        <c:idx val="86"/>
        <c:spPr>
          <a:solidFill>
            <a:schemeClr val="accent2">
              <a:alpha val="70000"/>
            </a:schemeClr>
          </a:solidFill>
          <a:ln>
            <a:noFill/>
          </a:ln>
          <a:effectLst/>
          <a:sp3d contourW="25400">
            <a:contourClr>
              <a:schemeClr val="lt1"/>
            </a:contourClr>
          </a:sp3d>
        </c:spPr>
      </c:pivotFmt>
      <c:pivotFmt>
        <c:idx val="87"/>
        <c:spPr>
          <a:solidFill>
            <a:schemeClr val="accent2">
              <a:alpha val="70000"/>
            </a:schemeClr>
          </a:solidFill>
          <a:ln>
            <a:noFill/>
          </a:ln>
          <a:effectLst/>
          <a:sp3d contourW="25400">
            <a:contourClr>
              <a:schemeClr val="lt1"/>
            </a:contourClr>
          </a:sp3d>
        </c:spPr>
      </c:pivotFmt>
      <c:pivotFmt>
        <c:idx val="88"/>
        <c:spPr>
          <a:solidFill>
            <a:schemeClr val="accent2">
              <a:alpha val="70000"/>
            </a:schemeClr>
          </a:solidFill>
          <a:ln>
            <a:noFill/>
          </a:ln>
          <a:effectLst/>
          <a:sp3d contourW="25400">
            <a:contourClr>
              <a:schemeClr val="lt1"/>
            </a:contourClr>
          </a:sp3d>
        </c:spPr>
      </c:pivotFmt>
      <c:pivotFmt>
        <c:idx val="89"/>
        <c:spPr>
          <a:solidFill>
            <a:schemeClr val="accent2">
              <a:alpha val="70000"/>
            </a:schemeClr>
          </a:solidFill>
          <a:ln>
            <a:noFill/>
          </a:ln>
          <a:effectLst/>
          <a:sp3d contourW="25400">
            <a:contourClr>
              <a:schemeClr val="lt1"/>
            </a:contourClr>
          </a:sp3d>
        </c:spPr>
      </c:pivotFmt>
      <c:pivotFmt>
        <c:idx val="90"/>
        <c:spPr>
          <a:solidFill>
            <a:schemeClr val="accent2">
              <a:alpha val="70000"/>
            </a:schemeClr>
          </a:solidFill>
          <a:ln>
            <a:noFill/>
          </a:ln>
          <a:effectLst/>
          <a:sp3d contourW="25400">
            <a:contourClr>
              <a:schemeClr val="lt1"/>
            </a:contourClr>
          </a:sp3d>
        </c:spPr>
      </c:pivotFmt>
      <c:pivotFmt>
        <c:idx val="91"/>
        <c:spPr>
          <a:solidFill>
            <a:schemeClr val="accent2">
              <a:alpha val="70000"/>
            </a:schemeClr>
          </a:solidFill>
          <a:ln>
            <a:no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1-2621-418B-B2ED-DE14EBCB58C5}"/>
              </c:ext>
            </c:extLst>
          </c:dPt>
          <c:dPt>
            <c:idx val="1"/>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3-2621-418B-B2ED-DE14EBCB58C5}"/>
              </c:ext>
            </c:extLst>
          </c:dPt>
          <c:dPt>
            <c:idx val="2"/>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05-2621-418B-B2ED-DE14EBCB58C5}"/>
              </c:ext>
            </c:extLst>
          </c:dPt>
          <c:dPt>
            <c:idx val="3"/>
            <c:bubble3D val="0"/>
            <c:spPr>
              <a:solidFill>
                <a:schemeClr val="accent2">
                  <a:lumMod val="60000"/>
                  <a:alpha val="90000"/>
                </a:schemeClr>
              </a:solidFill>
              <a:ln w="19050">
                <a:solidFill>
                  <a:schemeClr val="accent2">
                    <a:lumMod val="60000"/>
                    <a:lumMod val="75000"/>
                  </a:schemeClr>
                </a:solidFill>
              </a:ln>
              <a:effectLst>
                <a:innerShdw blurRad="114300">
                  <a:schemeClr val="accent2">
                    <a:lumMod val="60000"/>
                    <a:lumMod val="75000"/>
                  </a:schemeClr>
                </a:innerShdw>
              </a:effectLst>
              <a:scene3d>
                <a:camera prst="orthographicFront"/>
                <a:lightRig rig="threePt" dir="t"/>
              </a:scene3d>
              <a:sp3d contourW="19050" prstMaterial="flat">
                <a:contourClr>
                  <a:schemeClr val="accent2">
                    <a:lumMod val="60000"/>
                    <a:lumMod val="75000"/>
                  </a:schemeClr>
                </a:contourClr>
              </a:sp3d>
            </c:spPr>
            <c:extLst>
              <c:ext xmlns:c16="http://schemas.microsoft.com/office/drawing/2014/chart" uri="{C3380CC4-5D6E-409C-BE32-E72D297353CC}">
                <c16:uniqueId val="{00000007-2621-418B-B2ED-DE14EBCB58C5}"/>
              </c:ext>
            </c:extLst>
          </c:dPt>
          <c:dPt>
            <c:idx val="4"/>
            <c:bubble3D val="0"/>
            <c:spPr>
              <a:solidFill>
                <a:schemeClr val="accent4">
                  <a:lumMod val="60000"/>
                  <a:alpha val="90000"/>
                </a:schemeClr>
              </a:solidFill>
              <a:ln w="19050">
                <a:solidFill>
                  <a:schemeClr val="accent4">
                    <a:lumMod val="60000"/>
                    <a:lumMod val="75000"/>
                  </a:schemeClr>
                </a:solidFill>
              </a:ln>
              <a:effectLst>
                <a:innerShdw blurRad="114300">
                  <a:schemeClr val="accent4">
                    <a:lumMod val="60000"/>
                    <a:lumMod val="75000"/>
                  </a:schemeClr>
                </a:innerShdw>
              </a:effectLst>
              <a:scene3d>
                <a:camera prst="orthographicFront"/>
                <a:lightRig rig="threePt" dir="t"/>
              </a:scene3d>
              <a:sp3d contourW="19050" prstMaterial="flat">
                <a:contourClr>
                  <a:schemeClr val="accent4">
                    <a:lumMod val="60000"/>
                    <a:lumMod val="75000"/>
                  </a:schemeClr>
                </a:contourClr>
              </a:sp3d>
            </c:spPr>
            <c:extLst>
              <c:ext xmlns:c16="http://schemas.microsoft.com/office/drawing/2014/chart" uri="{C3380CC4-5D6E-409C-BE32-E72D297353CC}">
                <c16:uniqueId val="{00000009-2621-418B-B2ED-DE14EBCB58C5}"/>
              </c:ext>
            </c:extLst>
          </c:dPt>
          <c:dPt>
            <c:idx val="5"/>
            <c:bubble3D val="0"/>
            <c:spPr>
              <a:solidFill>
                <a:schemeClr val="accent6">
                  <a:lumMod val="60000"/>
                  <a:alpha val="90000"/>
                </a:schemeClr>
              </a:solidFill>
              <a:ln w="19050">
                <a:solidFill>
                  <a:schemeClr val="accent6">
                    <a:lumMod val="60000"/>
                    <a:lumMod val="75000"/>
                  </a:schemeClr>
                </a:solidFill>
              </a:ln>
              <a:effectLst>
                <a:innerShdw blurRad="114300">
                  <a:schemeClr val="accent6">
                    <a:lumMod val="60000"/>
                    <a:lumMod val="75000"/>
                  </a:schemeClr>
                </a:innerShdw>
              </a:effectLst>
              <a:scene3d>
                <a:camera prst="orthographicFront"/>
                <a:lightRig rig="threePt" dir="t"/>
              </a:scene3d>
              <a:sp3d contourW="19050" prstMaterial="flat">
                <a:contourClr>
                  <a:schemeClr val="accent6">
                    <a:lumMod val="60000"/>
                    <a:lumMod val="75000"/>
                  </a:schemeClr>
                </a:contourClr>
              </a:sp3d>
            </c:spPr>
            <c:extLst>
              <c:ext xmlns:c16="http://schemas.microsoft.com/office/drawing/2014/chart" uri="{C3380CC4-5D6E-409C-BE32-E72D297353CC}">
                <c16:uniqueId val="{0000000B-2621-418B-B2ED-DE14EBCB58C5}"/>
              </c:ext>
            </c:extLst>
          </c:dPt>
          <c:dPt>
            <c:idx val="6"/>
            <c:bubble3D val="0"/>
            <c:spPr>
              <a:solidFill>
                <a:schemeClr val="accent2">
                  <a:lumMod val="80000"/>
                  <a:lumOff val="20000"/>
                  <a:alpha val="90000"/>
                </a:schemeClr>
              </a:solidFill>
              <a:ln w="19050">
                <a:solidFill>
                  <a:schemeClr val="accent2">
                    <a:lumMod val="80000"/>
                    <a:lumOff val="20000"/>
                    <a:lumMod val="75000"/>
                  </a:schemeClr>
                </a:solidFill>
              </a:ln>
              <a:effectLst>
                <a:innerShdw blurRad="114300">
                  <a:schemeClr val="accent2">
                    <a:lumMod val="80000"/>
                    <a:lumOff val="20000"/>
                    <a:lumMod val="75000"/>
                  </a:schemeClr>
                </a:innerShdw>
              </a:effectLst>
              <a:scene3d>
                <a:camera prst="orthographicFront"/>
                <a:lightRig rig="threePt" dir="t"/>
              </a:scene3d>
              <a:sp3d contourW="19050" prstMaterial="flat">
                <a:contourClr>
                  <a:schemeClr val="accent2">
                    <a:lumMod val="80000"/>
                    <a:lumOff val="20000"/>
                    <a:lumMod val="75000"/>
                  </a:schemeClr>
                </a:contourClr>
              </a:sp3d>
            </c:spPr>
            <c:extLst>
              <c:ext xmlns:c16="http://schemas.microsoft.com/office/drawing/2014/chart" uri="{C3380CC4-5D6E-409C-BE32-E72D297353CC}">
                <c16:uniqueId val="{0000000D-2621-418B-B2ED-DE14EBCB58C5}"/>
              </c:ext>
            </c:extLst>
          </c:dPt>
          <c:dPt>
            <c:idx val="7"/>
            <c:bubble3D val="0"/>
            <c:spPr>
              <a:solidFill>
                <a:schemeClr val="accent4">
                  <a:lumMod val="80000"/>
                  <a:lumOff val="20000"/>
                  <a:alpha val="90000"/>
                </a:schemeClr>
              </a:solidFill>
              <a:ln w="19050">
                <a:solidFill>
                  <a:schemeClr val="accent4">
                    <a:lumMod val="80000"/>
                    <a:lumOff val="20000"/>
                    <a:lumMod val="75000"/>
                  </a:schemeClr>
                </a:solidFill>
              </a:ln>
              <a:effectLst>
                <a:innerShdw blurRad="114300">
                  <a:schemeClr val="accent4">
                    <a:lumMod val="80000"/>
                    <a:lumOff val="20000"/>
                    <a:lumMod val="75000"/>
                  </a:schemeClr>
                </a:innerShdw>
              </a:effectLst>
              <a:scene3d>
                <a:camera prst="orthographicFront"/>
                <a:lightRig rig="threePt" dir="t"/>
              </a:scene3d>
              <a:sp3d contourW="19050" prstMaterial="flat">
                <a:contourClr>
                  <a:schemeClr val="accent4">
                    <a:lumMod val="80000"/>
                    <a:lumOff val="20000"/>
                    <a:lumMod val="75000"/>
                  </a:schemeClr>
                </a:contourClr>
              </a:sp3d>
            </c:spPr>
            <c:extLst>
              <c:ext xmlns:c16="http://schemas.microsoft.com/office/drawing/2014/chart" uri="{C3380CC4-5D6E-409C-BE32-E72D297353CC}">
                <c16:uniqueId val="{0000000F-2621-418B-B2ED-DE14EBCB58C5}"/>
              </c:ext>
            </c:extLst>
          </c:dPt>
          <c:dPt>
            <c:idx val="8"/>
            <c:bubble3D val="0"/>
            <c:spPr>
              <a:solidFill>
                <a:schemeClr val="accent6">
                  <a:lumMod val="80000"/>
                  <a:lumOff val="20000"/>
                  <a:alpha val="90000"/>
                </a:schemeClr>
              </a:solidFill>
              <a:ln w="19050">
                <a:solidFill>
                  <a:schemeClr val="accent6">
                    <a:lumMod val="80000"/>
                    <a:lumOff val="20000"/>
                    <a:lumMod val="75000"/>
                  </a:schemeClr>
                </a:solidFill>
              </a:ln>
              <a:effectLst>
                <a:innerShdw blurRad="114300">
                  <a:schemeClr val="accent6">
                    <a:lumMod val="80000"/>
                    <a:lumOff val="20000"/>
                    <a:lumMod val="75000"/>
                  </a:schemeClr>
                </a:innerShdw>
              </a:effectLst>
              <a:scene3d>
                <a:camera prst="orthographicFront"/>
                <a:lightRig rig="threePt" dir="t"/>
              </a:scene3d>
              <a:sp3d contourW="19050" prstMaterial="flat">
                <a:contourClr>
                  <a:schemeClr val="accent6">
                    <a:lumMod val="80000"/>
                    <a:lumOff val="20000"/>
                    <a:lumMod val="75000"/>
                  </a:schemeClr>
                </a:contourClr>
              </a:sp3d>
            </c:spPr>
            <c:extLst>
              <c:ext xmlns:c16="http://schemas.microsoft.com/office/drawing/2014/chart" uri="{C3380CC4-5D6E-409C-BE32-E72D297353CC}">
                <c16:uniqueId val="{00000011-2621-418B-B2ED-DE14EBCB58C5}"/>
              </c:ext>
            </c:extLst>
          </c:dPt>
          <c:dPt>
            <c:idx val="9"/>
            <c:bubble3D val="0"/>
            <c:spPr>
              <a:solidFill>
                <a:schemeClr val="accent2">
                  <a:lumMod val="80000"/>
                  <a:alpha val="90000"/>
                </a:schemeClr>
              </a:solidFill>
              <a:ln w="19050">
                <a:solidFill>
                  <a:schemeClr val="accent2">
                    <a:lumMod val="80000"/>
                    <a:lumMod val="75000"/>
                  </a:schemeClr>
                </a:solidFill>
              </a:ln>
              <a:effectLst>
                <a:innerShdw blurRad="114300">
                  <a:schemeClr val="accent2">
                    <a:lumMod val="80000"/>
                    <a:lumMod val="75000"/>
                  </a:schemeClr>
                </a:innerShdw>
              </a:effectLst>
              <a:scene3d>
                <a:camera prst="orthographicFront"/>
                <a:lightRig rig="threePt" dir="t"/>
              </a:scene3d>
              <a:sp3d contourW="19050" prstMaterial="flat">
                <a:contourClr>
                  <a:schemeClr val="accent2">
                    <a:lumMod val="80000"/>
                    <a:lumMod val="75000"/>
                  </a:schemeClr>
                </a:contourClr>
              </a:sp3d>
            </c:spPr>
            <c:extLst>
              <c:ext xmlns:c16="http://schemas.microsoft.com/office/drawing/2014/chart" uri="{C3380CC4-5D6E-409C-BE32-E72D297353CC}">
                <c16:uniqueId val="{00000013-2621-418B-B2ED-DE14EBCB58C5}"/>
              </c:ext>
            </c:extLst>
          </c:dPt>
          <c:dLbls>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2621-418B-B2ED-DE14EBCB58C5}"/>
                </c:ext>
              </c:extLst>
            </c:dLbl>
            <c:dLbl>
              <c:idx val="1"/>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2621-418B-B2ED-DE14EBCB58C5}"/>
                </c:ext>
              </c:extLst>
            </c:dLbl>
            <c:dLbl>
              <c:idx val="2"/>
              <c:spPr>
                <a:solidFill>
                  <a:schemeClr val="lt1">
                    <a:alpha val="90000"/>
                  </a:schemeClr>
                </a:solidFill>
                <a:ln w="12700" cap="flat" cmpd="sng" algn="ctr">
                  <a:solidFill>
                    <a:schemeClr val="accent6"/>
                  </a:solidFill>
                  <a:round/>
                </a:ln>
                <a:effectLst>
                  <a:outerShdw blurRad="50800" dist="38100" dir="2700000" algn="tl" rotWithShape="0">
                    <a:schemeClr val="accent6">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5-2621-418B-B2ED-DE14EBCB58C5}"/>
                </c:ext>
              </c:extLst>
            </c:dLbl>
            <c:dLbl>
              <c:idx val="3"/>
              <c:spPr>
                <a:solidFill>
                  <a:schemeClr val="lt1">
                    <a:alpha val="90000"/>
                  </a:schemeClr>
                </a:solidFill>
                <a:ln w="12700" cap="flat" cmpd="sng" algn="ctr">
                  <a:solidFill>
                    <a:schemeClr val="accent2">
                      <a:lumMod val="60000"/>
                    </a:schemeClr>
                  </a:solidFill>
                  <a:round/>
                </a:ln>
                <a:effectLst>
                  <a:outerShdw blurRad="50800" dist="38100" dir="2700000" algn="tl" rotWithShape="0">
                    <a:schemeClr val="accent2">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7-2621-418B-B2ED-DE14EBCB58C5}"/>
                </c:ext>
              </c:extLst>
            </c:dLbl>
            <c:dLbl>
              <c:idx val="4"/>
              <c:spPr>
                <a:solidFill>
                  <a:schemeClr val="lt1">
                    <a:alpha val="90000"/>
                  </a:schemeClr>
                </a:solidFill>
                <a:ln w="12700" cap="flat" cmpd="sng" algn="ctr">
                  <a:solidFill>
                    <a:schemeClr val="accent4">
                      <a:lumMod val="60000"/>
                    </a:schemeClr>
                  </a:solidFill>
                  <a:round/>
                </a:ln>
                <a:effectLst>
                  <a:outerShdw blurRad="50800" dist="38100" dir="2700000" algn="tl" rotWithShape="0">
                    <a:schemeClr val="accent4">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9-2621-418B-B2ED-DE14EBCB58C5}"/>
                </c:ext>
              </c:extLst>
            </c:dLbl>
            <c:dLbl>
              <c:idx val="5"/>
              <c:spPr>
                <a:solidFill>
                  <a:schemeClr val="lt1">
                    <a:alpha val="90000"/>
                  </a:schemeClr>
                </a:solidFill>
                <a:ln w="12700" cap="flat" cmpd="sng" algn="ctr">
                  <a:solidFill>
                    <a:schemeClr val="accent6">
                      <a:lumMod val="60000"/>
                    </a:schemeClr>
                  </a:solidFill>
                  <a:round/>
                </a:ln>
                <a:effectLst>
                  <a:outerShdw blurRad="50800" dist="38100" dir="2700000" algn="tl" rotWithShape="0">
                    <a:schemeClr val="accent6">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B-2621-418B-B2ED-DE14EBCB58C5}"/>
                </c:ext>
              </c:extLst>
            </c:dLbl>
            <c:dLbl>
              <c:idx val="6"/>
              <c:spPr>
                <a:solidFill>
                  <a:schemeClr val="lt1">
                    <a:alpha val="90000"/>
                  </a:schemeClr>
                </a:solidFill>
                <a:ln w="12700" cap="flat" cmpd="sng" algn="ctr">
                  <a:solidFill>
                    <a:schemeClr val="accent2">
                      <a:lumMod val="80000"/>
                      <a:lumOff val="20000"/>
                    </a:schemeClr>
                  </a:solidFill>
                  <a:round/>
                </a:ln>
                <a:effectLst>
                  <a:outerShdw blurRad="50800" dist="38100" dir="2700000" algn="tl" rotWithShape="0">
                    <a:schemeClr val="accent2">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D-2621-418B-B2ED-DE14EBCB58C5}"/>
                </c:ext>
              </c:extLst>
            </c:dLbl>
            <c:dLbl>
              <c:idx val="7"/>
              <c:spPr>
                <a:solidFill>
                  <a:schemeClr val="lt1">
                    <a:alpha val="90000"/>
                  </a:schemeClr>
                </a:solidFill>
                <a:ln w="12700" cap="flat" cmpd="sng" algn="ctr">
                  <a:solidFill>
                    <a:schemeClr val="accent4">
                      <a:lumMod val="80000"/>
                      <a:lumOff val="20000"/>
                    </a:schemeClr>
                  </a:solidFill>
                  <a:round/>
                </a:ln>
                <a:effectLst>
                  <a:outerShdw blurRad="50800" dist="38100" dir="2700000" algn="tl" rotWithShape="0">
                    <a:schemeClr val="accent4">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F-2621-418B-B2ED-DE14EBCB58C5}"/>
                </c:ext>
              </c:extLst>
            </c:dLbl>
            <c:dLbl>
              <c:idx val="8"/>
              <c:spPr>
                <a:solidFill>
                  <a:schemeClr val="lt1">
                    <a:alpha val="90000"/>
                  </a:schemeClr>
                </a:solidFill>
                <a:ln w="12700" cap="flat" cmpd="sng" algn="ctr">
                  <a:solidFill>
                    <a:schemeClr val="accent6">
                      <a:lumMod val="80000"/>
                      <a:lumOff val="20000"/>
                    </a:schemeClr>
                  </a:solidFill>
                  <a:round/>
                </a:ln>
                <a:effectLst>
                  <a:outerShdw blurRad="50800" dist="38100" dir="2700000" algn="tl" rotWithShape="0">
                    <a:schemeClr val="accent6">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1-2621-418B-B2ED-DE14EBCB58C5}"/>
                </c:ext>
              </c:extLst>
            </c:dLbl>
            <c:dLbl>
              <c:idx val="9"/>
              <c:spPr>
                <a:solidFill>
                  <a:schemeClr val="lt1">
                    <a:alpha val="90000"/>
                  </a:schemeClr>
                </a:solidFill>
                <a:ln w="12700" cap="flat" cmpd="sng" algn="ctr">
                  <a:solidFill>
                    <a:schemeClr val="accent2">
                      <a:lumMod val="80000"/>
                    </a:schemeClr>
                  </a:solidFill>
                  <a:round/>
                </a:ln>
                <a:effectLst>
                  <a:outerShdw blurRad="50800" dist="38100" dir="2700000" algn="tl" rotWithShape="0">
                    <a:schemeClr val="accent2">
                      <a:lumMod val="8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8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3-2621-418B-B2ED-DE14EBCB58C5}"/>
                </c:ext>
              </c:extLst>
            </c:dLbl>
            <c:spPr>
              <a:solidFill>
                <a:prstClr val="white">
                  <a:alpha val="90000"/>
                </a:prstClr>
              </a:solidFill>
              <a:ln w="12700" cap="flat" cmpd="sng" algn="ctr">
                <a:solidFill>
                  <a:srgbClr val="C0504D"/>
                </a:solidFill>
                <a:round/>
              </a:ln>
              <a:effectLst>
                <a:outerShdw blurRad="50800" dist="38100" dir="2700000" algn="tl" rotWithShape="0">
                  <a:srgbClr val="C0504D">
                    <a:lumMod val="75000"/>
                    <a:alpha val="40000"/>
                  </a:srgbClr>
                </a:outerShdw>
              </a:effectLst>
            </c:sp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621-418B-B2ED-DE14EBCB58C5}"/>
            </c:ext>
          </c:extLst>
        </c:ser>
        <c:ser>
          <c:idx val="1"/>
          <c:order val="1"/>
          <c:tx>
            <c:strRef>
              <c:f>Sheet2!$C$3:$C$4</c:f>
              <c:strCache>
                <c:ptCount val="1"/>
                <c:pt idx="0">
                  <c:v>LOW</c:v>
                </c:pt>
              </c:strCache>
            </c:strRef>
          </c:tx>
          <c:dPt>
            <c:idx val="0"/>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16-2621-418B-B2ED-DE14EBCB58C5}"/>
              </c:ext>
            </c:extLst>
          </c:dPt>
          <c:dPt>
            <c:idx val="1"/>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18-2621-418B-B2ED-DE14EBCB58C5}"/>
              </c:ext>
            </c:extLst>
          </c:dPt>
          <c:dPt>
            <c:idx val="2"/>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1A-2621-418B-B2ED-DE14EBCB58C5}"/>
              </c:ext>
            </c:extLst>
          </c:dPt>
          <c:dPt>
            <c:idx val="3"/>
            <c:bubble3D val="0"/>
            <c:spPr>
              <a:solidFill>
                <a:schemeClr val="accent2">
                  <a:lumMod val="60000"/>
                  <a:alpha val="90000"/>
                </a:schemeClr>
              </a:solidFill>
              <a:ln w="19050">
                <a:solidFill>
                  <a:schemeClr val="accent2">
                    <a:lumMod val="60000"/>
                    <a:lumMod val="75000"/>
                  </a:schemeClr>
                </a:solidFill>
              </a:ln>
              <a:effectLst>
                <a:innerShdw blurRad="114300">
                  <a:schemeClr val="accent2">
                    <a:lumMod val="60000"/>
                    <a:lumMod val="75000"/>
                  </a:schemeClr>
                </a:innerShdw>
              </a:effectLst>
              <a:scene3d>
                <a:camera prst="orthographicFront"/>
                <a:lightRig rig="threePt" dir="t"/>
              </a:scene3d>
              <a:sp3d contourW="19050" prstMaterial="flat">
                <a:contourClr>
                  <a:schemeClr val="accent2">
                    <a:lumMod val="60000"/>
                    <a:lumMod val="75000"/>
                  </a:schemeClr>
                </a:contourClr>
              </a:sp3d>
            </c:spPr>
            <c:extLst>
              <c:ext xmlns:c16="http://schemas.microsoft.com/office/drawing/2014/chart" uri="{C3380CC4-5D6E-409C-BE32-E72D297353CC}">
                <c16:uniqueId val="{0000001C-2621-418B-B2ED-DE14EBCB58C5}"/>
              </c:ext>
            </c:extLst>
          </c:dPt>
          <c:dPt>
            <c:idx val="4"/>
            <c:bubble3D val="0"/>
            <c:spPr>
              <a:solidFill>
                <a:schemeClr val="accent4">
                  <a:lumMod val="60000"/>
                  <a:alpha val="90000"/>
                </a:schemeClr>
              </a:solidFill>
              <a:ln w="19050">
                <a:solidFill>
                  <a:schemeClr val="accent4">
                    <a:lumMod val="60000"/>
                    <a:lumMod val="75000"/>
                  </a:schemeClr>
                </a:solidFill>
              </a:ln>
              <a:effectLst>
                <a:innerShdw blurRad="114300">
                  <a:schemeClr val="accent4">
                    <a:lumMod val="60000"/>
                    <a:lumMod val="75000"/>
                  </a:schemeClr>
                </a:innerShdw>
              </a:effectLst>
              <a:scene3d>
                <a:camera prst="orthographicFront"/>
                <a:lightRig rig="threePt" dir="t"/>
              </a:scene3d>
              <a:sp3d contourW="19050" prstMaterial="flat">
                <a:contourClr>
                  <a:schemeClr val="accent4">
                    <a:lumMod val="60000"/>
                    <a:lumMod val="75000"/>
                  </a:schemeClr>
                </a:contourClr>
              </a:sp3d>
            </c:spPr>
            <c:extLst>
              <c:ext xmlns:c16="http://schemas.microsoft.com/office/drawing/2014/chart" uri="{C3380CC4-5D6E-409C-BE32-E72D297353CC}">
                <c16:uniqueId val="{0000001E-2621-418B-B2ED-DE14EBCB58C5}"/>
              </c:ext>
            </c:extLst>
          </c:dPt>
          <c:dPt>
            <c:idx val="5"/>
            <c:bubble3D val="0"/>
            <c:spPr>
              <a:solidFill>
                <a:schemeClr val="accent6">
                  <a:lumMod val="60000"/>
                  <a:alpha val="90000"/>
                </a:schemeClr>
              </a:solidFill>
              <a:ln w="19050">
                <a:solidFill>
                  <a:schemeClr val="accent6">
                    <a:lumMod val="60000"/>
                    <a:lumMod val="75000"/>
                  </a:schemeClr>
                </a:solidFill>
              </a:ln>
              <a:effectLst>
                <a:innerShdw blurRad="114300">
                  <a:schemeClr val="accent6">
                    <a:lumMod val="60000"/>
                    <a:lumMod val="75000"/>
                  </a:schemeClr>
                </a:innerShdw>
              </a:effectLst>
              <a:scene3d>
                <a:camera prst="orthographicFront"/>
                <a:lightRig rig="threePt" dir="t"/>
              </a:scene3d>
              <a:sp3d contourW="19050" prstMaterial="flat">
                <a:contourClr>
                  <a:schemeClr val="accent6">
                    <a:lumMod val="60000"/>
                    <a:lumMod val="75000"/>
                  </a:schemeClr>
                </a:contourClr>
              </a:sp3d>
            </c:spPr>
            <c:extLst>
              <c:ext xmlns:c16="http://schemas.microsoft.com/office/drawing/2014/chart" uri="{C3380CC4-5D6E-409C-BE32-E72D297353CC}">
                <c16:uniqueId val="{00000020-2621-418B-B2ED-DE14EBCB58C5}"/>
              </c:ext>
            </c:extLst>
          </c:dPt>
          <c:dPt>
            <c:idx val="6"/>
            <c:bubble3D val="0"/>
            <c:spPr>
              <a:solidFill>
                <a:schemeClr val="accent2">
                  <a:lumMod val="80000"/>
                  <a:lumOff val="20000"/>
                  <a:alpha val="90000"/>
                </a:schemeClr>
              </a:solidFill>
              <a:ln w="19050">
                <a:solidFill>
                  <a:schemeClr val="accent2">
                    <a:lumMod val="80000"/>
                    <a:lumOff val="20000"/>
                    <a:lumMod val="75000"/>
                  </a:schemeClr>
                </a:solidFill>
              </a:ln>
              <a:effectLst>
                <a:innerShdw blurRad="114300">
                  <a:schemeClr val="accent2">
                    <a:lumMod val="80000"/>
                    <a:lumOff val="20000"/>
                    <a:lumMod val="75000"/>
                  </a:schemeClr>
                </a:innerShdw>
              </a:effectLst>
              <a:scene3d>
                <a:camera prst="orthographicFront"/>
                <a:lightRig rig="threePt" dir="t"/>
              </a:scene3d>
              <a:sp3d contourW="19050" prstMaterial="flat">
                <a:contourClr>
                  <a:schemeClr val="accent2">
                    <a:lumMod val="80000"/>
                    <a:lumOff val="20000"/>
                    <a:lumMod val="75000"/>
                  </a:schemeClr>
                </a:contourClr>
              </a:sp3d>
            </c:spPr>
            <c:extLst>
              <c:ext xmlns:c16="http://schemas.microsoft.com/office/drawing/2014/chart" uri="{C3380CC4-5D6E-409C-BE32-E72D297353CC}">
                <c16:uniqueId val="{00000022-2621-418B-B2ED-DE14EBCB58C5}"/>
              </c:ext>
            </c:extLst>
          </c:dPt>
          <c:dPt>
            <c:idx val="7"/>
            <c:bubble3D val="0"/>
            <c:spPr>
              <a:solidFill>
                <a:schemeClr val="accent4">
                  <a:lumMod val="80000"/>
                  <a:lumOff val="20000"/>
                  <a:alpha val="90000"/>
                </a:schemeClr>
              </a:solidFill>
              <a:ln w="19050">
                <a:solidFill>
                  <a:schemeClr val="accent4">
                    <a:lumMod val="80000"/>
                    <a:lumOff val="20000"/>
                    <a:lumMod val="75000"/>
                  </a:schemeClr>
                </a:solidFill>
              </a:ln>
              <a:effectLst>
                <a:innerShdw blurRad="114300">
                  <a:schemeClr val="accent4">
                    <a:lumMod val="80000"/>
                    <a:lumOff val="20000"/>
                    <a:lumMod val="75000"/>
                  </a:schemeClr>
                </a:innerShdw>
              </a:effectLst>
              <a:scene3d>
                <a:camera prst="orthographicFront"/>
                <a:lightRig rig="threePt" dir="t"/>
              </a:scene3d>
              <a:sp3d contourW="19050" prstMaterial="flat">
                <a:contourClr>
                  <a:schemeClr val="accent4">
                    <a:lumMod val="80000"/>
                    <a:lumOff val="20000"/>
                    <a:lumMod val="75000"/>
                  </a:schemeClr>
                </a:contourClr>
              </a:sp3d>
            </c:spPr>
            <c:extLst>
              <c:ext xmlns:c16="http://schemas.microsoft.com/office/drawing/2014/chart" uri="{C3380CC4-5D6E-409C-BE32-E72D297353CC}">
                <c16:uniqueId val="{00000024-2621-418B-B2ED-DE14EBCB58C5}"/>
              </c:ext>
            </c:extLst>
          </c:dPt>
          <c:dPt>
            <c:idx val="8"/>
            <c:bubble3D val="0"/>
            <c:spPr>
              <a:solidFill>
                <a:schemeClr val="accent6">
                  <a:lumMod val="80000"/>
                  <a:lumOff val="20000"/>
                  <a:alpha val="90000"/>
                </a:schemeClr>
              </a:solidFill>
              <a:ln w="19050">
                <a:solidFill>
                  <a:schemeClr val="accent6">
                    <a:lumMod val="80000"/>
                    <a:lumOff val="20000"/>
                    <a:lumMod val="75000"/>
                  </a:schemeClr>
                </a:solidFill>
              </a:ln>
              <a:effectLst>
                <a:innerShdw blurRad="114300">
                  <a:schemeClr val="accent6">
                    <a:lumMod val="80000"/>
                    <a:lumOff val="20000"/>
                    <a:lumMod val="75000"/>
                  </a:schemeClr>
                </a:innerShdw>
              </a:effectLst>
              <a:scene3d>
                <a:camera prst="orthographicFront"/>
                <a:lightRig rig="threePt" dir="t"/>
              </a:scene3d>
              <a:sp3d contourW="19050" prstMaterial="flat">
                <a:contourClr>
                  <a:schemeClr val="accent6">
                    <a:lumMod val="80000"/>
                    <a:lumOff val="20000"/>
                    <a:lumMod val="75000"/>
                  </a:schemeClr>
                </a:contourClr>
              </a:sp3d>
            </c:spPr>
            <c:extLst>
              <c:ext xmlns:c16="http://schemas.microsoft.com/office/drawing/2014/chart" uri="{C3380CC4-5D6E-409C-BE32-E72D297353CC}">
                <c16:uniqueId val="{00000026-2621-418B-B2ED-DE14EBCB58C5}"/>
              </c:ext>
            </c:extLst>
          </c:dPt>
          <c:dPt>
            <c:idx val="9"/>
            <c:bubble3D val="0"/>
            <c:spPr>
              <a:solidFill>
                <a:schemeClr val="accent2">
                  <a:lumMod val="80000"/>
                  <a:alpha val="90000"/>
                </a:schemeClr>
              </a:solidFill>
              <a:ln w="19050">
                <a:solidFill>
                  <a:schemeClr val="accent2">
                    <a:lumMod val="80000"/>
                    <a:lumMod val="75000"/>
                  </a:schemeClr>
                </a:solidFill>
              </a:ln>
              <a:effectLst>
                <a:innerShdw blurRad="114300">
                  <a:schemeClr val="accent2">
                    <a:lumMod val="80000"/>
                    <a:lumMod val="75000"/>
                  </a:schemeClr>
                </a:innerShdw>
              </a:effectLst>
              <a:scene3d>
                <a:camera prst="orthographicFront"/>
                <a:lightRig rig="threePt" dir="t"/>
              </a:scene3d>
              <a:sp3d contourW="19050" prstMaterial="flat">
                <a:contourClr>
                  <a:schemeClr val="accent2">
                    <a:lumMod val="80000"/>
                    <a:lumMod val="75000"/>
                  </a:schemeClr>
                </a:contourClr>
              </a:sp3d>
            </c:spPr>
            <c:extLst>
              <c:ext xmlns:c16="http://schemas.microsoft.com/office/drawing/2014/chart" uri="{C3380CC4-5D6E-409C-BE32-E72D297353CC}">
                <c16:uniqueId val="{00000028-2621-418B-B2ED-DE14EBCB58C5}"/>
              </c:ext>
            </c:extLst>
          </c:dPt>
          <c:dLbls>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6-2621-418B-B2ED-DE14EBCB58C5}"/>
                </c:ext>
              </c:extLst>
            </c:dLbl>
            <c:dLbl>
              <c:idx val="1"/>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8-2621-418B-B2ED-DE14EBCB58C5}"/>
                </c:ext>
              </c:extLst>
            </c:dLbl>
            <c:dLbl>
              <c:idx val="2"/>
              <c:spPr>
                <a:solidFill>
                  <a:schemeClr val="lt1">
                    <a:alpha val="90000"/>
                  </a:schemeClr>
                </a:solidFill>
                <a:ln w="12700" cap="flat" cmpd="sng" algn="ctr">
                  <a:solidFill>
                    <a:schemeClr val="accent6"/>
                  </a:solidFill>
                  <a:round/>
                </a:ln>
                <a:effectLst>
                  <a:outerShdw blurRad="50800" dist="38100" dir="2700000" algn="tl" rotWithShape="0">
                    <a:schemeClr val="accent6">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A-2621-418B-B2ED-DE14EBCB58C5}"/>
                </c:ext>
              </c:extLst>
            </c:dLbl>
            <c:dLbl>
              <c:idx val="3"/>
              <c:spPr>
                <a:solidFill>
                  <a:schemeClr val="lt1">
                    <a:alpha val="90000"/>
                  </a:schemeClr>
                </a:solidFill>
                <a:ln w="12700" cap="flat" cmpd="sng" algn="ctr">
                  <a:solidFill>
                    <a:schemeClr val="accent2">
                      <a:lumMod val="60000"/>
                    </a:schemeClr>
                  </a:solidFill>
                  <a:round/>
                </a:ln>
                <a:effectLst>
                  <a:outerShdw blurRad="50800" dist="38100" dir="2700000" algn="tl" rotWithShape="0">
                    <a:schemeClr val="accent2">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C-2621-418B-B2ED-DE14EBCB58C5}"/>
                </c:ext>
              </c:extLst>
            </c:dLbl>
            <c:dLbl>
              <c:idx val="4"/>
              <c:spPr>
                <a:solidFill>
                  <a:schemeClr val="lt1">
                    <a:alpha val="90000"/>
                  </a:schemeClr>
                </a:solidFill>
                <a:ln w="12700" cap="flat" cmpd="sng" algn="ctr">
                  <a:solidFill>
                    <a:schemeClr val="accent4">
                      <a:lumMod val="60000"/>
                    </a:schemeClr>
                  </a:solidFill>
                  <a:round/>
                </a:ln>
                <a:effectLst>
                  <a:outerShdw blurRad="50800" dist="38100" dir="2700000" algn="tl" rotWithShape="0">
                    <a:schemeClr val="accent4">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E-2621-418B-B2ED-DE14EBCB58C5}"/>
                </c:ext>
              </c:extLst>
            </c:dLbl>
            <c:dLbl>
              <c:idx val="5"/>
              <c:spPr>
                <a:solidFill>
                  <a:schemeClr val="lt1">
                    <a:alpha val="90000"/>
                  </a:schemeClr>
                </a:solidFill>
                <a:ln w="12700" cap="flat" cmpd="sng" algn="ctr">
                  <a:solidFill>
                    <a:schemeClr val="accent6">
                      <a:lumMod val="60000"/>
                    </a:schemeClr>
                  </a:solidFill>
                  <a:round/>
                </a:ln>
                <a:effectLst>
                  <a:outerShdw blurRad="50800" dist="38100" dir="2700000" algn="tl" rotWithShape="0">
                    <a:schemeClr val="accent6">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0-2621-418B-B2ED-DE14EBCB58C5}"/>
                </c:ext>
              </c:extLst>
            </c:dLbl>
            <c:dLbl>
              <c:idx val="6"/>
              <c:spPr>
                <a:solidFill>
                  <a:schemeClr val="lt1">
                    <a:alpha val="90000"/>
                  </a:schemeClr>
                </a:solidFill>
                <a:ln w="12700" cap="flat" cmpd="sng" algn="ctr">
                  <a:solidFill>
                    <a:schemeClr val="accent2">
                      <a:lumMod val="80000"/>
                      <a:lumOff val="20000"/>
                    </a:schemeClr>
                  </a:solidFill>
                  <a:round/>
                </a:ln>
                <a:effectLst>
                  <a:outerShdw blurRad="50800" dist="38100" dir="2700000" algn="tl" rotWithShape="0">
                    <a:schemeClr val="accent2">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2-2621-418B-B2ED-DE14EBCB58C5}"/>
                </c:ext>
              </c:extLst>
            </c:dLbl>
            <c:dLbl>
              <c:idx val="7"/>
              <c:spPr>
                <a:solidFill>
                  <a:schemeClr val="lt1">
                    <a:alpha val="90000"/>
                  </a:schemeClr>
                </a:solidFill>
                <a:ln w="12700" cap="flat" cmpd="sng" algn="ctr">
                  <a:solidFill>
                    <a:schemeClr val="accent4">
                      <a:lumMod val="80000"/>
                      <a:lumOff val="20000"/>
                    </a:schemeClr>
                  </a:solidFill>
                  <a:round/>
                </a:ln>
                <a:effectLst>
                  <a:outerShdw blurRad="50800" dist="38100" dir="2700000" algn="tl" rotWithShape="0">
                    <a:schemeClr val="accent4">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4-2621-418B-B2ED-DE14EBCB58C5}"/>
                </c:ext>
              </c:extLst>
            </c:dLbl>
            <c:dLbl>
              <c:idx val="8"/>
              <c:spPr>
                <a:solidFill>
                  <a:schemeClr val="lt1">
                    <a:alpha val="90000"/>
                  </a:schemeClr>
                </a:solidFill>
                <a:ln w="12700" cap="flat" cmpd="sng" algn="ctr">
                  <a:solidFill>
                    <a:schemeClr val="accent6">
                      <a:lumMod val="80000"/>
                      <a:lumOff val="20000"/>
                    </a:schemeClr>
                  </a:solidFill>
                  <a:round/>
                </a:ln>
                <a:effectLst>
                  <a:outerShdw blurRad="50800" dist="38100" dir="2700000" algn="tl" rotWithShape="0">
                    <a:schemeClr val="accent6">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6-2621-418B-B2ED-DE14EBCB58C5}"/>
                </c:ext>
              </c:extLst>
            </c:dLbl>
            <c:dLbl>
              <c:idx val="9"/>
              <c:spPr>
                <a:solidFill>
                  <a:schemeClr val="lt1">
                    <a:alpha val="90000"/>
                  </a:schemeClr>
                </a:solidFill>
                <a:ln w="12700" cap="flat" cmpd="sng" algn="ctr">
                  <a:solidFill>
                    <a:schemeClr val="accent2">
                      <a:lumMod val="80000"/>
                    </a:schemeClr>
                  </a:solidFill>
                  <a:round/>
                </a:ln>
                <a:effectLst>
                  <a:outerShdw blurRad="50800" dist="38100" dir="2700000" algn="tl" rotWithShape="0">
                    <a:schemeClr val="accent2">
                      <a:lumMod val="8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8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8-2621-418B-B2ED-DE14EBCB58C5}"/>
                </c:ext>
              </c:extLst>
            </c:dLbl>
            <c:spPr>
              <a:solidFill>
                <a:prstClr val="white">
                  <a:alpha val="90000"/>
                </a:prstClr>
              </a:solidFill>
              <a:ln w="12700" cap="flat" cmpd="sng" algn="ctr">
                <a:solidFill>
                  <a:srgbClr val="8064A2"/>
                </a:solidFill>
                <a:round/>
              </a:ln>
              <a:effectLst>
                <a:outerShdw blurRad="50800" dist="38100" dir="2700000" algn="tl" rotWithShape="0">
                  <a:srgbClr val="8064A2">
                    <a:lumMod val="75000"/>
                    <a:alpha val="40000"/>
                  </a:srgbClr>
                </a:outerShdw>
              </a:effectLst>
            </c:sp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621-418B-B2ED-DE14EBCB58C5}"/>
            </c:ext>
          </c:extLst>
        </c:ser>
        <c:ser>
          <c:idx val="2"/>
          <c:order val="2"/>
          <c:tx>
            <c:strRef>
              <c:f>Sheet2!$D$3:$D$4</c:f>
              <c:strCache>
                <c:ptCount val="1"/>
                <c:pt idx="0">
                  <c:v>VERH HIGH</c:v>
                </c:pt>
              </c:strCache>
            </c:strRef>
          </c:tx>
          <c:dPt>
            <c:idx val="0"/>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2B-2621-418B-B2ED-DE14EBCB58C5}"/>
              </c:ext>
            </c:extLst>
          </c:dPt>
          <c:dPt>
            <c:idx val="1"/>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2D-2621-418B-B2ED-DE14EBCB58C5}"/>
              </c:ext>
            </c:extLst>
          </c:dPt>
          <c:dPt>
            <c:idx val="2"/>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2F-2621-418B-B2ED-DE14EBCB58C5}"/>
              </c:ext>
            </c:extLst>
          </c:dPt>
          <c:dPt>
            <c:idx val="3"/>
            <c:bubble3D val="0"/>
            <c:spPr>
              <a:solidFill>
                <a:schemeClr val="accent2">
                  <a:lumMod val="60000"/>
                  <a:alpha val="90000"/>
                </a:schemeClr>
              </a:solidFill>
              <a:ln w="19050">
                <a:solidFill>
                  <a:schemeClr val="accent2">
                    <a:lumMod val="60000"/>
                    <a:lumMod val="75000"/>
                  </a:schemeClr>
                </a:solidFill>
              </a:ln>
              <a:effectLst>
                <a:innerShdw blurRad="114300">
                  <a:schemeClr val="accent2">
                    <a:lumMod val="60000"/>
                    <a:lumMod val="75000"/>
                  </a:schemeClr>
                </a:innerShdw>
              </a:effectLst>
              <a:scene3d>
                <a:camera prst="orthographicFront"/>
                <a:lightRig rig="threePt" dir="t"/>
              </a:scene3d>
              <a:sp3d contourW="19050" prstMaterial="flat">
                <a:contourClr>
                  <a:schemeClr val="accent2">
                    <a:lumMod val="60000"/>
                    <a:lumMod val="75000"/>
                  </a:schemeClr>
                </a:contourClr>
              </a:sp3d>
            </c:spPr>
            <c:extLst>
              <c:ext xmlns:c16="http://schemas.microsoft.com/office/drawing/2014/chart" uri="{C3380CC4-5D6E-409C-BE32-E72D297353CC}">
                <c16:uniqueId val="{00000031-2621-418B-B2ED-DE14EBCB58C5}"/>
              </c:ext>
            </c:extLst>
          </c:dPt>
          <c:dPt>
            <c:idx val="4"/>
            <c:bubble3D val="0"/>
            <c:spPr>
              <a:solidFill>
                <a:schemeClr val="accent4">
                  <a:lumMod val="60000"/>
                  <a:alpha val="90000"/>
                </a:schemeClr>
              </a:solidFill>
              <a:ln w="19050">
                <a:solidFill>
                  <a:schemeClr val="accent4">
                    <a:lumMod val="60000"/>
                    <a:lumMod val="75000"/>
                  </a:schemeClr>
                </a:solidFill>
              </a:ln>
              <a:effectLst>
                <a:innerShdw blurRad="114300">
                  <a:schemeClr val="accent4">
                    <a:lumMod val="60000"/>
                    <a:lumMod val="75000"/>
                  </a:schemeClr>
                </a:innerShdw>
              </a:effectLst>
              <a:scene3d>
                <a:camera prst="orthographicFront"/>
                <a:lightRig rig="threePt" dir="t"/>
              </a:scene3d>
              <a:sp3d contourW="19050" prstMaterial="flat">
                <a:contourClr>
                  <a:schemeClr val="accent4">
                    <a:lumMod val="60000"/>
                    <a:lumMod val="75000"/>
                  </a:schemeClr>
                </a:contourClr>
              </a:sp3d>
            </c:spPr>
            <c:extLst>
              <c:ext xmlns:c16="http://schemas.microsoft.com/office/drawing/2014/chart" uri="{C3380CC4-5D6E-409C-BE32-E72D297353CC}">
                <c16:uniqueId val="{00000033-2621-418B-B2ED-DE14EBCB58C5}"/>
              </c:ext>
            </c:extLst>
          </c:dPt>
          <c:dPt>
            <c:idx val="5"/>
            <c:bubble3D val="0"/>
            <c:spPr>
              <a:solidFill>
                <a:schemeClr val="accent6">
                  <a:lumMod val="60000"/>
                  <a:alpha val="90000"/>
                </a:schemeClr>
              </a:solidFill>
              <a:ln w="19050">
                <a:solidFill>
                  <a:schemeClr val="accent6">
                    <a:lumMod val="60000"/>
                    <a:lumMod val="75000"/>
                  </a:schemeClr>
                </a:solidFill>
              </a:ln>
              <a:effectLst>
                <a:innerShdw blurRad="114300">
                  <a:schemeClr val="accent6">
                    <a:lumMod val="60000"/>
                    <a:lumMod val="75000"/>
                  </a:schemeClr>
                </a:innerShdw>
              </a:effectLst>
              <a:scene3d>
                <a:camera prst="orthographicFront"/>
                <a:lightRig rig="threePt" dir="t"/>
              </a:scene3d>
              <a:sp3d contourW="19050" prstMaterial="flat">
                <a:contourClr>
                  <a:schemeClr val="accent6">
                    <a:lumMod val="60000"/>
                    <a:lumMod val="75000"/>
                  </a:schemeClr>
                </a:contourClr>
              </a:sp3d>
            </c:spPr>
            <c:extLst>
              <c:ext xmlns:c16="http://schemas.microsoft.com/office/drawing/2014/chart" uri="{C3380CC4-5D6E-409C-BE32-E72D297353CC}">
                <c16:uniqueId val="{00000035-2621-418B-B2ED-DE14EBCB58C5}"/>
              </c:ext>
            </c:extLst>
          </c:dPt>
          <c:dPt>
            <c:idx val="6"/>
            <c:bubble3D val="0"/>
            <c:spPr>
              <a:solidFill>
                <a:schemeClr val="accent2">
                  <a:lumMod val="80000"/>
                  <a:lumOff val="20000"/>
                  <a:alpha val="90000"/>
                </a:schemeClr>
              </a:solidFill>
              <a:ln w="19050">
                <a:solidFill>
                  <a:schemeClr val="accent2">
                    <a:lumMod val="80000"/>
                    <a:lumOff val="20000"/>
                    <a:lumMod val="75000"/>
                  </a:schemeClr>
                </a:solidFill>
              </a:ln>
              <a:effectLst>
                <a:innerShdw blurRad="114300">
                  <a:schemeClr val="accent2">
                    <a:lumMod val="80000"/>
                    <a:lumOff val="20000"/>
                    <a:lumMod val="75000"/>
                  </a:schemeClr>
                </a:innerShdw>
              </a:effectLst>
              <a:scene3d>
                <a:camera prst="orthographicFront"/>
                <a:lightRig rig="threePt" dir="t"/>
              </a:scene3d>
              <a:sp3d contourW="19050" prstMaterial="flat">
                <a:contourClr>
                  <a:schemeClr val="accent2">
                    <a:lumMod val="80000"/>
                    <a:lumOff val="20000"/>
                    <a:lumMod val="75000"/>
                  </a:schemeClr>
                </a:contourClr>
              </a:sp3d>
            </c:spPr>
            <c:extLst>
              <c:ext xmlns:c16="http://schemas.microsoft.com/office/drawing/2014/chart" uri="{C3380CC4-5D6E-409C-BE32-E72D297353CC}">
                <c16:uniqueId val="{00000037-2621-418B-B2ED-DE14EBCB58C5}"/>
              </c:ext>
            </c:extLst>
          </c:dPt>
          <c:dPt>
            <c:idx val="7"/>
            <c:bubble3D val="0"/>
            <c:spPr>
              <a:solidFill>
                <a:schemeClr val="accent4">
                  <a:lumMod val="80000"/>
                  <a:lumOff val="20000"/>
                  <a:alpha val="90000"/>
                </a:schemeClr>
              </a:solidFill>
              <a:ln w="19050">
                <a:solidFill>
                  <a:schemeClr val="accent4">
                    <a:lumMod val="80000"/>
                    <a:lumOff val="20000"/>
                    <a:lumMod val="75000"/>
                  </a:schemeClr>
                </a:solidFill>
              </a:ln>
              <a:effectLst>
                <a:innerShdw blurRad="114300">
                  <a:schemeClr val="accent4">
                    <a:lumMod val="80000"/>
                    <a:lumOff val="20000"/>
                    <a:lumMod val="75000"/>
                  </a:schemeClr>
                </a:innerShdw>
              </a:effectLst>
              <a:scene3d>
                <a:camera prst="orthographicFront"/>
                <a:lightRig rig="threePt" dir="t"/>
              </a:scene3d>
              <a:sp3d contourW="19050" prstMaterial="flat">
                <a:contourClr>
                  <a:schemeClr val="accent4">
                    <a:lumMod val="80000"/>
                    <a:lumOff val="20000"/>
                    <a:lumMod val="75000"/>
                  </a:schemeClr>
                </a:contourClr>
              </a:sp3d>
            </c:spPr>
            <c:extLst>
              <c:ext xmlns:c16="http://schemas.microsoft.com/office/drawing/2014/chart" uri="{C3380CC4-5D6E-409C-BE32-E72D297353CC}">
                <c16:uniqueId val="{00000039-2621-418B-B2ED-DE14EBCB58C5}"/>
              </c:ext>
            </c:extLst>
          </c:dPt>
          <c:dPt>
            <c:idx val="8"/>
            <c:bubble3D val="0"/>
            <c:spPr>
              <a:solidFill>
                <a:schemeClr val="accent6">
                  <a:lumMod val="80000"/>
                  <a:lumOff val="20000"/>
                  <a:alpha val="90000"/>
                </a:schemeClr>
              </a:solidFill>
              <a:ln w="19050">
                <a:solidFill>
                  <a:schemeClr val="accent6">
                    <a:lumMod val="80000"/>
                    <a:lumOff val="20000"/>
                    <a:lumMod val="75000"/>
                  </a:schemeClr>
                </a:solidFill>
              </a:ln>
              <a:effectLst>
                <a:innerShdw blurRad="114300">
                  <a:schemeClr val="accent6">
                    <a:lumMod val="80000"/>
                    <a:lumOff val="20000"/>
                    <a:lumMod val="75000"/>
                  </a:schemeClr>
                </a:innerShdw>
              </a:effectLst>
              <a:scene3d>
                <a:camera prst="orthographicFront"/>
                <a:lightRig rig="threePt" dir="t"/>
              </a:scene3d>
              <a:sp3d contourW="19050" prstMaterial="flat">
                <a:contourClr>
                  <a:schemeClr val="accent6">
                    <a:lumMod val="80000"/>
                    <a:lumOff val="20000"/>
                    <a:lumMod val="75000"/>
                  </a:schemeClr>
                </a:contourClr>
              </a:sp3d>
            </c:spPr>
            <c:extLst>
              <c:ext xmlns:c16="http://schemas.microsoft.com/office/drawing/2014/chart" uri="{C3380CC4-5D6E-409C-BE32-E72D297353CC}">
                <c16:uniqueId val="{0000003B-2621-418B-B2ED-DE14EBCB58C5}"/>
              </c:ext>
            </c:extLst>
          </c:dPt>
          <c:dPt>
            <c:idx val="9"/>
            <c:bubble3D val="0"/>
            <c:spPr>
              <a:solidFill>
                <a:schemeClr val="accent2">
                  <a:lumMod val="80000"/>
                  <a:alpha val="90000"/>
                </a:schemeClr>
              </a:solidFill>
              <a:ln w="19050">
                <a:solidFill>
                  <a:schemeClr val="accent2">
                    <a:lumMod val="80000"/>
                    <a:lumMod val="75000"/>
                  </a:schemeClr>
                </a:solidFill>
              </a:ln>
              <a:effectLst>
                <a:innerShdw blurRad="114300">
                  <a:schemeClr val="accent2">
                    <a:lumMod val="80000"/>
                    <a:lumMod val="75000"/>
                  </a:schemeClr>
                </a:innerShdw>
              </a:effectLst>
              <a:scene3d>
                <a:camera prst="orthographicFront"/>
                <a:lightRig rig="threePt" dir="t"/>
              </a:scene3d>
              <a:sp3d contourW="19050" prstMaterial="flat">
                <a:contourClr>
                  <a:schemeClr val="accent2">
                    <a:lumMod val="80000"/>
                    <a:lumMod val="75000"/>
                  </a:schemeClr>
                </a:contourClr>
              </a:sp3d>
            </c:spPr>
            <c:extLst>
              <c:ext xmlns:c16="http://schemas.microsoft.com/office/drawing/2014/chart" uri="{C3380CC4-5D6E-409C-BE32-E72D297353CC}">
                <c16:uniqueId val="{0000003D-2621-418B-B2ED-DE14EBCB58C5}"/>
              </c:ext>
            </c:extLst>
          </c:dPt>
          <c:dLbls>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B-2621-418B-B2ED-DE14EBCB58C5}"/>
                </c:ext>
              </c:extLst>
            </c:dLbl>
            <c:dLbl>
              <c:idx val="1"/>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D-2621-418B-B2ED-DE14EBCB58C5}"/>
                </c:ext>
              </c:extLst>
            </c:dLbl>
            <c:dLbl>
              <c:idx val="2"/>
              <c:spPr>
                <a:solidFill>
                  <a:schemeClr val="lt1">
                    <a:alpha val="90000"/>
                  </a:schemeClr>
                </a:solidFill>
                <a:ln w="12700" cap="flat" cmpd="sng" algn="ctr">
                  <a:solidFill>
                    <a:schemeClr val="accent6"/>
                  </a:solidFill>
                  <a:round/>
                </a:ln>
                <a:effectLst>
                  <a:outerShdw blurRad="50800" dist="38100" dir="2700000" algn="tl" rotWithShape="0">
                    <a:schemeClr val="accent6">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2F-2621-418B-B2ED-DE14EBCB58C5}"/>
                </c:ext>
              </c:extLst>
            </c:dLbl>
            <c:dLbl>
              <c:idx val="3"/>
              <c:spPr>
                <a:solidFill>
                  <a:schemeClr val="lt1">
                    <a:alpha val="90000"/>
                  </a:schemeClr>
                </a:solidFill>
                <a:ln w="12700" cap="flat" cmpd="sng" algn="ctr">
                  <a:solidFill>
                    <a:schemeClr val="accent2">
                      <a:lumMod val="60000"/>
                    </a:schemeClr>
                  </a:solidFill>
                  <a:round/>
                </a:ln>
                <a:effectLst>
                  <a:outerShdw blurRad="50800" dist="38100" dir="2700000" algn="tl" rotWithShape="0">
                    <a:schemeClr val="accent2">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31-2621-418B-B2ED-DE14EBCB58C5}"/>
                </c:ext>
              </c:extLst>
            </c:dLbl>
            <c:dLbl>
              <c:idx val="4"/>
              <c:spPr>
                <a:solidFill>
                  <a:schemeClr val="lt1">
                    <a:alpha val="90000"/>
                  </a:schemeClr>
                </a:solidFill>
                <a:ln w="12700" cap="flat" cmpd="sng" algn="ctr">
                  <a:solidFill>
                    <a:schemeClr val="accent4">
                      <a:lumMod val="60000"/>
                    </a:schemeClr>
                  </a:solidFill>
                  <a:round/>
                </a:ln>
                <a:effectLst>
                  <a:outerShdw blurRad="50800" dist="38100" dir="2700000" algn="tl" rotWithShape="0">
                    <a:schemeClr val="accent4">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33-2621-418B-B2ED-DE14EBCB58C5}"/>
                </c:ext>
              </c:extLst>
            </c:dLbl>
            <c:dLbl>
              <c:idx val="5"/>
              <c:spPr>
                <a:solidFill>
                  <a:schemeClr val="lt1">
                    <a:alpha val="90000"/>
                  </a:schemeClr>
                </a:solidFill>
                <a:ln w="12700" cap="flat" cmpd="sng" algn="ctr">
                  <a:solidFill>
                    <a:schemeClr val="accent6">
                      <a:lumMod val="60000"/>
                    </a:schemeClr>
                  </a:solidFill>
                  <a:round/>
                </a:ln>
                <a:effectLst>
                  <a:outerShdw blurRad="50800" dist="38100" dir="2700000" algn="tl" rotWithShape="0">
                    <a:schemeClr val="accent6">
                      <a:lumMod val="6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lumMod val="6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35-2621-418B-B2ED-DE14EBCB58C5}"/>
                </c:ext>
              </c:extLst>
            </c:dLbl>
            <c:dLbl>
              <c:idx val="6"/>
              <c:spPr>
                <a:solidFill>
                  <a:schemeClr val="lt1">
                    <a:alpha val="90000"/>
                  </a:schemeClr>
                </a:solidFill>
                <a:ln w="12700" cap="flat" cmpd="sng" algn="ctr">
                  <a:solidFill>
                    <a:schemeClr val="accent2">
                      <a:lumMod val="80000"/>
                      <a:lumOff val="20000"/>
                    </a:schemeClr>
                  </a:solidFill>
                  <a:round/>
                </a:ln>
                <a:effectLst>
                  <a:outerShdw blurRad="50800" dist="38100" dir="2700000" algn="tl" rotWithShape="0">
                    <a:schemeClr val="accent2">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37-2621-418B-B2ED-DE14EBCB58C5}"/>
                </c:ext>
              </c:extLst>
            </c:dLbl>
            <c:dLbl>
              <c:idx val="7"/>
              <c:spPr>
                <a:solidFill>
                  <a:schemeClr val="lt1">
                    <a:alpha val="90000"/>
                  </a:schemeClr>
                </a:solidFill>
                <a:ln w="12700" cap="flat" cmpd="sng" algn="ctr">
                  <a:solidFill>
                    <a:schemeClr val="accent4">
                      <a:lumMod val="80000"/>
                      <a:lumOff val="20000"/>
                    </a:schemeClr>
                  </a:solidFill>
                  <a:round/>
                </a:ln>
                <a:effectLst>
                  <a:outerShdw blurRad="50800" dist="38100" dir="2700000" algn="tl" rotWithShape="0">
                    <a:schemeClr val="accent4">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39-2621-418B-B2ED-DE14EBCB58C5}"/>
                </c:ext>
              </c:extLst>
            </c:dLbl>
            <c:dLbl>
              <c:idx val="8"/>
              <c:spPr>
                <a:solidFill>
                  <a:schemeClr val="lt1">
                    <a:alpha val="90000"/>
                  </a:schemeClr>
                </a:solidFill>
                <a:ln w="12700" cap="flat" cmpd="sng" algn="ctr">
                  <a:solidFill>
                    <a:schemeClr val="accent6">
                      <a:lumMod val="80000"/>
                      <a:lumOff val="20000"/>
                    </a:schemeClr>
                  </a:solidFill>
                  <a:round/>
                </a:ln>
                <a:effectLst>
                  <a:outerShdw blurRad="50800" dist="38100" dir="2700000" algn="tl" rotWithShape="0">
                    <a:schemeClr val="accent6">
                      <a:lumMod val="80000"/>
                      <a:lumOff val="2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lumMod val="80000"/>
                          <a:lumOff val="2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3B-2621-418B-B2ED-DE14EBCB58C5}"/>
                </c:ext>
              </c:extLst>
            </c:dLbl>
            <c:dLbl>
              <c:idx val="9"/>
              <c:spPr>
                <a:solidFill>
                  <a:schemeClr val="lt1">
                    <a:alpha val="90000"/>
                  </a:schemeClr>
                </a:solidFill>
                <a:ln w="12700" cap="flat" cmpd="sng" algn="ctr">
                  <a:solidFill>
                    <a:schemeClr val="accent2">
                      <a:lumMod val="80000"/>
                    </a:schemeClr>
                  </a:solidFill>
                  <a:round/>
                </a:ln>
                <a:effectLst>
                  <a:outerShdw blurRad="50800" dist="38100" dir="2700000" algn="tl" rotWithShape="0">
                    <a:schemeClr val="accent2">
                      <a:lumMod val="80000"/>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80000"/>
                        </a:schemeClr>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3D-2621-418B-B2ED-DE14EBCB58C5}"/>
                </c:ext>
              </c:extLst>
            </c:dLbl>
            <c:spPr>
              <a:solidFill>
                <a:prstClr val="white">
                  <a:alpha val="90000"/>
                </a:prstClr>
              </a:solidFill>
              <a:ln w="12700" cap="flat" cmpd="sng" algn="ctr">
                <a:solidFill>
                  <a:srgbClr val="F79646"/>
                </a:solidFill>
                <a:round/>
              </a:ln>
              <a:effectLst>
                <a:outerShdw blurRad="50800" dist="38100" dir="2700000" algn="tl" rotWithShape="0">
                  <a:srgbClr val="F79646">
                    <a:lumMod val="75000"/>
                    <a:alpha val="40000"/>
                  </a:srgbClr>
                </a:outerShdw>
              </a:effectLst>
            </c:sp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3E-2621-418B-B2ED-DE14EBCB58C5}"/>
            </c:ext>
          </c:extLst>
        </c:ser>
        <c:dLbls>
          <c:dLblPos val="in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24564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1938992"/>
          </a:xfrm>
          <a:prstGeom prst="rect">
            <a:avLst/>
          </a:prstGeom>
          <a:noFill/>
        </p:spPr>
        <p:txBody>
          <a:bodyPr wrap="square" rtlCol="0">
            <a:spAutoFit/>
          </a:bodyPr>
          <a:lstStyle/>
          <a:p>
            <a:r>
              <a:rPr lang="en-US" sz="2400" dirty="0"/>
              <a:t>STUDENT NAME:SHARMILA B</a:t>
            </a:r>
          </a:p>
          <a:p>
            <a:r>
              <a:rPr lang="en-US" sz="2400" dirty="0"/>
              <a:t>REGISTER NO:312209144</a:t>
            </a:r>
          </a:p>
          <a:p>
            <a:r>
              <a:rPr lang="en-US" sz="2400" dirty="0"/>
              <a:t>DEPARTMENT: B. COM COMMERCE</a:t>
            </a:r>
          </a:p>
          <a:p>
            <a:r>
              <a:rPr lang="en-US" sz="2400" dirty="0"/>
              <a:t>COLLEGE:ANNA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BF12E99E-0A7E-0BA5-6566-7E5D94E089C6}"/>
              </a:ext>
            </a:extLst>
          </p:cNvPr>
          <p:cNvSpPr txBox="1"/>
          <p:nvPr/>
        </p:nvSpPr>
        <p:spPr>
          <a:xfrm>
            <a:off x="668571" y="1371600"/>
            <a:ext cx="6172200" cy="2677656"/>
          </a:xfrm>
          <a:prstGeom prst="rect">
            <a:avLst/>
          </a:prstGeom>
          <a:noFill/>
        </p:spPr>
        <p:txBody>
          <a:bodyPr wrap="square" rtlCol="0">
            <a:spAutoFit/>
          </a:bodyPr>
          <a:lstStyle/>
          <a:p>
            <a:pPr algn="l"/>
            <a:r>
              <a:rPr lang="en-GB" sz="2800" b="1" dirty="0">
                <a:latin typeface="Times New Roman" panose="02020603050405020304" pitchFamily="18" charset="0"/>
                <a:cs typeface="Times New Roman" panose="02020603050405020304" pitchFamily="18" charset="0"/>
              </a:rPr>
              <a:t>DATA COLLECTION</a:t>
            </a:r>
          </a:p>
          <a:p>
            <a:pPr marL="514350" indent="-514350" algn="l">
              <a:buFont typeface="+mj-lt"/>
              <a:buAutoNum type="arabicPeriod"/>
            </a:pPr>
            <a:endParaRPr lang="en-GB" sz="2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Go to KAGGLE </a:t>
            </a:r>
          </a:p>
          <a:p>
            <a:pPr marL="457200" indent="-457200"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Click on login</a:t>
            </a:r>
          </a:p>
          <a:p>
            <a:pPr marL="457200" indent="-457200"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Download data set</a:t>
            </a:r>
          </a:p>
          <a:p>
            <a:pPr marL="457200" indent="-457200"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Open employee data set in excel sheet</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CA3DD5-CE6E-B408-E08B-EF54F8563DD7}"/>
              </a:ext>
            </a:extLst>
          </p:cNvPr>
          <p:cNvSpPr txBox="1"/>
          <p:nvPr/>
        </p:nvSpPr>
        <p:spPr>
          <a:xfrm>
            <a:off x="704173" y="4141339"/>
            <a:ext cx="6100996" cy="2523768"/>
          </a:xfrm>
          <a:prstGeom prst="rect">
            <a:avLst/>
          </a:prstGeom>
          <a:noFill/>
        </p:spPr>
        <p:txBody>
          <a:bodyPr wrap="square">
            <a:spAutoFit/>
          </a:bodyPr>
          <a:lstStyle/>
          <a:p>
            <a:pPr algn="l"/>
            <a:endParaRPr lang="en-GB" sz="1800" b="1" dirty="0"/>
          </a:p>
          <a:p>
            <a:pPr algn="l"/>
            <a:r>
              <a:rPr lang="en-GB" sz="2800" b="1" dirty="0">
                <a:latin typeface="Times New Roman" panose="02020603050405020304" pitchFamily="18" charset="0"/>
                <a:cs typeface="Times New Roman" panose="02020603050405020304" pitchFamily="18" charset="0"/>
              </a:rPr>
              <a:t>FEATURE COLLECTION</a:t>
            </a:r>
          </a:p>
          <a:p>
            <a:pPr marL="514350" indent="-514350" algn="l">
              <a:buFont typeface="+mj-lt"/>
              <a:buAutoNum type="arabicPeriod"/>
            </a:pPr>
            <a:endParaRPr lang="en-GB" sz="2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Employee ID, first name, last name </a:t>
            </a:r>
          </a:p>
          <a:p>
            <a:pPr marL="457200" indent="-457200"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Business unit </a:t>
            </a:r>
          </a:p>
          <a:p>
            <a:pPr marL="457200" indent="-457200"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Employee status and employee type </a:t>
            </a:r>
            <a:endParaRPr lang="en-GB"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6F3DF2-AAE9-2F9D-CE0F-07B0CB327E65}"/>
              </a:ext>
            </a:extLst>
          </p:cNvPr>
          <p:cNvSpPr txBox="1"/>
          <p:nvPr/>
        </p:nvSpPr>
        <p:spPr>
          <a:xfrm>
            <a:off x="533400" y="457200"/>
            <a:ext cx="8619930" cy="5632311"/>
          </a:xfrm>
          <a:prstGeom prst="rect">
            <a:avLst/>
          </a:prstGeom>
          <a:noFill/>
        </p:spPr>
        <p:txBody>
          <a:bodyPr wrap="square">
            <a:sp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They missing value will be removed from data set </a:t>
            </a:r>
          </a:p>
          <a:p>
            <a:endParaRPr lang="en-GB"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PERFORMANCE LEVEL </a:t>
            </a:r>
          </a:p>
          <a:p>
            <a:endParaRPr lang="en-GB"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To calculate performance level we used formula in the cell that Z8</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formula for calculating performance level is  IFS(Z8&gt;=5,”VERY HIGH, “Z8&gt;-4,”HIGH”, Z8&gt;=3,”MED”,”TRUE”,”LOW”)</a:t>
            </a:r>
          </a:p>
          <a:p>
            <a:endParaRPr lang="en-GB" sz="2400" kern="1200" dirty="0">
              <a:solidFill>
                <a:srgbClr val="0D0D0D"/>
              </a:solidFill>
              <a:latin typeface="Times New Roman" panose="02020603050405020304" pitchFamily="18" charset="0"/>
              <a:cs typeface="Times New Roman" panose="02020603050405020304" pitchFamily="18" charset="0"/>
            </a:endParaRPr>
          </a:p>
          <a:p>
            <a:r>
              <a:rPr lang="en-GB" sz="2400" b="1" kern="1200" dirty="0">
                <a:solidFill>
                  <a:srgbClr val="0D0D0D"/>
                </a:solidFill>
                <a:latin typeface="Times New Roman" panose="02020603050405020304" pitchFamily="18" charset="0"/>
                <a:cs typeface="Times New Roman" panose="02020603050405020304" pitchFamily="18" charset="0"/>
              </a:rPr>
              <a:t>PIVOT SUMMARY </a:t>
            </a:r>
          </a:p>
          <a:p>
            <a:endParaRPr lang="en-GB" sz="2400" b="1" kern="1200" dirty="0">
              <a:solidFill>
                <a:srgbClr val="0D0D0D"/>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400" kern="1200" dirty="0">
                <a:solidFill>
                  <a:srgbClr val="0D0D0D"/>
                </a:solidFill>
                <a:latin typeface="Times New Roman" panose="02020603050405020304" pitchFamily="18" charset="0"/>
                <a:cs typeface="Times New Roman" panose="02020603050405020304" pitchFamily="18" charset="0"/>
              </a:rPr>
              <a:t>Select all the cells </a:t>
            </a:r>
          </a:p>
          <a:p>
            <a:pPr marL="457200" indent="-457200">
              <a:buFont typeface="Arial" panose="020B0604020202020204" pitchFamily="34" charset="0"/>
              <a:buChar char="•"/>
            </a:pPr>
            <a:r>
              <a:rPr lang="en-GB" sz="2400" kern="1200" dirty="0">
                <a:solidFill>
                  <a:srgbClr val="0D0D0D"/>
                </a:solidFill>
                <a:latin typeface="Times New Roman" panose="02020603050405020304" pitchFamily="18" charset="0"/>
                <a:cs typeface="Times New Roman" panose="02020603050405020304" pitchFamily="18" charset="0"/>
              </a:rPr>
              <a:t>Click on pivot table </a:t>
            </a:r>
          </a:p>
          <a:p>
            <a:pPr marL="457200" indent="-457200">
              <a:buFont typeface="Arial" panose="020B0604020202020204" pitchFamily="34" charset="0"/>
              <a:buChar char="•"/>
            </a:pPr>
            <a:r>
              <a:rPr lang="en-GB" sz="2400" kern="1200" dirty="0">
                <a:solidFill>
                  <a:srgbClr val="0D0D0D"/>
                </a:solidFill>
                <a:latin typeface="Times New Roman" panose="02020603050405020304" pitchFamily="18" charset="0"/>
                <a:cs typeface="Times New Roman" panose="02020603050405020304" pitchFamily="18" charset="0"/>
              </a:rPr>
              <a:t>A new dialogue box will open, click on new worksheet </a:t>
            </a:r>
          </a:p>
          <a:p>
            <a:pPr marL="457200" indent="-457200">
              <a:buFont typeface="Arial" panose="020B0604020202020204" pitchFamily="34" charset="0"/>
              <a:buChar char="•"/>
            </a:pPr>
            <a:r>
              <a:rPr lang="en-GB" sz="2400" kern="1200" dirty="0">
                <a:solidFill>
                  <a:srgbClr val="0D0D0D"/>
                </a:solidFill>
                <a:latin typeface="Times New Roman" panose="02020603050405020304" pitchFamily="18" charset="0"/>
                <a:cs typeface="Times New Roman" panose="02020603050405020304" pitchFamily="18" charset="0"/>
              </a:rPr>
              <a:t>Click on ok</a:t>
            </a:r>
          </a:p>
        </p:txBody>
      </p:sp>
    </p:spTree>
    <p:extLst>
      <p:ext uri="{BB962C8B-B14F-4D97-AF65-F5344CB8AC3E}">
        <p14:creationId xmlns:p14="http://schemas.microsoft.com/office/powerpoint/2010/main" val="35450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2928F-360C-F2BD-37A8-450A5E8D09ED}"/>
              </a:ext>
            </a:extLst>
          </p:cNvPr>
          <p:cNvSpPr txBox="1"/>
          <p:nvPr/>
        </p:nvSpPr>
        <p:spPr>
          <a:xfrm>
            <a:off x="685800" y="990600"/>
            <a:ext cx="8305800" cy="5601533"/>
          </a:xfrm>
          <a:prstGeom prst="rect">
            <a:avLst/>
          </a:prstGeom>
          <a:noFill/>
        </p:spPr>
        <p:txBody>
          <a:bodyPr wrap="square" rtlCol="0">
            <a:spAutoFit/>
          </a:bodyPr>
          <a:lstStyle/>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Employee classification type</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Gender code </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Performance score, current employee rating.</a:t>
            </a:r>
          </a:p>
          <a:p>
            <a:endParaRPr lang="en-GB"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DATA CLEANING </a:t>
            </a:r>
          </a:p>
          <a:p>
            <a:endParaRPr lang="en-GB"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To highlight the missing value in a column</a:t>
            </a: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Select the column </a:t>
            </a: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Click on conditional formatting </a:t>
            </a: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Conditional formatting-highlight cell rules-more rules-change the cell value to blank-format-colour-red colour </a:t>
            </a: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Click on ok button </a:t>
            </a: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missing value will turn into red colour </a:t>
            </a: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Click on filter option-filter by colour-no fill</a:t>
            </a:r>
          </a:p>
          <a:p>
            <a:endParaRPr lang="en-IN" dirty="0"/>
          </a:p>
        </p:txBody>
      </p:sp>
    </p:spTree>
    <p:extLst>
      <p:ext uri="{BB962C8B-B14F-4D97-AF65-F5344CB8AC3E}">
        <p14:creationId xmlns:p14="http://schemas.microsoft.com/office/powerpoint/2010/main" val="221973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E74192-D283-17DC-006A-00C263A90A60}"/>
              </a:ext>
            </a:extLst>
          </p:cNvPr>
          <p:cNvSpPr txBox="1"/>
          <p:nvPr/>
        </p:nvSpPr>
        <p:spPr>
          <a:xfrm>
            <a:off x="762000" y="609600"/>
            <a:ext cx="8458200" cy="4401205"/>
          </a:xfrm>
          <a:prstGeom prst="rect">
            <a:avLst/>
          </a:prstGeom>
          <a:noFill/>
        </p:spPr>
        <p:txBody>
          <a:bodyPr wrap="square">
            <a:spAutoFit/>
          </a:bodyPr>
          <a:lstStyle/>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In pivot table field, select and insert business unit and row, insert performance level in column, inside gender code in filter, insert first name in value.</a:t>
            </a:r>
          </a:p>
          <a:p>
            <a:endParaRPr lang="en-GB" sz="2800" dirty="0">
              <a:latin typeface="Times New Roman" panose="02020603050405020304" pitchFamily="18" charset="0"/>
              <a:cs typeface="Times New Roman" panose="02020603050405020304" pitchFamily="18" charset="0"/>
            </a:endParaRPr>
          </a:p>
          <a:p>
            <a:r>
              <a:rPr lang="en-GB" sz="2800" b="1" dirty="0">
                <a:latin typeface="Times New Roman" panose="02020603050405020304" pitchFamily="18" charset="0"/>
                <a:cs typeface="Times New Roman" panose="02020603050405020304" pitchFamily="18" charset="0"/>
              </a:rPr>
              <a:t>VISUALISATION</a:t>
            </a:r>
            <a:r>
              <a:rPr lang="en-GB" sz="2800" dirty="0">
                <a:latin typeface="Times New Roman" panose="02020603050405020304" pitchFamily="18" charset="0"/>
                <a:cs typeface="Times New Roman" panose="02020603050405020304" pitchFamily="18" charset="0"/>
              </a:rPr>
              <a:t> </a:t>
            </a:r>
          </a:p>
          <a:p>
            <a:endParaRPr lang="en-GB"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Go to chart, select any chart </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selected chart will appear on the sheet</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if needed the charts can also be shown in trendline</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desired chart appears on the sheet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9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BC869DC-F268-2A85-D815-2863E173C8BB}"/>
              </a:ext>
            </a:extLst>
          </p:cNvPr>
          <p:cNvGraphicFramePr>
            <a:graphicFrameLocks/>
          </p:cNvGraphicFramePr>
          <p:nvPr>
            <p:extLst>
              <p:ext uri="{D42A27DB-BD31-4B8C-83A1-F6EECF244321}">
                <p14:modId xmlns:p14="http://schemas.microsoft.com/office/powerpoint/2010/main" val="1338537100"/>
              </p:ext>
            </p:extLst>
          </p:nvPr>
        </p:nvGraphicFramePr>
        <p:xfrm>
          <a:off x="457199" y="1447800"/>
          <a:ext cx="8915401" cy="4724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A6A2B32B-A324-EF18-A380-634F0A86E918}"/>
              </a:ext>
            </a:extLst>
          </p:cNvPr>
          <p:cNvGraphicFramePr>
            <a:graphicFrameLocks/>
          </p:cNvGraphicFramePr>
          <p:nvPr>
            <p:extLst>
              <p:ext uri="{D42A27DB-BD31-4B8C-83A1-F6EECF244321}">
                <p14:modId xmlns:p14="http://schemas.microsoft.com/office/powerpoint/2010/main" val="1471627014"/>
              </p:ext>
            </p:extLst>
          </p:nvPr>
        </p:nvGraphicFramePr>
        <p:xfrm>
          <a:off x="457200" y="1143634"/>
          <a:ext cx="9372600" cy="53238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268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B9C2F1-5581-8B76-D916-19175D9FF86F}"/>
              </a:ext>
            </a:extLst>
          </p:cNvPr>
          <p:cNvSpPr txBox="1"/>
          <p:nvPr/>
        </p:nvSpPr>
        <p:spPr>
          <a:xfrm>
            <a:off x="755332" y="1600200"/>
            <a:ext cx="8397998" cy="4524315"/>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To improve employee performance analysis, establish clear performance metrics aligned with company goals, provide regular feedback with actionable insights, utilize data-driven tools for accurate assessments, and foster a supportive environment that encourages continuous development and growth</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46292"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709105" y="12667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DE3A88D-ADE3-8B40-7515-BD71B0EB7F67}"/>
              </a:ext>
            </a:extLst>
          </p:cNvPr>
          <p:cNvSpPr txBox="1"/>
          <p:nvPr/>
        </p:nvSpPr>
        <p:spPr>
          <a:xfrm>
            <a:off x="381000" y="1555451"/>
            <a:ext cx="8915400" cy="440120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The purpose of preparing an employee performance analysis is to evaluate individual contributions, identify areas for improvement, and ensure alignment with organizational goals, ultimately enhancing overall productivity and employee development.</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7111" y="4602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Rectangle 2">
            <a:extLst>
              <a:ext uri="{FF2B5EF4-FFF2-40B4-BE49-F238E27FC236}">
                <a16:creationId xmlns:a16="http://schemas.microsoft.com/office/drawing/2014/main" id="{C55D8CC3-0A37-A003-13E7-F9C0514F7D72}"/>
              </a:ext>
            </a:extLst>
          </p:cNvPr>
          <p:cNvSpPr>
            <a:spLocks noChangeArrowheads="1"/>
          </p:cNvSpPr>
          <p:nvPr/>
        </p:nvSpPr>
        <p:spPr bwMode="auto">
          <a:xfrm>
            <a:off x="452437" y="1304264"/>
            <a:ext cx="90011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performance analysis is the systematic assessment of an employee's work performance over a ss evaluating various aspects such as productivity, quality of work, adherence to deadlines, collaboration with team members, and achievement of goals. This analysis helps managers identify strengths and areas for improvement, make informed decisions on promotions or training needs, and align individual performance </a:t>
            </a:r>
            <a:r>
              <a:rPr lang="en-IN" sz="3200" dirty="0">
                <a:latin typeface="Times New Roman" panose="02020603050405020304" pitchFamily="18" charset="0"/>
                <a:cs typeface="Times New Roman" panose="02020603050405020304" pitchFamily="18" charset="0"/>
              </a:rPr>
              <a:t>with the organization's objectives.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805DD0E-D639-96B6-0B74-A16F24EEE2B4}"/>
              </a:ext>
            </a:extLst>
          </p:cNvPr>
          <p:cNvSpPr txBox="1"/>
          <p:nvPr/>
        </p:nvSpPr>
        <p:spPr>
          <a:xfrm>
            <a:off x="743565" y="1409952"/>
            <a:ext cx="8077200" cy="67403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Employee</a:t>
            </a:r>
          </a:p>
          <a:p>
            <a:pPr marL="285750" indent="-28575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Employer</a:t>
            </a:r>
          </a:p>
          <a:p>
            <a:pPr marL="285750" indent="-28575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Manager</a:t>
            </a:r>
          </a:p>
          <a:p>
            <a:pPr marL="285750" indent="-28575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Organization</a:t>
            </a:r>
          </a:p>
          <a:p>
            <a:pPr marL="285750" indent="-28575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Data team</a:t>
            </a:r>
          </a:p>
          <a:p>
            <a:endParaRPr lang="en-IN"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E4BA5F9-C084-8634-68FC-D170BA9CE6D8}"/>
              </a:ext>
            </a:extLst>
          </p:cNvPr>
          <p:cNvSpPr txBox="1"/>
          <p:nvPr/>
        </p:nvSpPr>
        <p:spPr>
          <a:xfrm>
            <a:off x="2971800" y="1695450"/>
            <a:ext cx="6019800" cy="3366563"/>
          </a:xfrm>
          <a:prstGeom prst="rect">
            <a:avLst/>
          </a:prstGeom>
          <a:noFill/>
        </p:spPr>
        <p:txBody>
          <a:bodyPr wrap="square" rtlCol="0">
            <a:spAutoFit/>
          </a:bodyPr>
          <a:lstStyle/>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Conditional formatting – for finding the missing value of end date</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Filter-remove </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Formula-For calculating the employee’s performance category</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Pivot table-summary</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Graph-data </a:t>
            </a:r>
            <a:r>
              <a:rPr lang="en-IN" dirty="0" err="1">
                <a:latin typeface="Times New Roman" panose="02020603050405020304" pitchFamily="18" charset="0"/>
                <a:cs typeface="Times New Roman" panose="02020603050405020304" pitchFamily="18" charset="0"/>
              </a:rPr>
              <a:t>visuvalization</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Pie chart- 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19C1F3D-CD09-3177-A64E-19130BD32450}"/>
              </a:ext>
            </a:extLst>
          </p:cNvPr>
          <p:cNvSpPr txBox="1"/>
          <p:nvPr/>
        </p:nvSpPr>
        <p:spPr>
          <a:xfrm>
            <a:off x="533400" y="1254731"/>
            <a:ext cx="8915400" cy="5565947"/>
          </a:xfrm>
          <a:prstGeom prst="rect">
            <a:avLst/>
          </a:prstGeom>
          <a:noFill/>
        </p:spPr>
        <p:txBody>
          <a:bodyPr wrap="square" rtlCol="0">
            <a:spAutoFit/>
          </a:bodyPr>
          <a:lstStyle/>
          <a:p>
            <a:pPr marL="342900" indent="-342900">
              <a:lnSpc>
                <a:spcPct val="150000"/>
              </a:lnSpc>
              <a:buFont typeface="+mj-lt"/>
              <a:buAutoNum type="alphaLcParenR"/>
            </a:pPr>
            <a:r>
              <a:rPr lang="en-IN" sz="2400" dirty="0">
                <a:latin typeface="Times New Roman" panose="02020603050405020304" pitchFamily="18" charset="0"/>
                <a:cs typeface="Times New Roman" panose="02020603050405020304" pitchFamily="18" charset="0"/>
              </a:rPr>
              <a:t>Employee data set = </a:t>
            </a:r>
            <a:r>
              <a:rPr lang="en-IN" sz="2000" dirty="0">
                <a:latin typeface="Times New Roman" panose="02020603050405020304" pitchFamily="18" charset="0"/>
                <a:cs typeface="Times New Roman" panose="02020603050405020304" pitchFamily="18" charset="0"/>
              </a:rPr>
              <a:t>Kaggle</a:t>
            </a:r>
          </a:p>
          <a:p>
            <a:pPr marL="342900" indent="-342900">
              <a:lnSpc>
                <a:spcPct val="150000"/>
              </a:lnSpc>
              <a:buFont typeface="+mj-lt"/>
              <a:buAutoNum type="alphaLcParenR"/>
            </a:pPr>
            <a:r>
              <a:rPr lang="en-IN" sz="2400" dirty="0">
                <a:latin typeface="Times New Roman" panose="02020603050405020304" pitchFamily="18" charset="0"/>
                <a:cs typeface="Times New Roman" panose="02020603050405020304" pitchFamily="18" charset="0"/>
              </a:rPr>
              <a:t>26 features</a:t>
            </a:r>
          </a:p>
          <a:p>
            <a:pPr marL="342900" indent="-342900">
              <a:lnSpc>
                <a:spcPct val="150000"/>
              </a:lnSpc>
              <a:buFont typeface="+mj-lt"/>
              <a:buAutoNum type="alphaLcParenR"/>
            </a:pPr>
            <a:r>
              <a:rPr lang="en-IN" sz="2400" dirty="0">
                <a:latin typeface="Times New Roman" panose="02020603050405020304" pitchFamily="18" charset="0"/>
                <a:cs typeface="Times New Roman" panose="02020603050405020304" pitchFamily="18" charset="0"/>
              </a:rPr>
              <a:t>9 features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id – number</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Name – text</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type –</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Performance level</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Gender – </a:t>
            </a:r>
            <a:r>
              <a:rPr lang="en-IN" sz="2400" dirty="0" err="1">
                <a:latin typeface="Times New Roman" panose="02020603050405020304" pitchFamily="18" charset="0"/>
                <a:cs typeface="Times New Roman" panose="02020603050405020304" pitchFamily="18" charset="0"/>
              </a:rPr>
              <a:t>male,female</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rating - number</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39775" y="2375120"/>
            <a:ext cx="8839200" cy="1261884"/>
          </a:xfrm>
          <a:prstGeom prst="rect">
            <a:avLst/>
          </a:prstGeom>
          <a:noFill/>
        </p:spPr>
        <p:txBody>
          <a:bodyPr wrap="square" rtlCol="0">
            <a:spAutoFit/>
          </a:bodyPr>
          <a:lstStyle/>
          <a:p>
            <a:pPr marL="457200" indent="-457200" algn="l">
              <a:buFont typeface="Courier New" panose="02070309020205020404" pitchFamily="49" charset="0"/>
              <a:buChar char="o"/>
            </a:pPr>
            <a:r>
              <a:rPr lang="en-US" sz="2400" b="0" i="0" dirty="0">
                <a:solidFill>
                  <a:srgbClr val="0D0D0D"/>
                </a:solidFill>
                <a:effectLst/>
                <a:latin typeface="Times New Roman" panose="02020603050405020304" pitchFamily="18" charset="0"/>
                <a:cs typeface="Times New Roman" panose="02020603050405020304" pitchFamily="18" charset="0"/>
              </a:rPr>
              <a:t>Performance category = </a:t>
            </a:r>
            <a:r>
              <a:rPr lang="en-US" sz="2400"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TotalTime>
  <Words>580</Words>
  <Application>Microsoft Office PowerPoint</Application>
  <PresentationFormat>Widescreen</PresentationFormat>
  <Paragraphs>118</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sharmila B</cp:lastModifiedBy>
  <cp:revision>13</cp:revision>
  <dcterms:created xsi:type="dcterms:W3CDTF">2024-03-29T15:07:22Z</dcterms:created>
  <dcterms:modified xsi:type="dcterms:W3CDTF">2024-08-26T11:03:48Z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