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haran%20Venkatesh\Downloads\employee_data.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extLst>
            <c:ext xmlns:c16="http://schemas.microsoft.com/office/drawing/2014/chart" uri="{C3380CC4-5D6E-409C-BE32-E72D297353CC}">
              <c16:uniqueId val="{00000001-6BC4-4D49-9D0B-6E9E2C459C99}"/>
            </c:ext>
          </c:extLst>
        </c:ser>
        <c:ser>
          <c:idx val="1"/>
          <c:order val="1"/>
          <c:tx>
            <c:strRef>
              <c:f>[employee_data.csv]Sheet1!$C$4:$C$5</c:f>
              <c:strCache>
                <c:ptCount val="1"/>
                <c:pt idx="0">
                  <c:v>2</c:v>
                </c:pt>
              </c:strCache>
            </c:strRef>
          </c:tx>
          <c:spPr>
            <a:solidFill>
              <a:schemeClr val="accent2"/>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extLst>
            <c:ext xmlns:c16="http://schemas.microsoft.com/office/drawing/2014/chart" uri="{C3380CC4-5D6E-409C-BE32-E72D297353CC}">
              <c16:uniqueId val="{00000002-6BC4-4D49-9D0B-6E9E2C459C99}"/>
            </c:ext>
          </c:extLst>
        </c:ser>
        <c:ser>
          <c:idx val="2"/>
          <c:order val="2"/>
          <c:tx>
            <c:strRef>
              <c:f>[employee_data.csv]Sheet1!$D$4:$D$5</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04-6BC4-4D49-9D0B-6E9E2C459C99}"/>
            </c:ext>
          </c:extLst>
        </c:ser>
        <c:ser>
          <c:idx val="3"/>
          <c:order val="3"/>
          <c:tx>
            <c:strRef>
              <c:f>[employee_data.csv]Sheet1!$E$4:$E$5</c:f>
              <c:strCache>
                <c:ptCount val="1"/>
                <c:pt idx="0">
                  <c:v>4</c:v>
                </c:pt>
              </c:strCache>
            </c:strRef>
          </c:tx>
          <c:spPr>
            <a:solidFill>
              <a:schemeClr val="accent4"/>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05-6BC4-4D49-9D0B-6E9E2C459C99}"/>
            </c:ext>
          </c:extLst>
        </c:ser>
        <c:ser>
          <c:idx val="4"/>
          <c:order val="4"/>
          <c:tx>
            <c:strRef>
              <c:f>[employee_data.csv]Sheet1!$F$4:$F$5</c:f>
              <c:strCache>
                <c:ptCount val="1"/>
                <c:pt idx="0">
                  <c:v>5</c:v>
                </c:pt>
              </c:strCache>
            </c:strRef>
          </c:tx>
          <c:spPr>
            <a:solidFill>
              <a:schemeClr val="accent5"/>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06-6BC4-4D49-9D0B-6E9E2C459C99}"/>
            </c:ext>
          </c:extLst>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7009746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291205"/>
            <a:ext cx="8610600" cy="1938020"/>
          </a:xfrm>
          <a:prstGeom prst="rect">
            <a:avLst/>
          </a:prstGeom>
          <a:noFill/>
        </p:spPr>
        <p:txBody>
          <a:bodyPr wrap="square" rtlCol="0">
            <a:spAutoFit/>
          </a:bodyPr>
          <a:lstStyle/>
          <a:p>
            <a:r>
              <a:rPr lang="en-IN" sz="2400" dirty="0"/>
              <a:t>S</a:t>
            </a:r>
            <a:r>
              <a:rPr lang="en-US" sz="2400" dirty="0"/>
              <a:t>TUDENT NAME: </a:t>
            </a:r>
            <a:r>
              <a:rPr lang="en-IN" sz="2400" dirty="0" err="1"/>
              <a:t>Sharmila</a:t>
            </a:r>
            <a:r>
              <a:rPr lang="en-IN" sz="2400" dirty="0"/>
              <a:t>. M </a:t>
            </a:r>
            <a:endParaRPr lang="en-US" sz="2400" dirty="0"/>
          </a:p>
          <a:p>
            <a:r>
              <a:rPr lang="en-US" sz="2400" dirty="0"/>
              <a:t>REGISTER NO: </a:t>
            </a:r>
            <a:r>
              <a:rPr lang="en-IN" sz="2400" dirty="0"/>
              <a:t>BD79AB12AF06C2CA13D45B9DD7C953B6</a:t>
            </a:r>
            <a:endParaRPr lang="en-US" sz="2400" dirty="0"/>
          </a:p>
          <a:p>
            <a:r>
              <a:rPr lang="en-US" sz="2400" dirty="0"/>
              <a:t>DEPARTMENT: BCOM(GENERAL)</a:t>
            </a:r>
          </a:p>
          <a:p>
            <a:r>
              <a:rPr lang="en-US" sz="2400" dirty="0"/>
              <a:t>COLLEGE: DON BOSCO ARTS &amp;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581785" y="1724025"/>
            <a:ext cx="6013450" cy="2576195"/>
          </a:xfrm>
          <a:prstGeom prst="rect">
            <a:avLst/>
          </a:prstGeom>
          <a:noFill/>
        </p:spPr>
        <p:txBody>
          <a:bodyPr wrap="square" rtlCol="0">
            <a:noAutofit/>
          </a:bodyPr>
          <a:lstStyle/>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ontent Placeholder 1"/>
          <p:cNvGraphicFramePr>
            <a:graphicFrameLocks noGrp="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lstStyle/>
          <a:p>
            <a:pPr marL="342900" indent="-342900">
              <a:buAutoNum type="arabicPeriod"/>
            </a:pPr>
            <a:r>
              <a:rPr lang="en-US" b="1"/>
              <a:t>Filtering: </a:t>
            </a:r>
            <a:r>
              <a:rPr lang="en-US"/>
              <a:t>To focus on targeted analysis, remove error reduction,customization etc.</a:t>
            </a:r>
          </a:p>
          <a:p>
            <a:pPr marL="342900" indent="-342900">
              <a:buAutoNum type="arabicPeriod"/>
            </a:pPr>
            <a:r>
              <a:rPr lang="en-US" b="1"/>
              <a:t>Conditional formatting:</a:t>
            </a:r>
            <a:r>
              <a:rPr lang="en-US"/>
              <a:t> To visual insights,quick analysis,error detection,focus on priorities.</a:t>
            </a:r>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lstStyle/>
          <a:p>
            <a:r>
              <a:rPr lang="en-US" b="1"/>
              <a:t>Features and Functionality in my Dataset:</a:t>
            </a:r>
          </a:p>
          <a:p>
            <a:r>
              <a:rPr lang="en-US"/>
              <a:t>1. Data Summarization</a:t>
            </a:r>
          </a:p>
          <a:p>
            <a:r>
              <a:rPr lang="en-US"/>
              <a:t>2. Aggregation</a:t>
            </a:r>
          </a:p>
          <a:p>
            <a:r>
              <a:rPr lang="en-US"/>
              <a:t>3. Category Breakdown</a:t>
            </a:r>
          </a:p>
          <a:p>
            <a:r>
              <a:rPr lang="en-US"/>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2989</Words>
  <Application>Microsoft Office PowerPoint</Application>
  <PresentationFormat>Widescreen</PresentationFormat>
  <Paragraphs>100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Kiran Xavier</cp:lastModifiedBy>
  <cp:revision>14</cp:revision>
  <dcterms:created xsi:type="dcterms:W3CDTF">2024-03-29T15:07:00Z</dcterms:created>
  <dcterms:modified xsi:type="dcterms:W3CDTF">2024-09-27T06:11:17Z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2BD9429C41E74AE2B5E17FA9E1681790_13</vt:lpwstr>
  </property>
  <property fmtid="{D5CDD505-2E9C-101B-9397-08002B2CF9AE}" pid="5" name="KSOProductBuildVer">
    <vt:lpwstr>1033-12.2.0.18165</vt:lpwstr>
  </property>
</Properties>
</file>