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ex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pivotSource>
    <c:name>[exel.xlsx]Sheet2!PivotTable1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Zone A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4"/>
                <c:pt idx="0">
                  <c:v>170</c:v>
                </c:pt>
                <c:pt idx="1">
                  <c:v>198</c:v>
                </c:pt>
                <c:pt idx="2">
                  <c:v>168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Zone B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4"/>
                <c:pt idx="0">
                  <c:v>183</c:v>
                </c:pt>
                <c:pt idx="1">
                  <c:v>166</c:v>
                </c:pt>
                <c:pt idx="2">
                  <c:v>170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Zone C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4"/>
                <c:pt idx="0">
                  <c:v>161</c:v>
                </c:pt>
                <c:pt idx="1">
                  <c:v>170</c:v>
                </c:pt>
                <c:pt idx="2">
                  <c:v>147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346752"/>
        <c:axId val="50045696"/>
      </c:barChart>
      <c:catAx>
        <c:axId val="42346752"/>
        <c:scaling>
          <c:orientation val="minMax"/>
        </c:scaling>
        <c:delete val="0"/>
        <c:axPos val="b"/>
        <c:majorTickMark val="out"/>
        <c:minorTickMark val="none"/>
        <c:tickLblPos val="nextTo"/>
        <c:crossAx val="50045696"/>
        <c:crosses val="autoZero"/>
        <c:auto val="1"/>
        <c:lblAlgn val="ctr"/>
        <c:lblOffset val="100"/>
        <c:noMultiLvlLbl val="0"/>
      </c:catAx>
      <c:valAx>
        <c:axId val="50045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346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-1580773"/>
            <a:ext cx="9982200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14425" y="33771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 D.SHARMILA</a:t>
            </a:r>
            <a:endParaRPr lang="en-US" sz="2400" b="1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NO:312218515/29A33BF575B9DB38B124F6BF3395347D</a:t>
            </a:r>
            <a:endParaRPr lang="en-US" sz="2400" b="1" dirty="0"/>
          </a:p>
          <a:p>
            <a:r>
              <a:rPr lang="en-US" sz="2400" b="1" dirty="0" smtClean="0"/>
              <a:t>DEPARTMENT: B.COM COMMERCE</a:t>
            </a:r>
            <a:endParaRPr lang="en-US" sz="2400" b="1" dirty="0"/>
          </a:p>
          <a:p>
            <a:r>
              <a:rPr lang="en-US" sz="2400" b="1" dirty="0" smtClean="0"/>
              <a:t>COLLEGE: GOVERNMENT ARTS AND SCIENCE COLLEGE – PERUMBAKKAM.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291153"/>
            <a:ext cx="7848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M</a:t>
            </a:r>
            <a:r>
              <a:rPr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4800" b="1" u="sng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4800" b="1" u="sng" spc="-3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4800" b="1" u="sng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LL</a:t>
            </a:r>
            <a:r>
              <a:rPr sz="4800" b="1" u="sng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</a:t>
            </a:r>
            <a:r>
              <a:rPr sz="4800" b="1" u="sng" spc="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N</a:t>
            </a:r>
            <a:r>
              <a:rPr sz="4800" b="1" u="sng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lang="en-US" sz="4800" b="1" u="sng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APPROACH</a:t>
            </a:r>
            <a:r>
              <a:rPr lang="en-US" sz="4800" b="1" u="sng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endParaRPr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19200" y="1447800"/>
            <a:ext cx="754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EMPLOYEE DATA-KAGGLE:</a:t>
            </a:r>
          </a:p>
          <a:p>
            <a:endParaRPr lang="en-US" b="1" u="sng" dirty="0" smtClean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000" b="1" dirty="0" smtClean="0"/>
              <a:t>I take this data in the Naan Mudhalvan website and click the edunet dashbord . There we should update our profile. Then click on the employee data set (kaggle). It downloads in the PC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sz="2000" b="1" dirty="0"/>
          </a:p>
          <a:p>
            <a:pPr marL="1200150" lvl="2" indent="-285750">
              <a:buFont typeface="Wingdings" pitchFamily="2" charset="2"/>
              <a:buChar char="Ø"/>
            </a:pPr>
            <a:endParaRPr lang="en-US" sz="2000" b="1" dirty="0" smtClean="0"/>
          </a:p>
          <a:p>
            <a:pPr lvl="2"/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71600" y="3817680"/>
            <a:ext cx="73914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SORT THE DATA: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b="1" dirty="0" smtClean="0"/>
              <a:t>Open the data through Excel, then select all the data in the sheet , then click the ‘row and column’ in the ribbon tab and choose the autofit row and column width option.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9448800" cy="4062651"/>
          </a:xfrm>
        </p:spPr>
        <p:txBody>
          <a:bodyPr/>
          <a:lstStyle/>
          <a:p>
            <a:r>
              <a:rPr lang="en-US" sz="4000" b="1" dirty="0" smtClean="0"/>
              <a:t>PIVO TABLE :</a:t>
            </a:r>
            <a:endParaRPr lang="en-US" sz="28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 smtClean="0"/>
              <a:t>Copy the selected features and paste it in new sheet. Select the all features and create the pivot table. Order the features in this following as: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 smtClean="0"/>
              <a:t>ROW: Employee status, play zone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 smtClean="0"/>
              <a:t>COLOUMN : Employee type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 smtClean="0"/>
              <a:t>VALUES : Current employee rating.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 smtClean="0"/>
              <a:t>FILTER : Gender </a:t>
            </a:r>
          </a:p>
          <a:p>
            <a:pPr lvl="2"/>
            <a:r>
              <a:rPr lang="en-US" sz="2800" b="1" dirty="0"/>
              <a:t> </a:t>
            </a:r>
            <a:r>
              <a:rPr lang="en-US" sz="2800" b="1" dirty="0" smtClean="0"/>
              <a:t>           Then the table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94204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60730"/>
            <a:ext cx="243713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u="sng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u="sng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u="sng" spc="-4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263141"/>
              </p:ext>
            </p:extLst>
          </p:nvPr>
        </p:nvGraphicFramePr>
        <p:xfrm>
          <a:off x="1600200" y="1600200"/>
          <a:ext cx="6934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3716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b="1" dirty="0" smtClean="0"/>
              <a:t>The automated employee performance analysis tool enhances the accuracy, efficiency , and effectiveness of performance evaluations, driving data-driven decision-making and improved employee development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81" y="837111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sz="4250" u="sng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u="sng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sz="42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30" y="641033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5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0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20674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u="sng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4250" u="sng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  <a:r>
              <a:rPr sz="4250" u="sng" spc="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25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sz="425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sz="425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250" u="sng" spc="-3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u="sng" spc="-3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250" u="sng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</a:t>
            </a:r>
            <a:r>
              <a:rPr sz="425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  <a:endParaRPr sz="42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752604"/>
            <a:ext cx="655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/>
              <a:t>Inefficient employee performance tracking and evaluation processes.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/>
              <a:t>Lack of data-driven insights for informed decision-making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/>
              <a:t>Limited visibility into individual and team performance.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/>
              <a:t>Inability to identify areas for improvement and development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0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37111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8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excel-based employee performance analysis tool.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and evaluate individual and team performance metrics.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insights for informed decision-making.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employee development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5" y="8382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sz="320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200" u="sng" spc="-2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sz="3200" u="sng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200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u="sng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u="sng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200" u="sng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200" u="sng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20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200" u="sng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200" u="sng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200" u="sng" spc="5" dirty="0"/>
              <a:t>?</a:t>
            </a:r>
            <a:endParaRPr sz="3200" u="sng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5" y="6172208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9812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/>
              <a:t>Employee</a:t>
            </a: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/>
              <a:t>Employer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/>
              <a:t>Organization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/>
              <a:t>Firms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 smtClean="0"/>
              <a:t>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" y="1476383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865737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u="sng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600" u="sng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u="sng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u="sng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</a:t>
            </a:r>
            <a:r>
              <a:rPr sz="3600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600" u="sng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6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600" u="sng" spc="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u="sng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u="sng" spc="-2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sz="3600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600" u="sng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</a:t>
            </a:r>
            <a:r>
              <a:rPr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600" u="sng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3600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60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360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u="sng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25800" y="1738868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/>
              <a:t>A comprehensive Excel-based tool for employee performance analysis.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/>
              <a:t>Automated data tracking and visualization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/>
              <a:t>Data-driven insights for informed decision-making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/>
              <a:t>Improved employee development and performance management</a:t>
            </a:r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2931" y="1632466"/>
            <a:ext cx="71304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/>
              <a:t>Employee performance data (e.g., sales,productivity,quality).</a:t>
            </a:r>
          </a:p>
          <a:p>
            <a:endParaRPr lang="en-US" sz="2400" b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/>
              <a:t>Demographic data (e.g., job title, department, location)</a:t>
            </a:r>
          </a:p>
          <a:p>
            <a:endParaRPr lang="en-US" sz="2400" b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/>
              <a:t>Historical performance data for trend analysis.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1576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81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sz="4250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250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sz="425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WOW</a:t>
            </a:r>
            <a:r>
              <a:rPr lang="en-US" sz="425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sz="4250" u="sng" spc="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sz="425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u="sng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sz="425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sz="42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11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9056" y="2154656"/>
            <a:ext cx="6019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b="1" dirty="0" smtClean="0"/>
              <a:t>The “WOW” in our solutions is filtering the gender , which category we want take easily by using this filter option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276</TotalTime>
  <Words>405</Words>
  <Application>Microsoft Office PowerPoint</Application>
  <PresentationFormat>Custom</PresentationFormat>
  <Paragraphs>82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22</cp:revision>
  <dcterms:created xsi:type="dcterms:W3CDTF">2024-03-29T15:07:22Z</dcterms:created>
  <dcterms:modified xsi:type="dcterms:W3CDTF">2024-08-31T07:36:19Z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