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EA9B0C62-E748-CB00-C307-F6F2E5F691DE}"/>
              </a:ext>
            </a:extLst>
          </p:cNvPr>
          <p:cNvSpPr txBox="1"/>
          <p:nvPr/>
        </p:nvSpPr>
        <p:spPr>
          <a:xfrm>
            <a:off x="2428579" y="2789789"/>
            <a:ext cx="6513680" cy="1200329"/>
          </a:xfrm>
          <a:prstGeom prst="rect">
            <a:avLst/>
          </a:prstGeom>
          <a:noFill/>
        </p:spPr>
        <p:txBody>
          <a:bodyPr wrap="square">
            <a:spAutoFit/>
          </a:bodyPr>
          <a:lstStyle/>
          <a:p>
            <a:r>
              <a:rPr lang="en-US"/>
              <a:t>STUDENT NAME: SHARMILA E</a:t>
            </a:r>
          </a:p>
          <a:p>
            <a:r>
              <a:rPr lang="en-US"/>
              <a:t>REGISTERNO:122204047/asunm1659122204047</a:t>
            </a:r>
          </a:p>
          <a:p>
            <a:r>
              <a:rPr lang="en-US"/>
              <a:t>DEPARTMENT:B.COM CORPORATE SECRETARYSHIP</a:t>
            </a:r>
          </a:p>
          <a:p>
            <a:r>
              <a:rPr lang="en-US"/>
              <a:t> COLLEGE: SHRI KRISHNASWAMY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9D9E37E-6EF7-950C-80BC-7D68B72FE93D}"/>
              </a:ext>
            </a:extLst>
          </p:cNvPr>
          <p:cNvSpPr txBox="1"/>
          <p:nvPr/>
        </p:nvSpPr>
        <p:spPr>
          <a:xfrm>
            <a:off x="1743075" y="1582340"/>
            <a:ext cx="6099548" cy="3693319"/>
          </a:xfrm>
          <a:prstGeom prst="rect">
            <a:avLst/>
          </a:prstGeom>
          <a:noFill/>
        </p:spPr>
        <p:txBody>
          <a:bodyPr wrap="square">
            <a:spAutoFit/>
          </a:bodyPr>
          <a:lstStyle/>
          <a:p>
            <a:r>
              <a:rPr lang="en-US"/>
              <a:t>DATA COLLECTION
Kaggle
selecting data
grouping up into Excal
FEATURE COLLECTION
Employ name
Empolyee  ID 
Employee rateing 
empolyee  gender
PROFORMANCE LEVEL
Exceptional Performance
Above Average Performance
Benchmark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6AA20CAE-82C0-C3CF-5A9D-6A7EFC5D2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03" y="2395786"/>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CE4828-A759-E31B-2182-55F078D599BE}"/>
              </a:ext>
            </a:extLst>
          </p:cNvPr>
          <p:cNvSpPr txBox="1"/>
          <p:nvPr/>
        </p:nvSpPr>
        <p:spPr>
          <a:xfrm>
            <a:off x="1452415" y="1997839"/>
            <a:ext cx="6099548" cy="2862322"/>
          </a:xfrm>
          <a:prstGeom prst="rect">
            <a:avLst/>
          </a:prstGeom>
          <a:noFill/>
        </p:spPr>
        <p:txBody>
          <a:bodyPr wrap="square">
            <a:spAutoFit/>
          </a:bodyPr>
          <a:lstStyle/>
          <a:p>
            <a:r>
              <a:rPr lang="en-US"/>
              <a:t>Data-Driven Decisions: The insights gained empower informed, strategic HR decisions that align with organizational goals.Continuous Improvement: Emphasized the need for ongoing monitoring and analysis to adapt to changing workforce dynamics.Actionable Steps: Implementing the recommended strategies is expected to enhance productivity, equity, and employee satisfaction.</a:t>
            </a:r>
          </a:p>
          <a:p>
            <a:r>
              <a:rPr lang="en-US"/>
              <a:t>This concise conclusion slide encapsulates the key findings and takeaways from your employee data analysis, providing a clear and actionable summary for your audience.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74B5149E-7FA7-E530-7CC4-CEFDAEB22434}"/>
              </a:ext>
            </a:extLst>
          </p:cNvPr>
          <p:cNvSpPr txBox="1"/>
          <p:nvPr/>
        </p:nvSpPr>
        <p:spPr>
          <a:xfrm>
            <a:off x="676275" y="2195036"/>
            <a:ext cx="6099548" cy="1477328"/>
          </a:xfrm>
          <a:prstGeom prst="rect">
            <a:avLst/>
          </a:prstGeom>
          <a:noFill/>
        </p:spPr>
        <p:txBody>
          <a:bodyPr wrap="square">
            <a:spAutoFit/>
          </a:bodyPr>
          <a:lstStyle/>
          <a:p>
            <a:r>
              <a:rPr lang="en-US"/>
              <a:t>The purpose of this analysis is to systematically examine employee data to uncover trends, patterns, and insights that can inform strategic decision-making. The focus will be on identifying key factors that impact employee performance, satisfaction, retention, and overall company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based on various factors involves a structured approach to evaluate their achievements, ratings, and patterns across different categories like high, medium, or low performers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40B6B4DA-4628-C6D3-2587-D862381C7ACD}"/>
              </a:ext>
            </a:extLst>
          </p:cNvPr>
          <p:cNvSpPr txBox="1"/>
          <p:nvPr/>
        </p:nvSpPr>
        <p:spPr>
          <a:xfrm>
            <a:off x="1814512" y="2019300"/>
            <a:ext cx="6099548" cy="1477328"/>
          </a:xfrm>
          <a:prstGeom prst="rect">
            <a:avLst/>
          </a:prstGeom>
          <a:noFill/>
        </p:spPr>
        <p:txBody>
          <a:bodyPr wrap="square">
            <a:spAutoFit/>
          </a:bodyPr>
          <a:lstStyle/>
          <a:p>
            <a:r>
              <a:rPr lang="en-US"/>
              <a:t>Employees
HR Personnel
Managers/Supervisors
Payroll Department
IT/Admin Staffmin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F84B051-FFC2-CBB3-2AA4-B6BD23A11BF8}"/>
              </a:ext>
            </a:extLst>
          </p:cNvPr>
          <p:cNvSpPr txBox="1"/>
          <p:nvPr/>
        </p:nvSpPr>
        <p:spPr>
          <a:xfrm>
            <a:off x="3049775" y="2560119"/>
            <a:ext cx="6099548" cy="1754326"/>
          </a:xfrm>
          <a:prstGeom prst="rect">
            <a:avLst/>
          </a:prstGeom>
          <a:noFill/>
        </p:spPr>
        <p:txBody>
          <a:bodyPr wrap="square">
            <a:spAutoFit/>
          </a:bodyPr>
          <a:lstStyle/>
          <a:p>
            <a:r>
              <a:rPr lang="en-US"/>
              <a:t>Excel's powerful data analysis and visualization tools to conduct an in-depth examination of employee data with a focus on gender analysis. This includes creating dashboards, generating pivot tables, and applying statistical functions to identify patterns, trends, and disparities across different dimensions, such as department, job level, salary, and promotion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3F9330B-1D49-C14E-19E1-497D1F456C4B}"/>
              </a:ext>
            </a:extLst>
          </p:cNvPr>
          <p:cNvSpPr txBox="1"/>
          <p:nvPr/>
        </p:nvSpPr>
        <p:spPr>
          <a:xfrm>
            <a:off x="2229797" y="1946206"/>
            <a:ext cx="6099548" cy="2585323"/>
          </a:xfrm>
          <a:prstGeom prst="rect">
            <a:avLst/>
          </a:prstGeom>
          <a:noFill/>
        </p:spPr>
        <p:txBody>
          <a:bodyPr wrap="square">
            <a:spAutoFit/>
          </a:bodyPr>
          <a:lstStyle/>
          <a:p>
            <a:r>
              <a:rPr lang="en-US"/>
              <a:t>Employee-kaggle
26 features
 9-features
 Employee ID – number
Name-text
Employee type
 Proformance level
 Gender-Male,Female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63418" y="2183529"/>
            <a:ext cx="8534018" cy="224676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It empowers companies to not only understand their current state of gender equality but also to take proactive, data-driven actions that align with their values and business goals, ultimately leading to a more inclusive and competitive organization.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sharmilaelumalai2005@gmail.com</cp:lastModifiedBy>
  <cp:revision>14</cp:revision>
  <dcterms:created xsi:type="dcterms:W3CDTF">2024-03-29T15:07:22Z</dcterms:created>
  <dcterms:modified xsi:type="dcterms:W3CDTF">2024-09-03T05:40:46Z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