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a:t>
            </a:r>
            <a:r>
              <a:rPr lang="ta-IN" sz="2000"/>
              <a:t>Sharmila R</a:t>
            </a:r>
            <a:endParaRPr lang="en-US" sz="2000" dirty="0"/>
          </a:p>
          <a:p>
            <a:pPr>
              <a:lnSpc>
                <a:spcPct val="150000"/>
              </a:lnSpc>
            </a:pPr>
            <a:r>
              <a:rPr lang="en-US" sz="2000" dirty="0"/>
              <a:t>REGISTER NO:2213391036</a:t>
            </a:r>
            <a:r>
              <a:rPr lang="ta-IN" sz="2000" dirty="0"/>
              <a:t>046</a:t>
            </a:r>
            <a:endParaRPr lang="en-US" sz="2000" dirty="0"/>
          </a:p>
          <a:p>
            <a:pPr>
              <a:lnSpc>
                <a:spcPct val="150000"/>
              </a:lnSpc>
            </a:pPr>
            <a:r>
              <a:rPr lang="en-US" sz="2000" dirty="0"/>
              <a:t>NM ID NO:</a:t>
            </a:r>
            <a:r>
              <a:rPr lang="ta-IN" sz="2000" dirty="0"/>
              <a:t>1D7E8AD859A8AEFA5A54A70E8B96CD04</a:t>
            </a:r>
            <a:endParaRPr lang="en-US" sz="2000" dirty="0"/>
          </a:p>
          <a:p>
            <a:pPr>
              <a:lnSpc>
                <a:spcPct val="150000"/>
              </a:lnSpc>
            </a:pPr>
            <a:r>
              <a:rPr lang="en-US" sz="2000" dirty="0"/>
              <a:t>DEPARTMENT: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 Sharmila</cp:lastModifiedBy>
  <cp:revision>30</cp:revision>
  <dcterms:created xsi:type="dcterms:W3CDTF">2024-03-29T15:07:22Z</dcterms:created>
  <dcterms:modified xsi:type="dcterms:W3CDTF">2024-08-31T02:19:32Z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