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1037" y="-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ila s" userId="842050f554f30bf2" providerId="LiveId" clId="{0B1681F0-370D-4C45-9CEF-69C68910A9AA}"/>
    <pc:docChg chg="custSel addSld delSld modSld">
      <pc:chgData name="sharmila s" userId="842050f554f30bf2" providerId="LiveId" clId="{0B1681F0-370D-4C45-9CEF-69C68910A9AA}" dt="2024-11-12T12:04:26.896" v="86" actId="1076"/>
      <pc:docMkLst>
        <pc:docMk/>
      </pc:docMkLst>
      <pc:sldChg chg="modSp mod">
        <pc:chgData name="sharmila s" userId="842050f554f30bf2" providerId="LiveId" clId="{0B1681F0-370D-4C45-9CEF-69C68910A9AA}" dt="2024-11-12T11:47:41.884" v="66" actId="20577"/>
        <pc:sldMkLst>
          <pc:docMk/>
          <pc:sldMk cId="920586749" sldId="266"/>
        </pc:sldMkLst>
        <pc:spChg chg="mod">
          <ac:chgData name="sharmila s" userId="842050f554f30bf2" providerId="LiveId" clId="{0B1681F0-370D-4C45-9CEF-69C68910A9AA}" dt="2024-11-12T11:47:41.884" v="66" actId="20577"/>
          <ac:spMkLst>
            <pc:docMk/>
            <pc:sldMk cId="920586749" sldId="266"/>
            <ac:spMk id="3" creationId="{10048696-1210-486F-054B-B8E71F8DAA9C}"/>
          </ac:spMkLst>
        </pc:spChg>
      </pc:sldChg>
      <pc:sldChg chg="addSp modSp mod">
        <pc:chgData name="sharmila s" userId="842050f554f30bf2" providerId="LiveId" clId="{0B1681F0-370D-4C45-9CEF-69C68910A9AA}" dt="2024-11-12T11:46:12.009" v="62" actId="20577"/>
        <pc:sldMkLst>
          <pc:docMk/>
          <pc:sldMk cId="1438470492" sldId="271"/>
        </pc:sldMkLst>
        <pc:spChg chg="mod">
          <ac:chgData name="sharmila s" userId="842050f554f30bf2" providerId="LiveId" clId="{0B1681F0-370D-4C45-9CEF-69C68910A9AA}" dt="2024-11-12T11:45:49.159" v="60" actId="20577"/>
          <ac:spMkLst>
            <pc:docMk/>
            <pc:sldMk cId="1438470492" sldId="271"/>
            <ac:spMk id="4" creationId="{FE47FC63-E39A-E742-E729-CA58A11B485F}"/>
          </ac:spMkLst>
        </pc:spChg>
        <pc:spChg chg="add mod">
          <ac:chgData name="sharmila s" userId="842050f554f30bf2" providerId="LiveId" clId="{0B1681F0-370D-4C45-9CEF-69C68910A9AA}" dt="2024-11-12T11:46:12.009" v="62" actId="20577"/>
          <ac:spMkLst>
            <pc:docMk/>
            <pc:sldMk cId="1438470492" sldId="271"/>
            <ac:spMk id="5" creationId="{D9414643-7485-41F9-F910-F79B522CF0D0}"/>
          </ac:spMkLst>
        </pc:spChg>
      </pc:sldChg>
      <pc:sldChg chg="new del">
        <pc:chgData name="sharmila s" userId="842050f554f30bf2" providerId="LiveId" clId="{0B1681F0-370D-4C45-9CEF-69C68910A9AA}" dt="2024-11-12T11:39:25.944" v="22" actId="47"/>
        <pc:sldMkLst>
          <pc:docMk/>
          <pc:sldMk cId="2105400555" sldId="276"/>
        </pc:sldMkLst>
      </pc:sldChg>
      <pc:sldChg chg="delSp modSp new mod">
        <pc:chgData name="sharmila s" userId="842050f554f30bf2" providerId="LiveId" clId="{0B1681F0-370D-4C45-9CEF-69C68910A9AA}" dt="2024-11-12T11:44:20.111" v="52" actId="255"/>
        <pc:sldMkLst>
          <pc:docMk/>
          <pc:sldMk cId="2437928308" sldId="276"/>
        </pc:sldMkLst>
        <pc:spChg chg="mod">
          <ac:chgData name="sharmila s" userId="842050f554f30bf2" providerId="LiveId" clId="{0B1681F0-370D-4C45-9CEF-69C68910A9AA}" dt="2024-11-12T11:44:20.111" v="52" actId="255"/>
          <ac:spMkLst>
            <pc:docMk/>
            <pc:sldMk cId="2437928308" sldId="276"/>
            <ac:spMk id="2" creationId="{262B21ED-4454-D60E-A718-E98A87037304}"/>
          </ac:spMkLst>
        </pc:spChg>
        <pc:spChg chg="del mod">
          <ac:chgData name="sharmila s" userId="842050f554f30bf2" providerId="LiveId" clId="{0B1681F0-370D-4C45-9CEF-69C68910A9AA}" dt="2024-11-12T11:40:08.351" v="25" actId="21"/>
          <ac:spMkLst>
            <pc:docMk/>
            <pc:sldMk cId="2437928308" sldId="276"/>
            <ac:spMk id="3" creationId="{3C2A3018-BF90-ECB9-56B4-6BB87F1751C5}"/>
          </ac:spMkLst>
        </pc:spChg>
      </pc:sldChg>
      <pc:sldChg chg="new del">
        <pc:chgData name="sharmila s" userId="842050f554f30bf2" providerId="LiveId" clId="{0B1681F0-370D-4C45-9CEF-69C68910A9AA}" dt="2024-11-12T11:38:38.669" v="20" actId="47"/>
        <pc:sldMkLst>
          <pc:docMk/>
          <pc:sldMk cId="3474446692" sldId="276"/>
        </pc:sldMkLst>
      </pc:sldChg>
      <pc:sldChg chg="addSp modSp new mod">
        <pc:chgData name="sharmila s" userId="842050f554f30bf2" providerId="LiveId" clId="{0B1681F0-370D-4C45-9CEF-69C68910A9AA}" dt="2024-11-12T12:04:26.896" v="86" actId="1076"/>
        <pc:sldMkLst>
          <pc:docMk/>
          <pc:sldMk cId="4292343893" sldId="277"/>
        </pc:sldMkLst>
        <pc:spChg chg="add mod">
          <ac:chgData name="sharmila s" userId="842050f554f30bf2" providerId="LiveId" clId="{0B1681F0-370D-4C45-9CEF-69C68910A9AA}" dt="2024-11-12T12:04:26.896" v="86" actId="1076"/>
          <ac:spMkLst>
            <pc:docMk/>
            <pc:sldMk cId="4292343893" sldId="277"/>
            <ac:spMk id="4" creationId="{287058FE-73AA-5E66-58DD-1DCB3D9024D3}"/>
          </ac:spMkLst>
        </pc:spChg>
        <pc:picChg chg="add mod">
          <ac:chgData name="sharmila s" userId="842050f554f30bf2" providerId="LiveId" clId="{0B1681F0-370D-4C45-9CEF-69C68910A9AA}" dt="2024-11-12T12:03:48.797" v="69" actId="1076"/>
          <ac:picMkLst>
            <pc:docMk/>
            <pc:sldMk cId="4292343893" sldId="277"/>
            <ac:picMk id="3" creationId="{F6573E54-C0B8-C5C3-420F-1B5EE85AD1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1721-34BC-AEE7-8DFE-0FCB85040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APP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B6D93-0B39-344B-FD43-E56E40F6F8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51265" y="3696211"/>
            <a:ext cx="714894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Task Management App to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Create, Update, and Delete Tasks using React, HTML, JavaScript, and CSS </a:t>
            </a:r>
          </a:p>
        </p:txBody>
      </p:sp>
    </p:spTree>
    <p:extLst>
      <p:ext uri="{BB962C8B-B14F-4D97-AF65-F5344CB8AC3E}">
        <p14:creationId xmlns:p14="http://schemas.microsoft.com/office/powerpoint/2010/main" val="334231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94EB-D209-FBA4-7A9A-FF7419AC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TASKS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66A281-3D99-E531-25C9-93C21F542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35730" y="2910798"/>
            <a:ext cx="677625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addTask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in the App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unique ID (e.g., using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Date.now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the new task to the tasks array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01E-34B2-2288-B2C6-41E3AACA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&amp; DISPLAYING TASKS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F2990-F32E-D24B-3B12-6D8BBAE1B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1655" y="2875509"/>
            <a:ext cx="8532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Tasks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map function to render each task within 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 task data as props to the Task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3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4FF4-16C5-4899-34FE-F700F189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TASKS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10A5B8-8635-C566-794B-BE401C6273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97920"/>
            <a:ext cx="986859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 Mode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editTask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that updates a task's title and description.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TaskForm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support editing by setting the input fields with the task’s current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7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BFE3-FF30-D497-B785-9EFEEAF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TASKS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47FC63-E39A-E742-E729-CA58A11B4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7034" y="2721832"/>
            <a:ext cx="969956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Functionality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deleteTask function that removes a task by filtering out the task with the selected 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414643-7485-41F9-F910-F79B522C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34" y="3612947"/>
            <a:ext cx="958857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Delete Button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that each task item in the list has a delete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 the Delete 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Pass the delete function as a prop to the Task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Delete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 the main App component, implement the delete function to update the state by removing the selected task. </a:t>
            </a:r>
          </a:p>
        </p:txBody>
      </p:sp>
    </p:spTree>
    <p:extLst>
      <p:ext uri="{BB962C8B-B14F-4D97-AF65-F5344CB8AC3E}">
        <p14:creationId xmlns:p14="http://schemas.microsoft.com/office/powerpoint/2010/main" val="143847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18A6-0A0A-6F00-22BE-6B9D35E2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SOME EXTRA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19A9D0-AB10-26D4-B7DA-2433F3F28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1476" y="3002673"/>
            <a:ext cx="947512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 or Sort Tasks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 buttons or dropdowns to filter or sort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 Task as Complete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 a checkbox or button to mark a task as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to Local Storage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save tasks persistently across page reloads </a:t>
            </a:r>
          </a:p>
        </p:txBody>
      </p:sp>
    </p:spTree>
    <p:extLst>
      <p:ext uri="{BB962C8B-B14F-4D97-AF65-F5344CB8AC3E}">
        <p14:creationId xmlns:p14="http://schemas.microsoft.com/office/powerpoint/2010/main" val="365021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D50F-20F7-D994-F3A2-2AFD3578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WALKTHROUGH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889FF7-B6FB-CE84-C064-41E85E6B2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0216" y="2656151"/>
            <a:ext cx="862492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Code Demo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Walk through each component’s code.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how App.js coordinates state and props between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 CRUD Operations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how to create, read, update, and delete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2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E3C0-F136-BFEC-B602-410122D4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3A57F0-4AC2-6B5E-DAD7-FE9A6ED64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3087308"/>
            <a:ext cx="97916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BDCEA84-3F79-3F29-2DCC-F9B5B2E36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2861574"/>
            <a:ext cx="1002453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User Flows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 that users can add, edit, delete tasks successfully.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browser developer tools for inspecting elements, debugging JavaScript, and tracking state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Issues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IDs are unique, and state updates are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if all components receive necessary props.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73E54-C0B8-C5C3-420F-1B5EE85A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13" y="1507426"/>
            <a:ext cx="4629150" cy="4257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7058FE-73AA-5E66-58DD-1DCB3D9024D3}"/>
              </a:ext>
            </a:extLst>
          </p:cNvPr>
          <p:cNvSpPr/>
          <p:nvPr/>
        </p:nvSpPr>
        <p:spPr>
          <a:xfrm>
            <a:off x="1354024" y="1507426"/>
            <a:ext cx="2315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Outp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ut</a:t>
            </a:r>
          </a:p>
        </p:txBody>
      </p:sp>
    </p:spTree>
    <p:extLst>
      <p:ext uri="{BB962C8B-B14F-4D97-AF65-F5344CB8AC3E}">
        <p14:creationId xmlns:p14="http://schemas.microsoft.com/office/powerpoint/2010/main" val="429234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0DA6-00B0-EA79-F50D-06BD1DFA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C01B-F2BB-B968-651D-B0689575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task management app with React involves component-based design and state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are achievable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and hooks.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backend integration for user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due dates, priorities, and reminders.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25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21ED-4454-D60E-A718-E98A8703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76" y="2370357"/>
            <a:ext cx="10043005" cy="2954868"/>
          </a:xfrm>
        </p:spPr>
        <p:txBody>
          <a:bodyPr>
            <a:normAutofit/>
          </a:bodyPr>
          <a:lstStyle/>
          <a:p>
            <a:r>
              <a:rPr lang="en-I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92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F173-25DA-D9DA-D791-37E082B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7A55-D26B-5FB0-D86F-26988CCE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apps help users keep track of tasks, organize them, and manage productivity.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13C92-A7AA-3F69-B750-DE46AE723320}"/>
              </a:ext>
            </a:extLst>
          </p:cNvPr>
          <p:cNvSpPr txBox="1"/>
          <p:nvPr/>
        </p:nvSpPr>
        <p:spPr>
          <a:xfrm>
            <a:off x="1295401" y="3328178"/>
            <a:ext cx="977715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basic Task Management Application using React, HTML, JavaScript, and CSS, enabling users to create, update, and delete tasks seamlessly.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aims to provide a user-friendly interface for managing personal or work-related tasks by implementing the essential CRUD (Create, Read, Update, Delete) operations.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7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336D-EE3B-B3F9-8F68-D6CA4449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50F894-BDAB-4136-3A45-5CEC5CE88D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3220" y="2674964"/>
            <a:ext cx="79732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creation, editing, and deletion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 and sorting tasks by priority or due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or reminders </a:t>
            </a:r>
          </a:p>
        </p:txBody>
      </p:sp>
    </p:spTree>
    <p:extLst>
      <p:ext uri="{BB962C8B-B14F-4D97-AF65-F5344CB8AC3E}">
        <p14:creationId xmlns:p14="http://schemas.microsoft.com/office/powerpoint/2010/main" val="178904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27E6-5C1A-2F36-812F-8F8E01CA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99B35-15E8-EC4F-78D4-BA419049E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4850" y="2950324"/>
            <a:ext cx="88281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simplified task management app using React, HTML, CSS, and JavaScript.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(Create, Read, Update, Delete) functionalities for tasks.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7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FDC8-258B-30B0-96B9-FED85C1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A9F33C-149C-775B-0B1D-E973EF50A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5773" y="2880251"/>
            <a:ext cx="1004993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JavaScript library for building user interfaces, especially suitable for single-page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for structuring the app's content.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Styling and layout to create an engaging user interface.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programming language to implement logic and functionality.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JSON-Server for local backend or any mock API service if needed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39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E023-C6DB-9AF8-26DA-D428C06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C8F810-9812-27E6-E39C-E50FA78DE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846795"/>
            <a:ext cx="1014175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Initialize a new React project using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create-react-app task-manager.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/components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Contains individual components (e.g., Task,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TaskForm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/styles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CSS files for styling components.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/App.js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main app component where routing and layout are configured.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/index.js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entry point of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4C23-ACDC-3E6D-FCE2-6C08A315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LAYOUT &amp; STYLING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F63811-B8FC-E881-9098-EF893C5382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016071"/>
            <a:ext cx="1039964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app's title and any navigation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Displays all tasks in a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Form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form to create and update tasks (with input fields for title and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Styling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styling for layout and color scheme.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responsiveness for different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2774-0A7F-E5EE-16D3-17646FEE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8696-1210-486F-054B-B8E71F8D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a single task with title, description, and action buttons (edit and delete).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the list of tasks, mapping each to a Task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Form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form to add or edit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Holds the overall state of the application (tasks array) and manages component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5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C931-D11E-1ED3-8580-EAD9968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STATE WITH USESTATE HOOK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B5B2A1-AA49-B2C5-89B4-70222D29E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6223" y="2775002"/>
            <a:ext cx="731161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stateful logic within functional components.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State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 of task objects with properties: id, title, description.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Form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Separate states for title and description of the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6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864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Times New Roman</vt:lpstr>
      <vt:lpstr>Organic</vt:lpstr>
      <vt:lpstr>TASK MANAGEMENT APP </vt:lpstr>
      <vt:lpstr>INTRODUCTION</vt:lpstr>
      <vt:lpstr>FEATURES</vt:lpstr>
      <vt:lpstr>PURPOSE</vt:lpstr>
      <vt:lpstr>TOOLS &amp; TECHNOLOGIES</vt:lpstr>
      <vt:lpstr>PROJECT STRUCTURE</vt:lpstr>
      <vt:lpstr>BASIC LAYOUT &amp; STYLING</vt:lpstr>
      <vt:lpstr>CREATING COMPONENTS</vt:lpstr>
      <vt:lpstr>IMPLEMENTING STATE WITH USESTATE HOOK</vt:lpstr>
      <vt:lpstr>CREATING TASKS</vt:lpstr>
      <vt:lpstr>READING &amp; DISPLAYING TASKS</vt:lpstr>
      <vt:lpstr>UPDATING TASKS</vt:lpstr>
      <vt:lpstr>DELETING TASKS</vt:lpstr>
      <vt:lpstr>ADDING SOME EXTRA FEATURES</vt:lpstr>
      <vt:lpstr>CODE WALKTHROUGH</vt:lpstr>
      <vt:lpstr>TESTING &amp; DEBUGGING</vt:lpstr>
      <vt:lpstr>PowerPoint Presentation</vt:lpstr>
      <vt:lpstr>CONCLUSION AND 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sharmila s</dc:creator>
  <cp:lastModifiedBy>sharmila s</cp:lastModifiedBy>
  <cp:revision>1</cp:revision>
  <dcterms:created xsi:type="dcterms:W3CDTF">2024-11-12T08:56:13Z</dcterms:created>
  <dcterms:modified xsi:type="dcterms:W3CDTF">2024-11-12T12:04:31Z</dcterms:modified>
</cp:coreProperties>
</file>