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62" r:id="rId9"/>
    <p:sldId id="288" r:id="rId10"/>
    <p:sldId id="263" r:id="rId11"/>
    <p:sldId id="291" r:id="rId12"/>
    <p:sldId id="264" r:id="rId13"/>
    <p:sldId id="265" r:id="rId14"/>
    <p:sldId id="280" r:id="rId15"/>
    <p:sldId id="290" r:id="rId16"/>
    <p:sldId id="266" r:id="rId17"/>
    <p:sldId id="281" r:id="rId18"/>
    <p:sldId id="267" r:id="rId19"/>
    <p:sldId id="268" r:id="rId20"/>
    <p:sldId id="282" r:id="rId21"/>
    <p:sldId id="269" r:id="rId22"/>
    <p:sldId id="286" r:id="rId23"/>
    <p:sldId id="287" r:id="rId24"/>
    <p:sldId id="270" r:id="rId25"/>
    <p:sldId id="271" r:id="rId26"/>
    <p:sldId id="283" r:id="rId27"/>
    <p:sldId id="272" r:id="rId28"/>
    <p:sldId id="284" r:id="rId29"/>
    <p:sldId id="273" r:id="rId30"/>
    <p:sldId id="274" r:id="rId31"/>
    <p:sldId id="285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-75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8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38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93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21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8412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026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2977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4447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790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917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933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23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270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289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08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763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56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718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70362"/>
            <a:ext cx="10902575" cy="2907018"/>
          </a:xfrm>
        </p:spPr>
        <p:txBody>
          <a:bodyPr/>
          <a:lstStyle/>
          <a:p>
            <a:r>
              <a:rPr lang="en-US"/>
              <a:t>SHARMI</a:t>
            </a:r>
            <a:r>
              <a:rPr lang="en-IN"/>
              <a:t>’S FOOT REFLEXOLOGY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Care your feet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0E6DE3-964D-BFBD-36BD-76084BC6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F84AD25-43E9-02CA-AFE7-923FB9181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63322" cy="3416300"/>
          </a:xfrm>
        </p:spPr>
        <p:txBody>
          <a:bodyPr/>
          <a:lstStyle/>
          <a:p>
            <a:r>
              <a:rPr lang="en-US" dirty="0"/>
              <a:t>Meridian Theory:</a:t>
            </a:r>
            <a:endParaRPr lang="en-IN" dirty="0"/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Concept: Traditional Chinese Medicine (TCM) believes in energy pathways (meridians) that affect health.</a:t>
            </a:r>
            <a:endParaRPr lang="en-IN" dirty="0"/>
          </a:p>
          <a:p>
            <a:pPr marL="0" indent="0">
              <a:buFont typeface="Arial" pitchFamily="34" charset="0"/>
              <a:buChar char="•"/>
            </a:pPr>
            <a:r>
              <a:rPr lang="en-US" dirty="0"/>
              <a:t>Reflexology’s Role: By stimulating specific reflex points, reflexology aims to balance these energy pathways and promote optimal health.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0090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51955D-D910-D181-7454-3FF2FB5E3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06043" y="934898"/>
            <a:ext cx="6356791" cy="5203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066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5C74B4-7BD9-D437-D7C9-CB36978F1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Anatomy of the Foot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420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00CEF-55DA-FBDA-356F-E4D63082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foot connected to other areas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F2E182-500C-3CD8-9033-8B725047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16430" cy="3416300"/>
          </a:xfrm>
        </p:spPr>
        <p:txBody>
          <a:bodyPr>
            <a:normAutofit/>
          </a:bodyPr>
          <a:lstStyle/>
          <a:p>
            <a:r>
              <a:rPr lang="en-US" dirty="0"/>
              <a:t>Toes: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B</a:t>
            </a:r>
            <a:r>
              <a:rPr lang="en-US" dirty="0" err="1"/>
              <a:t>ig</a:t>
            </a:r>
            <a:r>
              <a:rPr lang="en-US" dirty="0"/>
              <a:t> Toe: Reflects the head and brain. Techniques for migraines and cognitive enhancement focus here.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Other Toes: Smaller toes reflect sinus areas and other head-related points.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Ball of the Foot: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Heart: Center part of the ball, especially on the left foot.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Lungs: Surrounding area on both feet.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4A5BDE-2626-C7E1-D027-1F80E73B8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86950" y="3357563"/>
            <a:ext cx="1822702" cy="200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352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5032" y="2518439"/>
            <a:ext cx="9877647" cy="3416300"/>
          </a:xfrm>
        </p:spPr>
        <p:txBody>
          <a:bodyPr/>
          <a:lstStyle/>
          <a:p>
            <a:r>
              <a:rPr lang="en-US" dirty="0"/>
              <a:t>Arch: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Digestive System: Represents organs such as the stomach and intestines. Techniques can improve digestion and relieve related issues can heel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Lower Back: Associated with the lower back, pelvis, and reproductive organs. Techniques can aid in lower back pain and pelvic discomfort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F4D26A-1BFD-9A7F-6C9E-5D530F9A16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37459" y="1699218"/>
            <a:ext cx="3513504" cy="3826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D21737-E390-67CA-9C4E-7CBD99DB0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95667" y="1699218"/>
            <a:ext cx="3606258" cy="382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111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86FD7-47E6-4035-74E0-C6CDD124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Foot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5C51DB-5A00-2EF4-B07C-055A4E7D3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8032"/>
            <a:ext cx="10321937" cy="3416300"/>
          </a:xfrm>
        </p:spPr>
        <p:txBody>
          <a:bodyPr>
            <a:normAutofit/>
          </a:bodyPr>
          <a:lstStyle/>
          <a:p>
            <a:r>
              <a:rPr lang="en-US" dirty="0"/>
              <a:t>Bones: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Phalanges: Toe bones crucial for walking and </a:t>
            </a:r>
            <a:r>
              <a:rPr lang="en-US" dirty="0" err="1"/>
              <a:t>balance.Metatarsals</a:t>
            </a:r>
            <a:r>
              <a:rPr lang="en-US" dirty="0"/>
              <a:t>: Support body weight and facilitate movement.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T</a:t>
            </a:r>
            <a:r>
              <a:rPr lang="en-US" dirty="0" err="1"/>
              <a:t>arsals</a:t>
            </a:r>
            <a:r>
              <a:rPr lang="en-US" dirty="0"/>
              <a:t>: Include the calcaneus (heel bone) and other bones supporting the rear-foot structure.</a:t>
            </a:r>
            <a:endParaRPr lang="en-IN" dirty="0"/>
          </a:p>
          <a:p>
            <a:r>
              <a:rPr lang="en-US" dirty="0"/>
              <a:t>Muscles and Tendons: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Flexors and Extensors: Key muscles involved in foot movements; important for stability and walking.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134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935076" cy="3416300"/>
          </a:xfrm>
        </p:spPr>
        <p:txBody>
          <a:bodyPr/>
          <a:lstStyle/>
          <a:p>
            <a:r>
              <a:rPr lang="en-US" dirty="0"/>
              <a:t>Nerves and Circulation: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Major Nerves: </a:t>
            </a:r>
            <a:r>
              <a:rPr lang="en-US" dirty="0" err="1"/>
              <a:t>Tibial</a:t>
            </a:r>
            <a:r>
              <a:rPr lang="en-US" dirty="0"/>
              <a:t> nerve, </a:t>
            </a:r>
            <a:r>
              <a:rPr lang="en-US" dirty="0" err="1"/>
              <a:t>peroneal</a:t>
            </a:r>
            <a:r>
              <a:rPr lang="en-US" dirty="0"/>
              <a:t> nerve, and their role in foot sensations and </a:t>
            </a:r>
            <a:r>
              <a:rPr lang="en-US" dirty="0" err="1"/>
              <a:t>reflexes.Circulatory</a:t>
            </a:r>
            <a:r>
              <a:rPr lang="en-US" dirty="0"/>
              <a:t> System: Arteries and veins crucial for blood flow and overall foot health.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FE00DDE-A25E-A06A-D896-6CF04F39E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6668" y="4180685"/>
            <a:ext cx="4695825" cy="2188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6E00803-A38C-C563-2470-41B2D940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3994" y="4180686"/>
            <a:ext cx="4857750" cy="2267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62CB82-5F99-FBBC-5671-3964DC53F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Techniques and Methods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1522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ADB0C0-67A5-F371-237C-D7D9DD44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6285E3-CDBB-C31A-F4B7-50ECB143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8891" cy="3416300"/>
          </a:xfrm>
        </p:spPr>
        <p:txBody>
          <a:bodyPr>
            <a:normAutofit/>
          </a:bodyPr>
          <a:lstStyle/>
          <a:p>
            <a:r>
              <a:rPr lang="en-US" dirty="0"/>
              <a:t>Thumb Walking: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Using the thumb to apply steady pressure in a walking motion along reflex zones.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Purpose: Stimulates a large area of reflex points, effective for overall treatment</a:t>
            </a:r>
            <a:endParaRPr lang="en-IN" dirty="0"/>
          </a:p>
          <a:p>
            <a:r>
              <a:rPr lang="en-US" dirty="0"/>
              <a:t>Finger Pressure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Description: Applying pressure with fingers in circular or pressing motions to target specific reflex points.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Purpose: Allows precise stimulation of reflex points, useful for targeted issues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184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217FE-655E-5C18-71AF-DBC278D9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Foot Reflexology?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5C8F9E-039D-8332-9CDD-5FE487581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148" y="2846995"/>
            <a:ext cx="10160113" cy="3416300"/>
          </a:xfrm>
        </p:spPr>
        <p:txBody>
          <a:bodyPr/>
          <a:lstStyle/>
          <a:p>
            <a:r>
              <a:rPr lang="en-US" dirty="0"/>
              <a:t>Foot Reflexology: A therapeutic practice based on applying pressure to specific points on the feet.</a:t>
            </a:r>
            <a:endParaRPr lang="en-IN" dirty="0"/>
          </a:p>
          <a:p>
            <a:r>
              <a:rPr lang="en-US" dirty="0"/>
              <a:t> These points are believed to correspond to different organs and systems in the body</a:t>
            </a:r>
            <a:endParaRPr lang="en-IN" dirty="0"/>
          </a:p>
          <a:p>
            <a:r>
              <a:rPr lang="en-US" dirty="0"/>
              <a:t>Mechanism: Through stimulation of these points, reflexology aims to enhance overall health and restore balance.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41444" y="5567387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85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18553" cy="3416300"/>
          </a:xfrm>
        </p:spPr>
        <p:txBody>
          <a:bodyPr/>
          <a:lstStyle/>
          <a:p>
            <a:r>
              <a:rPr lang="en-US" dirty="0"/>
              <a:t>Kneading: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Description: Using both hands to knead the foot, applying pressure and releasing tension.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Purpose: Relaxes foot muscles, enhances blood flow, and supports overall relaxation.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A4AD80-01E8-FC1C-2E28-78906F7D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8912" y="4107464"/>
            <a:ext cx="4251486" cy="2615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18B84-7215-423B-E04E-3AEA4123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Reflexology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85660A-4089-D9EF-B021-8FDAFB93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88891" cy="3416300"/>
          </a:xfrm>
        </p:spPr>
        <p:txBody>
          <a:bodyPr/>
          <a:lstStyle/>
          <a:p>
            <a:r>
              <a:rPr lang="en-US" dirty="0"/>
              <a:t>Charts and Maps: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Usage: Visual tools showing reflex points and their associated organs. Essential for practitioners and self-practice.</a:t>
            </a:r>
          </a:p>
          <a:p>
            <a:r>
              <a:rPr lang="en-US" dirty="0"/>
              <a:t>Massage Tools: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Rollers: Devices that roll over the foot to stimulate reflex points.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Reflexology Sticks: Precision tools used for applying targeted pressure to specific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24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Reflexology Tools</a:t>
            </a:r>
          </a:p>
        </p:txBody>
      </p:sp>
      <p:pic>
        <p:nvPicPr>
          <p:cNvPr id="4" name="Content Placeholder 3" descr="reftools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lum bright="13000"/>
          </a:blip>
          <a:stretch>
            <a:fillRect/>
          </a:stretch>
        </p:blipFill>
        <p:spPr>
          <a:xfrm>
            <a:off x="1758279" y="2568331"/>
            <a:ext cx="3247475" cy="3416300"/>
          </a:xfrm>
        </p:spPr>
      </p:pic>
      <p:pic>
        <p:nvPicPr>
          <p:cNvPr id="5" name="Picture 4" descr="reftools2.jfif"/>
          <p:cNvPicPr>
            <a:picLocks noChangeAspect="1"/>
          </p:cNvPicPr>
          <p:nvPr/>
        </p:nvPicPr>
        <p:blipFill>
          <a:blip r:embed="rId3">
            <a:lum bright="24000"/>
          </a:blip>
          <a:stretch>
            <a:fillRect/>
          </a:stretch>
        </p:blipFill>
        <p:spPr>
          <a:xfrm>
            <a:off x="6067790" y="2551814"/>
            <a:ext cx="3041041" cy="34152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Reflexology Chart</a:t>
            </a:r>
          </a:p>
        </p:txBody>
      </p:sp>
      <p:pic>
        <p:nvPicPr>
          <p:cNvPr id="7" name="Content Placeholder 6" descr="foot-reflexology-map-1440x81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497" y="2748668"/>
            <a:ext cx="8080745" cy="359202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82878-50B7-86F5-0558-F931E5E1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524768" cy="2677648"/>
          </a:xfrm>
        </p:spPr>
        <p:txBody>
          <a:bodyPr/>
          <a:lstStyle/>
          <a:p>
            <a:r>
              <a:rPr lang="en-US" dirty="0"/>
              <a:t>Benefits of Foot Reflexology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38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9F91BE-3398-A5AF-18C2-DC6681D0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Physical Benefits: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97A985-00D9-7209-4D68-2945757F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3692" cy="3416300"/>
          </a:xfrm>
        </p:spPr>
        <p:txBody>
          <a:bodyPr>
            <a:normAutofit/>
          </a:bodyPr>
          <a:lstStyle/>
          <a:p>
            <a:r>
              <a:rPr lang="en-US" dirty="0"/>
              <a:t>Improved Circulation: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Mechanism: Enhances blood flow to extremities and organs, improving overall bodily functions.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Impact: Supports cardiovascular health and helps in tissue repair.</a:t>
            </a:r>
          </a:p>
          <a:p>
            <a:r>
              <a:rPr lang="en-US" dirty="0"/>
              <a:t>Pain Relief: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Conditions: Effective for chronic pain such as arthritis, migraines, and back pain.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Evidence: Studies show significant pain reduction and improved quality of life for sufferers.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30113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17137" cy="3416300"/>
          </a:xfrm>
        </p:spPr>
        <p:txBody>
          <a:bodyPr/>
          <a:lstStyle/>
          <a:p>
            <a:r>
              <a:rPr lang="en-US" dirty="0"/>
              <a:t>Enhanced Immune Function: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Effect: May boost immune responses by stimulating reflex points related to immune function.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Evidence: Some studies suggest increased immune activity and reduced illness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9EEDA-3197-A4F3-C352-C8CE7A0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Mental and Emotional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72BAF8-6AAB-7851-BBE9-419017A7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92983" cy="3416300"/>
          </a:xfrm>
        </p:spPr>
        <p:txBody>
          <a:bodyPr>
            <a:normAutofit/>
          </a:bodyPr>
          <a:lstStyle/>
          <a:p>
            <a:r>
              <a:rPr lang="en-US" dirty="0"/>
              <a:t>Stress Reduction: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Process: Activates relaxation responses, reducing </a:t>
            </a:r>
            <a:r>
              <a:rPr lang="en-US" dirty="0" err="1"/>
              <a:t>cortisol</a:t>
            </a:r>
            <a:r>
              <a:rPr lang="en-US" dirty="0"/>
              <a:t> levels and promoting mental calm.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Evidence: Research shows reflexology can significantly lower stress and anxiety levels.</a:t>
            </a:r>
          </a:p>
          <a:p>
            <a:r>
              <a:rPr lang="en-US" dirty="0"/>
              <a:t>Improved Sleep Quality: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Mechanism: Promotes relaxation and alleviates stress, aiding in better sleep.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Evidence: Many individuals report improved sleep patterns and reduced insomnia symptoms.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140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70953" cy="3416300"/>
          </a:xfrm>
        </p:spPr>
        <p:txBody>
          <a:bodyPr/>
          <a:lstStyle/>
          <a:p>
            <a:r>
              <a:rPr lang="en-US" dirty="0"/>
              <a:t>Emotional Balance: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Impact: Helps stabilize mood and reduce symptoms of depression and anxiety through relaxation and stress relief.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0BDE5D-BEBF-1DFD-2951-EF6433AC0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Reflexology Techniques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2557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FCC6A1-2F9A-083D-1A2A-AC15E70B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Historical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C9121-4E73-9575-0781-554DCD66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005414" cy="3416300"/>
          </a:xfrm>
        </p:spPr>
        <p:txBody>
          <a:bodyPr/>
          <a:lstStyle/>
          <a:p>
            <a:r>
              <a:rPr lang="en-US" dirty="0"/>
              <a:t>Ancient Egypt: Evidence from the tomb of </a:t>
            </a:r>
            <a:r>
              <a:rPr lang="en-US" dirty="0" err="1"/>
              <a:t>Ankhmahor</a:t>
            </a:r>
            <a:r>
              <a:rPr lang="en-US" dirty="0"/>
              <a:t> (around 2330 BC) showing foot and hand reflexology.</a:t>
            </a:r>
            <a:endParaRPr lang="en-IN" dirty="0"/>
          </a:p>
          <a:p>
            <a:r>
              <a:rPr lang="en-US" dirty="0"/>
              <a:t>China: Descriptions in the Huang Di </a:t>
            </a:r>
            <a:r>
              <a:rPr lang="en-US" dirty="0" err="1"/>
              <a:t>Nei</a:t>
            </a:r>
            <a:r>
              <a:rPr lang="en-US" dirty="0"/>
              <a:t> Jing, which detail techniques for stimulating reflex points on the body’s extremities</a:t>
            </a:r>
            <a:endParaRPr lang="en-IN" dirty="0"/>
          </a:p>
          <a:p>
            <a:r>
              <a:rPr lang="en-US" dirty="0"/>
              <a:t>India: Practices related to </a:t>
            </a:r>
            <a:r>
              <a:rPr lang="en-US" dirty="0" err="1"/>
              <a:t>Ayurveda</a:t>
            </a:r>
            <a:r>
              <a:rPr lang="en-US" dirty="0"/>
              <a:t> that involve balancing energy within the body, similar to reflexology concepts.</a:t>
            </a:r>
          </a:p>
        </p:txBody>
      </p:sp>
      <p:pic>
        <p:nvPicPr>
          <p:cNvPr id="4" name="Picture 3" descr="EgyptianGraph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4827180"/>
            <a:ext cx="9367284" cy="1839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710262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68675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14C24F-ED0D-90C0-DB53-20355F28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Reflexology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64FA7C-3575-9FF2-4B93-0F9E2545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2356337"/>
            <a:ext cx="10550769" cy="4009293"/>
          </a:xfrm>
        </p:spPr>
        <p:txBody>
          <a:bodyPr>
            <a:normAutofit/>
          </a:bodyPr>
          <a:lstStyle/>
          <a:p>
            <a:r>
              <a:rPr lang="en-US" dirty="0"/>
              <a:t>Preparation: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Setting: Ensure a serene environment with comfortable seating and ambient lighting.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Foot Preparation: Clean and warm the feet. Use a foot soak or warm towel if desired.</a:t>
            </a:r>
          </a:p>
          <a:p>
            <a:r>
              <a:rPr lang="en-US" dirty="0"/>
              <a:t>Warm-Up: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Gentle Rubbing: Light strokes and warm-up techniques to prepare the foot for deeper work.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Purpose: Helps in relaxing the muscles and enhancing blood flow.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364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47507" cy="3416300"/>
          </a:xfrm>
        </p:spPr>
        <p:txBody>
          <a:bodyPr/>
          <a:lstStyle/>
          <a:p>
            <a:r>
              <a:rPr lang="en-US" dirty="0"/>
              <a:t>Focused Reflexology Work: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Targeted Application: Use specific techniques on identified reflex points based on individual needs.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Variation: Adjust pressure and technique based on feedback and comfort level.</a:t>
            </a:r>
          </a:p>
          <a:p>
            <a:r>
              <a:rPr lang="en-US" dirty="0"/>
              <a:t>Cool Down: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Soothing Strokes: End with light, relaxing strokes to promote overall relaxation and finish the session gently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F91CEF-6411-9D0E-F3DC-7013C87C4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Evidence and Research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781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73FB33-9D50-2465-9B39-E11B54F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Scientific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715B79-CFDD-F677-659A-FF10BC9E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8738"/>
            <a:ext cx="9864737" cy="35110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Pain Management: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Study: "Effect of Reflexology on Pain Management" (Journal of Pain Research) – Shows significant pain reduction in various conditions.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Details: Includes quantitative measures of pain reduction and patient-reported outcomes.</a:t>
            </a:r>
          </a:p>
          <a:p>
            <a:r>
              <a:rPr lang="en-US" dirty="0"/>
              <a:t>Stress Relief:</a:t>
            </a:r>
          </a:p>
          <a:p>
            <a:r>
              <a:rPr lang="en-US" dirty="0"/>
              <a:t>Study: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"Reflexology for Stress Reduction: A Meta-Analysis" (Complementary Therapies in Medicine) – Demonstrates significant reductions in stress markers.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Details: Reviews multiple studies and highlights common findings.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215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5CDB8-218C-969E-C1CF-9DE19F80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2ADDC6-6D66-2486-E7B3-A3FCF8E7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Case of a patient with chronic migraines who experienced relief through regular reflexology sessions.</a:t>
            </a:r>
            <a:endParaRPr lang="en-IN" dirty="0"/>
          </a:p>
          <a:p>
            <a:r>
              <a:rPr lang="en-US" dirty="0"/>
              <a:t>Details: Personal account, including treatment frequency, techniques used, and results observed.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6760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6836A-EA56-E6BF-E6A3-CEFF3951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884F5-AF8D-1D51-D788-BD1C21EC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17845" cy="3416300"/>
          </a:xfrm>
        </p:spPr>
        <p:txBody>
          <a:bodyPr/>
          <a:lstStyle/>
          <a:p>
            <a:r>
              <a:rPr lang="en-US" dirty="0"/>
              <a:t>Scientific Debate: Discuss the variability in study quality and the need for more rigorous research.</a:t>
            </a:r>
            <a:endParaRPr lang="en-IN" dirty="0"/>
          </a:p>
          <a:p>
            <a:r>
              <a:rPr lang="en-US" dirty="0"/>
              <a:t>Limitations: Highlight situations where reflexology might not be effective or applicable, such as in acute medical emergencies.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5267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BCF68-6B44-86A2-1643-F1A7626E9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2272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2877A-05D9-3451-B9E4-1C8023BC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Core Principle: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E9BE2F-03DB-AA17-4BE8-736BBAD24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16430" cy="3416300"/>
          </a:xfrm>
        </p:spPr>
        <p:txBody>
          <a:bodyPr/>
          <a:lstStyle/>
          <a:p>
            <a:r>
              <a:rPr lang="en-US" dirty="0"/>
              <a:t>Reflexology posits that feet have reflex zones that correspond to every organ and system in the body.</a:t>
            </a:r>
            <a:endParaRPr lang="en-IN" dirty="0"/>
          </a:p>
          <a:p>
            <a:r>
              <a:rPr lang="en-US" dirty="0"/>
              <a:t> By stimulating these zones, </a:t>
            </a:r>
            <a:r>
              <a:rPr lang="en-US" dirty="0" err="1"/>
              <a:t>reflexologists</a:t>
            </a:r>
            <a:r>
              <a:rPr lang="en-US" dirty="0"/>
              <a:t> aim to improve health and wellbeing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0797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B7D7DC-EC56-BAFB-B3CB-ED4BD027E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774" y="1329583"/>
            <a:ext cx="8825658" cy="2677648"/>
          </a:xfrm>
        </p:spPr>
        <p:txBody>
          <a:bodyPr/>
          <a:lstStyle/>
          <a:p>
            <a:r>
              <a:rPr lang="en-US"/>
              <a:t>How Reflexology </a:t>
            </a:r>
            <a:r>
              <a:rPr lang="en-IN"/>
              <a:t>Works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494" y="809649"/>
            <a:ext cx="1076216" cy="107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688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CFB4A-4B4D-592F-AC03-7B1A0D07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Reflex Points and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6E2640-0F9C-E5C8-D3EB-7D2FA38B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63322" cy="3416300"/>
          </a:xfrm>
        </p:spPr>
        <p:txBody>
          <a:bodyPr/>
          <a:lstStyle/>
          <a:p>
            <a:r>
              <a:rPr lang="en-US" dirty="0"/>
              <a:t>Head and </a:t>
            </a:r>
            <a:r>
              <a:rPr lang="en-US" dirty="0" err="1"/>
              <a:t>Brain:Located</a:t>
            </a:r>
            <a:r>
              <a:rPr lang="en-US" dirty="0"/>
              <a:t> on the tips of the toes, particularly the big toe.</a:t>
            </a:r>
            <a:endParaRPr lang="en-IN" dirty="0"/>
          </a:p>
          <a:p>
            <a:r>
              <a:rPr lang="en-US" dirty="0"/>
              <a:t>Heart and </a:t>
            </a:r>
            <a:r>
              <a:rPr lang="en-US" dirty="0" err="1"/>
              <a:t>Lungs:Found</a:t>
            </a:r>
            <a:r>
              <a:rPr lang="en-US" dirty="0"/>
              <a:t> on the ball of the foot; left foot is linked to the heart and both feet to the lungs</a:t>
            </a:r>
            <a:r>
              <a:rPr lang="en-IN" dirty="0"/>
              <a:t>.</a:t>
            </a:r>
          </a:p>
          <a:p>
            <a:r>
              <a:rPr lang="en-US" dirty="0"/>
              <a:t>Digestive </a:t>
            </a:r>
            <a:r>
              <a:rPr lang="en-US" dirty="0" err="1"/>
              <a:t>System:The</a:t>
            </a:r>
            <a:r>
              <a:rPr lang="en-US" dirty="0"/>
              <a:t> arch of the foot reflects the stomach, intestines, and other digestive organs</a:t>
            </a:r>
            <a:endParaRPr lang="en-IN" dirty="0"/>
          </a:p>
          <a:p>
            <a:r>
              <a:rPr lang="en-US" dirty="0"/>
              <a:t>Kidneys and </a:t>
            </a:r>
            <a:r>
              <a:rPr lang="en-US" dirty="0" err="1"/>
              <a:t>Bladder:These</a:t>
            </a:r>
            <a:r>
              <a:rPr lang="en-US" dirty="0"/>
              <a:t> points are located on the heel and the lower part of the foot.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403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189D2-1D86-923E-989A-EE247C96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Reflex Zones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B6E889-24CA-A031-A6F8-0881BC090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43841" y="2404051"/>
            <a:ext cx="5871786" cy="39596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981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D42C2E-1FA2-58B0-A4E5-23C7674B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Pressure Mechanism: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BE4AF0-D1E0-0F69-3126-0B1BCB11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52307" cy="3165140"/>
          </a:xfrm>
        </p:spPr>
        <p:txBody>
          <a:bodyPr/>
          <a:lstStyle/>
          <a:p>
            <a:r>
              <a:rPr lang="en-US" dirty="0"/>
              <a:t>Nerve Stimulation: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Process: Applying targeted pressure to reflex points stimulates nerve endings that may enhance function and alleviate discomfort.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Effect: Can lead to pain relief, improved organ function, and overall wellness.</a:t>
            </a:r>
            <a:endParaRPr lang="en-IN" dirty="0"/>
          </a:p>
          <a:p>
            <a:r>
              <a:rPr lang="en-US" dirty="0"/>
              <a:t>Circulation Enhancement: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I</a:t>
            </a:r>
            <a:r>
              <a:rPr lang="en-US" dirty="0" err="1"/>
              <a:t>mpact</a:t>
            </a:r>
            <a:r>
              <a:rPr lang="en-US" dirty="0"/>
              <a:t>: Stimulating reflex points can improve blood flow and lymphatic drainage, helping to detoxify and nourish cells.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492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E6DD195-CBF9-9077-A856-ACB9934E2CE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61337" y="1931488"/>
            <a:ext cx="3962400" cy="327619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55E62AA-3FF0-EF1D-1760-B14B7B5D6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8069" y="1650321"/>
            <a:ext cx="3123065" cy="3997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1E47621-C12C-8B1D-4585-CDAA66C32F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98619" y="5553099"/>
            <a:ext cx="904851" cy="9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2149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1195</Words>
  <Application>Microsoft Office PowerPoint</Application>
  <PresentationFormat>Custom</PresentationFormat>
  <Paragraphs>117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Ion Boardroom</vt:lpstr>
      <vt:lpstr>SHARMI’S FOOT REFLEXOLOGY</vt:lpstr>
      <vt:lpstr>What is Foot Reflexology?</vt:lpstr>
      <vt:lpstr>Historical Background</vt:lpstr>
      <vt:lpstr>Core Principle:</vt:lpstr>
      <vt:lpstr>How Reflexology Works</vt:lpstr>
      <vt:lpstr>Reflex Points and Zones</vt:lpstr>
      <vt:lpstr>Reflex Zones</vt:lpstr>
      <vt:lpstr>Pressure Mechanism:</vt:lpstr>
      <vt:lpstr>Slide 9</vt:lpstr>
      <vt:lpstr>Energy Flow</vt:lpstr>
      <vt:lpstr>Slide 11</vt:lpstr>
      <vt:lpstr>Anatomy of the Foot</vt:lpstr>
      <vt:lpstr>How foot connected to other areas</vt:lpstr>
      <vt:lpstr>Slide 14</vt:lpstr>
      <vt:lpstr>Slide 15</vt:lpstr>
      <vt:lpstr>Foot Structure</vt:lpstr>
      <vt:lpstr>Slide 17</vt:lpstr>
      <vt:lpstr>Techniques and Methods</vt:lpstr>
      <vt:lpstr>Basic Techniques</vt:lpstr>
      <vt:lpstr>Slide 20</vt:lpstr>
      <vt:lpstr>Reflexology Tools:</vt:lpstr>
      <vt:lpstr>Reflexology Tools</vt:lpstr>
      <vt:lpstr>Foot Reflexology Chart</vt:lpstr>
      <vt:lpstr>Benefits of Foot Reflexology</vt:lpstr>
      <vt:lpstr>Physical Benefits:</vt:lpstr>
      <vt:lpstr>Slide 26</vt:lpstr>
      <vt:lpstr>Mental and Emotional Benefits</vt:lpstr>
      <vt:lpstr>Slide 28</vt:lpstr>
      <vt:lpstr>Common Reflexology Techniques</vt:lpstr>
      <vt:lpstr>Common Reflexology Techniques</vt:lpstr>
      <vt:lpstr>Slide 31</vt:lpstr>
      <vt:lpstr>Evidence and Research</vt:lpstr>
      <vt:lpstr>Scientific Studies</vt:lpstr>
      <vt:lpstr>Case Studies</vt:lpstr>
      <vt:lpstr>Criticism and Limitations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29</cp:revision>
  <dcterms:created xsi:type="dcterms:W3CDTF">2024-07-27T07:12:28Z</dcterms:created>
  <dcterms:modified xsi:type="dcterms:W3CDTF">2024-08-23T11:56:10Z</dcterms:modified>
</cp:coreProperties>
</file>