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2122%20au\Downloads\Book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(1).xlsx]Sheet2!PivotTable3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6">
                  <c:v>1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4B-400A-9286-1B2D6D494FE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3">
                  <c:v>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4B-400A-9286-1B2D6D494FE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4B-400A-9286-1B2D6D494FE5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4B-400A-9286-1B2D6D494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9235488"/>
        <c:axId val="689233568"/>
      </c:barChart>
      <c:catAx>
        <c:axId val="68923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233568"/>
        <c:crosses val="autoZero"/>
        <c:auto val="1"/>
        <c:lblAlgn val="ctr"/>
        <c:lblOffset val="100"/>
        <c:noMultiLvlLbl val="0"/>
      </c:catAx>
      <c:valAx>
        <c:axId val="6892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23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2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85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6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4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6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C3A2-C93F-4E51-B176-AC80404C762B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6847B8-1C79-4E10-AECF-379B99D817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3908-D275-3555-63F6-84C86320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7" y="1848465"/>
            <a:ext cx="7248015" cy="432619"/>
          </a:xfrm>
        </p:spPr>
        <p:txBody>
          <a:bodyPr/>
          <a:lstStyle/>
          <a:p>
            <a:r>
              <a:rPr 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Employee  data analytics using excel</a:t>
            </a:r>
            <a:endParaRPr lang="en-IN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C875C-CAB8-7A8A-71C6-F42B2A96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756401" cy="2379409"/>
          </a:xfrm>
        </p:spPr>
        <p:txBody>
          <a:bodyPr>
            <a:noAutofit/>
          </a:bodyPr>
          <a:lstStyle/>
          <a:p>
            <a:r>
              <a:rPr lang="en-US" dirty="0"/>
              <a:t>   STUDENT NAME: </a:t>
            </a:r>
            <a:r>
              <a:rPr lang="en-US" dirty="0" err="1"/>
              <a:t>Sharmila.E</a:t>
            </a:r>
            <a:endParaRPr lang="en-US" dirty="0"/>
          </a:p>
          <a:p>
            <a:r>
              <a:rPr lang="en-IN" dirty="0"/>
              <a:t>    REGISTER NO: 312211063</a:t>
            </a:r>
            <a:r>
              <a:rPr lang="en-IN"/>
              <a:t>,  asunm1423312211063</a:t>
            </a:r>
            <a:endParaRPr lang="en-IN" dirty="0"/>
          </a:p>
          <a:p>
            <a:r>
              <a:rPr lang="en-IN" dirty="0"/>
              <a:t>   DEPARTMENT: B.COM GENERAL</a:t>
            </a:r>
          </a:p>
          <a:p>
            <a:r>
              <a:rPr lang="en-IN" dirty="0"/>
              <a:t>   COLLEGE:  </a:t>
            </a:r>
            <a:r>
              <a:rPr lang="en-IN" dirty="0" err="1"/>
              <a:t>Dr.M.G.R</a:t>
            </a:r>
            <a:r>
              <a:rPr lang="en-IN" dirty="0"/>
              <a:t>. JANAKI COLLEGE OF ARTS AND SCIENCE FOR WOMEN   </a:t>
            </a:r>
          </a:p>
        </p:txBody>
      </p:sp>
    </p:spTree>
    <p:extLst>
      <p:ext uri="{BB962C8B-B14F-4D97-AF65-F5344CB8AC3E}">
        <p14:creationId xmlns:p14="http://schemas.microsoft.com/office/powerpoint/2010/main" val="135327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04E1-9D05-34C3-91A0-D709790F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1704576" cy="587135"/>
          </a:xfrm>
        </p:spPr>
        <p:txBody>
          <a:bodyPr>
            <a:normAutofit/>
          </a:bodyPr>
          <a:lstStyle/>
          <a:p>
            <a:r>
              <a:rPr lang="en-US" sz="2400" dirty="0"/>
              <a:t>result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F3478E-56BE-2D09-7E97-4219497D9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751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0EB5-3DE9-69E3-33CE-D6187E01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2471491" cy="444177"/>
          </a:xfrm>
        </p:spPr>
        <p:txBody>
          <a:bodyPr>
            <a:norm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B6E5-FEE9-89EB-B1EC-786F8885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This distribution provides a comprehensive overview of how employees are performing across different levels, highlighting areas of strength and areas needing improvement within the organization.</a:t>
            </a:r>
          </a:p>
          <a:p>
            <a:pPr marL="0" indent="0">
              <a:buNone/>
            </a:pPr>
            <a:r>
              <a:rPr lang="en-US" dirty="0"/>
              <a:t>                   And motivated the low performance employee because they high members of the data so motivated the low performance employee.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1D7E-F5BD-9FA6-721E-37740AA2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</a:t>
            </a:r>
            <a:br>
              <a:rPr lang="en-US" dirty="0"/>
            </a:br>
            <a:r>
              <a:rPr lang="en-US" dirty="0"/>
              <a:t>                             </a:t>
            </a:r>
            <a:r>
              <a:rPr lang="en-US" sz="2400" b="1" dirty="0">
                <a:latin typeface="Blackadder ITC" panose="04020505051007020D02" pitchFamily="82" charset="0"/>
              </a:rPr>
              <a:t>thank you !..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3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BF1C-726D-C8C8-4469-85A0696A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179870"/>
            <a:ext cx="4247536" cy="865239"/>
          </a:xfrm>
        </p:spPr>
        <p:txBody>
          <a:bodyPr>
            <a:normAutofit/>
          </a:bodyPr>
          <a:lstStyle/>
          <a:p>
            <a:r>
              <a:rPr lang="en-US" sz="2400" dirty="0"/>
              <a:t>PROJECT TITLE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2F10-11DA-AA14-AE25-6DAA5B36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45" y="2556934"/>
            <a:ext cx="8318090" cy="668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EMPLOYEE PERFORMANCE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08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530A-7D68-3C50-5AE1-3F16F059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738714" cy="974487"/>
          </a:xfrm>
        </p:spPr>
        <p:txBody>
          <a:bodyPr>
            <a:normAutofit/>
          </a:bodyPr>
          <a:lstStyle/>
          <a:p>
            <a:r>
              <a:rPr lang="en-US" sz="2400" b="1" dirty="0"/>
              <a:t>AGENDA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3B30-661E-EDAD-3FEA-49FEAE34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End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solution and proposition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 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Modelling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Results and 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01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EEE9-3A67-EB9E-3BB3-3DF6559C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658762"/>
            <a:ext cx="3454717" cy="540774"/>
          </a:xfrm>
        </p:spPr>
        <p:txBody>
          <a:bodyPr>
            <a:normAutofit/>
          </a:bodyPr>
          <a:lstStyle/>
          <a:p>
            <a:r>
              <a:rPr lang="en-US" sz="2400" dirty="0"/>
              <a:t>Problem  statement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DE07-2EB4-CE83-4302-2CD8ECD5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The organization currently lacks a standardized and efficient method to analyze and visualize employee performance data existing processes for performance evaluation are manual, time-consuming and prone to errors, leading to incomplete or inaccurate assessments.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137-0B61-9E86-823E-066A46C7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034820" cy="503170"/>
          </a:xfrm>
        </p:spPr>
        <p:txBody>
          <a:bodyPr>
            <a:normAutofit/>
          </a:bodyPr>
          <a:lstStyle/>
          <a:p>
            <a:r>
              <a:rPr lang="en-US" sz="2400" dirty="0"/>
              <a:t>Project overview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B2E9-BE56-766B-5B2C-3218C476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design and implement an excel-based tool for analyzing and visualizing employee performance data.</a:t>
            </a:r>
          </a:p>
          <a:p>
            <a:r>
              <a:rPr lang="en-US" dirty="0"/>
              <a:t>The project will involve gathering relevant employee performance data, structuring this data in excel, and applying analytical techniques to generate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4D04-149F-BC14-B5F4-B58CAB78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546098" cy="557640"/>
          </a:xfrm>
        </p:spPr>
        <p:txBody>
          <a:bodyPr>
            <a:normAutofit/>
          </a:bodyPr>
          <a:lstStyle/>
          <a:p>
            <a:r>
              <a:rPr lang="en-US" sz="2400" dirty="0"/>
              <a:t>Who are the end users ?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8227-3927-8139-9CA6-A0869A59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86" y="2172929"/>
            <a:ext cx="10170149" cy="33229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The end users of an employee performance  analysis using excel typically include:</a:t>
            </a:r>
          </a:p>
          <a:p>
            <a:pPr marL="0" indent="0">
              <a:buNone/>
            </a:pPr>
            <a:r>
              <a:rPr lang="en-US" dirty="0"/>
              <a:t>      human resources [HR] department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department managers and team leaders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senior management and executives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performance review committees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7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506D-0AC9-E1F0-6DE6-264B62D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6837015" cy="587136"/>
          </a:xfrm>
        </p:spPr>
        <p:txBody>
          <a:bodyPr>
            <a:normAutofit/>
          </a:bodyPr>
          <a:lstStyle/>
          <a:p>
            <a:r>
              <a:rPr lang="en-US" sz="2400" dirty="0"/>
              <a:t>Our solution and its value proposition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EC8-ADD0-F774-D5D6-3B0726AE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will involve the creation of an excel-based performance analysis tool that will:</a:t>
            </a:r>
          </a:p>
          <a:p>
            <a:r>
              <a:rPr lang="en-US" dirty="0"/>
              <a:t>Integrate data</a:t>
            </a:r>
          </a:p>
          <a:p>
            <a:r>
              <a:rPr lang="en-US" dirty="0"/>
              <a:t>Analyze performance</a:t>
            </a:r>
          </a:p>
          <a:p>
            <a:r>
              <a:rPr lang="en-US" dirty="0"/>
              <a:t>Visualize data</a:t>
            </a:r>
          </a:p>
          <a:p>
            <a:r>
              <a:rPr lang="en-US" dirty="0"/>
              <a:t>Facilitate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9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6D80-65F7-5763-F48D-14FFDAFA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260962" cy="587136"/>
          </a:xfrm>
        </p:spPr>
        <p:txBody>
          <a:bodyPr>
            <a:normAutofit/>
          </a:bodyPr>
          <a:lstStyle/>
          <a:p>
            <a:r>
              <a:rPr lang="en-US" sz="2400" dirty="0"/>
              <a:t>Dataset  description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24B1-135C-9845-8E6E-6A57B80B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ID- Example: 101,202,E305</a:t>
            </a:r>
          </a:p>
          <a:p>
            <a:r>
              <a:rPr lang="en-US" dirty="0"/>
              <a:t>Employee name- example: </a:t>
            </a:r>
            <a:r>
              <a:rPr lang="en-US" dirty="0" err="1"/>
              <a:t>alice</a:t>
            </a:r>
            <a:r>
              <a:rPr lang="en-US" dirty="0"/>
              <a:t>, </a:t>
            </a:r>
            <a:r>
              <a:rPr lang="en-US" dirty="0" err="1"/>
              <a:t>johnson</a:t>
            </a:r>
            <a:r>
              <a:rPr lang="en-US" dirty="0"/>
              <a:t>, David</a:t>
            </a:r>
          </a:p>
          <a:p>
            <a:r>
              <a:rPr lang="en-US" dirty="0"/>
              <a:t>Age-example: 29,35</a:t>
            </a:r>
          </a:p>
          <a:p>
            <a:r>
              <a:rPr lang="en-US" dirty="0"/>
              <a:t>Gender-example: 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Department-example: finance, marketing</a:t>
            </a:r>
          </a:p>
          <a:p>
            <a:r>
              <a:rPr lang="en-US" dirty="0"/>
              <a:t>Date of joining-example: 02/11/2019</a:t>
            </a:r>
          </a:p>
          <a:p>
            <a:r>
              <a:rPr lang="en-US" dirty="0"/>
              <a:t>Annual salary-example: $60,000, $85,000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40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A65F-F517-B2A4-DFC5-20466370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34523"/>
            <a:ext cx="3848009" cy="586354"/>
          </a:xfrm>
        </p:spPr>
        <p:txBody>
          <a:bodyPr>
            <a:normAutofit/>
          </a:bodyPr>
          <a:lstStyle/>
          <a:p>
            <a:r>
              <a:rPr lang="en-US" sz="2400" dirty="0"/>
              <a:t>   modelling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8400-A5A3-919F-438E-8DC03D26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Tools and techniques in excel: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PIVOT TABLES: For summarizing and analyzing data across different dimensions such as department, job title or performance ratings.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CHARTS AND GRAPHS:  To visualize trends, distributions and correlations within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FORMULAS: use excel functions like VLOOKUP, SUMIFS and AVERAGEIFS to perform calculations and derive additional insights from </a:t>
            </a:r>
            <a:r>
              <a:rPr lang="en-US" dirty="0" err="1"/>
              <a:t>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865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400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Blackadder ITC</vt:lpstr>
      <vt:lpstr>Calibri</vt:lpstr>
      <vt:lpstr>Gill Sans MT</vt:lpstr>
      <vt:lpstr>Wingdings</vt:lpstr>
      <vt:lpstr>Gallery</vt:lpstr>
      <vt:lpstr>Employee  data analytics using excel</vt:lpstr>
      <vt:lpstr>PROJECT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 description</vt:lpstr>
      <vt:lpstr>   modelling</vt:lpstr>
      <vt:lpstr>result</vt:lpstr>
      <vt:lpstr>conclusion</vt:lpstr>
      <vt:lpstr>                                                                      thank you !..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ss0645129@outlook.com</dc:creator>
  <cp:lastModifiedBy>ss0645129@outlook.com</cp:lastModifiedBy>
  <cp:revision>4</cp:revision>
  <dcterms:created xsi:type="dcterms:W3CDTF">2024-08-31T15:33:44Z</dcterms:created>
  <dcterms:modified xsi:type="dcterms:W3CDTF">2024-09-03T10:01:09Z</dcterms:modified>
</cp:coreProperties>
</file>