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4" r:id="rId6"/>
    <p:sldId id="261" r:id="rId7"/>
    <p:sldId id="268" r:id="rId8"/>
    <p:sldId id="267" r:id="rId9"/>
    <p:sldId id="265" r:id="rId10"/>
    <p:sldId id="262" r:id="rId11"/>
    <p:sldId id="260" r:id="rId12"/>
    <p:sldId id="258"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CB08-2F63-4300-A890-3F79DF9E42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C0947-07EA-413C-A4FD-47B3AC3E3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F63B9D-EE22-466D-A1D5-DD89F487F861}"/>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05A5AE52-E5A9-4919-9F0E-CA007C9A1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85C18-BA10-4404-810F-5DB0FB4098BA}"/>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12231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55D7-71E2-4ACD-8F2B-7D2CC61CB7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81846-0864-46E4-852C-C08E5C4F3C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4F6A9-94A5-4CA9-AEA7-A6750F563135}"/>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17285CC5-6235-461D-88FA-55CC23040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533BB-EB59-47A8-8D18-4C734642366D}"/>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66001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A395A-A23E-4A19-A427-3869A7BF64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8A053C-9DCB-4DDC-B17A-8B1EC642BC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28871-F795-40BA-B4C6-B66C1B99E232}"/>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A5789727-312A-4A96-BC69-D8F441488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CABC6-4884-432A-B24F-35E3528FAEAE}"/>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28930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3285-A965-48DC-981E-9D847B5548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E0D8A9-C39D-45D4-9006-D7B31F3F70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630CC3-E0E1-4917-9711-8B7B70D76773}"/>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C08AF969-37D2-4033-BFC0-8C5E477AA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72E26-C65C-4D7B-B4F9-8B9A8094C12A}"/>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167902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37F7-F1E4-4B8F-9AED-F6351E7F3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5DCF60-0524-4F0B-B5C1-D2CDC4DED5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938868-C0D4-41C4-974D-D59530D94BC9}"/>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7EB8522D-1F50-4B7F-A1DB-A7B2FBF6F5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411315-6B80-48FB-B480-FAB6F68EC89F}"/>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02627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7291-0B22-4041-B392-2E0FEB3ED0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2D19DA-227C-4142-96C1-BC24DBCEEF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773B8-0E84-4419-8688-549FAA05C9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2DBA0D-1F75-4EF0-8BBE-288F8FE4830F}"/>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6" name="Footer Placeholder 5">
            <a:extLst>
              <a:ext uri="{FF2B5EF4-FFF2-40B4-BE49-F238E27FC236}">
                <a16:creationId xmlns:a16="http://schemas.microsoft.com/office/drawing/2014/main" id="{AD0073F9-D852-4626-894E-69895FC64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2797E0-9DE1-4458-A6E1-391A89BF4954}"/>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15461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22CD-FF18-49E3-ABB9-B33E7DB65D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808974-CD90-42D4-8CF5-1A98F2299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476539-7BA2-4204-B800-E5A62992E5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2A578E-24A8-47F8-9823-D3D5AA89B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72BC87-66B4-4705-A587-CC2CE22131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C7CE17-BA33-46C0-AAA9-B0B726B5B878}"/>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8" name="Footer Placeholder 7">
            <a:extLst>
              <a:ext uri="{FF2B5EF4-FFF2-40B4-BE49-F238E27FC236}">
                <a16:creationId xmlns:a16="http://schemas.microsoft.com/office/drawing/2014/main" id="{637F80A4-503C-4F8D-9069-2819A55F14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4E0559-D53B-4810-B8BA-9C6E4053BEC7}"/>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68770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7562-BD23-4139-9079-2B161378FC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0A594B-D305-4178-88F8-3F341481E448}"/>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4" name="Footer Placeholder 3">
            <a:extLst>
              <a:ext uri="{FF2B5EF4-FFF2-40B4-BE49-F238E27FC236}">
                <a16:creationId xmlns:a16="http://schemas.microsoft.com/office/drawing/2014/main" id="{24A20F7B-C80D-46B4-8501-47F13E76F8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D09BA7-E45F-4863-A68A-9D8B4D26872B}"/>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261572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C106B-D859-49DA-8C8D-76421DA975A4}"/>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3" name="Footer Placeholder 2">
            <a:extLst>
              <a:ext uri="{FF2B5EF4-FFF2-40B4-BE49-F238E27FC236}">
                <a16:creationId xmlns:a16="http://schemas.microsoft.com/office/drawing/2014/main" id="{D61A4929-7578-4695-932D-AB1B106E62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207DF4-571D-4D2C-8012-129EBB7D92AB}"/>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197281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8596-B967-4347-A4B2-9CF104353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D254F5-C753-4643-ADB8-9093412B7A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1F4D96-A051-4C03-A502-32DFE84DD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9BC386-1155-4EAF-9F58-94A42E059323}"/>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6" name="Footer Placeholder 5">
            <a:extLst>
              <a:ext uri="{FF2B5EF4-FFF2-40B4-BE49-F238E27FC236}">
                <a16:creationId xmlns:a16="http://schemas.microsoft.com/office/drawing/2014/main" id="{1911BB0E-B376-451D-BC14-505832A453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0DFD4E-D665-4AF3-AAD4-7BDA98491C69}"/>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81805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645E-E70E-4354-B83F-27F5EC116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4F625A-821A-49AA-A878-FAD9F217D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A39A7-BCD0-4227-B550-726B70251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E09A8B-A5B4-4829-A20D-6C3CB8B67324}"/>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6" name="Footer Placeholder 5">
            <a:extLst>
              <a:ext uri="{FF2B5EF4-FFF2-40B4-BE49-F238E27FC236}">
                <a16:creationId xmlns:a16="http://schemas.microsoft.com/office/drawing/2014/main" id="{FD9270C2-BB1C-4ED5-916D-EEA680C3D4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CB289-9232-466C-BD38-2B73066F5C07}"/>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48754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DB4B00-249E-4AA2-93EA-D26A8EC44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688116-06F5-4E1B-8FBB-AC1ECA63A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D4D78-4AE9-45C7-A8EA-A18BA290F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A654872F-A90D-49D3-A31E-240364B0D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A8833B-544E-473E-8887-49464C952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40689-34A3-4665-A95B-618616EAAABA}" type="slidenum">
              <a:rPr lang="en-IN" smtClean="0"/>
              <a:t>‹#›</a:t>
            </a:fld>
            <a:endParaRPr lang="en-IN"/>
          </a:p>
        </p:txBody>
      </p:sp>
    </p:spTree>
    <p:extLst>
      <p:ext uri="{BB962C8B-B14F-4D97-AF65-F5344CB8AC3E}">
        <p14:creationId xmlns:p14="http://schemas.microsoft.com/office/powerpoint/2010/main" val="682624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A08A-116B-4C60-9DEE-F496FF589C25}"/>
              </a:ext>
            </a:extLst>
          </p:cNvPr>
          <p:cNvSpPr>
            <a:spLocks noGrp="1"/>
          </p:cNvSpPr>
          <p:nvPr>
            <p:ph type="ctrTitle"/>
          </p:nvPr>
        </p:nvSpPr>
        <p:spPr>
          <a:xfrm>
            <a:off x="113121" y="1122363"/>
            <a:ext cx="12226565" cy="2387600"/>
          </a:xfrm>
        </p:spPr>
        <p:txBody>
          <a:bodyPr>
            <a:normAutofit/>
          </a:bodyPr>
          <a:lstStyle/>
          <a:p>
            <a:r>
              <a:rPr lang="en-IN" sz="4800" dirty="0">
                <a:latin typeface="Times New Roman" panose="02020603050405020304" pitchFamily="18" charset="0"/>
                <a:cs typeface="Times New Roman" panose="02020603050405020304" pitchFamily="18" charset="0"/>
              </a:rPr>
              <a:t>Energy Efficient Dynamic Routing Mechanism(EEDRM) for WSN</a:t>
            </a:r>
          </a:p>
        </p:txBody>
      </p:sp>
      <p:sp>
        <p:nvSpPr>
          <p:cNvPr id="3" name="Subtitle 2">
            <a:extLst>
              <a:ext uri="{FF2B5EF4-FFF2-40B4-BE49-F238E27FC236}">
                <a16:creationId xmlns:a16="http://schemas.microsoft.com/office/drawing/2014/main" id="{1930BF40-D6DA-4AB7-B737-93ACC72481DA}"/>
              </a:ext>
            </a:extLst>
          </p:cNvPr>
          <p:cNvSpPr>
            <a:spLocks noGrp="1"/>
          </p:cNvSpPr>
          <p:nvPr>
            <p:ph type="subTitle" idx="1"/>
          </p:nvPr>
        </p:nvSpPr>
        <p:spPr/>
        <p:txBody>
          <a:bodyPr/>
          <a:lstStyle/>
          <a:p>
            <a:endParaRPr lang="en-IN" dirty="0"/>
          </a:p>
          <a:p>
            <a:endParaRPr lang="en-IN" dirty="0"/>
          </a:p>
        </p:txBody>
      </p:sp>
    </p:spTree>
    <p:extLst>
      <p:ext uri="{BB962C8B-B14F-4D97-AF65-F5344CB8AC3E}">
        <p14:creationId xmlns:p14="http://schemas.microsoft.com/office/powerpoint/2010/main" val="73994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2490-8059-43DB-BDC6-D2FE5ADC7F67}"/>
              </a:ext>
            </a:extLst>
          </p:cNvPr>
          <p:cNvSpPr>
            <a:spLocks noGrp="1"/>
          </p:cNvSpPr>
          <p:nvPr>
            <p:ph type="title"/>
          </p:nvPr>
        </p:nvSpPr>
        <p:spPr/>
        <p:txBody>
          <a:bodyPr/>
          <a:lstStyle/>
          <a:p>
            <a:r>
              <a:rPr lang="en-IN" dirty="0"/>
              <a:t>Model Explanation</a:t>
            </a:r>
          </a:p>
        </p:txBody>
      </p:sp>
      <p:sp>
        <p:nvSpPr>
          <p:cNvPr id="3" name="Content Placeholder 2">
            <a:extLst>
              <a:ext uri="{FF2B5EF4-FFF2-40B4-BE49-F238E27FC236}">
                <a16:creationId xmlns:a16="http://schemas.microsoft.com/office/drawing/2014/main" id="{7C7A9E3A-DE50-4EF2-96FF-B5EBC3E1F3A9}"/>
              </a:ext>
            </a:extLst>
          </p:cNvPr>
          <p:cNvSpPr>
            <a:spLocks noGrp="1"/>
          </p:cNvSpPr>
          <p:nvPr>
            <p:ph idx="1"/>
          </p:nvPr>
        </p:nvSpPr>
        <p:spPr/>
        <p:txBody>
          <a:bodyPr/>
          <a:lstStyle/>
          <a:p>
            <a:r>
              <a:rPr lang="en-IN" dirty="0"/>
              <a:t>Environmental Coverage</a:t>
            </a:r>
          </a:p>
          <a:p>
            <a:pPr marL="457200" lvl="1" indent="0">
              <a:buNone/>
            </a:pPr>
            <a:endParaRPr lang="en-IN" dirty="0"/>
          </a:p>
          <a:p>
            <a:pPr marL="457200" lvl="1" indent="0">
              <a:buNone/>
            </a:pPr>
            <a:r>
              <a:rPr lang="en-IN" dirty="0"/>
              <a:t>&lt;picture&gt;</a:t>
            </a:r>
          </a:p>
          <a:p>
            <a:pPr lvl="2"/>
            <a:endParaRPr lang="en-IN" dirty="0"/>
          </a:p>
        </p:txBody>
      </p:sp>
    </p:spTree>
    <p:extLst>
      <p:ext uri="{BB962C8B-B14F-4D97-AF65-F5344CB8AC3E}">
        <p14:creationId xmlns:p14="http://schemas.microsoft.com/office/powerpoint/2010/main" val="324496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288A-4548-4048-A993-C39141EF8A22}"/>
              </a:ext>
            </a:extLst>
          </p:cNvPr>
          <p:cNvSpPr>
            <a:spLocks noGrp="1"/>
          </p:cNvSpPr>
          <p:nvPr>
            <p:ph type="title"/>
          </p:nvPr>
        </p:nvSpPr>
        <p:spPr/>
        <p:txBody>
          <a:bodyPr/>
          <a:lstStyle/>
          <a:p>
            <a:r>
              <a:rPr lang="en-IN" dirty="0"/>
              <a:t>Model Explanation</a:t>
            </a:r>
          </a:p>
        </p:txBody>
      </p:sp>
      <p:sp>
        <p:nvSpPr>
          <p:cNvPr id="3" name="Content Placeholder 2">
            <a:extLst>
              <a:ext uri="{FF2B5EF4-FFF2-40B4-BE49-F238E27FC236}">
                <a16:creationId xmlns:a16="http://schemas.microsoft.com/office/drawing/2014/main" id="{0F876C1A-BFE3-4140-A3F5-124F8AE23B3A}"/>
              </a:ext>
            </a:extLst>
          </p:cNvPr>
          <p:cNvSpPr>
            <a:spLocks noGrp="1"/>
          </p:cNvSpPr>
          <p:nvPr>
            <p:ph idx="1"/>
          </p:nvPr>
        </p:nvSpPr>
        <p:spPr/>
        <p:txBody>
          <a:bodyPr/>
          <a:lstStyle/>
          <a:p>
            <a:r>
              <a:rPr lang="en-IN" dirty="0"/>
              <a:t>Mode of Communication</a:t>
            </a:r>
          </a:p>
          <a:p>
            <a:pPr marL="0" indent="0">
              <a:buNone/>
            </a:pPr>
            <a:endParaRPr lang="en-IN" dirty="0"/>
          </a:p>
        </p:txBody>
      </p:sp>
    </p:spTree>
    <p:extLst>
      <p:ext uri="{BB962C8B-B14F-4D97-AF65-F5344CB8AC3E}">
        <p14:creationId xmlns:p14="http://schemas.microsoft.com/office/powerpoint/2010/main" val="392484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6A80-660C-4F7F-8A49-C0DED5805126}"/>
              </a:ext>
            </a:extLst>
          </p:cNvPr>
          <p:cNvSpPr>
            <a:spLocks noGrp="1"/>
          </p:cNvSpPr>
          <p:nvPr>
            <p:ph type="title"/>
          </p:nvPr>
        </p:nvSpPr>
        <p:spPr/>
        <p:txBody>
          <a:bodyPr/>
          <a:lstStyle/>
          <a:p>
            <a:r>
              <a:rPr lang="en-IN" dirty="0"/>
              <a:t>Model Explanation</a:t>
            </a:r>
          </a:p>
        </p:txBody>
      </p:sp>
      <p:sp>
        <p:nvSpPr>
          <p:cNvPr id="3" name="Content Placeholder 2">
            <a:extLst>
              <a:ext uri="{FF2B5EF4-FFF2-40B4-BE49-F238E27FC236}">
                <a16:creationId xmlns:a16="http://schemas.microsoft.com/office/drawing/2014/main" id="{FB5DA453-DDF0-46B7-AB7D-065C4FA01AE4}"/>
              </a:ext>
            </a:extLst>
          </p:cNvPr>
          <p:cNvSpPr>
            <a:spLocks noGrp="1"/>
          </p:cNvSpPr>
          <p:nvPr>
            <p:ph idx="1"/>
          </p:nvPr>
        </p:nvSpPr>
        <p:spPr/>
        <p:txBody>
          <a:bodyPr/>
          <a:lstStyle/>
          <a:p>
            <a:r>
              <a:rPr lang="en-IN" dirty="0"/>
              <a:t>Obstacle Observation</a:t>
            </a:r>
          </a:p>
        </p:txBody>
      </p:sp>
    </p:spTree>
    <p:extLst>
      <p:ext uri="{BB962C8B-B14F-4D97-AF65-F5344CB8AC3E}">
        <p14:creationId xmlns:p14="http://schemas.microsoft.com/office/powerpoint/2010/main" val="219387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533C-E60E-46BB-94FB-AB02796D67ED}"/>
              </a:ext>
            </a:extLst>
          </p:cNvPr>
          <p:cNvSpPr>
            <a:spLocks noGrp="1"/>
          </p:cNvSpPr>
          <p:nvPr>
            <p:ph type="title"/>
          </p:nvPr>
        </p:nvSpPr>
        <p:spPr/>
        <p:txBody>
          <a:bodyPr/>
          <a:lstStyle/>
          <a:p>
            <a:r>
              <a:rPr lang="en-IN" dirty="0"/>
              <a:t>Model Explanation</a:t>
            </a:r>
          </a:p>
        </p:txBody>
      </p:sp>
      <p:sp>
        <p:nvSpPr>
          <p:cNvPr id="3" name="Content Placeholder 2">
            <a:extLst>
              <a:ext uri="{FF2B5EF4-FFF2-40B4-BE49-F238E27FC236}">
                <a16:creationId xmlns:a16="http://schemas.microsoft.com/office/drawing/2014/main" id="{E345A5AC-EE32-47A7-AE27-17D3FD932B1B}"/>
              </a:ext>
            </a:extLst>
          </p:cNvPr>
          <p:cNvSpPr>
            <a:spLocks noGrp="1"/>
          </p:cNvSpPr>
          <p:nvPr>
            <p:ph idx="1"/>
          </p:nvPr>
        </p:nvSpPr>
        <p:spPr/>
        <p:txBody>
          <a:bodyPr/>
          <a:lstStyle/>
          <a:p>
            <a:r>
              <a:rPr lang="en-IN" dirty="0"/>
              <a:t>Data Transmission</a:t>
            </a:r>
          </a:p>
        </p:txBody>
      </p:sp>
    </p:spTree>
    <p:extLst>
      <p:ext uri="{BB962C8B-B14F-4D97-AF65-F5344CB8AC3E}">
        <p14:creationId xmlns:p14="http://schemas.microsoft.com/office/powerpoint/2010/main" val="31558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09D1-D554-4973-A783-B781A8EB421C}"/>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9577ABD-1D0E-4323-80D2-718982353D4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Traditional Procedure</a:t>
            </a:r>
          </a:p>
          <a:p>
            <a:r>
              <a:rPr lang="en-IN" dirty="0">
                <a:latin typeface="Times New Roman" panose="02020603050405020304" pitchFamily="18" charset="0"/>
                <a:cs typeface="Times New Roman" panose="02020603050405020304" pitchFamily="18" charset="0"/>
              </a:rPr>
              <a:t>Proposed Prototype Model</a:t>
            </a:r>
          </a:p>
          <a:p>
            <a:r>
              <a:rPr lang="en-IN" dirty="0">
                <a:latin typeface="Times New Roman" panose="02020603050405020304" pitchFamily="18" charset="0"/>
                <a:cs typeface="Times New Roman" panose="02020603050405020304" pitchFamily="18" charset="0"/>
              </a:rPr>
              <a:t>Model Explanation</a:t>
            </a:r>
          </a:p>
          <a:p>
            <a:r>
              <a:rPr lang="en-IN" dirty="0">
                <a:latin typeface="Times New Roman" panose="02020603050405020304" pitchFamily="18" charset="0"/>
                <a:cs typeface="Times New Roman" panose="02020603050405020304" pitchFamily="18" charset="0"/>
              </a:rPr>
              <a:t>Efficiency analysis</a:t>
            </a:r>
          </a:p>
          <a:p>
            <a:r>
              <a:rPr lang="en-IN" dirty="0">
                <a:latin typeface="Times New Roman" panose="02020603050405020304" pitchFamily="18" charset="0"/>
                <a:cs typeface="Times New Roman" panose="02020603050405020304" pitchFamily="18" charset="0"/>
              </a:rPr>
              <a:t>Real time Applications</a:t>
            </a:r>
          </a:p>
          <a:p>
            <a:r>
              <a:rPr lang="en-IN" dirty="0">
                <a:latin typeface="Times New Roman" panose="02020603050405020304" pitchFamily="18" charset="0"/>
                <a:cs typeface="Times New Roman" panose="02020603050405020304" pitchFamily="18" charset="0"/>
              </a:rPr>
              <a:t>Advantages</a:t>
            </a:r>
          </a:p>
          <a:p>
            <a:r>
              <a:rPr lang="en-IN" dirty="0">
                <a:latin typeface="Times New Roman" panose="02020603050405020304" pitchFamily="18" charset="0"/>
                <a:cs typeface="Times New Roman" panose="02020603050405020304" pitchFamily="18" charset="0"/>
              </a:rPr>
              <a:t>Conclusion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57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C673-D41E-4FA9-BBF4-9190DF5C8EC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153A782-E00B-4A22-B7FA-5ABF24331D13}"/>
              </a:ext>
            </a:extLst>
          </p:cNvPr>
          <p:cNvSpPr>
            <a:spLocks noGrp="1"/>
          </p:cNvSpPr>
          <p:nvPr>
            <p:ph idx="1"/>
          </p:nvPr>
        </p:nvSpPr>
        <p:spPr/>
        <p:txBody>
          <a:bodyPr/>
          <a:lstStyle/>
          <a:p>
            <a:r>
              <a:rPr lang="en-IN" dirty="0"/>
              <a:t>Wireless sensor networks find some important real time applications say, Military surveillance, Health care monitoring, Natural disaster prevention etc., </a:t>
            </a:r>
          </a:p>
          <a:p>
            <a:r>
              <a:rPr lang="en-IN" dirty="0"/>
              <a:t>But, the major factors say Energy, Throughput, Time and Memory complexities should be properly maintained in-order to get optimised data transfer. </a:t>
            </a:r>
          </a:p>
          <a:p>
            <a:r>
              <a:rPr lang="en-IN" dirty="0"/>
              <a:t>When Mobile sensor node/cluster head is collecting the data from other nodes, if there comes an obstacle there exists a problem that no further movement is possible in already computed path. </a:t>
            </a:r>
          </a:p>
          <a:p>
            <a:r>
              <a:rPr lang="en-IN" dirty="0"/>
              <a:t>So, </a:t>
            </a:r>
            <a:r>
              <a:rPr lang="en-IN" b="1" dirty="0"/>
              <a:t>Data Loss </a:t>
            </a:r>
            <a:r>
              <a:rPr lang="en-IN" dirty="0"/>
              <a:t>happens. </a:t>
            </a:r>
          </a:p>
        </p:txBody>
      </p:sp>
    </p:spTree>
    <p:extLst>
      <p:ext uri="{BB962C8B-B14F-4D97-AF65-F5344CB8AC3E}">
        <p14:creationId xmlns:p14="http://schemas.microsoft.com/office/powerpoint/2010/main" val="90110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1E3D-0A52-4C7C-902E-4E0C575D8CA7}"/>
              </a:ext>
            </a:extLst>
          </p:cNvPr>
          <p:cNvSpPr>
            <a:spLocks noGrp="1"/>
          </p:cNvSpPr>
          <p:nvPr>
            <p:ph type="title"/>
          </p:nvPr>
        </p:nvSpPr>
        <p:spPr/>
        <p:txBody>
          <a:bodyPr/>
          <a:lstStyle/>
          <a:p>
            <a:r>
              <a:rPr lang="en-IN" dirty="0"/>
              <a:t>Traditional Procedure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9E1175-29D7-4783-8BA7-80F0671AC1D8}"/>
                  </a:ext>
                </a:extLst>
              </p:cNvPr>
              <p:cNvSpPr>
                <a:spLocks noGrp="1"/>
              </p:cNvSpPr>
              <p:nvPr>
                <p:ph idx="1"/>
              </p:nvPr>
            </p:nvSpPr>
            <p:spPr>
              <a:xfrm>
                <a:off x="838200" y="1690688"/>
                <a:ext cx="10515600" cy="4486275"/>
              </a:xfrm>
            </p:spPr>
            <p:txBody>
              <a:bodyPr/>
              <a:lstStyle/>
              <a:p>
                <a:r>
                  <a:rPr lang="en-IN" dirty="0"/>
                  <a:t>Wireless Sensors are deployed everywhere to enhance data communication between devices.</a:t>
                </a:r>
              </a:p>
              <a:p>
                <a:r>
                  <a:rPr lang="en-IN" dirty="0"/>
                  <a:t>Ant Colony Optimization(ACO) algorithm is used for data collection in wireless sensor networks till now, which will calculate the shortest path between source and destination devices .</a:t>
                </a:r>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IN" i="1" smtClean="0">
                              <a:latin typeface="Cambria Math" panose="02040503050406030204" pitchFamily="18" charset="0"/>
                            </a:rPr>
                          </m:ctrlPr>
                        </m:naryPr>
                        <m:sub>
                          <m:r>
                            <m:rPr>
                              <m:brk m:alnAt="7"/>
                            </m:rP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𝐽</m:t>
                          </m:r>
                        </m:sub>
                        <m:sup/>
                        <m:e>
                          <m:r>
                            <a:rPr lang="en-IN" b="0" i="1" smtClean="0">
                              <a:latin typeface="Cambria Math" panose="02040503050406030204" pitchFamily="18" charset="0"/>
                            </a:rPr>
                            <m:t>1</m:t>
                          </m:r>
                        </m:e>
                      </m:nary>
                      <m:nary>
                        <m:naryPr>
                          <m:chr m:val="∑"/>
                          <m:supHide m:val="on"/>
                          <m:ctrlPr>
                            <a:rPr lang="en-IN" i="1" smtClean="0">
                              <a:latin typeface="Cambria Math" panose="02040503050406030204" pitchFamily="18" charset="0"/>
                            </a:rPr>
                          </m:ctrlPr>
                        </m:naryPr>
                        <m:sub>
                          <m:r>
                            <m:rPr>
                              <m:brk m:alnAt="7"/>
                            </m:rPr>
                            <a:rPr lang="en-IN" b="0" i="1" smtClean="0">
                              <a:latin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𝐾</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𝑗𝑘</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𝑀</m:t>
                                  </m:r>
                                </m:e>
                                <m:sub>
                                  <m:r>
                                    <a:rPr lang="en-IN" b="0" i="1" smtClean="0">
                                      <a:latin typeface="Cambria Math" panose="02040503050406030204" pitchFamily="18" charset="0"/>
                                    </a:rPr>
                                    <m:t>𝑚𝑎𝑥</m:t>
                                  </m:r>
                                </m:sub>
                              </m:sSub>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+1</m:t>
                              </m:r>
                            </m:den>
                          </m:f>
                        </m:e>
                      </m:nary>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𝐽</m:t>
                          </m:r>
                        </m:sub>
                        <m:sup/>
                        <m:e>
                          <m:r>
                            <a:rPr lang="en-IN" b="0" i="1" smtClean="0">
                              <a:latin typeface="Cambria Math" panose="02040503050406030204" pitchFamily="18" charset="0"/>
                            </a:rPr>
                            <m:t>1</m:t>
                          </m:r>
                        </m:e>
                      </m:nary>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𝐾</m:t>
                          </m:r>
                        </m:sub>
                        <m:sup/>
                        <m:e>
                          <m:r>
                            <a:rPr lang="en-IN" b="0" i="1" smtClean="0">
                              <a:latin typeface="Cambria Math" panose="02040503050406030204" pitchFamily="18" charset="0"/>
                            </a:rPr>
                            <m:t>𝑗</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𝑚𝑗𝑘</m:t>
                              </m:r>
                            </m:sub>
                          </m:sSub>
                        </m:e>
                      </m:nary>
                    </m:oMath>
                  </m:oMathPara>
                </a14:m>
                <a:endParaRPr lang="en-IN" dirty="0"/>
              </a:p>
            </p:txBody>
          </p:sp>
        </mc:Choice>
        <mc:Fallback>
          <p:sp>
            <p:nvSpPr>
              <p:cNvPr id="3" name="Content Placeholder 2">
                <a:extLst>
                  <a:ext uri="{FF2B5EF4-FFF2-40B4-BE49-F238E27FC236}">
                    <a16:creationId xmlns:a16="http://schemas.microsoft.com/office/drawing/2014/main" id="{429E1175-29D7-4783-8BA7-80F0671AC1D8}"/>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1043" t="-2174" r="-522"/>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BDAD486E-8664-486E-9C07-C12AABC0F94A}"/>
              </a:ext>
            </a:extLst>
          </p:cNvPr>
          <p:cNvSpPr txBox="1"/>
          <p:nvPr/>
        </p:nvSpPr>
        <p:spPr>
          <a:xfrm>
            <a:off x="4581427" y="4086519"/>
            <a:ext cx="65" cy="276999"/>
          </a:xfrm>
          <a:prstGeom prst="rect">
            <a:avLst/>
          </a:prstGeom>
          <a:noFill/>
        </p:spPr>
        <p:txBody>
          <a:bodyPr wrap="none" lIns="0" tIns="0" rIns="0" bIns="0" rtlCol="0">
            <a:spAutoFit/>
          </a:bodyPr>
          <a:lstStyle/>
          <a:p>
            <a:endParaRPr lang="en-IN" dirty="0"/>
          </a:p>
        </p:txBody>
      </p:sp>
    </p:spTree>
    <p:extLst>
      <p:ext uri="{BB962C8B-B14F-4D97-AF65-F5344CB8AC3E}">
        <p14:creationId xmlns:p14="http://schemas.microsoft.com/office/powerpoint/2010/main" val="94426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11E-BF38-4684-91CA-3A5656F84E04}"/>
              </a:ext>
            </a:extLst>
          </p:cNvPr>
          <p:cNvSpPr>
            <a:spLocks noGrp="1"/>
          </p:cNvSpPr>
          <p:nvPr>
            <p:ph type="title"/>
          </p:nvPr>
        </p:nvSpPr>
        <p:spPr>
          <a:xfrm>
            <a:off x="838200" y="365126"/>
            <a:ext cx="10515600" cy="96788"/>
          </a:xfrm>
        </p:spPr>
        <p:txBody>
          <a:bodyPr>
            <a:normAutofit fontScale="90000"/>
          </a:bodyPr>
          <a:lstStyle/>
          <a:p>
            <a:r>
              <a:rPr lang="en-IN" dirty="0"/>
              <a:t>Existing Model</a:t>
            </a:r>
          </a:p>
        </p:txBody>
      </p:sp>
      <p:cxnSp>
        <p:nvCxnSpPr>
          <p:cNvPr id="8" name="Straight Connector 7">
            <a:extLst>
              <a:ext uri="{FF2B5EF4-FFF2-40B4-BE49-F238E27FC236}">
                <a16:creationId xmlns:a16="http://schemas.microsoft.com/office/drawing/2014/main" id="{08451496-2000-45CF-A735-63BDFCA56F91}"/>
              </a:ext>
            </a:extLst>
          </p:cNvPr>
          <p:cNvCxnSpPr>
            <a:cxnSpLocks/>
          </p:cNvCxnSpPr>
          <p:nvPr/>
        </p:nvCxnSpPr>
        <p:spPr>
          <a:xfrm>
            <a:off x="1348033" y="857839"/>
            <a:ext cx="100057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88BD86-6E2C-4144-BB44-6CCB338E78D6}"/>
              </a:ext>
            </a:extLst>
          </p:cNvPr>
          <p:cNvCxnSpPr>
            <a:cxnSpLocks/>
          </p:cNvCxnSpPr>
          <p:nvPr/>
        </p:nvCxnSpPr>
        <p:spPr>
          <a:xfrm>
            <a:off x="1348033" y="857839"/>
            <a:ext cx="0" cy="54156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DCD1AFF-5865-4297-A692-809C201BEC12}"/>
              </a:ext>
            </a:extLst>
          </p:cNvPr>
          <p:cNvCxnSpPr>
            <a:cxnSpLocks/>
          </p:cNvCxnSpPr>
          <p:nvPr/>
        </p:nvCxnSpPr>
        <p:spPr>
          <a:xfrm>
            <a:off x="1348033" y="6273538"/>
            <a:ext cx="10005767" cy="0"/>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442A6C9-8085-4610-8EE8-AF347A76E9FB}"/>
              </a:ext>
            </a:extLst>
          </p:cNvPr>
          <p:cNvCxnSpPr/>
          <p:nvPr/>
        </p:nvCxnSpPr>
        <p:spPr>
          <a:xfrm>
            <a:off x="11353800" y="857839"/>
            <a:ext cx="0" cy="54156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932736-50A9-4CFF-BA7A-2F632527EA9F}"/>
              </a:ext>
            </a:extLst>
          </p:cNvPr>
          <p:cNvCxnSpPr>
            <a:cxnSpLocks/>
          </p:cNvCxnSpPr>
          <p:nvPr/>
        </p:nvCxnSpPr>
        <p:spPr>
          <a:xfrm flipV="1">
            <a:off x="1348032" y="3380711"/>
            <a:ext cx="1000576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D0A64BC-527D-48EE-9525-F6E208109CE2}"/>
              </a:ext>
            </a:extLst>
          </p:cNvPr>
          <p:cNvCxnSpPr/>
          <p:nvPr/>
        </p:nvCxnSpPr>
        <p:spPr>
          <a:xfrm>
            <a:off x="6268720" y="857839"/>
            <a:ext cx="0" cy="54156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6BAB498-C4CD-4C8A-8ACA-E4753F5B51B3}"/>
              </a:ext>
            </a:extLst>
          </p:cNvPr>
          <p:cNvCxnSpPr/>
          <p:nvPr/>
        </p:nvCxnSpPr>
        <p:spPr>
          <a:xfrm>
            <a:off x="2042160" y="857839"/>
            <a:ext cx="0" cy="5415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EE543C7-1146-46F5-B304-3599DC95A80A}"/>
              </a:ext>
            </a:extLst>
          </p:cNvPr>
          <p:cNvCxnSpPr>
            <a:cxnSpLocks/>
          </p:cNvCxnSpPr>
          <p:nvPr/>
        </p:nvCxnSpPr>
        <p:spPr>
          <a:xfrm flipH="1">
            <a:off x="2661919" y="857839"/>
            <a:ext cx="1" cy="5318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5F181A2-0FA1-491B-B806-AFD94A11F358}"/>
              </a:ext>
            </a:extLst>
          </p:cNvPr>
          <p:cNvCxnSpPr/>
          <p:nvPr/>
        </p:nvCxnSpPr>
        <p:spPr>
          <a:xfrm>
            <a:off x="3271520" y="857839"/>
            <a:ext cx="0" cy="5415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F21D46-771F-43E6-8832-1CE84E4E8A1A}"/>
              </a:ext>
            </a:extLst>
          </p:cNvPr>
          <p:cNvCxnSpPr>
            <a:cxnSpLocks/>
          </p:cNvCxnSpPr>
          <p:nvPr/>
        </p:nvCxnSpPr>
        <p:spPr>
          <a:xfrm flipH="1">
            <a:off x="3810000" y="832079"/>
            <a:ext cx="71121" cy="5441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6313A9F-C252-493F-A1B6-83B9ECE6024D}"/>
              </a:ext>
            </a:extLst>
          </p:cNvPr>
          <p:cNvCxnSpPr/>
          <p:nvPr/>
        </p:nvCxnSpPr>
        <p:spPr>
          <a:xfrm>
            <a:off x="4467153" y="870717"/>
            <a:ext cx="0" cy="5389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D668B8-6CA3-4DC0-8173-A1A6B76B673F}"/>
              </a:ext>
            </a:extLst>
          </p:cNvPr>
          <p:cNvCxnSpPr/>
          <p:nvPr/>
        </p:nvCxnSpPr>
        <p:spPr>
          <a:xfrm>
            <a:off x="5080000" y="809444"/>
            <a:ext cx="0" cy="541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E97EB7-089A-42AE-86A2-08AF591AA7BB}"/>
              </a:ext>
            </a:extLst>
          </p:cNvPr>
          <p:cNvCxnSpPr>
            <a:cxnSpLocks/>
          </p:cNvCxnSpPr>
          <p:nvPr/>
        </p:nvCxnSpPr>
        <p:spPr>
          <a:xfrm>
            <a:off x="5713167" y="838334"/>
            <a:ext cx="0" cy="5364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BF2D665-B786-4E5E-9D2A-F67C5324C86E}"/>
              </a:ext>
            </a:extLst>
          </p:cNvPr>
          <p:cNvCxnSpPr>
            <a:cxnSpLocks/>
          </p:cNvCxnSpPr>
          <p:nvPr/>
        </p:nvCxnSpPr>
        <p:spPr>
          <a:xfrm flipH="1">
            <a:off x="6979919" y="883600"/>
            <a:ext cx="1" cy="5318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C8B6364-13AE-4560-A1BB-3905B97F8BD4}"/>
              </a:ext>
            </a:extLst>
          </p:cNvPr>
          <p:cNvCxnSpPr>
            <a:cxnSpLocks/>
          </p:cNvCxnSpPr>
          <p:nvPr/>
        </p:nvCxnSpPr>
        <p:spPr>
          <a:xfrm flipH="1">
            <a:off x="7645401" y="883600"/>
            <a:ext cx="45717" cy="5389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7E3DE1-65AB-4049-A219-668A42A086C3}"/>
              </a:ext>
            </a:extLst>
          </p:cNvPr>
          <p:cNvCxnSpPr>
            <a:cxnSpLocks/>
          </p:cNvCxnSpPr>
          <p:nvPr/>
        </p:nvCxnSpPr>
        <p:spPr>
          <a:xfrm flipH="1">
            <a:off x="8310881" y="857837"/>
            <a:ext cx="1" cy="541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F63F746-E3B9-4D36-9AD6-6366180F1C54}"/>
              </a:ext>
            </a:extLst>
          </p:cNvPr>
          <p:cNvCxnSpPr/>
          <p:nvPr/>
        </p:nvCxnSpPr>
        <p:spPr>
          <a:xfrm>
            <a:off x="8920481" y="857836"/>
            <a:ext cx="0" cy="538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EE497C1-63B7-44B7-9303-ED6FDE43B912}"/>
              </a:ext>
            </a:extLst>
          </p:cNvPr>
          <p:cNvCxnSpPr/>
          <p:nvPr/>
        </p:nvCxnSpPr>
        <p:spPr>
          <a:xfrm>
            <a:off x="9530081" y="883599"/>
            <a:ext cx="0" cy="5344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791616-E3EC-40BE-A1E1-082C926BB764}"/>
              </a:ext>
            </a:extLst>
          </p:cNvPr>
          <p:cNvCxnSpPr/>
          <p:nvPr/>
        </p:nvCxnSpPr>
        <p:spPr>
          <a:xfrm>
            <a:off x="10109200" y="857836"/>
            <a:ext cx="0" cy="538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D7574D1-555B-4659-AFE2-DE63C14B5AC7}"/>
              </a:ext>
            </a:extLst>
          </p:cNvPr>
          <p:cNvCxnSpPr/>
          <p:nvPr/>
        </p:nvCxnSpPr>
        <p:spPr>
          <a:xfrm>
            <a:off x="10718800" y="857835"/>
            <a:ext cx="0" cy="536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80C3885-6554-45AE-A7E8-1D69182AC403}"/>
              </a:ext>
            </a:extLst>
          </p:cNvPr>
          <p:cNvCxnSpPr/>
          <p:nvPr/>
        </p:nvCxnSpPr>
        <p:spPr>
          <a:xfrm>
            <a:off x="1348032" y="134112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CD8550B-D339-4DD7-A07A-137042FEBAF7}"/>
              </a:ext>
            </a:extLst>
          </p:cNvPr>
          <p:cNvCxnSpPr>
            <a:cxnSpLocks/>
          </p:cNvCxnSpPr>
          <p:nvPr/>
        </p:nvCxnSpPr>
        <p:spPr>
          <a:xfrm flipV="1">
            <a:off x="1348032" y="1808513"/>
            <a:ext cx="10005766" cy="70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B6D3466-94CE-467F-B7FA-04CA538FEF63}"/>
              </a:ext>
            </a:extLst>
          </p:cNvPr>
          <p:cNvCxnSpPr>
            <a:cxnSpLocks/>
          </p:cNvCxnSpPr>
          <p:nvPr/>
        </p:nvCxnSpPr>
        <p:spPr>
          <a:xfrm>
            <a:off x="1348032" y="237744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A720E4B-8811-479C-A58E-7EF3F938041D}"/>
              </a:ext>
            </a:extLst>
          </p:cNvPr>
          <p:cNvCxnSpPr/>
          <p:nvPr/>
        </p:nvCxnSpPr>
        <p:spPr>
          <a:xfrm>
            <a:off x="1348032" y="285496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0F4BF8C-940D-4F44-AC6B-064C71ABE8D0}"/>
              </a:ext>
            </a:extLst>
          </p:cNvPr>
          <p:cNvCxnSpPr/>
          <p:nvPr/>
        </p:nvCxnSpPr>
        <p:spPr>
          <a:xfrm>
            <a:off x="1348032" y="388112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3F630FF-E6AC-4671-9F6B-E808656E292C}"/>
              </a:ext>
            </a:extLst>
          </p:cNvPr>
          <p:cNvCxnSpPr>
            <a:cxnSpLocks/>
          </p:cNvCxnSpPr>
          <p:nvPr/>
        </p:nvCxnSpPr>
        <p:spPr>
          <a:xfrm>
            <a:off x="1348032" y="438912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0713407-8635-4832-BA8C-703E7D4DBECF}"/>
              </a:ext>
            </a:extLst>
          </p:cNvPr>
          <p:cNvCxnSpPr>
            <a:cxnSpLocks/>
          </p:cNvCxnSpPr>
          <p:nvPr/>
        </p:nvCxnSpPr>
        <p:spPr>
          <a:xfrm flipV="1">
            <a:off x="1348032" y="4856629"/>
            <a:ext cx="10005766" cy="6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C07CCC-D360-416D-8D23-EB347C49F2EF}"/>
              </a:ext>
            </a:extLst>
          </p:cNvPr>
          <p:cNvCxnSpPr>
            <a:cxnSpLocks/>
          </p:cNvCxnSpPr>
          <p:nvPr/>
        </p:nvCxnSpPr>
        <p:spPr>
          <a:xfrm>
            <a:off x="1348032" y="540512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81A5071-D94E-41EC-96FA-7C9C6AF8AAE5}"/>
              </a:ext>
            </a:extLst>
          </p:cNvPr>
          <p:cNvCxnSpPr>
            <a:cxnSpLocks/>
          </p:cNvCxnSpPr>
          <p:nvPr/>
        </p:nvCxnSpPr>
        <p:spPr>
          <a:xfrm flipV="1">
            <a:off x="1348032" y="5788848"/>
            <a:ext cx="10005766" cy="22672"/>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Image result for building cartoon images">
            <a:extLst>
              <a:ext uri="{FF2B5EF4-FFF2-40B4-BE49-F238E27FC236}">
                <a16:creationId xmlns:a16="http://schemas.microsoft.com/office/drawing/2014/main" id="{2A4855E6-C634-4052-BFA0-1EC1485F7E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2963" y="1465140"/>
            <a:ext cx="951349" cy="1296558"/>
          </a:xfrm>
          <a:prstGeom prst="rect">
            <a:avLst/>
          </a:prstGeom>
          <a:noFill/>
          <a:extLst>
            <a:ext uri="{909E8E84-426E-40DD-AFC4-6F175D3DCCD1}">
              <a14:hiddenFill xmlns:a14="http://schemas.microsoft.com/office/drawing/2010/main">
                <a:solidFill>
                  <a:srgbClr val="FFFFFF"/>
                </a:solidFill>
              </a14:hiddenFill>
            </a:ext>
          </a:extLst>
        </p:spPr>
      </p:pic>
      <p:sp>
        <p:nvSpPr>
          <p:cNvPr id="97" name="Oval 96">
            <a:extLst>
              <a:ext uri="{FF2B5EF4-FFF2-40B4-BE49-F238E27FC236}">
                <a16:creationId xmlns:a16="http://schemas.microsoft.com/office/drawing/2014/main" id="{3DA20A02-98F0-459A-ABD6-1C15639E40EC}"/>
              </a:ext>
            </a:extLst>
          </p:cNvPr>
          <p:cNvSpPr/>
          <p:nvPr/>
        </p:nvSpPr>
        <p:spPr>
          <a:xfrm>
            <a:off x="1486592" y="1269999"/>
            <a:ext cx="972136" cy="4562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a:latin typeface="Times New Roman" panose="02020603050405020304" pitchFamily="18" charset="0"/>
                <a:cs typeface="Times New Roman" panose="02020603050405020304" pitchFamily="18" charset="0"/>
              </a:rPr>
              <a:t>Mobile sink</a:t>
            </a:r>
          </a:p>
        </p:txBody>
      </p:sp>
      <p:sp>
        <p:nvSpPr>
          <p:cNvPr id="98" name="Oval 97">
            <a:extLst>
              <a:ext uri="{FF2B5EF4-FFF2-40B4-BE49-F238E27FC236}">
                <a16:creationId xmlns:a16="http://schemas.microsoft.com/office/drawing/2014/main" id="{7144871F-7F89-4CC3-93B0-21BD60636B37}"/>
              </a:ext>
            </a:extLst>
          </p:cNvPr>
          <p:cNvSpPr/>
          <p:nvPr/>
        </p:nvSpPr>
        <p:spPr>
          <a:xfrm flipH="1">
            <a:off x="2865105" y="1141745"/>
            <a:ext cx="172733" cy="99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Oval 98">
            <a:extLst>
              <a:ext uri="{FF2B5EF4-FFF2-40B4-BE49-F238E27FC236}">
                <a16:creationId xmlns:a16="http://schemas.microsoft.com/office/drawing/2014/main" id="{A05EC4AC-015B-4A10-AEBC-791F6168EF95}"/>
              </a:ext>
            </a:extLst>
          </p:cNvPr>
          <p:cNvSpPr/>
          <p:nvPr/>
        </p:nvSpPr>
        <p:spPr>
          <a:xfrm>
            <a:off x="2424993" y="1993183"/>
            <a:ext cx="181046"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Oval 100">
            <a:extLst>
              <a:ext uri="{FF2B5EF4-FFF2-40B4-BE49-F238E27FC236}">
                <a16:creationId xmlns:a16="http://schemas.microsoft.com/office/drawing/2014/main" id="{AF81D475-91CC-4124-9219-DF877D715EEA}"/>
              </a:ext>
            </a:extLst>
          </p:cNvPr>
          <p:cNvSpPr/>
          <p:nvPr/>
        </p:nvSpPr>
        <p:spPr>
          <a:xfrm>
            <a:off x="1754449" y="242583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a:extLst>
              <a:ext uri="{FF2B5EF4-FFF2-40B4-BE49-F238E27FC236}">
                <a16:creationId xmlns:a16="http://schemas.microsoft.com/office/drawing/2014/main" id="{1239EF41-A23B-404A-B938-DCADBEA68437}"/>
              </a:ext>
            </a:extLst>
          </p:cNvPr>
          <p:cNvSpPr/>
          <p:nvPr/>
        </p:nvSpPr>
        <p:spPr>
          <a:xfrm>
            <a:off x="2443689" y="270974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Oval 102">
            <a:extLst>
              <a:ext uri="{FF2B5EF4-FFF2-40B4-BE49-F238E27FC236}">
                <a16:creationId xmlns:a16="http://schemas.microsoft.com/office/drawing/2014/main" id="{69E95EA6-652F-4125-84AD-E6404DB735A2}"/>
              </a:ext>
            </a:extLst>
          </p:cNvPr>
          <p:cNvSpPr/>
          <p:nvPr/>
        </p:nvSpPr>
        <p:spPr>
          <a:xfrm>
            <a:off x="2707849" y="309582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Oval 103">
            <a:extLst>
              <a:ext uri="{FF2B5EF4-FFF2-40B4-BE49-F238E27FC236}">
                <a16:creationId xmlns:a16="http://schemas.microsoft.com/office/drawing/2014/main" id="{81996FDD-54F6-4BA6-9F7C-1E9E5A512B5A}"/>
              </a:ext>
            </a:extLst>
          </p:cNvPr>
          <p:cNvSpPr/>
          <p:nvPr/>
        </p:nvSpPr>
        <p:spPr>
          <a:xfrm>
            <a:off x="3585055" y="1023386"/>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a:extLst>
              <a:ext uri="{FF2B5EF4-FFF2-40B4-BE49-F238E27FC236}">
                <a16:creationId xmlns:a16="http://schemas.microsoft.com/office/drawing/2014/main" id="{92F998C5-159C-4730-9476-20C08A9E6FB2}"/>
              </a:ext>
            </a:extLst>
          </p:cNvPr>
          <p:cNvSpPr/>
          <p:nvPr/>
        </p:nvSpPr>
        <p:spPr>
          <a:xfrm>
            <a:off x="3952448" y="297421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Oval 105">
            <a:extLst>
              <a:ext uri="{FF2B5EF4-FFF2-40B4-BE49-F238E27FC236}">
                <a16:creationId xmlns:a16="http://schemas.microsoft.com/office/drawing/2014/main" id="{2E3FAA8C-D6CF-45F6-B6DC-2F7419FCF175}"/>
              </a:ext>
            </a:extLst>
          </p:cNvPr>
          <p:cNvSpPr/>
          <p:nvPr/>
        </p:nvSpPr>
        <p:spPr>
          <a:xfrm>
            <a:off x="3170128" y="282083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Oval 106">
            <a:extLst>
              <a:ext uri="{FF2B5EF4-FFF2-40B4-BE49-F238E27FC236}">
                <a16:creationId xmlns:a16="http://schemas.microsoft.com/office/drawing/2014/main" id="{8B28A613-22A0-434D-94AC-78E8C1F15F5D}"/>
              </a:ext>
            </a:extLst>
          </p:cNvPr>
          <p:cNvSpPr/>
          <p:nvPr/>
        </p:nvSpPr>
        <p:spPr>
          <a:xfrm>
            <a:off x="7122368" y="413299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Oval 107">
            <a:extLst>
              <a:ext uri="{FF2B5EF4-FFF2-40B4-BE49-F238E27FC236}">
                <a16:creationId xmlns:a16="http://schemas.microsoft.com/office/drawing/2014/main" id="{355B9CFF-EC6C-4C4E-812B-69B3236276EB}"/>
              </a:ext>
            </a:extLst>
          </p:cNvPr>
          <p:cNvSpPr/>
          <p:nvPr/>
        </p:nvSpPr>
        <p:spPr>
          <a:xfrm>
            <a:off x="4357214" y="211089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a:extLst>
              <a:ext uri="{FF2B5EF4-FFF2-40B4-BE49-F238E27FC236}">
                <a16:creationId xmlns:a16="http://schemas.microsoft.com/office/drawing/2014/main" id="{0676483A-A821-40A0-BAB4-DF03D3CADCFE}"/>
              </a:ext>
            </a:extLst>
          </p:cNvPr>
          <p:cNvSpPr/>
          <p:nvPr/>
        </p:nvSpPr>
        <p:spPr>
          <a:xfrm>
            <a:off x="4855068" y="148078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Oval 109">
            <a:extLst>
              <a:ext uri="{FF2B5EF4-FFF2-40B4-BE49-F238E27FC236}">
                <a16:creationId xmlns:a16="http://schemas.microsoft.com/office/drawing/2014/main" id="{A4E82653-2DAD-460E-9676-6B68AD951C53}"/>
              </a:ext>
            </a:extLst>
          </p:cNvPr>
          <p:cNvSpPr/>
          <p:nvPr/>
        </p:nvSpPr>
        <p:spPr>
          <a:xfrm>
            <a:off x="4795510" y="238410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id="{91FC38DE-C012-4519-B99F-C09C6938E450}"/>
              </a:ext>
            </a:extLst>
          </p:cNvPr>
          <p:cNvSpPr/>
          <p:nvPr/>
        </p:nvSpPr>
        <p:spPr>
          <a:xfrm>
            <a:off x="4889710" y="300173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Oval 111">
            <a:extLst>
              <a:ext uri="{FF2B5EF4-FFF2-40B4-BE49-F238E27FC236}">
                <a16:creationId xmlns:a16="http://schemas.microsoft.com/office/drawing/2014/main" id="{025A66E7-9234-4193-9E0C-0519ED1CD6E6}"/>
              </a:ext>
            </a:extLst>
          </p:cNvPr>
          <p:cNvSpPr/>
          <p:nvPr/>
        </p:nvSpPr>
        <p:spPr>
          <a:xfrm>
            <a:off x="7902961" y="374349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a:extLst>
              <a:ext uri="{FF2B5EF4-FFF2-40B4-BE49-F238E27FC236}">
                <a16:creationId xmlns:a16="http://schemas.microsoft.com/office/drawing/2014/main" id="{2C614383-0BD6-4D86-A264-4AE8247BC8E4}"/>
              </a:ext>
            </a:extLst>
          </p:cNvPr>
          <p:cNvSpPr/>
          <p:nvPr/>
        </p:nvSpPr>
        <p:spPr>
          <a:xfrm>
            <a:off x="5651710" y="264687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Oval 113">
            <a:extLst>
              <a:ext uri="{FF2B5EF4-FFF2-40B4-BE49-F238E27FC236}">
                <a16:creationId xmlns:a16="http://schemas.microsoft.com/office/drawing/2014/main" id="{607E26FC-16F2-4AC2-BA63-2E765B11DBC8}"/>
              </a:ext>
            </a:extLst>
          </p:cNvPr>
          <p:cNvSpPr/>
          <p:nvPr/>
        </p:nvSpPr>
        <p:spPr>
          <a:xfrm>
            <a:off x="5518712" y="107133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114">
            <a:extLst>
              <a:ext uri="{FF2B5EF4-FFF2-40B4-BE49-F238E27FC236}">
                <a16:creationId xmlns:a16="http://schemas.microsoft.com/office/drawing/2014/main" id="{16ECB4C4-F564-47FA-8E1B-94361ADEF608}"/>
              </a:ext>
            </a:extLst>
          </p:cNvPr>
          <p:cNvSpPr/>
          <p:nvPr/>
        </p:nvSpPr>
        <p:spPr>
          <a:xfrm>
            <a:off x="4626255" y="557166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id="{F7DDAE33-517E-4B57-B49F-1C44467CFB8B}"/>
              </a:ext>
            </a:extLst>
          </p:cNvPr>
          <p:cNvSpPr/>
          <p:nvPr/>
        </p:nvSpPr>
        <p:spPr>
          <a:xfrm>
            <a:off x="5721914" y="159969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id="{2895598E-EA33-49E3-9890-0971B50F7BCE}"/>
              </a:ext>
            </a:extLst>
          </p:cNvPr>
          <p:cNvSpPr/>
          <p:nvPr/>
        </p:nvSpPr>
        <p:spPr>
          <a:xfrm>
            <a:off x="6749694" y="131583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Oval 117">
            <a:extLst>
              <a:ext uri="{FF2B5EF4-FFF2-40B4-BE49-F238E27FC236}">
                <a16:creationId xmlns:a16="http://schemas.microsoft.com/office/drawing/2014/main" id="{4EF94E34-94DF-4C19-A8A9-22A45D6DDFC7}"/>
              </a:ext>
            </a:extLst>
          </p:cNvPr>
          <p:cNvSpPr/>
          <p:nvPr/>
        </p:nvSpPr>
        <p:spPr>
          <a:xfrm>
            <a:off x="7003687" y="2026412"/>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a:extLst>
              <a:ext uri="{FF2B5EF4-FFF2-40B4-BE49-F238E27FC236}">
                <a16:creationId xmlns:a16="http://schemas.microsoft.com/office/drawing/2014/main" id="{D5989B96-11B5-4893-AF33-6208DF0F4F8E}"/>
              </a:ext>
            </a:extLst>
          </p:cNvPr>
          <p:cNvSpPr/>
          <p:nvPr/>
        </p:nvSpPr>
        <p:spPr>
          <a:xfrm>
            <a:off x="7623458" y="144873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Oval 119">
            <a:extLst>
              <a:ext uri="{FF2B5EF4-FFF2-40B4-BE49-F238E27FC236}">
                <a16:creationId xmlns:a16="http://schemas.microsoft.com/office/drawing/2014/main" id="{F532BDE3-D077-4855-BF4E-7830811AFF98}"/>
              </a:ext>
            </a:extLst>
          </p:cNvPr>
          <p:cNvSpPr/>
          <p:nvPr/>
        </p:nvSpPr>
        <p:spPr>
          <a:xfrm>
            <a:off x="7576113" y="236209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Oval 120">
            <a:extLst>
              <a:ext uri="{FF2B5EF4-FFF2-40B4-BE49-F238E27FC236}">
                <a16:creationId xmlns:a16="http://schemas.microsoft.com/office/drawing/2014/main" id="{F0D59095-FCD1-4710-9CD1-4020A1F18A16}"/>
              </a:ext>
            </a:extLst>
          </p:cNvPr>
          <p:cNvSpPr/>
          <p:nvPr/>
        </p:nvSpPr>
        <p:spPr>
          <a:xfrm>
            <a:off x="6758332" y="264687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Oval 121">
            <a:extLst>
              <a:ext uri="{FF2B5EF4-FFF2-40B4-BE49-F238E27FC236}">
                <a16:creationId xmlns:a16="http://schemas.microsoft.com/office/drawing/2014/main" id="{578C9F49-7564-4D80-9979-A375DAD9FFF5}"/>
              </a:ext>
            </a:extLst>
          </p:cNvPr>
          <p:cNvSpPr/>
          <p:nvPr/>
        </p:nvSpPr>
        <p:spPr>
          <a:xfrm>
            <a:off x="8354269" y="1953802"/>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Oval 122">
            <a:extLst>
              <a:ext uri="{FF2B5EF4-FFF2-40B4-BE49-F238E27FC236}">
                <a16:creationId xmlns:a16="http://schemas.microsoft.com/office/drawing/2014/main" id="{57481FA7-F2A4-4294-A2CC-7E1DF7719FE9}"/>
              </a:ext>
            </a:extLst>
          </p:cNvPr>
          <p:cNvSpPr/>
          <p:nvPr/>
        </p:nvSpPr>
        <p:spPr>
          <a:xfrm>
            <a:off x="7989215" y="2913203"/>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Oval 123">
            <a:extLst>
              <a:ext uri="{FF2B5EF4-FFF2-40B4-BE49-F238E27FC236}">
                <a16:creationId xmlns:a16="http://schemas.microsoft.com/office/drawing/2014/main" id="{88FD6E4E-C666-4817-A263-90A74EEC616F}"/>
              </a:ext>
            </a:extLst>
          </p:cNvPr>
          <p:cNvSpPr/>
          <p:nvPr/>
        </p:nvSpPr>
        <p:spPr>
          <a:xfrm>
            <a:off x="8260289" y="114174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Oval 124">
            <a:extLst>
              <a:ext uri="{FF2B5EF4-FFF2-40B4-BE49-F238E27FC236}">
                <a16:creationId xmlns:a16="http://schemas.microsoft.com/office/drawing/2014/main" id="{AF540A0D-4D06-400C-B035-16D889E5E39D}"/>
              </a:ext>
            </a:extLst>
          </p:cNvPr>
          <p:cNvSpPr/>
          <p:nvPr/>
        </p:nvSpPr>
        <p:spPr>
          <a:xfrm>
            <a:off x="9492683" y="280523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Oval 125">
            <a:extLst>
              <a:ext uri="{FF2B5EF4-FFF2-40B4-BE49-F238E27FC236}">
                <a16:creationId xmlns:a16="http://schemas.microsoft.com/office/drawing/2014/main" id="{8CB1E7C4-F488-40BD-9299-B2656E667146}"/>
              </a:ext>
            </a:extLst>
          </p:cNvPr>
          <p:cNvSpPr/>
          <p:nvPr/>
        </p:nvSpPr>
        <p:spPr>
          <a:xfrm>
            <a:off x="9573248" y="1933562"/>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Oval 126">
            <a:extLst>
              <a:ext uri="{FF2B5EF4-FFF2-40B4-BE49-F238E27FC236}">
                <a16:creationId xmlns:a16="http://schemas.microsoft.com/office/drawing/2014/main" id="{92F7883D-6622-4ACA-9384-A88DB16AF2F8}"/>
              </a:ext>
            </a:extLst>
          </p:cNvPr>
          <p:cNvSpPr/>
          <p:nvPr/>
        </p:nvSpPr>
        <p:spPr>
          <a:xfrm>
            <a:off x="10004343" y="120499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Oval 127">
            <a:extLst>
              <a:ext uri="{FF2B5EF4-FFF2-40B4-BE49-F238E27FC236}">
                <a16:creationId xmlns:a16="http://schemas.microsoft.com/office/drawing/2014/main" id="{4C2D1A85-1BFD-4F10-90BA-ED85D6745AE1}"/>
              </a:ext>
            </a:extLst>
          </p:cNvPr>
          <p:cNvSpPr/>
          <p:nvPr/>
        </p:nvSpPr>
        <p:spPr>
          <a:xfrm>
            <a:off x="1801985" y="365014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Oval 128">
            <a:extLst>
              <a:ext uri="{FF2B5EF4-FFF2-40B4-BE49-F238E27FC236}">
                <a16:creationId xmlns:a16="http://schemas.microsoft.com/office/drawing/2014/main" id="{C498C4A8-4C02-4ACC-ABFF-1BCEB5BE0A88}"/>
              </a:ext>
            </a:extLst>
          </p:cNvPr>
          <p:cNvSpPr/>
          <p:nvPr/>
        </p:nvSpPr>
        <p:spPr>
          <a:xfrm>
            <a:off x="2136348" y="417651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129">
            <a:extLst>
              <a:ext uri="{FF2B5EF4-FFF2-40B4-BE49-F238E27FC236}">
                <a16:creationId xmlns:a16="http://schemas.microsoft.com/office/drawing/2014/main" id="{A0CB3445-A619-4CD2-A7FC-E1B20B5D4648}"/>
              </a:ext>
            </a:extLst>
          </p:cNvPr>
          <p:cNvSpPr/>
          <p:nvPr/>
        </p:nvSpPr>
        <p:spPr>
          <a:xfrm>
            <a:off x="2797259" y="439302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Oval 130">
            <a:extLst>
              <a:ext uri="{FF2B5EF4-FFF2-40B4-BE49-F238E27FC236}">
                <a16:creationId xmlns:a16="http://schemas.microsoft.com/office/drawing/2014/main" id="{364049FA-1222-42DA-99EB-46926CB5781A}"/>
              </a:ext>
            </a:extLst>
          </p:cNvPr>
          <p:cNvSpPr/>
          <p:nvPr/>
        </p:nvSpPr>
        <p:spPr>
          <a:xfrm>
            <a:off x="2869288" y="374349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Oval 131">
            <a:extLst>
              <a:ext uri="{FF2B5EF4-FFF2-40B4-BE49-F238E27FC236}">
                <a16:creationId xmlns:a16="http://schemas.microsoft.com/office/drawing/2014/main" id="{BEB593A8-34E2-46F9-A36D-C447232CE498}"/>
              </a:ext>
            </a:extLst>
          </p:cNvPr>
          <p:cNvSpPr/>
          <p:nvPr/>
        </p:nvSpPr>
        <p:spPr>
          <a:xfrm>
            <a:off x="3051451" y="501412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Oval 132">
            <a:extLst>
              <a:ext uri="{FF2B5EF4-FFF2-40B4-BE49-F238E27FC236}">
                <a16:creationId xmlns:a16="http://schemas.microsoft.com/office/drawing/2014/main" id="{3A1BB723-49A8-4B64-B6F8-68708B748737}"/>
              </a:ext>
            </a:extLst>
          </p:cNvPr>
          <p:cNvSpPr/>
          <p:nvPr/>
        </p:nvSpPr>
        <p:spPr>
          <a:xfrm>
            <a:off x="3467309" y="423102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Oval 133">
            <a:extLst>
              <a:ext uri="{FF2B5EF4-FFF2-40B4-BE49-F238E27FC236}">
                <a16:creationId xmlns:a16="http://schemas.microsoft.com/office/drawing/2014/main" id="{CE272D93-C67D-4052-880E-6469B4B9303F}"/>
              </a:ext>
            </a:extLst>
          </p:cNvPr>
          <p:cNvSpPr/>
          <p:nvPr/>
        </p:nvSpPr>
        <p:spPr>
          <a:xfrm>
            <a:off x="4220182" y="387867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a:extLst>
              <a:ext uri="{FF2B5EF4-FFF2-40B4-BE49-F238E27FC236}">
                <a16:creationId xmlns:a16="http://schemas.microsoft.com/office/drawing/2014/main" id="{99DE3702-ABA6-4366-9215-E0CC7037301E}"/>
              </a:ext>
            </a:extLst>
          </p:cNvPr>
          <p:cNvSpPr/>
          <p:nvPr/>
        </p:nvSpPr>
        <p:spPr>
          <a:xfrm>
            <a:off x="4991621" y="436459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Oval 135">
            <a:extLst>
              <a:ext uri="{FF2B5EF4-FFF2-40B4-BE49-F238E27FC236}">
                <a16:creationId xmlns:a16="http://schemas.microsoft.com/office/drawing/2014/main" id="{20B3A6C2-88F3-4169-8180-6A0C89ACA591}"/>
              </a:ext>
            </a:extLst>
          </p:cNvPr>
          <p:cNvSpPr/>
          <p:nvPr/>
        </p:nvSpPr>
        <p:spPr>
          <a:xfrm>
            <a:off x="4079239" y="490485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Oval 136">
            <a:extLst>
              <a:ext uri="{FF2B5EF4-FFF2-40B4-BE49-F238E27FC236}">
                <a16:creationId xmlns:a16="http://schemas.microsoft.com/office/drawing/2014/main" id="{ABA386D6-BDE6-4C05-A4CB-411346A2B5BC}"/>
              </a:ext>
            </a:extLst>
          </p:cNvPr>
          <p:cNvSpPr/>
          <p:nvPr/>
        </p:nvSpPr>
        <p:spPr>
          <a:xfrm>
            <a:off x="5174896" y="5116646"/>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Oval 137">
            <a:extLst>
              <a:ext uri="{FF2B5EF4-FFF2-40B4-BE49-F238E27FC236}">
                <a16:creationId xmlns:a16="http://schemas.microsoft.com/office/drawing/2014/main" id="{44776676-C99F-43B9-95A8-CA4431F4F196}"/>
              </a:ext>
            </a:extLst>
          </p:cNvPr>
          <p:cNvSpPr/>
          <p:nvPr/>
        </p:nvSpPr>
        <p:spPr>
          <a:xfrm>
            <a:off x="1955800" y="485950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Oval 138">
            <a:extLst>
              <a:ext uri="{FF2B5EF4-FFF2-40B4-BE49-F238E27FC236}">
                <a16:creationId xmlns:a16="http://schemas.microsoft.com/office/drawing/2014/main" id="{E9203321-9266-4876-AA34-50336D9DA62A}"/>
              </a:ext>
            </a:extLst>
          </p:cNvPr>
          <p:cNvSpPr/>
          <p:nvPr/>
        </p:nvSpPr>
        <p:spPr>
          <a:xfrm>
            <a:off x="2226867" y="564362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Oval 139">
            <a:extLst>
              <a:ext uri="{FF2B5EF4-FFF2-40B4-BE49-F238E27FC236}">
                <a16:creationId xmlns:a16="http://schemas.microsoft.com/office/drawing/2014/main" id="{65E8369D-2995-4002-8BF1-9487A62B7362}"/>
              </a:ext>
            </a:extLst>
          </p:cNvPr>
          <p:cNvSpPr/>
          <p:nvPr/>
        </p:nvSpPr>
        <p:spPr>
          <a:xfrm>
            <a:off x="6813196" y="481076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Oval 140">
            <a:extLst>
              <a:ext uri="{FF2B5EF4-FFF2-40B4-BE49-F238E27FC236}">
                <a16:creationId xmlns:a16="http://schemas.microsoft.com/office/drawing/2014/main" id="{ABE2386E-0A04-4295-A7FD-480764B09D35}"/>
              </a:ext>
            </a:extLst>
          </p:cNvPr>
          <p:cNvSpPr/>
          <p:nvPr/>
        </p:nvSpPr>
        <p:spPr>
          <a:xfrm>
            <a:off x="7846975" y="4527332"/>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Oval 141">
            <a:extLst>
              <a:ext uri="{FF2B5EF4-FFF2-40B4-BE49-F238E27FC236}">
                <a16:creationId xmlns:a16="http://schemas.microsoft.com/office/drawing/2014/main" id="{04744FFF-C2C7-40BB-8237-27692D5F59C3}"/>
              </a:ext>
            </a:extLst>
          </p:cNvPr>
          <p:cNvSpPr/>
          <p:nvPr/>
        </p:nvSpPr>
        <p:spPr>
          <a:xfrm>
            <a:off x="8326117" y="413119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Oval 142">
            <a:extLst>
              <a:ext uri="{FF2B5EF4-FFF2-40B4-BE49-F238E27FC236}">
                <a16:creationId xmlns:a16="http://schemas.microsoft.com/office/drawing/2014/main" id="{3A738E54-177E-49B6-974C-90DFC87CC27C}"/>
              </a:ext>
            </a:extLst>
          </p:cNvPr>
          <p:cNvSpPr/>
          <p:nvPr/>
        </p:nvSpPr>
        <p:spPr>
          <a:xfrm>
            <a:off x="8973110" y="379476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Oval 143">
            <a:extLst>
              <a:ext uri="{FF2B5EF4-FFF2-40B4-BE49-F238E27FC236}">
                <a16:creationId xmlns:a16="http://schemas.microsoft.com/office/drawing/2014/main" id="{F8E77F48-15EC-4F79-BB73-92E493574354}"/>
              </a:ext>
            </a:extLst>
          </p:cNvPr>
          <p:cNvSpPr/>
          <p:nvPr/>
        </p:nvSpPr>
        <p:spPr>
          <a:xfrm>
            <a:off x="8863893" y="5023333"/>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Oval 144">
            <a:extLst>
              <a:ext uri="{FF2B5EF4-FFF2-40B4-BE49-F238E27FC236}">
                <a16:creationId xmlns:a16="http://schemas.microsoft.com/office/drawing/2014/main" id="{72B83AFB-8F17-4D06-AA1C-0BCF9DE2615D}"/>
              </a:ext>
            </a:extLst>
          </p:cNvPr>
          <p:cNvSpPr/>
          <p:nvPr/>
        </p:nvSpPr>
        <p:spPr>
          <a:xfrm>
            <a:off x="9564019" y="4494443"/>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Oval 145">
            <a:extLst>
              <a:ext uri="{FF2B5EF4-FFF2-40B4-BE49-F238E27FC236}">
                <a16:creationId xmlns:a16="http://schemas.microsoft.com/office/drawing/2014/main" id="{E50038AA-8FF5-46F5-B49E-58E717A24E52}"/>
              </a:ext>
            </a:extLst>
          </p:cNvPr>
          <p:cNvSpPr/>
          <p:nvPr/>
        </p:nvSpPr>
        <p:spPr>
          <a:xfrm>
            <a:off x="10589875" y="437332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Oval 146">
            <a:extLst>
              <a:ext uri="{FF2B5EF4-FFF2-40B4-BE49-F238E27FC236}">
                <a16:creationId xmlns:a16="http://schemas.microsoft.com/office/drawing/2014/main" id="{64CB2BC7-56FD-49A7-B807-335380380098}"/>
              </a:ext>
            </a:extLst>
          </p:cNvPr>
          <p:cNvSpPr/>
          <p:nvPr/>
        </p:nvSpPr>
        <p:spPr>
          <a:xfrm>
            <a:off x="7448194" y="5605799"/>
            <a:ext cx="188878" cy="220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Oval 147">
            <a:extLst>
              <a:ext uri="{FF2B5EF4-FFF2-40B4-BE49-F238E27FC236}">
                <a16:creationId xmlns:a16="http://schemas.microsoft.com/office/drawing/2014/main" id="{EBB5AE9B-2B9A-4CEF-97B0-2DF09E7CE323}"/>
              </a:ext>
            </a:extLst>
          </p:cNvPr>
          <p:cNvSpPr/>
          <p:nvPr/>
        </p:nvSpPr>
        <p:spPr>
          <a:xfrm>
            <a:off x="10323477" y="537915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Oval 148">
            <a:extLst>
              <a:ext uri="{FF2B5EF4-FFF2-40B4-BE49-F238E27FC236}">
                <a16:creationId xmlns:a16="http://schemas.microsoft.com/office/drawing/2014/main" id="{ECB85972-D936-48FB-947A-34865115A3A0}"/>
              </a:ext>
            </a:extLst>
          </p:cNvPr>
          <p:cNvSpPr/>
          <p:nvPr/>
        </p:nvSpPr>
        <p:spPr>
          <a:xfrm>
            <a:off x="10149840" y="3742636"/>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Oval 149">
            <a:extLst>
              <a:ext uri="{FF2B5EF4-FFF2-40B4-BE49-F238E27FC236}">
                <a16:creationId xmlns:a16="http://schemas.microsoft.com/office/drawing/2014/main" id="{1D6F5E50-4A1C-4885-844D-A8C3EDC0CAA7}"/>
              </a:ext>
            </a:extLst>
          </p:cNvPr>
          <p:cNvSpPr/>
          <p:nvPr/>
        </p:nvSpPr>
        <p:spPr>
          <a:xfrm>
            <a:off x="10392975" y="238032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24" name="Straight Connector 1023">
            <a:extLst>
              <a:ext uri="{FF2B5EF4-FFF2-40B4-BE49-F238E27FC236}">
                <a16:creationId xmlns:a16="http://schemas.microsoft.com/office/drawing/2014/main" id="{1E4E5D55-7F38-4EC3-99A7-3D1AB9E131D7}"/>
              </a:ext>
            </a:extLst>
          </p:cNvPr>
          <p:cNvCxnSpPr>
            <a:cxnSpLocks/>
            <a:stCxn id="97" idx="6"/>
            <a:endCxn id="98" idx="5"/>
          </p:cNvCxnSpPr>
          <p:nvPr/>
        </p:nvCxnSpPr>
        <p:spPr>
          <a:xfrm flipV="1">
            <a:off x="2458728" y="1226948"/>
            <a:ext cx="431673" cy="271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9A03500-1FC7-404F-889D-411E5734CBDA}"/>
              </a:ext>
            </a:extLst>
          </p:cNvPr>
          <p:cNvCxnSpPr>
            <a:cxnSpLocks/>
            <a:endCxn id="104" idx="2"/>
          </p:cNvCxnSpPr>
          <p:nvPr/>
        </p:nvCxnSpPr>
        <p:spPr>
          <a:xfrm flipV="1">
            <a:off x="2986915" y="1095996"/>
            <a:ext cx="598140" cy="86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048DCA3-7267-45AB-B76E-F10F4A1D5BB0}"/>
              </a:ext>
            </a:extLst>
          </p:cNvPr>
          <p:cNvCxnSpPr>
            <a:cxnSpLocks/>
            <a:stCxn id="104" idx="5"/>
            <a:endCxn id="108" idx="5"/>
          </p:cNvCxnSpPr>
          <p:nvPr/>
        </p:nvCxnSpPr>
        <p:spPr>
          <a:xfrm>
            <a:off x="3717909" y="1147339"/>
            <a:ext cx="772159" cy="1087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011B69-8999-4557-A7A6-8E9416D8B39C}"/>
              </a:ext>
            </a:extLst>
          </p:cNvPr>
          <p:cNvCxnSpPr>
            <a:cxnSpLocks/>
            <a:stCxn id="108" idx="5"/>
            <a:endCxn id="110" idx="3"/>
          </p:cNvCxnSpPr>
          <p:nvPr/>
        </p:nvCxnSpPr>
        <p:spPr>
          <a:xfrm>
            <a:off x="4490068" y="2234847"/>
            <a:ext cx="328236" cy="273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E450C74-271D-4E3C-B783-79499FAB6251}"/>
              </a:ext>
            </a:extLst>
          </p:cNvPr>
          <p:cNvCxnSpPr>
            <a:cxnSpLocks/>
            <a:stCxn id="110" idx="6"/>
            <a:endCxn id="113" idx="3"/>
          </p:cNvCxnSpPr>
          <p:nvPr/>
        </p:nvCxnSpPr>
        <p:spPr>
          <a:xfrm>
            <a:off x="4951158" y="2456719"/>
            <a:ext cx="723346" cy="31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826C166-7A0B-4319-B0B2-462B8F6C8189}"/>
              </a:ext>
            </a:extLst>
          </p:cNvPr>
          <p:cNvCxnSpPr>
            <a:cxnSpLocks/>
            <a:stCxn id="113" idx="6"/>
            <a:endCxn id="121" idx="6"/>
          </p:cNvCxnSpPr>
          <p:nvPr/>
        </p:nvCxnSpPr>
        <p:spPr>
          <a:xfrm>
            <a:off x="5807358" y="2719484"/>
            <a:ext cx="11066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AAFE6B6-7A2E-4838-8712-E585AC0A6375}"/>
              </a:ext>
            </a:extLst>
          </p:cNvPr>
          <p:cNvCxnSpPr>
            <a:cxnSpLocks/>
            <a:stCxn id="121" idx="7"/>
            <a:endCxn id="117" idx="0"/>
          </p:cNvCxnSpPr>
          <p:nvPr/>
        </p:nvCxnSpPr>
        <p:spPr>
          <a:xfrm flipH="1" flipV="1">
            <a:off x="6827518" y="1315831"/>
            <a:ext cx="63668" cy="1352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20B983C-E391-4BD6-A788-6A366A7ED763}"/>
              </a:ext>
            </a:extLst>
          </p:cNvPr>
          <p:cNvCxnSpPr>
            <a:cxnSpLocks/>
            <a:stCxn id="118" idx="1"/>
            <a:endCxn id="117" idx="5"/>
          </p:cNvCxnSpPr>
          <p:nvPr/>
        </p:nvCxnSpPr>
        <p:spPr>
          <a:xfrm flipH="1" flipV="1">
            <a:off x="6882548" y="1439784"/>
            <a:ext cx="143933" cy="60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5E8C861-7107-4872-813D-081813DBBCF2}"/>
              </a:ext>
            </a:extLst>
          </p:cNvPr>
          <p:cNvCxnSpPr>
            <a:cxnSpLocks/>
            <a:stCxn id="118" idx="5"/>
            <a:endCxn id="120" idx="2"/>
          </p:cNvCxnSpPr>
          <p:nvPr/>
        </p:nvCxnSpPr>
        <p:spPr>
          <a:xfrm>
            <a:off x="7136541" y="2150365"/>
            <a:ext cx="439572" cy="284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FFAA563-FE42-4C32-BEC8-DC19B0A68B47}"/>
              </a:ext>
            </a:extLst>
          </p:cNvPr>
          <p:cNvCxnSpPr>
            <a:cxnSpLocks/>
            <a:endCxn id="123" idx="1"/>
          </p:cNvCxnSpPr>
          <p:nvPr/>
        </p:nvCxnSpPr>
        <p:spPr>
          <a:xfrm>
            <a:off x="7645401" y="2505061"/>
            <a:ext cx="366608" cy="429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0AA19A7F-1DA5-4FF8-B741-FB4CF35D3EDD}"/>
              </a:ext>
            </a:extLst>
          </p:cNvPr>
          <p:cNvCxnSpPr>
            <a:cxnSpLocks/>
            <a:stCxn id="122" idx="5"/>
            <a:endCxn id="123" idx="5"/>
          </p:cNvCxnSpPr>
          <p:nvPr/>
        </p:nvCxnSpPr>
        <p:spPr>
          <a:xfrm flipH="1">
            <a:off x="8122069" y="2077755"/>
            <a:ext cx="365054" cy="959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36867A5-BDD2-4389-B477-5E8B1C3A8293}"/>
              </a:ext>
            </a:extLst>
          </p:cNvPr>
          <p:cNvCxnSpPr>
            <a:cxnSpLocks/>
            <a:stCxn id="122" idx="5"/>
            <a:endCxn id="125" idx="7"/>
          </p:cNvCxnSpPr>
          <p:nvPr/>
        </p:nvCxnSpPr>
        <p:spPr>
          <a:xfrm>
            <a:off x="8487123" y="2077755"/>
            <a:ext cx="1138414" cy="748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F64A7A0-8FB3-4643-B702-FAEF72BA8F98}"/>
              </a:ext>
            </a:extLst>
          </p:cNvPr>
          <p:cNvCxnSpPr>
            <a:cxnSpLocks/>
            <a:stCxn id="126" idx="4"/>
            <a:endCxn id="125" idx="4"/>
          </p:cNvCxnSpPr>
          <p:nvPr/>
        </p:nvCxnSpPr>
        <p:spPr>
          <a:xfrm flipH="1">
            <a:off x="9570507" y="2078782"/>
            <a:ext cx="80565" cy="871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49F7E59-99EC-41D8-B8A5-B601223CA684}"/>
              </a:ext>
            </a:extLst>
          </p:cNvPr>
          <p:cNvCxnSpPr>
            <a:cxnSpLocks/>
            <a:endCxn id="126" idx="0"/>
          </p:cNvCxnSpPr>
          <p:nvPr/>
        </p:nvCxnSpPr>
        <p:spPr>
          <a:xfrm flipH="1">
            <a:off x="9651072" y="1212882"/>
            <a:ext cx="428060" cy="720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750E3BD-ACB4-4A72-A35C-2A9CFB70908D}"/>
              </a:ext>
            </a:extLst>
          </p:cNvPr>
          <p:cNvCxnSpPr>
            <a:cxnSpLocks/>
            <a:stCxn id="124" idx="7"/>
            <a:endCxn id="127" idx="4"/>
          </p:cNvCxnSpPr>
          <p:nvPr/>
        </p:nvCxnSpPr>
        <p:spPr>
          <a:xfrm>
            <a:off x="8393143" y="1163012"/>
            <a:ext cx="1689024" cy="187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91D8AF0-6BB0-4E54-AF27-5168078A35C2}"/>
              </a:ext>
            </a:extLst>
          </p:cNvPr>
          <p:cNvCxnSpPr>
            <a:cxnSpLocks/>
            <a:stCxn id="124" idx="5"/>
            <a:endCxn id="150" idx="1"/>
          </p:cNvCxnSpPr>
          <p:nvPr/>
        </p:nvCxnSpPr>
        <p:spPr>
          <a:xfrm>
            <a:off x="8393143" y="1265698"/>
            <a:ext cx="2022626" cy="113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29211CA-BE90-47EA-B51C-DAB7D7431866}"/>
              </a:ext>
            </a:extLst>
          </p:cNvPr>
          <p:cNvCxnSpPr>
            <a:cxnSpLocks/>
            <a:stCxn id="150" idx="1"/>
            <a:endCxn id="149" idx="6"/>
          </p:cNvCxnSpPr>
          <p:nvPr/>
        </p:nvCxnSpPr>
        <p:spPr>
          <a:xfrm flipH="1">
            <a:off x="10305488" y="2401587"/>
            <a:ext cx="110281" cy="1413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491CA2A-63B2-4009-95B7-0C1B6F9005C5}"/>
              </a:ext>
            </a:extLst>
          </p:cNvPr>
          <p:cNvCxnSpPr>
            <a:cxnSpLocks/>
            <a:stCxn id="149" idx="4"/>
            <a:endCxn id="145" idx="7"/>
          </p:cNvCxnSpPr>
          <p:nvPr/>
        </p:nvCxnSpPr>
        <p:spPr>
          <a:xfrm flipH="1">
            <a:off x="9696873" y="3887856"/>
            <a:ext cx="530791" cy="62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12FA8E3-077C-480E-BFE3-FB7357045EA2}"/>
              </a:ext>
            </a:extLst>
          </p:cNvPr>
          <p:cNvCxnSpPr>
            <a:cxnSpLocks/>
            <a:stCxn id="146" idx="7"/>
            <a:endCxn id="145" idx="6"/>
          </p:cNvCxnSpPr>
          <p:nvPr/>
        </p:nvCxnSpPr>
        <p:spPr>
          <a:xfrm flipH="1">
            <a:off x="9719667" y="4394594"/>
            <a:ext cx="1003062" cy="172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55D7B95-06EE-44CE-963C-0559F3A97C07}"/>
              </a:ext>
            </a:extLst>
          </p:cNvPr>
          <p:cNvCxnSpPr>
            <a:cxnSpLocks/>
            <a:stCxn id="146" idx="6"/>
            <a:endCxn id="143" idx="4"/>
          </p:cNvCxnSpPr>
          <p:nvPr/>
        </p:nvCxnSpPr>
        <p:spPr>
          <a:xfrm flipH="1" flipV="1">
            <a:off x="9050934" y="3939984"/>
            <a:ext cx="1694589" cy="505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9B640DD-E7BF-4220-889A-F75253A0F93D}"/>
              </a:ext>
            </a:extLst>
          </p:cNvPr>
          <p:cNvCxnSpPr>
            <a:cxnSpLocks/>
            <a:stCxn id="142" idx="7"/>
            <a:endCxn id="143" idx="5"/>
          </p:cNvCxnSpPr>
          <p:nvPr/>
        </p:nvCxnSpPr>
        <p:spPr>
          <a:xfrm flipV="1">
            <a:off x="8458971" y="3918717"/>
            <a:ext cx="646993" cy="233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5EA9C310-21F5-4724-AB96-989C660D74B2}"/>
              </a:ext>
            </a:extLst>
          </p:cNvPr>
          <p:cNvCxnSpPr>
            <a:cxnSpLocks/>
            <a:stCxn id="112" idx="3"/>
            <a:endCxn id="142" idx="0"/>
          </p:cNvCxnSpPr>
          <p:nvPr/>
        </p:nvCxnSpPr>
        <p:spPr>
          <a:xfrm>
            <a:off x="7925755" y="3867444"/>
            <a:ext cx="478186" cy="263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FE806DB-5799-440C-AD1A-AAE71F2DF5DC}"/>
              </a:ext>
            </a:extLst>
          </p:cNvPr>
          <p:cNvCxnSpPr>
            <a:cxnSpLocks/>
            <a:stCxn id="112" idx="4"/>
            <a:endCxn id="107" idx="0"/>
          </p:cNvCxnSpPr>
          <p:nvPr/>
        </p:nvCxnSpPr>
        <p:spPr>
          <a:xfrm flipH="1">
            <a:off x="7200192" y="3888711"/>
            <a:ext cx="780593" cy="244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F32B230-3FF2-4422-8E17-4A8910C05848}"/>
              </a:ext>
            </a:extLst>
          </p:cNvPr>
          <p:cNvCxnSpPr>
            <a:cxnSpLocks/>
            <a:stCxn id="141" idx="3"/>
            <a:endCxn id="107" idx="5"/>
          </p:cNvCxnSpPr>
          <p:nvPr/>
        </p:nvCxnSpPr>
        <p:spPr>
          <a:xfrm flipH="1" flipV="1">
            <a:off x="7255222" y="4256951"/>
            <a:ext cx="614547" cy="394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1FEFE2E-588E-4527-83A7-A8F75B13A0C6}"/>
              </a:ext>
            </a:extLst>
          </p:cNvPr>
          <p:cNvCxnSpPr>
            <a:cxnSpLocks/>
            <a:stCxn id="141" idx="5"/>
            <a:endCxn id="140" idx="1"/>
          </p:cNvCxnSpPr>
          <p:nvPr/>
        </p:nvCxnSpPr>
        <p:spPr>
          <a:xfrm flipH="1">
            <a:off x="6835990" y="4651285"/>
            <a:ext cx="1143839" cy="18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05461E4-19D8-49F5-BD17-8D1504D234BC}"/>
              </a:ext>
            </a:extLst>
          </p:cNvPr>
          <p:cNvCxnSpPr>
            <a:cxnSpLocks/>
            <a:stCxn id="148" idx="5"/>
            <a:endCxn id="140" idx="5"/>
          </p:cNvCxnSpPr>
          <p:nvPr/>
        </p:nvCxnSpPr>
        <p:spPr>
          <a:xfrm flipH="1" flipV="1">
            <a:off x="6946050" y="4934717"/>
            <a:ext cx="3510281" cy="5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8439E67-47C6-4529-A182-6401EE92E283}"/>
              </a:ext>
            </a:extLst>
          </p:cNvPr>
          <p:cNvCxnSpPr>
            <a:cxnSpLocks/>
            <a:stCxn id="148" idx="5"/>
            <a:endCxn id="147" idx="6"/>
          </p:cNvCxnSpPr>
          <p:nvPr/>
        </p:nvCxnSpPr>
        <p:spPr>
          <a:xfrm flipH="1">
            <a:off x="7637072" y="5503108"/>
            <a:ext cx="2819259" cy="213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54AA607-E35E-468F-AE19-3EDEFD14838F}"/>
              </a:ext>
            </a:extLst>
          </p:cNvPr>
          <p:cNvCxnSpPr>
            <a:cxnSpLocks/>
            <a:stCxn id="147" idx="6"/>
            <a:endCxn id="137" idx="4"/>
          </p:cNvCxnSpPr>
          <p:nvPr/>
        </p:nvCxnSpPr>
        <p:spPr>
          <a:xfrm flipH="1" flipV="1">
            <a:off x="5252720" y="5261866"/>
            <a:ext cx="2384352" cy="454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E5DEE8F-82DC-42E0-B084-AED6EDE4FD48}"/>
              </a:ext>
            </a:extLst>
          </p:cNvPr>
          <p:cNvCxnSpPr>
            <a:cxnSpLocks/>
            <a:stCxn id="137" idx="4"/>
            <a:endCxn id="135" idx="3"/>
          </p:cNvCxnSpPr>
          <p:nvPr/>
        </p:nvCxnSpPr>
        <p:spPr>
          <a:xfrm flipH="1" flipV="1">
            <a:off x="5014415" y="4488543"/>
            <a:ext cx="238305" cy="77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D89AE70-09FA-489C-8AE9-AE6AA3789D0E}"/>
              </a:ext>
            </a:extLst>
          </p:cNvPr>
          <p:cNvCxnSpPr>
            <a:cxnSpLocks/>
            <a:stCxn id="135" idx="6"/>
            <a:endCxn id="115" idx="1"/>
          </p:cNvCxnSpPr>
          <p:nvPr/>
        </p:nvCxnSpPr>
        <p:spPr>
          <a:xfrm flipH="1">
            <a:off x="4649049" y="4437200"/>
            <a:ext cx="498220" cy="1155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29FF85B-0AE2-4830-AEC5-D0EC25D02AE4}"/>
              </a:ext>
            </a:extLst>
          </p:cNvPr>
          <p:cNvCxnSpPr>
            <a:cxnSpLocks/>
            <a:stCxn id="115" idx="3"/>
            <a:endCxn id="134" idx="5"/>
          </p:cNvCxnSpPr>
          <p:nvPr/>
        </p:nvCxnSpPr>
        <p:spPr>
          <a:xfrm flipH="1" flipV="1">
            <a:off x="4353036" y="4002623"/>
            <a:ext cx="296013" cy="1692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EF7F787-1972-44B8-92F7-62C5FE979F95}"/>
              </a:ext>
            </a:extLst>
          </p:cNvPr>
          <p:cNvCxnSpPr>
            <a:cxnSpLocks/>
            <a:stCxn id="133" idx="5"/>
            <a:endCxn id="134" idx="3"/>
          </p:cNvCxnSpPr>
          <p:nvPr/>
        </p:nvCxnSpPr>
        <p:spPr>
          <a:xfrm flipV="1">
            <a:off x="3600163" y="4002623"/>
            <a:ext cx="642813" cy="352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9A84CD5-A6F4-4B6B-AE84-49D1947228B0}"/>
              </a:ext>
            </a:extLst>
          </p:cNvPr>
          <p:cNvCxnSpPr>
            <a:cxnSpLocks/>
            <a:stCxn id="133" idx="4"/>
            <a:endCxn id="136" idx="5"/>
          </p:cNvCxnSpPr>
          <p:nvPr/>
        </p:nvCxnSpPr>
        <p:spPr>
          <a:xfrm>
            <a:off x="3545133" y="4376240"/>
            <a:ext cx="666960" cy="652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1055C2E-371A-4C45-A5D6-226C4BA9A592}"/>
              </a:ext>
            </a:extLst>
          </p:cNvPr>
          <p:cNvCxnSpPr>
            <a:cxnSpLocks/>
            <a:stCxn id="136" idx="0"/>
            <a:endCxn id="132" idx="4"/>
          </p:cNvCxnSpPr>
          <p:nvPr/>
        </p:nvCxnSpPr>
        <p:spPr>
          <a:xfrm flipH="1">
            <a:off x="3129275" y="4904858"/>
            <a:ext cx="1027788" cy="254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3E1380A-0ABE-43C7-8203-9E7F79762FEE}"/>
              </a:ext>
            </a:extLst>
          </p:cNvPr>
          <p:cNvCxnSpPr>
            <a:cxnSpLocks/>
            <a:stCxn id="132" idx="4"/>
            <a:endCxn id="130" idx="2"/>
          </p:cNvCxnSpPr>
          <p:nvPr/>
        </p:nvCxnSpPr>
        <p:spPr>
          <a:xfrm flipH="1" flipV="1">
            <a:off x="2797259" y="4465638"/>
            <a:ext cx="332016" cy="693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97391DD-99A9-47FA-A953-A07E2349ABB4}"/>
              </a:ext>
            </a:extLst>
          </p:cNvPr>
          <p:cNvCxnSpPr>
            <a:cxnSpLocks/>
            <a:stCxn id="130" idx="2"/>
            <a:endCxn id="138" idx="4"/>
          </p:cNvCxnSpPr>
          <p:nvPr/>
        </p:nvCxnSpPr>
        <p:spPr>
          <a:xfrm flipH="1">
            <a:off x="2033624" y="4465638"/>
            <a:ext cx="763635" cy="539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5261D01-AED3-4103-86C9-292D2C919C0C}"/>
              </a:ext>
            </a:extLst>
          </p:cNvPr>
          <p:cNvCxnSpPr>
            <a:cxnSpLocks/>
            <a:stCxn id="130" idx="4"/>
            <a:endCxn id="129" idx="3"/>
          </p:cNvCxnSpPr>
          <p:nvPr/>
        </p:nvCxnSpPr>
        <p:spPr>
          <a:xfrm flipH="1" flipV="1">
            <a:off x="2159142" y="4300472"/>
            <a:ext cx="715941" cy="23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5A1B889-28AC-4221-8F66-012ADDE21D2A}"/>
              </a:ext>
            </a:extLst>
          </p:cNvPr>
          <p:cNvCxnSpPr>
            <a:cxnSpLocks/>
            <a:stCxn id="129" idx="0"/>
            <a:endCxn id="131" idx="4"/>
          </p:cNvCxnSpPr>
          <p:nvPr/>
        </p:nvCxnSpPr>
        <p:spPr>
          <a:xfrm flipV="1">
            <a:off x="2214172" y="3888711"/>
            <a:ext cx="732940" cy="2878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32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C68B-4513-48CD-B3EB-BE9A2DEA7502}"/>
              </a:ext>
            </a:extLst>
          </p:cNvPr>
          <p:cNvSpPr>
            <a:spLocks noGrp="1"/>
          </p:cNvSpPr>
          <p:nvPr>
            <p:ph type="title"/>
          </p:nvPr>
        </p:nvSpPr>
        <p:spPr/>
        <p:txBody>
          <a:bodyPr/>
          <a:lstStyle/>
          <a:p>
            <a:r>
              <a:rPr lang="en-IN" dirty="0"/>
              <a:t>Proposed Prototype Model</a:t>
            </a:r>
          </a:p>
        </p:txBody>
      </p:sp>
      <p:sp>
        <p:nvSpPr>
          <p:cNvPr id="3" name="Content Placeholder 2">
            <a:extLst>
              <a:ext uri="{FF2B5EF4-FFF2-40B4-BE49-F238E27FC236}">
                <a16:creationId xmlns:a16="http://schemas.microsoft.com/office/drawing/2014/main" id="{C79A8766-25E1-462C-A132-9BCCFE6FBC14}"/>
              </a:ext>
            </a:extLst>
          </p:cNvPr>
          <p:cNvSpPr>
            <a:spLocks noGrp="1"/>
          </p:cNvSpPr>
          <p:nvPr>
            <p:ph idx="1"/>
          </p:nvPr>
        </p:nvSpPr>
        <p:spPr/>
        <p:txBody>
          <a:bodyPr/>
          <a:lstStyle/>
          <a:p>
            <a:r>
              <a:rPr lang="en-IN" dirty="0"/>
              <a:t>In the Proposed Methodology, the sensor networks is divided into clusters and the sink which stores data will be Static and elected mobile cluster heads will find the shortest route among the cluster members for data collection.</a:t>
            </a:r>
          </a:p>
          <a:p>
            <a:r>
              <a:rPr lang="en-IN" dirty="0"/>
              <a:t>Each node delivers the data to the mobile sink and the sink carries the data to the base station</a:t>
            </a:r>
          </a:p>
          <a:p>
            <a:endParaRPr lang="en-IN" dirty="0"/>
          </a:p>
          <a:p>
            <a:pPr marL="0" indent="0">
              <a:buNone/>
            </a:pPr>
            <a:r>
              <a:rPr lang="en-IN" dirty="0"/>
              <a:t> </a:t>
            </a:r>
          </a:p>
        </p:txBody>
      </p:sp>
    </p:spTree>
    <p:extLst>
      <p:ext uri="{BB962C8B-B14F-4D97-AF65-F5344CB8AC3E}">
        <p14:creationId xmlns:p14="http://schemas.microsoft.com/office/powerpoint/2010/main" val="333813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5474-8C9D-4C33-AA52-EE6F13499897}"/>
              </a:ext>
            </a:extLst>
          </p:cNvPr>
          <p:cNvSpPr>
            <a:spLocks noGrp="1"/>
          </p:cNvSpPr>
          <p:nvPr>
            <p:ph type="title"/>
          </p:nvPr>
        </p:nvSpPr>
        <p:spPr/>
        <p:txBody>
          <a:bodyPr/>
          <a:lstStyle/>
          <a:p>
            <a:r>
              <a:rPr lang="en-IN" dirty="0"/>
              <a:t>Model Explanation</a:t>
            </a:r>
          </a:p>
        </p:txBody>
      </p:sp>
      <p:sp>
        <p:nvSpPr>
          <p:cNvPr id="3" name="Content Placeholder 2">
            <a:extLst>
              <a:ext uri="{FF2B5EF4-FFF2-40B4-BE49-F238E27FC236}">
                <a16:creationId xmlns:a16="http://schemas.microsoft.com/office/drawing/2014/main" id="{AEB1526A-246E-4273-B499-7DACFAC75806}"/>
              </a:ext>
            </a:extLst>
          </p:cNvPr>
          <p:cNvSpPr>
            <a:spLocks noGrp="1"/>
          </p:cNvSpPr>
          <p:nvPr>
            <p:ph idx="1"/>
          </p:nvPr>
        </p:nvSpPr>
        <p:spPr/>
        <p:txBody>
          <a:bodyPr/>
          <a:lstStyle/>
          <a:p>
            <a:r>
              <a:rPr lang="en-IN" dirty="0"/>
              <a:t>Cluster Formation</a:t>
            </a:r>
          </a:p>
          <a:p>
            <a:pPr marL="0" indent="0">
              <a:buNone/>
            </a:pPr>
            <a:endParaRPr lang="en-IN" dirty="0"/>
          </a:p>
        </p:txBody>
      </p:sp>
      <p:pic>
        <p:nvPicPr>
          <p:cNvPr id="4" name="Content Placeholder 4">
            <a:extLst>
              <a:ext uri="{FF2B5EF4-FFF2-40B4-BE49-F238E27FC236}">
                <a16:creationId xmlns:a16="http://schemas.microsoft.com/office/drawing/2014/main" id="{F43B4970-C5C2-40E4-B43E-1A1BF790BBE2}"/>
              </a:ext>
            </a:extLst>
          </p:cNvPr>
          <p:cNvPicPr>
            <a:picLocks noChangeAspect="1"/>
          </p:cNvPicPr>
          <p:nvPr/>
        </p:nvPicPr>
        <p:blipFill rotWithShape="1">
          <a:blip r:embed="rId2">
            <a:extLst>
              <a:ext uri="{28A0092B-C50C-407E-A947-70E740481C1C}">
                <a14:useLocalDpi xmlns:a14="http://schemas.microsoft.com/office/drawing/2010/main" val="0"/>
              </a:ext>
            </a:extLst>
          </a:blip>
          <a:srcRect l="3458" t="1589" r="3685" b="19120"/>
          <a:stretch/>
        </p:blipFill>
        <p:spPr>
          <a:xfrm>
            <a:off x="683443" y="2276189"/>
            <a:ext cx="10515600" cy="4216686"/>
          </a:xfrm>
          <a:prstGeom prst="rect">
            <a:avLst/>
          </a:prstGeom>
        </p:spPr>
      </p:pic>
    </p:spTree>
    <p:extLst>
      <p:ext uri="{BB962C8B-B14F-4D97-AF65-F5344CB8AC3E}">
        <p14:creationId xmlns:p14="http://schemas.microsoft.com/office/powerpoint/2010/main" val="414010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F18D-53F4-4A98-8FC6-C5FFBF939B49}"/>
              </a:ext>
            </a:extLst>
          </p:cNvPr>
          <p:cNvSpPr>
            <a:spLocks noGrp="1"/>
          </p:cNvSpPr>
          <p:nvPr>
            <p:ph type="title"/>
          </p:nvPr>
        </p:nvSpPr>
        <p:spPr/>
        <p:txBody>
          <a:bodyPr/>
          <a:lstStyle/>
          <a:p>
            <a:r>
              <a:rPr lang="en-IN" dirty="0"/>
              <a:t>CLUSTER FORMATION</a:t>
            </a:r>
          </a:p>
        </p:txBody>
      </p:sp>
      <p:sp>
        <p:nvSpPr>
          <p:cNvPr id="6" name="Content Placeholder 5">
            <a:extLst>
              <a:ext uri="{FF2B5EF4-FFF2-40B4-BE49-F238E27FC236}">
                <a16:creationId xmlns:a16="http://schemas.microsoft.com/office/drawing/2014/main" id="{5021B08E-3A73-4D00-8B0D-0A66296B7D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3172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601C-C273-49E2-B5EE-E857092B9ED0}"/>
              </a:ext>
            </a:extLst>
          </p:cNvPr>
          <p:cNvSpPr>
            <a:spLocks noGrp="1"/>
          </p:cNvSpPr>
          <p:nvPr>
            <p:ph type="title"/>
          </p:nvPr>
        </p:nvSpPr>
        <p:spPr/>
        <p:txBody>
          <a:bodyPr/>
          <a:lstStyle/>
          <a:p>
            <a:r>
              <a:rPr lang="en-IN" dirty="0"/>
              <a:t>Model Explanation</a:t>
            </a:r>
          </a:p>
        </p:txBody>
      </p:sp>
      <p:sp>
        <p:nvSpPr>
          <p:cNvPr id="3" name="Content Placeholder 2">
            <a:extLst>
              <a:ext uri="{FF2B5EF4-FFF2-40B4-BE49-F238E27FC236}">
                <a16:creationId xmlns:a16="http://schemas.microsoft.com/office/drawing/2014/main" id="{347CA27C-A190-4BA1-ADC7-38A58924F1F7}"/>
              </a:ext>
            </a:extLst>
          </p:cNvPr>
          <p:cNvSpPr>
            <a:spLocks noGrp="1"/>
          </p:cNvSpPr>
          <p:nvPr>
            <p:ph idx="1"/>
          </p:nvPr>
        </p:nvSpPr>
        <p:spPr/>
        <p:txBody>
          <a:bodyPr/>
          <a:lstStyle/>
          <a:p>
            <a:r>
              <a:rPr lang="en-IN" dirty="0"/>
              <a:t>Environmental coverage                                                                                                                                                                                                                                                                                                                                                                                                                                                                                                                                                                                                                                                                                                                                                                                                                                                        </a:t>
            </a:r>
          </a:p>
          <a:p>
            <a:pPr marL="0" indent="0">
              <a:buNone/>
            </a:pPr>
            <a:r>
              <a:rPr lang="en-IN" dirty="0"/>
              <a:t>	</a:t>
            </a:r>
          </a:p>
        </p:txBody>
      </p:sp>
    </p:spTree>
    <p:extLst>
      <p:ext uri="{BB962C8B-B14F-4D97-AF65-F5344CB8AC3E}">
        <p14:creationId xmlns:p14="http://schemas.microsoft.com/office/powerpoint/2010/main" val="3638023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261</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Energy Efficient Dynamic Routing Mechanism(EEDRM) for WSN</vt:lpstr>
      <vt:lpstr>Agenda</vt:lpstr>
      <vt:lpstr>Introduction</vt:lpstr>
      <vt:lpstr>Traditional Procedure</vt:lpstr>
      <vt:lpstr>Existing Model</vt:lpstr>
      <vt:lpstr>Proposed Prototype Model</vt:lpstr>
      <vt:lpstr>Model Explanation</vt:lpstr>
      <vt:lpstr>CLUSTER FORMATION</vt:lpstr>
      <vt:lpstr>Model Explanation</vt:lpstr>
      <vt:lpstr>Model Explanation</vt:lpstr>
      <vt:lpstr>Model Explanation</vt:lpstr>
      <vt:lpstr>Model Explanation</vt:lpstr>
      <vt:lpstr>Model 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Dynamic Routing Mechanism(EEDRM) for WSN</dc:title>
  <dc:creator>Sharmila Selvaraj</dc:creator>
  <cp:lastModifiedBy>Sharmila Selvaraj</cp:lastModifiedBy>
  <cp:revision>37</cp:revision>
  <dcterms:created xsi:type="dcterms:W3CDTF">2018-03-19T17:32:46Z</dcterms:created>
  <dcterms:modified xsi:type="dcterms:W3CDTF">2018-03-20T14:08:46Z</dcterms:modified>
</cp:coreProperties>
</file>