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14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ILA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O</a:t>
            </a:r>
            <a:r>
              <a:rPr dirty="0" sz="2400" lang="en-US"/>
              <a:t>:</a:t>
            </a:r>
            <a:r>
              <a:rPr dirty="0" sz="2400" lang="en-US"/>
              <a:t>12CC84BE6965711A8D74DA7A67292DBB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901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708490"/>
            <a:ext cx="8298746" cy="28854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56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07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772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4917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73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28854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45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377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eed58c26c0a245d6ac82e676233e7443</vt:lpwstr>
  </property>
</Properties>
</file>