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R</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L</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K</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2024-04-18T08:56:33Z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19932f5a46314caca6020e91182e7840</vt:lpwstr>
  </property>
</Properties>
</file>