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Sharmila.N%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[Sharmila.N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E78-834E-9E20-76D4B559386E}"/>
            </c:ext>
          </c:extLst>
        </c:ser>
        <c:ser>
          <c:idx val="1"/>
          <c:order val="1"/>
          <c:tx>
            <c:strRef>
              <c:f>Sheet1!$C$3:$C$4</c:f>
              <c:strCache>
                <c:ptCount val="1"/>
                <c:pt idx="0">
                  <c:v>LOW</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E78-834E-9E20-76D4B559386E}"/>
            </c:ext>
          </c:extLst>
        </c:ser>
        <c:ser>
          <c:idx val="2"/>
          <c:order val="2"/>
          <c:tx>
            <c:strRef>
              <c:f>Sheet1!$D$3:$D$4</c:f>
              <c:strCache>
                <c:ptCount val="1"/>
                <c:pt idx="0">
                  <c:v>MED</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E78-834E-9E20-76D4B559386E}"/>
            </c:ext>
          </c:extLst>
        </c:ser>
        <c:ser>
          <c:idx val="3"/>
          <c:order val="3"/>
          <c:tx>
            <c:strRef>
              <c:f>Sheet1!$E$3:$E$4</c:f>
              <c:strCache>
                <c:ptCount val="1"/>
                <c:pt idx="0">
                  <c:v>VERY HIGH</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E78-834E-9E20-76D4B559386E}"/>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title>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3362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256030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412604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9950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4207981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534346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081564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478218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4.xml"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06937" y="2874503"/>
            <a:ext cx="9797609" cy="1938992"/>
          </a:xfrm>
          <a:prstGeom prst="rect">
            <a:avLst/>
          </a:prstGeom>
          <a:noFill/>
        </p:spPr>
        <p:txBody>
          <a:bodyPr wrap="square" rtlCol="0">
            <a:spAutoFit/>
          </a:bodyPr>
          <a:lstStyle/>
          <a:p>
            <a:r>
              <a:rPr lang="en-US" sz="2400" dirty="0"/>
              <a:t>STUDENT NAME:</a:t>
            </a:r>
            <a:r>
              <a:rPr lang="en-IN" sz="2400" dirty="0"/>
              <a:t> SHARMILA.N </a:t>
            </a:r>
            <a:endParaRPr lang="en-US" sz="2400" dirty="0"/>
          </a:p>
          <a:p>
            <a:r>
              <a:rPr lang="en-US" sz="2400" dirty="0"/>
              <a:t>REGISTER NO:</a:t>
            </a:r>
            <a:r>
              <a:rPr lang="en-IN" sz="2400"/>
              <a:t>312210057(595CF5AF08ECF2AB22C4E24BAD2694C5)</a:t>
            </a:r>
          </a:p>
          <a:p>
            <a:r>
              <a:rPr lang="en-US" sz="2400"/>
              <a:t>DEPARTMENT</a:t>
            </a:r>
            <a:r>
              <a:rPr lang="en-US" sz="2400" dirty="0"/>
              <a:t>:</a:t>
            </a:r>
            <a:r>
              <a:rPr lang="en-IN" sz="2400" dirty="0"/>
              <a:t>BCOM GENERAL </a:t>
            </a:r>
            <a:endParaRPr lang="en-US" sz="2400" dirty="0"/>
          </a:p>
          <a:p>
            <a:r>
              <a:rPr lang="en-US" sz="2400" dirty="0"/>
              <a:t>COLLEGE</a:t>
            </a:r>
            <a:r>
              <a:rPr lang="en-IN" sz="2400" dirty="0"/>
              <a:t>: </a:t>
            </a:r>
            <a:r>
              <a:rPr lang="en-IN" sz="2400" dirty="0" err="1"/>
              <a:t>Valliammal</a:t>
            </a:r>
            <a:r>
              <a:rPr lang="en-IN"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E19A0B5-66C6-CC0A-1A6C-F616F2AEB91B}"/>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A942BA8E-ACB4-4D97-08EF-77E38ED116CA}"/>
              </a:ext>
            </a:extLst>
          </p:cNvPr>
          <p:cNvGraphicFramePr>
            <a:graphicFrameLocks/>
          </p:cNvGraphicFramePr>
          <p:nvPr>
            <p:extLst>
              <p:ext uri="{D42A27DB-BD31-4B8C-83A1-F6EECF244321}">
                <p14:modId xmlns:p14="http://schemas.microsoft.com/office/powerpoint/2010/main" val="3315278201"/>
              </p:ext>
            </p:extLst>
          </p:nvPr>
        </p:nvGraphicFramePr>
        <p:xfrm>
          <a:off x="2581835" y="1864613"/>
          <a:ext cx="5825846" cy="403136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5F3D92-EDE7-0ED3-A221-0B35271A248E}"/>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5" name="Picture 4">
            <a:extLst>
              <a:ext uri="{FF2B5EF4-FFF2-40B4-BE49-F238E27FC236}">
                <a16:creationId xmlns:a16="http://schemas.microsoft.com/office/drawing/2014/main" id="{060FAA28-DBB9-43AA-CF11-05ED5B1E3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4172FC3-61A6-1835-5A59-51E291C079AA}"/>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4C420A4-FF25-0101-3829-32EFC82C1F4F}"/>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D815F60-BCF2-922B-B1FF-90FCD2E69DC8}"/>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3108FF1-6927-E9BB-3BB0-D90B013E9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B8D08EA-65F3-830E-C8CD-974282DBF456}"/>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C5AF519-E703-C8BA-2503-4894C6EB60B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9DD04F0-B0DC-D608-4666-2161CB9122E4}"/>
              </a:ext>
            </a:extLst>
          </p:cNvPr>
          <p:cNvSpPr txBox="1"/>
          <p:nvPr/>
        </p:nvSpPr>
        <p:spPr>
          <a:xfrm>
            <a:off x="752475" y="3190008"/>
            <a:ext cx="9969313" cy="923330"/>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916379962297</cp:lastModifiedBy>
  <cp:revision>28</cp:revision>
  <dcterms:created xsi:type="dcterms:W3CDTF">2024-03-29T15:07:22Z</dcterms:created>
  <dcterms:modified xsi:type="dcterms:W3CDTF">2024-09-05T02:59:03Z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