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CBB89-F4CC-4B8D-9D45-E272113B88AC}" v="4" dt="2024-08-31T12:11:24.6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ILA V" userId="45947793fd795580" providerId="LiveId" clId="{0A9CBB89-F4CC-4B8D-9D45-E272113B88AC}"/>
    <pc:docChg chg="undo custSel addSld modSld">
      <pc:chgData name="SHARMILA V" userId="45947793fd795580" providerId="LiveId" clId="{0A9CBB89-F4CC-4B8D-9D45-E272113B88AC}" dt="2024-08-31T13:45:54.602" v="2869" actId="113"/>
      <pc:docMkLst>
        <pc:docMk/>
      </pc:docMkLst>
      <pc:sldChg chg="modSp mod">
        <pc:chgData name="SHARMILA V" userId="45947793fd795580" providerId="LiveId" clId="{0A9CBB89-F4CC-4B8D-9D45-E272113B88AC}" dt="2024-08-31T12:06:00.181" v="12" actId="20577"/>
        <pc:sldMkLst>
          <pc:docMk/>
          <pc:sldMk cId="0" sldId="256"/>
        </pc:sldMkLst>
        <pc:spChg chg="mod">
          <ac:chgData name="SHARMILA V" userId="45947793fd795580" providerId="LiveId" clId="{0A9CBB89-F4CC-4B8D-9D45-E272113B88AC}" dt="2024-08-31T12:06:00.181" v="12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SHARMILA V" userId="45947793fd795580" providerId="LiveId" clId="{0A9CBB89-F4CC-4B8D-9D45-E272113B88AC}" dt="2024-08-31T12:25:31.841" v="340" actId="255"/>
        <pc:sldMkLst>
          <pc:docMk/>
          <pc:sldMk cId="0" sldId="259"/>
        </pc:sldMkLst>
        <pc:spChg chg="mod">
          <ac:chgData name="SHARMILA V" userId="45947793fd795580" providerId="LiveId" clId="{0A9CBB89-F4CC-4B8D-9D45-E272113B88AC}" dt="2024-08-31T12:25:31.841" v="340" actId="255"/>
          <ac:spMkLst>
            <pc:docMk/>
            <pc:sldMk cId="0" sldId="259"/>
            <ac:spMk id="7" creationId="{00000000-0000-0000-0000-000000000000}"/>
          </ac:spMkLst>
        </pc:spChg>
      </pc:sldChg>
      <pc:sldChg chg="modSp mod">
        <pc:chgData name="SHARMILA V" userId="45947793fd795580" providerId="LiveId" clId="{0A9CBB89-F4CC-4B8D-9D45-E272113B88AC}" dt="2024-08-31T12:24:50.357" v="337" actId="1076"/>
        <pc:sldMkLst>
          <pc:docMk/>
          <pc:sldMk cId="0" sldId="260"/>
        </pc:sldMkLst>
        <pc:spChg chg="mod">
          <ac:chgData name="SHARMILA V" userId="45947793fd795580" providerId="LiveId" clId="{0A9CBB89-F4CC-4B8D-9D45-E272113B88AC}" dt="2024-08-31T12:23:08.668" v="317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SHARMILA V" userId="45947793fd795580" providerId="LiveId" clId="{0A9CBB89-F4CC-4B8D-9D45-E272113B88AC}" dt="2024-08-31T12:24:50.357" v="337" actId="1076"/>
          <ac:spMkLst>
            <pc:docMk/>
            <pc:sldMk cId="0" sldId="260"/>
            <ac:spMk id="11" creationId="{F050B57B-77CA-84FA-9910-3F41C17BBB48}"/>
          </ac:spMkLst>
        </pc:spChg>
      </pc:sldChg>
      <pc:sldChg chg="addSp delSp modSp mod">
        <pc:chgData name="SHARMILA V" userId="45947793fd795580" providerId="LiveId" clId="{0A9CBB89-F4CC-4B8D-9D45-E272113B88AC}" dt="2024-08-31T12:32:54.963" v="490" actId="5793"/>
        <pc:sldMkLst>
          <pc:docMk/>
          <pc:sldMk cId="0" sldId="261"/>
        </pc:sldMkLst>
        <pc:spChg chg="add mod">
          <ac:chgData name="SHARMILA V" userId="45947793fd795580" providerId="LiveId" clId="{0A9CBB89-F4CC-4B8D-9D45-E272113B88AC}" dt="2024-08-31T12:32:54.963" v="490" actId="5793"/>
          <ac:spMkLst>
            <pc:docMk/>
            <pc:sldMk cId="0" sldId="261"/>
            <ac:spMk id="9" creationId="{AF97CE62-08B0-DDFD-9EE1-50175C601057}"/>
          </ac:spMkLst>
        </pc:spChg>
        <pc:spChg chg="add del mod">
          <ac:chgData name="SHARMILA V" userId="45947793fd795580" providerId="LiveId" clId="{0A9CBB89-F4CC-4B8D-9D45-E272113B88AC}" dt="2024-08-31T12:29:52.685" v="351" actId="22"/>
          <ac:spMkLst>
            <pc:docMk/>
            <pc:sldMk cId="0" sldId="261"/>
            <ac:spMk id="11" creationId="{AACF1087-197F-99A1-E45A-1FC9444D1780}"/>
          </ac:spMkLst>
        </pc:spChg>
      </pc:sldChg>
      <pc:sldChg chg="addSp delSp modSp mod">
        <pc:chgData name="SHARMILA V" userId="45947793fd795580" providerId="LiveId" clId="{0A9CBB89-F4CC-4B8D-9D45-E272113B88AC}" dt="2024-08-31T12:51:11.507" v="916" actId="1076"/>
        <pc:sldMkLst>
          <pc:docMk/>
          <pc:sldMk cId="0" sldId="262"/>
        </pc:sldMkLst>
        <pc:spChg chg="mod">
          <ac:chgData name="SHARMILA V" userId="45947793fd795580" providerId="LiveId" clId="{0A9CBB89-F4CC-4B8D-9D45-E272113B88AC}" dt="2024-08-31T12:49:36.366" v="888" actId="1076"/>
          <ac:spMkLst>
            <pc:docMk/>
            <pc:sldMk cId="0" sldId="262"/>
            <ac:spMk id="6" creationId="{00000000-0000-0000-0000-000000000000}"/>
          </ac:spMkLst>
        </pc:spChg>
        <pc:spChg chg="add del">
          <ac:chgData name="SHARMILA V" userId="45947793fd795580" providerId="LiveId" clId="{0A9CBB89-F4CC-4B8D-9D45-E272113B88AC}" dt="2024-08-31T12:44:20.044" v="634" actId="21"/>
          <ac:spMkLst>
            <pc:docMk/>
            <pc:sldMk cId="0" sldId="262"/>
            <ac:spMk id="10" creationId="{FA8A708F-600E-CF43-5830-2552014C2A48}"/>
          </ac:spMkLst>
        </pc:spChg>
        <pc:spChg chg="add mod">
          <ac:chgData name="SHARMILA V" userId="45947793fd795580" providerId="LiveId" clId="{0A9CBB89-F4CC-4B8D-9D45-E272113B88AC}" dt="2024-08-31T12:51:03.202" v="915" actId="14100"/>
          <ac:spMkLst>
            <pc:docMk/>
            <pc:sldMk cId="0" sldId="262"/>
            <ac:spMk id="12" creationId="{E5D1CEEA-8D42-68F3-C2C5-6960F676CF7E}"/>
          </ac:spMkLst>
        </pc:spChg>
        <pc:picChg chg="mod">
          <ac:chgData name="SHARMILA V" userId="45947793fd795580" providerId="LiveId" clId="{0A9CBB89-F4CC-4B8D-9D45-E272113B88AC}" dt="2024-08-31T12:51:11.507" v="916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modSp mod">
        <pc:chgData name="SHARMILA V" userId="45947793fd795580" providerId="LiveId" clId="{0A9CBB89-F4CC-4B8D-9D45-E272113B88AC}" dt="2024-08-31T12:41:33.298" v="630" actId="12"/>
        <pc:sldMkLst>
          <pc:docMk/>
          <pc:sldMk cId="0" sldId="263"/>
        </pc:sldMkLst>
        <pc:spChg chg="add mod">
          <ac:chgData name="SHARMILA V" userId="45947793fd795580" providerId="LiveId" clId="{0A9CBB89-F4CC-4B8D-9D45-E272113B88AC}" dt="2024-08-31T12:41:33.298" v="630" actId="12"/>
          <ac:spMkLst>
            <pc:docMk/>
            <pc:sldMk cId="0" sldId="263"/>
            <ac:spMk id="11" creationId="{9601809B-1C13-47EF-808A-E11A87E6EA6E}"/>
          </ac:spMkLst>
        </pc:spChg>
        <pc:picChg chg="mod">
          <ac:chgData name="SHARMILA V" userId="45947793fd795580" providerId="LiveId" clId="{0A9CBB89-F4CC-4B8D-9D45-E272113B88AC}" dt="2024-08-31T12:41:22.497" v="629" actId="1076"/>
          <ac:picMkLst>
            <pc:docMk/>
            <pc:sldMk cId="0" sldId="263"/>
            <ac:picMk id="6" creationId="{00000000-0000-0000-0000-000000000000}"/>
          </ac:picMkLst>
        </pc:picChg>
      </pc:sldChg>
      <pc:sldChg chg="addSp delSp modSp mod modClrScheme chgLayout">
        <pc:chgData name="SHARMILA V" userId="45947793fd795580" providerId="LiveId" clId="{0A9CBB89-F4CC-4B8D-9D45-E272113B88AC}" dt="2024-08-31T13:45:54.602" v="2869" actId="113"/>
        <pc:sldMkLst>
          <pc:docMk/>
          <pc:sldMk cId="0" sldId="264"/>
        </pc:sldMkLst>
        <pc:spChg chg="add del mod ord">
          <ac:chgData name="SHARMILA V" userId="45947793fd795580" providerId="LiveId" clId="{0A9CBB89-F4CC-4B8D-9D45-E272113B88AC}" dt="2024-08-31T13:16:38.301" v="1645" actId="700"/>
          <ac:spMkLst>
            <pc:docMk/>
            <pc:sldMk cId="0" sldId="264"/>
            <ac:spMk id="2" creationId="{A363897B-3A6E-9B72-1D00-4BAE97BEDC29}"/>
          </ac:spMkLst>
        </pc:spChg>
        <pc:spChg chg="add del mod ord">
          <ac:chgData name="SHARMILA V" userId="45947793fd795580" providerId="LiveId" clId="{0A9CBB89-F4CC-4B8D-9D45-E272113B88AC}" dt="2024-08-31T13:16:38.301" v="1645" actId="700"/>
          <ac:spMkLst>
            <pc:docMk/>
            <pc:sldMk cId="0" sldId="264"/>
            <ac:spMk id="3" creationId="{83CFCAE0-B3DD-9B36-6D8B-9CE22BD9ABAE}"/>
          </ac:spMkLst>
        </pc:spChg>
        <pc:spChg chg="add del mod ord">
          <ac:chgData name="SHARMILA V" userId="45947793fd795580" providerId="LiveId" clId="{0A9CBB89-F4CC-4B8D-9D45-E272113B88AC}" dt="2024-08-31T13:16:36.910" v="1644" actId="700"/>
          <ac:spMkLst>
            <pc:docMk/>
            <pc:sldMk cId="0" sldId="264"/>
            <ac:spMk id="4" creationId="{599FB0A9-1D38-335A-29AC-D854C5B183FC}"/>
          </ac:spMkLst>
        </pc:spChg>
        <pc:spChg chg="add del mod ord">
          <ac:chgData name="SHARMILA V" userId="45947793fd795580" providerId="LiveId" clId="{0A9CBB89-F4CC-4B8D-9D45-E272113B88AC}" dt="2024-08-31T13:16:36.910" v="1644" actId="700"/>
          <ac:spMkLst>
            <pc:docMk/>
            <pc:sldMk cId="0" sldId="264"/>
            <ac:spMk id="7" creationId="{2EF28448-1E02-7B5F-B59A-468B3E510329}"/>
          </ac:spMkLst>
        </pc:spChg>
        <pc:spChg chg="add del mod ord">
          <ac:chgData name="SHARMILA V" userId="45947793fd795580" providerId="LiveId" clId="{0A9CBB89-F4CC-4B8D-9D45-E272113B88AC}" dt="2024-08-31T13:17:07.769" v="1649" actId="21"/>
          <ac:spMkLst>
            <pc:docMk/>
            <pc:sldMk cId="0" sldId="264"/>
            <ac:spMk id="10" creationId="{9C5C36FE-DB78-D443-6849-9030A5EBCFD2}"/>
          </ac:spMkLst>
        </pc:spChg>
        <pc:spChg chg="add mod ord">
          <ac:chgData name="SHARMILA V" userId="45947793fd795580" providerId="LiveId" clId="{0A9CBB89-F4CC-4B8D-9D45-E272113B88AC}" dt="2024-08-31T13:45:54.602" v="2869" actId="113"/>
          <ac:spMkLst>
            <pc:docMk/>
            <pc:sldMk cId="0" sldId="264"/>
            <ac:spMk id="11" creationId="{B5334D97-A4EB-6F18-56B2-19585BB2555D}"/>
          </ac:spMkLst>
        </pc:spChg>
      </pc:sldChg>
      <pc:sldChg chg="addSp delSp modSp mod">
        <pc:chgData name="SHARMILA V" userId="45947793fd795580" providerId="LiveId" clId="{0A9CBB89-F4CC-4B8D-9D45-E272113B88AC}" dt="2024-08-31T11:45:24.300" v="5" actId="1076"/>
        <pc:sldMkLst>
          <pc:docMk/>
          <pc:sldMk cId="0" sldId="265"/>
        </pc:sldMkLst>
        <pc:picChg chg="del">
          <ac:chgData name="SHARMILA V" userId="45947793fd795580" providerId="LiveId" clId="{0A9CBB89-F4CC-4B8D-9D45-E272113B88AC}" dt="2024-08-31T11:42:41.321" v="0" actId="21"/>
          <ac:picMkLst>
            <pc:docMk/>
            <pc:sldMk cId="0" sldId="265"/>
            <ac:picMk id="8" creationId="{2BDC2BBB-6714-16DB-FD33-E76F48AE02D7}"/>
          </ac:picMkLst>
        </pc:picChg>
        <pc:picChg chg="add mod">
          <ac:chgData name="SHARMILA V" userId="45947793fd795580" providerId="LiveId" clId="{0A9CBB89-F4CC-4B8D-9D45-E272113B88AC}" dt="2024-08-31T11:45:24.300" v="5" actId="1076"/>
          <ac:picMkLst>
            <pc:docMk/>
            <pc:sldMk cId="0" sldId="265"/>
            <ac:picMk id="8" creationId="{DC1EE109-8AAF-5EAB-BB1D-9A26B9B379ED}"/>
          </ac:picMkLst>
        </pc:picChg>
      </pc:sldChg>
      <pc:sldChg chg="addSp modSp mod modClrScheme chgLayout">
        <pc:chgData name="SHARMILA V" userId="45947793fd795580" providerId="LiveId" clId="{0A9CBB89-F4CC-4B8D-9D45-E272113B88AC}" dt="2024-08-31T13:13:54.105" v="1641" actId="12"/>
        <pc:sldMkLst>
          <pc:docMk/>
          <pc:sldMk cId="2986442291" sldId="268"/>
        </pc:sldMkLst>
        <pc:spChg chg="mod ord">
          <ac:chgData name="SHARMILA V" userId="45947793fd795580" providerId="LiveId" clId="{0A9CBB89-F4CC-4B8D-9D45-E272113B88AC}" dt="2024-08-31T13:12:58.572" v="1633" actId="255"/>
          <ac:spMkLst>
            <pc:docMk/>
            <pc:sldMk cId="2986442291" sldId="268"/>
            <ac:spMk id="2" creationId="{F9A5CB5B-BDD0-5A64-1A7C-37D3C88F8F9E}"/>
          </ac:spMkLst>
        </pc:spChg>
        <pc:spChg chg="add mod ord">
          <ac:chgData name="SHARMILA V" userId="45947793fd795580" providerId="LiveId" clId="{0A9CBB89-F4CC-4B8D-9D45-E272113B88AC}" dt="2024-08-31T13:13:54.105" v="1641" actId="12"/>
          <ac:spMkLst>
            <pc:docMk/>
            <pc:sldMk cId="2986442291" sldId="268"/>
            <ac:spMk id="3" creationId="{4D198A40-C451-EC8B-9B81-20E09597774B}"/>
          </ac:spMkLst>
        </pc:spChg>
      </pc:sldChg>
      <pc:sldChg chg="addSp modSp mod modClrScheme chgLayout">
        <pc:chgData name="SHARMILA V" userId="45947793fd795580" providerId="LiveId" clId="{0A9CBB89-F4CC-4B8D-9D45-E272113B88AC}" dt="2024-08-31T13:07:06.238" v="1603" actId="20577"/>
        <pc:sldMkLst>
          <pc:docMk/>
          <pc:sldMk cId="2720660618" sldId="269"/>
        </pc:sldMkLst>
        <pc:spChg chg="mod ord">
          <ac:chgData name="SHARMILA V" userId="45947793fd795580" providerId="LiveId" clId="{0A9CBB89-F4CC-4B8D-9D45-E272113B88AC}" dt="2024-08-31T13:06:17.138" v="1568" actId="113"/>
          <ac:spMkLst>
            <pc:docMk/>
            <pc:sldMk cId="2720660618" sldId="269"/>
            <ac:spMk id="2" creationId="{6E06195E-16D6-79D8-7A9F-F8EB1FE9E212}"/>
          </ac:spMkLst>
        </pc:spChg>
        <pc:spChg chg="add mod ord">
          <ac:chgData name="SHARMILA V" userId="45947793fd795580" providerId="LiveId" clId="{0A9CBB89-F4CC-4B8D-9D45-E272113B88AC}" dt="2024-08-31T13:07:06.238" v="1603" actId="20577"/>
          <ac:spMkLst>
            <pc:docMk/>
            <pc:sldMk cId="2720660618" sldId="269"/>
            <ac:spMk id="3" creationId="{4A825D4E-C4D6-47C4-118D-D6621CBAB268}"/>
          </ac:spMkLst>
        </pc:spChg>
      </pc:sldChg>
      <pc:sldChg chg="addSp modSp new mod">
        <pc:chgData name="SHARMILA V" userId="45947793fd795580" providerId="LiveId" clId="{0A9CBB89-F4CC-4B8D-9D45-E272113B88AC}" dt="2024-08-31T11:46:27.669" v="11" actId="1076"/>
        <pc:sldMkLst>
          <pc:docMk/>
          <pc:sldMk cId="1293624095" sldId="270"/>
        </pc:sldMkLst>
        <pc:picChg chg="add mod">
          <ac:chgData name="SHARMILA V" userId="45947793fd795580" providerId="LiveId" clId="{0A9CBB89-F4CC-4B8D-9D45-E272113B88AC}" dt="2024-08-31T11:46:27.669" v="11" actId="1076"/>
          <ac:picMkLst>
            <pc:docMk/>
            <pc:sldMk cId="1293624095" sldId="270"/>
            <ac:picMk id="3" creationId="{304564D1-DE9D-B780-CAB0-B3A90DFF5E2A}"/>
          </ac:picMkLst>
        </pc:picChg>
      </pc:sldChg>
      <pc:sldChg chg="delSp modSp new mod">
        <pc:chgData name="SHARMILA V" userId="45947793fd795580" providerId="LiveId" clId="{0A9CBB89-F4CC-4B8D-9D45-E272113B88AC}" dt="2024-08-31T13:45:34.026" v="2865" actId="113"/>
        <pc:sldMkLst>
          <pc:docMk/>
          <pc:sldMk cId="2131130048" sldId="271"/>
        </pc:sldMkLst>
        <pc:spChg chg="del mod">
          <ac:chgData name="SHARMILA V" userId="45947793fd795580" providerId="LiveId" clId="{0A9CBB89-F4CC-4B8D-9D45-E272113B88AC}" dt="2024-08-31T13:26:05.997" v="2168" actId="21"/>
          <ac:spMkLst>
            <pc:docMk/>
            <pc:sldMk cId="2131130048" sldId="271"/>
            <ac:spMk id="2" creationId="{862B4C3B-8CE0-9CCB-51AC-7C036D336CF7}"/>
          </ac:spMkLst>
        </pc:spChg>
        <pc:spChg chg="mod">
          <ac:chgData name="SHARMILA V" userId="45947793fd795580" providerId="LiveId" clId="{0A9CBB89-F4CC-4B8D-9D45-E272113B88AC}" dt="2024-08-31T13:45:34.026" v="2865" actId="113"/>
          <ac:spMkLst>
            <pc:docMk/>
            <pc:sldMk cId="2131130048" sldId="271"/>
            <ac:spMk id="3" creationId="{6A523707-F03C-2E63-71A1-AA948C70A75F}"/>
          </ac:spMkLst>
        </pc:spChg>
      </pc:sldChg>
      <pc:sldChg chg="delSp modSp new mod">
        <pc:chgData name="SHARMILA V" userId="45947793fd795580" providerId="LiveId" clId="{0A9CBB89-F4CC-4B8D-9D45-E272113B88AC}" dt="2024-08-31T13:45:17.229" v="2863" actId="20577"/>
        <pc:sldMkLst>
          <pc:docMk/>
          <pc:sldMk cId="1323984110" sldId="272"/>
        </pc:sldMkLst>
        <pc:spChg chg="del mod">
          <ac:chgData name="SHARMILA V" userId="45947793fd795580" providerId="LiveId" clId="{0A9CBB89-F4CC-4B8D-9D45-E272113B88AC}" dt="2024-08-31T13:38:33.204" v="2731" actId="21"/>
          <ac:spMkLst>
            <pc:docMk/>
            <pc:sldMk cId="1323984110" sldId="272"/>
            <ac:spMk id="2" creationId="{B5C13A53-6B02-A4BF-5050-6512F33D1CA3}"/>
          </ac:spMkLst>
        </pc:spChg>
        <pc:spChg chg="mod">
          <ac:chgData name="SHARMILA V" userId="45947793fd795580" providerId="LiveId" clId="{0A9CBB89-F4CC-4B8D-9D45-E272113B88AC}" dt="2024-08-31T13:45:17.229" v="2863" actId="20577"/>
          <ac:spMkLst>
            <pc:docMk/>
            <pc:sldMk cId="1323984110" sldId="272"/>
            <ac:spMk id="3" creationId="{0F81AD7F-CBF3-8FB8-6E70-F56E84621B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3002639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V.SHARMILA </a:t>
            </a:r>
          </a:p>
          <a:p>
            <a:r>
              <a:rPr lang="en-US" sz="2400" dirty="0"/>
              <a:t>REGISTER NO: 312216133/asunm1621312216133</a:t>
            </a:r>
          </a:p>
          <a:p>
            <a:r>
              <a:rPr lang="en-US" sz="2400" dirty="0"/>
              <a:t>DEPARTMENT: III B.COM (Accounting &amp; Finance)</a:t>
            </a:r>
          </a:p>
          <a:p>
            <a:r>
              <a:rPr lang="en-US" sz="2400" dirty="0"/>
              <a:t>COLLEGE: Shri </a:t>
            </a:r>
            <a:r>
              <a:rPr lang="en-US" sz="2400" dirty="0" err="1"/>
              <a:t>Shankarlal</a:t>
            </a:r>
            <a:r>
              <a:rPr lang="en-US" sz="2400" dirty="0"/>
              <a:t> </a:t>
            </a:r>
            <a:r>
              <a:rPr lang="en-US" sz="2400" dirty="0" err="1"/>
              <a:t>Sundarbai</a:t>
            </a:r>
            <a:r>
              <a:rPr lang="en-US" sz="2400" dirty="0"/>
              <a:t> </a:t>
            </a:r>
            <a:r>
              <a:rPr lang="en-US" sz="2400" dirty="0" err="1"/>
              <a:t>Shasun</a:t>
            </a:r>
            <a:r>
              <a:rPr lang="en-US" sz="2400" dirty="0"/>
              <a:t> Jain College For Women.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334D97-A4EB-6F18-56B2-19585BB2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6467"/>
            <a:ext cx="10515218" cy="5601533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Login to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keggle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Downloaded the data set information from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keggle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3). Sorted out the required data’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1).Conditional formatting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2).filter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Highlight/identify the missing values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2).Filter option used to remove the missing values/or to filter the values.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23707-F03C-2E63-71A1-AA948C70A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31563"/>
            <a:ext cx="10972800" cy="6463308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=IFS(Z2&gt;=5,"VERY HIGH",Z2&gt;=4,"HIGH",Z2&gt;=3,"MED",TRUE,"LOW")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formula the performance level will be calculated which shows the performance level of the employees according to their performance.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categorized in three different level , if employee performance score is 5 then he will be ranked as “very high” if it is 4 they the level will be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high”if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3 then the rank will be med (medium).</a:t>
            </a:r>
          </a:p>
          <a:p>
            <a:pPr marL="514350" indent="-514350">
              <a:buAutoNum type="arabicParenR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Review the employee’s job description get a current copy of each person’s job description and review the requirements.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Compare strengths and weaknesses next, use past evaluations and job descriptions to create a list of each team member’s strengths and weaknesses.</a:t>
            </a:r>
          </a:p>
        </p:txBody>
      </p:sp>
    </p:spTree>
    <p:extLst>
      <p:ext uri="{BB962C8B-B14F-4D97-AF65-F5344CB8AC3E}">
        <p14:creationId xmlns:p14="http://schemas.microsoft.com/office/powerpoint/2010/main" val="213113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1AD7F-CBF3-8FB8-6E70-F56E84621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28600"/>
            <a:ext cx="11506200" cy="62484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Enter the data into the sheet using the "Insert" option in the program toolbar.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After the data is in the sheet, find the "Select data" option to choose the information you want to display. This gives you a basic chart display, but you can change the chart design to a different style.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3). Select the style of graph you want for your report from the "Chart design" tool in the menu.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r>
              <a:rPr lang="en-US" sz="3200" dirty="0">
                <a:latin typeface="Trebuchet MS" panose="020B06030202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Under the "Insert" option, select "PivotTable" in the menu.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2).Select the range and location of the data you want to include in the table.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3).Enter the labels for the reference and values fields of the new table and arrange it in your sheet.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4).Choose the calculation you want the table to measure from the data, such as the average or maximum and minimum, and update the pivot table.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8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1EE109-8AAF-5EAB-BB1D-9A26B9B37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47659"/>
            <a:ext cx="702113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564D1-DE9D-B780-CAB0-B3A90DFF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14400"/>
            <a:ext cx="71476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2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533400"/>
            <a:ext cx="5800851" cy="677108"/>
          </a:xfrm>
        </p:spPr>
        <p:txBody>
          <a:bodyPr/>
          <a:lstStyle/>
          <a:p>
            <a:r>
              <a:rPr lang="en-US" sz="4400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98A40-C451-EC8B-9B81-20E09597774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0" y="1752600"/>
            <a:ext cx="9220200" cy="34470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Employee data is a valuable asset that must be protected from unauthorized access, misuse, and data breaches. Excel, a widely used spreadsheet tool, can be a secure platform for managing employee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Learnt about different types of employee data and find out how to make your employee data collection process transparent and effective!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318364"/>
            <a:ext cx="11201018" cy="8057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2800" spc="10" dirty="0"/>
            </a:b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 to identify the specific area of performance that is </a:t>
            </a:r>
            <a:r>
              <a:rPr lang="en-IN" sz="2800" b="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problematic,such</a:t>
            </a: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low </a:t>
            </a:r>
            <a:r>
              <a:rPr lang="en-IN" sz="2800" b="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productivity,high</a:t>
            </a: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absenteeism,or</a:t>
            </a: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quality of work. And it also provides a system-wide analysis of workflow, talent, product quality, and other key indicators of organizational success.</a:t>
            </a:r>
            <a:b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6880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1996131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Employee data analysis: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process of collecting, analyzing, and interpreting employee data to improve business decisions, productivity, and the workplace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environment.It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 us to Identify trends in employee behavior, job satisfaction, and productivity, Manage costs related to recruitment, hiring, and training by reducing turnover.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7CE62-08B0-DDFD-9EE1-50175C601057}"/>
              </a:ext>
            </a:extLst>
          </p:cNvPr>
          <p:cNvSpPr txBox="1"/>
          <p:nvPr/>
        </p:nvSpPr>
        <p:spPr>
          <a:xfrm>
            <a:off x="838200" y="1752600"/>
            <a:ext cx="81607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Excel data analysis are anyone who uses Excel to organize, interpret, and evaluate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6" y="2134282"/>
            <a:ext cx="1828800" cy="206553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450047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1CEEA-8D42-68F3-C2C5-6960F676CF7E}"/>
              </a:ext>
            </a:extLst>
          </p:cNvPr>
          <p:cNvSpPr txBox="1"/>
          <p:nvPr/>
        </p:nvSpPr>
        <p:spPr>
          <a:xfrm>
            <a:off x="1791928" y="1203566"/>
            <a:ext cx="88760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natural language queries to understand data, and get visual summaries, trends, and patterns.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View hierarchical data in a compact layout.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charts regularly, and use new charting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formats.It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data in various forms such as pie chart, bar graphs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icons, data bars, and color scales to emphasize data. In this project we used this to highlight the missing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en-US" sz="2400" dirty="0"/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 used to calculate the Performance level of the employees using given information.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09600"/>
            <a:ext cx="5800851" cy="984885"/>
          </a:xfrm>
        </p:spPr>
        <p:txBody>
          <a:bodyPr/>
          <a:lstStyle/>
          <a:p>
            <a:r>
              <a:rPr lang="en-IN" b="1" dirty="0"/>
              <a:t>Dataset Description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25D4E-C4D6-47C4-118D-D6621CBAB26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0" y="1310641"/>
            <a:ext cx="8229600" cy="73866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downloaded from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26 features, in which features that used in the project are 9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are given below: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id – numerical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First name 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Name – Text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Type 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Performance level- numerical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Gender- Male/Female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rating –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Numrical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classification –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Performance score –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227" y="3768252"/>
            <a:ext cx="2226164" cy="295608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1809B-1C13-47EF-808A-E11A87E6EA6E}"/>
              </a:ext>
            </a:extLst>
          </p:cNvPr>
          <p:cNvSpPr txBox="1"/>
          <p:nvPr/>
        </p:nvSpPr>
        <p:spPr>
          <a:xfrm>
            <a:off x="912324" y="1857375"/>
            <a:ext cx="838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=IFS(Z7&gt;=5,"VERY HIGH",Z7&gt;=4,"HIGH",Z7&gt;=3,"MED",TRUE,"LOW")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calculate the Performance level of the employees using given information.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939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It allows us to identify the specific area of performance that is problematic,such as low productivity,high absenteeism,or poor quality of work. And it also provides a system-wide analysis of workflow, talent, product quality, and other key indicators of organizational success.        </vt:lpstr>
      <vt:lpstr>PROJECT OVERVIEW</vt:lpstr>
      <vt:lpstr>WHO ARE THE END USERS?</vt:lpstr>
      <vt:lpstr>OUR SOLUTION AND ITS VALUE PROPOSITION</vt:lpstr>
      <vt:lpstr>Dataset Description </vt:lpstr>
      <vt:lpstr>THE "WOW" IN OUR SOLUTION</vt:lpstr>
      <vt:lpstr>PowerPoint Presentation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SHARMILA V</cp:lastModifiedBy>
  <cp:revision>13</cp:revision>
  <dcterms:created xsi:type="dcterms:W3CDTF">2024-03-29T15:07:22Z</dcterms:created>
  <dcterms:modified xsi:type="dcterms:W3CDTF">2024-08-31T13:45:56Z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