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53" d="100"/>
          <a:sy n="53"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10/4/2024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690668614"/>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15461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38768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43113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14066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3340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03615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15604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26758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82003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04606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98712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1381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01539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84824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85948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1374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329989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6052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21421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02226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20968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82289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09402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05445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560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10/4/2024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4373626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3.xml" /><Relationship Id="rId4" Type="http://schemas.openxmlformats.org/officeDocument/2006/relationships/image" Target="../media/image11.jpg"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1747837" y="2732841"/>
            <a:ext cx="8610599"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GB" altLang="zh-CN" sz="2400" b="0" i="0" u="none" strike="noStrike" kern="1200" cap="none" spc="0" baseline="0" dirty="0" err="1">
                <a:solidFill>
                  <a:schemeClr val="tx1"/>
                </a:solidFill>
                <a:latin typeface="Calibri" charset="0"/>
                <a:ea typeface="宋体" charset="0"/>
                <a:cs typeface="Calibri" charset="0"/>
              </a:rPr>
              <a:t>S.Sharmila</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1222031</a:t>
            </a:r>
            <a:r>
              <a:rPr lang="en-GB" altLang="zh-CN" sz="2400" b="0" i="0" u="none" strike="noStrike" kern="1200" cap="none" spc="0" baseline="0" dirty="0">
                <a:solidFill>
                  <a:schemeClr val="tx1"/>
                </a:solidFill>
                <a:latin typeface="Calibri" charset="0"/>
                <a:ea typeface="宋体" charset="0"/>
                <a:cs typeface="Calibri" charset="0"/>
              </a:rPr>
              <a:t>81/EEEA43BE1A6282190AB4AD72633B06EE</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err="1">
                <a:solidFill>
                  <a:schemeClr val="tx1"/>
                </a:solidFill>
                <a:latin typeface="Calibri" charset="0"/>
                <a:ea typeface="宋体" charset="0"/>
                <a:cs typeface="Calibri" charset="0"/>
              </a:rPr>
              <a:t>B.com</a:t>
            </a:r>
            <a:r>
              <a:rPr lang="en-US" altLang="zh-CN" sz="2400" b="0" i="0" u="none" strike="noStrike" kern="1200" cap="none" spc="0" baseline="0" dirty="0">
                <a:solidFill>
                  <a:schemeClr val="tx1"/>
                </a:solidFill>
                <a:latin typeface="Calibri" charset="0"/>
                <a:ea typeface="宋体" charset="0"/>
                <a:cs typeface="Calibri" charset="0"/>
              </a:rPr>
              <a:t> </a:t>
            </a:r>
            <a:r>
              <a:rPr lang="en-GB" altLang="zh-CN" sz="2400" b="0" i="0" u="none" strike="noStrike" kern="1200" cap="none" spc="0" baseline="0" dirty="0">
                <a:solidFill>
                  <a:schemeClr val="tx1"/>
                </a:solidFill>
                <a:latin typeface="Calibri" charset="0"/>
                <a:ea typeface="宋体" charset="0"/>
                <a:cs typeface="Calibri" charset="0"/>
              </a:rPr>
              <a:t>cor</a:t>
            </a:r>
            <a:r>
              <a:rPr lang="en-GB" altLang="zh-CN" sz="2400" dirty="0">
                <a:latin typeface="Calibri" charset="0"/>
                <a:cs typeface="Calibri" charset="0"/>
              </a:rPr>
              <a:t>porate </a:t>
            </a:r>
            <a:r>
              <a:rPr lang="en-GB" altLang="zh-CN" sz="2400" dirty="0" err="1">
                <a:latin typeface="Calibri" charset="0"/>
                <a:cs typeface="Calibri" charset="0"/>
              </a:rPr>
              <a:t>secretaryship</a:t>
            </a:r>
            <a:r>
              <a:rPr lang="en-GB" altLang="zh-CN" sz="2400" dirty="0">
                <a:latin typeface="Calibri" charset="0"/>
                <a:cs typeface="Calibri" charset="0"/>
              </a:rPr>
              <a:t> </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 Tagore college of arts and science </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2111134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1"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52"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3"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54"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5" name="矩形"/>
          <p:cNvSpPr>
            <a:spLocks/>
          </p:cNvSpPr>
          <p:nvPr/>
        </p:nvSpPr>
        <p:spPr>
          <a:xfrm>
            <a:off x="1188840" y="1610172"/>
            <a:ext cx="8164710" cy="38252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494934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7"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9"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0"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61"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pic>
        <p:nvPicPr>
          <p:cNvPr id="164" name="图片"/>
          <p:cNvPicPr>
            <a:picLocks noChangeAspect="1"/>
          </p:cNvPicPr>
          <p:nvPr/>
        </p:nvPicPr>
        <p:blipFill>
          <a:blip r:embed="rId4" cstate="print"/>
          <a:stretch>
            <a:fillRect/>
          </a:stretch>
        </p:blipFill>
        <p:spPr>
          <a:xfrm>
            <a:off x="914386" y="1624527"/>
            <a:ext cx="8379265" cy="4967924"/>
          </a:xfrm>
          <a:prstGeom prst="rect">
            <a:avLst/>
          </a:prstGeom>
          <a:noFill/>
          <a:ln w="12700" cap="flat" cmpd="sng">
            <a:noFill/>
            <a:prstDash val="solid"/>
            <a:miter/>
          </a:ln>
        </p:spPr>
      </p:pic>
    </p:spTree>
    <p:extLst>
      <p:ext uri="{BB962C8B-B14F-4D97-AF65-F5344CB8AC3E}">
        <p14:creationId xmlns:p14="http://schemas.microsoft.com/office/powerpoint/2010/main" val="1911627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63" name="矩形"/>
          <p:cNvSpPr>
            <a:spLocks/>
          </p:cNvSpPr>
          <p:nvPr/>
        </p:nvSpPr>
        <p:spPr>
          <a:xfrm>
            <a:off x="631031" y="1726793"/>
            <a:ext cx="8521898" cy="24917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058822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072502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32384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8063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917314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08"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1"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2"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13"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4" name="矩形"/>
          <p:cNvSpPr>
            <a:spLocks/>
          </p:cNvSpPr>
          <p:nvPr/>
        </p:nvSpPr>
        <p:spPr>
          <a:xfrm>
            <a:off x="1526977" y="2274838"/>
            <a:ext cx="6101952" cy="22250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53155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7"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1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0"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1"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3" name="矩形"/>
          <p:cNvSpPr>
            <a:spLocks/>
          </p:cNvSpPr>
          <p:nvPr/>
        </p:nvSpPr>
        <p:spPr>
          <a:xfrm>
            <a:off x="2274094" y="3269397"/>
            <a:ext cx="6641305"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24" name="矩形"/>
          <p:cNvSpPr>
            <a:spLocks/>
          </p:cNvSpPr>
          <p:nvPr/>
        </p:nvSpPr>
        <p:spPr>
          <a:xfrm>
            <a:off x="892969" y="2047756"/>
            <a:ext cx="7608094" cy="3025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309024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28"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29"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0"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1" name="矩形"/>
          <p:cNvSpPr>
            <a:spLocks/>
          </p:cNvSpPr>
          <p:nvPr/>
        </p:nvSpPr>
        <p:spPr>
          <a:xfrm>
            <a:off x="1571624" y="2238375"/>
            <a:ext cx="7581304" cy="11582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Human Resources (HR) Managers: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Department Managers/Supervisors: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Senior Management/Executives: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Employees:</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550308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2"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3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37"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9" name="矩形"/>
          <p:cNvSpPr>
            <a:spLocks/>
          </p:cNvSpPr>
          <p:nvPr/>
        </p:nvSpPr>
        <p:spPr>
          <a:xfrm>
            <a:off x="3050976" y="1726793"/>
            <a:ext cx="6581179" cy="3025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Data-Driven Insights: Enables managers to makeinformed decisions based on accurate, real-time performance data.</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Improved Efficiency: Automates the data collection and analysis process, saving time and reducing manualerrors.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Enhanced Employee Development: Identifies training needs and development opportunities, leading to a more skilled workforce.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Better Performance Management: Helps in recognizing top performers and addressing underperformance, ultimately improving overall productivity.</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Cost-Effective Solution: Leverages the widely accessible Excel platform, avoiding the need for expensive software or tools.</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384809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41" name="矩形"/>
          <p:cNvSpPr>
            <a:spLocks/>
          </p:cNvSpPr>
          <p:nvPr/>
        </p:nvSpPr>
        <p:spPr>
          <a:xfrm>
            <a:off x="755332" y="1311295"/>
            <a:ext cx="9067324" cy="3025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152141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6"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47"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48"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9" name="矩形"/>
          <p:cNvSpPr>
            <a:spLocks/>
          </p:cNvSpPr>
          <p:nvPr/>
        </p:nvSpPr>
        <p:spPr>
          <a:xfrm>
            <a:off x="2381250" y="1695451"/>
            <a:ext cx="9239251" cy="52349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1.Accessibility Empowerment: Redefines accessiblity with hands-free interaction</a:t>
            </a:r>
          </a:p>
          <a:p>
            <a:pPr marL="0" indent="0" algn="l">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2. Seamless Tech Integration Deep leaming meets everyday computing tasks</a:t>
            </a:r>
          </a:p>
          <a:p>
            <a:pPr marL="0" indent="0" algn="l">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3. Precision and Efficiency Boost: Real-time accuracy enhances productivity.</a:t>
            </a:r>
          </a:p>
          <a:p>
            <a:pPr marL="0" indent="0" algn="l">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50991639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186</TotalTime>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Deepika Deepi</cp:lastModifiedBy>
  <cp:revision>16</cp:revision>
  <dcterms:created xsi:type="dcterms:W3CDTF">2024-03-29T15:07:22Z</dcterms:created>
  <dcterms:modified xsi:type="dcterms:W3CDTF">2024-10-04T15:13:24Z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