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u="sng">
                <a:solidFill>
                  <a:srgbClr val="C00000"/>
                </a:solidFill>
              </a:rPr>
              <a:t>EMPLOYEE PERFORMANCE ANALYSIS </a:t>
            </a:r>
            <a:endParaRPr lang="en-US" sz="2400" u="sng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'[Book (2).xlsx]Sheet1'!$E$1:$O$1</c:f>
              <c:numCache>
                <c:formatCode>General</c:formatCode>
                <c:ptCount val="11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  <c:pt idx="4">
                  <c:v>250</c:v>
                </c:pt>
                <c:pt idx="5">
                  <c:v>250</c:v>
                </c:pt>
                <c:pt idx="6">
                  <c:v>250</c:v>
                </c:pt>
                <c:pt idx="7">
                  <c:v>250</c:v>
                </c:pt>
                <c:pt idx="8">
                  <c:v>250</c:v>
                </c:pt>
                <c:pt idx="9">
                  <c:v>250</c:v>
                </c:pt>
                <c:pt idx="1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65-5C42-9900-96F25825E50B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'[Book (2).xlsx]Sheet1'!$E$2:$O$2</c:f>
              <c:numCache>
                <c:formatCode>General</c:formatCode>
                <c:ptCount val="11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65-5C42-9900-96F25825E50B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'[Book (2).xlsx]Sheet1'!$E$3:$O$3</c:f>
              <c:numCache>
                <c:formatCode>General</c:formatCode>
                <c:ptCount val="11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150</c:v>
                </c:pt>
                <c:pt idx="5">
                  <c:v>150</c:v>
                </c:pt>
                <c:pt idx="6">
                  <c:v>150</c:v>
                </c:pt>
                <c:pt idx="7">
                  <c:v>150</c:v>
                </c:pt>
                <c:pt idx="8">
                  <c:v>150</c:v>
                </c:pt>
                <c:pt idx="9">
                  <c:v>150</c:v>
                </c:pt>
                <c:pt idx="10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65-5C42-9900-96F25825E50B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'[Book (2).xlsx]Sheet1'!$E$4:$O$4</c:f>
              <c:numCache>
                <c:formatCode>General</c:formatCode>
                <c:ptCount val="11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65-5C42-9900-96F25825E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135120"/>
        <c:axId val="1507162896"/>
      </c:barChart>
      <c:catAx>
        <c:axId val="1507135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62896"/>
        <c:crosses val="autoZero"/>
        <c:auto val="1"/>
        <c:lblAlgn val="ctr"/>
        <c:lblOffset val="100"/>
        <c:noMultiLvlLbl val="0"/>
      </c:catAx>
      <c:valAx>
        <c:axId val="150716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13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56272"/>
            <a:ext cx="9351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SHARMILA.P</a:t>
            </a:r>
            <a:endParaRPr lang="en-US" sz="2400" dirty="0"/>
          </a:p>
          <a:p>
            <a:r>
              <a:rPr lang="en-US" sz="2400" dirty="0"/>
              <a:t>REGISTER NO: 312212322</a:t>
            </a:r>
          </a:p>
          <a:p>
            <a:r>
              <a:rPr lang="en-US" sz="2400" dirty="0"/>
              <a:t>DEPARTMENT: COMMERCE </a:t>
            </a:r>
          </a:p>
          <a:p>
            <a:r>
              <a:rPr lang="en-US" sz="2400" dirty="0"/>
              <a:t>COLLEGE : SHREE CHANDRA PRABHU JAIN COLLEGE MINJUR -601203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5E6BB-4CAB-41DD-B743-E83630BFF165}"/>
              </a:ext>
            </a:extLst>
          </p:cNvPr>
          <p:cNvSpPr txBox="1"/>
          <p:nvPr/>
        </p:nvSpPr>
        <p:spPr>
          <a:xfrm>
            <a:off x="148501" y="1967356"/>
            <a:ext cx="93860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>
                <a:solidFill>
                  <a:schemeClr val="accent3"/>
                </a:solidFill>
                <a:latin typeface="Segoe UI Bold"/>
              </a:rPr>
              <a:t>CONTENT</a:t>
            </a:r>
            <a:r>
              <a:rPr lang="en-US" sz="2400">
                <a:solidFill>
                  <a:schemeClr val="accent3"/>
                </a:solidFill>
                <a:latin typeface="Segoe UI Bold"/>
              </a:rPr>
              <a:t> : </a:t>
            </a:r>
          </a:p>
          <a:p>
            <a:r>
              <a:rPr lang="en-US" sz="2400">
                <a:solidFill>
                  <a:schemeClr val="accent3"/>
                </a:solidFill>
                <a:latin typeface="Segoe UI Bold"/>
              </a:rPr>
              <a:t>                          </a:t>
            </a:r>
            <a:r>
              <a:rPr lang="en-US" sz="2400">
                <a:latin typeface="Segoe UI Bold"/>
              </a:rPr>
              <a:t>• Data cleaning and preprocessing using excel function for statistical analysis.</a:t>
            </a:r>
          </a:p>
          <a:p>
            <a:r>
              <a:rPr lang="en-US" sz="2400">
                <a:solidFill>
                  <a:schemeClr val="accent3"/>
                </a:solidFill>
                <a:latin typeface="Segoe UI Bold"/>
              </a:rPr>
              <a:t>                         </a:t>
            </a:r>
            <a:r>
              <a:rPr lang="en-US" sz="2400">
                <a:latin typeface="Segoe UI Bold"/>
              </a:rPr>
              <a:t>• Visualization using excel charts and pivot tables.</a:t>
            </a:r>
            <a:endParaRPr 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506F2C0-3888-180C-1B8E-DB51106648BD}"/>
              </a:ext>
              <a:ext uri="{147F2762-F138-4A5C-976F-8EAC2B608ADB}">
                <a16:predDERef xmlns:a16="http://schemas.microsoft.com/office/drawing/2014/main" pred="{1B56764A-522B-0DE2-E85D-7CD840101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585251"/>
              </p:ext>
            </p:extLst>
          </p:nvPr>
        </p:nvGraphicFramePr>
        <p:xfrm>
          <a:off x="755332" y="1774575"/>
          <a:ext cx="6890812" cy="428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6221F-E898-80C2-9614-D1F75113ADFE}"/>
              </a:ext>
            </a:extLst>
          </p:cNvPr>
          <p:cNvSpPr txBox="1"/>
          <p:nvPr/>
        </p:nvSpPr>
        <p:spPr>
          <a:xfrm>
            <a:off x="628056" y="1684614"/>
            <a:ext cx="88136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>
                <a:solidFill>
                  <a:schemeClr val="accent3"/>
                </a:solidFill>
                <a:latin typeface="Segoe UI Bold"/>
              </a:rPr>
              <a:t>CONTENT</a:t>
            </a:r>
            <a:r>
              <a:rPr lang="en-US" sz="2800" b="1" u="sng">
                <a:solidFill>
                  <a:srgbClr val="2A2A2A"/>
                </a:solidFill>
                <a:latin typeface="Segoe UI Bold"/>
              </a:rPr>
              <a:t>: </a:t>
            </a:r>
            <a:r>
              <a:rPr lang="en-US" sz="2800" b="1">
                <a:solidFill>
                  <a:srgbClr val="2A2A2A"/>
                </a:solidFill>
                <a:latin typeface="Segoe UI Bold"/>
              </a:rPr>
              <a:t>    </a:t>
            </a:r>
            <a:r>
              <a:rPr lang="en-US" sz="2400">
                <a:solidFill>
                  <a:schemeClr val="accent3"/>
                </a:solidFill>
                <a:latin typeface="Segoe UI Bold"/>
              </a:rPr>
              <a:t>      </a:t>
            </a:r>
            <a:r>
              <a:rPr lang="en-US" sz="2400">
                <a:latin typeface="Segoe UI Bold"/>
              </a:rPr>
              <a:t>     </a:t>
            </a:r>
          </a:p>
          <a:p>
            <a:r>
              <a:rPr lang="en-US" sz="2400">
                <a:solidFill>
                  <a:schemeClr val="accent3"/>
                </a:solidFill>
                <a:latin typeface="Segoe UI Bold"/>
              </a:rPr>
              <a:t>                         </a:t>
            </a:r>
            <a:r>
              <a:rPr lang="en-US" sz="2400">
                <a:latin typeface="Segoe UI Bold"/>
              </a:rPr>
              <a:t>• Summary of insights gained impact on decision making and employee management.</a:t>
            </a:r>
          </a:p>
          <a:p>
            <a:r>
              <a:rPr lang="en-US" sz="2400">
                <a:solidFill>
                  <a:schemeClr val="accent3"/>
                </a:solidFill>
                <a:latin typeface="Segoe UI Bold"/>
              </a:rPr>
              <a:t>                       </a:t>
            </a:r>
            <a:r>
              <a:rPr lang="en-US" sz="2400">
                <a:latin typeface="Segoe UI Bold"/>
              </a:rPr>
              <a:t>  • Future steps for further analysis or implementation.</a:t>
            </a:r>
            <a:endParaRPr lang="en-US" sz="28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2F41-AADF-8309-63D3-7AA0D16C9E4E}"/>
              </a:ext>
            </a:extLst>
          </p:cNvPr>
          <p:cNvSpPr txBox="1"/>
          <p:nvPr/>
        </p:nvSpPr>
        <p:spPr>
          <a:xfrm>
            <a:off x="676275" y="2398990"/>
            <a:ext cx="61019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rgbClr val="2A2A2A"/>
                </a:solidFill>
                <a:latin typeface="Segoe UI Bold"/>
              </a:rPr>
              <a:t>Inconsistent employee performance data </a:t>
            </a:r>
          </a:p>
          <a:p>
            <a:pPr marL="342900" indent="-342900">
              <a:buAutoNum type="arabicPeriod"/>
            </a:pPr>
            <a:r>
              <a:rPr lang="en-US"/>
              <a:t>Identifying patterns </a:t>
            </a:r>
          </a:p>
          <a:p>
            <a:pPr marL="342900" indent="-342900">
              <a:buAutoNum type="arabicPeriod"/>
            </a:pPr>
            <a:r>
              <a:rPr lang="en-US"/>
              <a:t>Employee metrics </a:t>
            </a:r>
          </a:p>
          <a:p>
            <a:pPr marL="342900" indent="-342900">
              <a:buAutoNum type="arabicPeriod"/>
            </a:pPr>
            <a:r>
              <a:rPr lang="en-US"/>
              <a:t>Decision making </a:t>
            </a:r>
          </a:p>
          <a:p>
            <a:pPr marL="342900" indent="-342900">
              <a:buAutoNum type="arabicPeriod"/>
            </a:pPr>
            <a:r>
              <a:rPr lang="en-US"/>
              <a:t>Actionable insights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7EF8A-18C3-BB81-96C6-946E76945DE7}"/>
              </a:ext>
            </a:extLst>
          </p:cNvPr>
          <p:cNvSpPr txBox="1"/>
          <p:nvPr/>
        </p:nvSpPr>
        <p:spPr>
          <a:xfrm>
            <a:off x="484287" y="2375177"/>
            <a:ext cx="850493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>
                <a:solidFill>
                  <a:schemeClr val="accent3"/>
                </a:solidFill>
                <a:latin typeface="Segoe UI Bold"/>
              </a:rPr>
              <a:t>CONTENT: </a:t>
            </a:r>
            <a:endParaRPr lang="en-US" sz="2400">
              <a:solidFill>
                <a:srgbClr val="2A2A2A"/>
              </a:solidFill>
              <a:latin typeface="Segoe UI Bold"/>
            </a:endParaRPr>
          </a:p>
          <a:p>
            <a:r>
              <a:rPr lang="en-US" sz="2400"/>
              <a:t>      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AIM ; To streamline employee data analysis using excel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OBJECTIVES ; Identify key metrics, analyse trends &amp; provide data </a:t>
            </a:r>
          </a:p>
          <a:p>
            <a:r>
              <a:rPr lang="en-US" sz="2400"/>
              <a:t>                               - driven insights.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3AE23-0206-E56F-1A6F-1B9AA642F00C}"/>
              </a:ext>
            </a:extLst>
          </p:cNvPr>
          <p:cNvSpPr txBox="1"/>
          <p:nvPr/>
        </p:nvSpPr>
        <p:spPr>
          <a:xfrm>
            <a:off x="699452" y="2363271"/>
            <a:ext cx="61019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HR manager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Team leads &amp; department heads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Company executive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Company manager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EC058-33C2-517E-0BF6-DD0E5AA3B061}"/>
              </a:ext>
            </a:extLst>
          </p:cNvPr>
          <p:cNvSpPr txBox="1"/>
          <p:nvPr/>
        </p:nvSpPr>
        <p:spPr>
          <a:xfrm>
            <a:off x="2744390" y="1700003"/>
            <a:ext cx="67032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>
                <a:solidFill>
                  <a:schemeClr val="accent3"/>
                </a:solidFill>
                <a:latin typeface="Segoe UI Bold"/>
              </a:rPr>
              <a:t>CONTENT</a:t>
            </a:r>
            <a:r>
              <a:rPr lang="en-US" sz="2800" b="1" u="sng">
                <a:solidFill>
                  <a:srgbClr val="2A2A2A"/>
                </a:solidFill>
                <a:latin typeface="Segoe UI Bold"/>
              </a:rPr>
              <a:t>: </a:t>
            </a:r>
            <a:r>
              <a:rPr lang="en-US" sz="2400">
                <a:solidFill>
                  <a:srgbClr val="2A2A2A"/>
                </a:solidFill>
                <a:latin typeface="Segoe UI Bold"/>
              </a:rPr>
              <a:t>     </a:t>
            </a:r>
          </a:p>
          <a:p>
            <a:r>
              <a:rPr lang="en-US" sz="2400">
                <a:solidFill>
                  <a:srgbClr val="2A2A2A"/>
                </a:solidFill>
                <a:latin typeface="Segoe UI Bold"/>
              </a:rPr>
              <a:t>                          1. Implement excel – based data</a:t>
            </a:r>
          </a:p>
          <a:p>
            <a:r>
              <a:rPr lang="en-US" sz="2400">
                <a:solidFill>
                  <a:srgbClr val="2A2A2A"/>
                </a:solidFill>
                <a:latin typeface="Segoe UI Bold"/>
              </a:rPr>
              <a:t>                     data analysis techniques </a:t>
            </a:r>
          </a:p>
          <a:p>
            <a:r>
              <a:rPr lang="en-US" sz="2400">
                <a:solidFill>
                  <a:srgbClr val="2A2A2A"/>
                </a:solidFill>
                <a:latin typeface="Segoe UI Bold"/>
              </a:rPr>
              <a:t>                           2. Generate automated reports </a:t>
            </a:r>
          </a:p>
          <a:p>
            <a:r>
              <a:rPr lang="en-US" sz="2400">
                <a:solidFill>
                  <a:srgbClr val="2A2A2A"/>
                </a:solidFill>
                <a:latin typeface="Segoe UI Bold"/>
              </a:rPr>
              <a:t>                      and dashboards.</a:t>
            </a:r>
          </a:p>
          <a:p>
            <a:r>
              <a:rPr lang="en-US" sz="2400">
                <a:solidFill>
                  <a:srgbClr val="2A2A2A"/>
                </a:solidFill>
                <a:latin typeface="Segoe UI Bold"/>
              </a:rPr>
              <a:t>                           3. Enable easy data  </a:t>
            </a:r>
          </a:p>
          <a:p>
            <a:r>
              <a:rPr lang="en-US" sz="2400">
                <a:solidFill>
                  <a:srgbClr val="2A2A2A"/>
                </a:solidFill>
                <a:latin typeface="Segoe UI Bold"/>
              </a:rPr>
              <a:t>                      manipulation and visualization.</a:t>
            </a:r>
            <a:endParaRPr lang="en-US" sz="2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12652-89DF-2075-C68D-A4D7DD34E350}"/>
              </a:ext>
            </a:extLst>
          </p:cNvPr>
          <p:cNvSpPr txBox="1"/>
          <p:nvPr/>
        </p:nvSpPr>
        <p:spPr>
          <a:xfrm>
            <a:off x="171925" y="2252304"/>
            <a:ext cx="94721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>
                <a:solidFill>
                  <a:schemeClr val="accent3"/>
                </a:solidFill>
                <a:latin typeface="Segoe UI Bold"/>
              </a:rPr>
              <a:t>CONTENT</a:t>
            </a:r>
            <a:r>
              <a:rPr lang="en-US" sz="2800" b="1" u="sng">
                <a:solidFill>
                  <a:srgbClr val="2A2A2A"/>
                </a:solidFill>
                <a:latin typeface="Segoe UI Bold"/>
              </a:rPr>
              <a:t>:</a:t>
            </a:r>
          </a:p>
          <a:p>
            <a:r>
              <a:rPr lang="en-US" sz="2400">
                <a:solidFill>
                  <a:srgbClr val="2A2A2A"/>
                </a:solidFill>
                <a:latin typeface="Segoe UI Bold"/>
              </a:rPr>
              <a:t>                         • Data collected from employee records, including </a:t>
            </a:r>
          </a:p>
          <a:p>
            <a:r>
              <a:rPr lang="en-US" sz="2400">
                <a:solidFill>
                  <a:srgbClr val="2A2A2A"/>
                </a:solidFill>
                <a:latin typeface="Segoe UI Bold"/>
              </a:rPr>
              <a:t>                    Performance, attendance &amp; demographics. </a:t>
            </a:r>
          </a:p>
          <a:p>
            <a:r>
              <a:rPr lang="en-US" sz="2400">
                <a:solidFill>
                  <a:srgbClr val="2A2A2A"/>
                </a:solidFill>
                <a:latin typeface="Segoe UI Bold"/>
              </a:rPr>
              <a:t>                         • Number of records, time span &amp; key variables.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2F744-424B-DACD-4C71-050A280C4F37}"/>
              </a:ext>
            </a:extLst>
          </p:cNvPr>
          <p:cNvSpPr txBox="1"/>
          <p:nvPr/>
        </p:nvSpPr>
        <p:spPr>
          <a:xfrm>
            <a:off x="2533650" y="2095500"/>
            <a:ext cx="729674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>
                <a:solidFill>
                  <a:schemeClr val="accent3"/>
                </a:solidFill>
                <a:latin typeface="Segoe UI Bold"/>
              </a:rPr>
              <a:t>CONTENT</a:t>
            </a:r>
            <a:r>
              <a:rPr lang="en-US" sz="2800" b="1" u="sng">
                <a:solidFill>
                  <a:srgbClr val="2A2A2A"/>
                </a:solidFill>
                <a:latin typeface="Segoe UI Bold"/>
              </a:rPr>
              <a:t>: </a:t>
            </a:r>
            <a:endParaRPr lang="en-US" sz="2800">
              <a:solidFill>
                <a:srgbClr val="2A2A2A"/>
              </a:solidFill>
              <a:latin typeface="Segoe UI Bold"/>
            </a:endParaRPr>
          </a:p>
          <a:p>
            <a:r>
              <a:rPr lang="en-US" sz="2400">
                <a:solidFill>
                  <a:schemeClr val="accent3"/>
                </a:solidFill>
              </a:rPr>
              <a:t>                      </a:t>
            </a:r>
            <a:r>
              <a:rPr lang="en-US" sz="2400"/>
              <a:t>       Automated reporting : Our excel based </a:t>
            </a:r>
          </a:p>
          <a:p>
            <a:r>
              <a:rPr lang="en-US" sz="2400"/>
              <a:t>System automates complex reporting tasks, savings HR managers hours of manual work. Tise enables quick access to insightful data without the need for extensive excel expertise.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saranpalanivel2@gmail.com</cp:lastModifiedBy>
  <cp:revision>17</cp:revision>
  <dcterms:created xsi:type="dcterms:W3CDTF">2024-03-29T15:07:22Z</dcterms:created>
  <dcterms:modified xsi:type="dcterms:W3CDTF">2024-09-12T07:02:22Z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