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41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7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139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94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7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792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564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81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62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100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71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dirty="0"/>
              <a:t>     </a:t>
            </a:r>
            <a:r>
              <a:rPr lang="en-IN" sz="3200" dirty="0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8_Team_4</a:t>
            </a:r>
            <a:endParaRPr lang="en-IN" sz="2000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IN" sz="2000" dirty="0" smtClean="0">
                <a:latin typeface="Adobe Caslon Pro"/>
                <a:sym typeface="+mn-ea"/>
              </a:rPr>
              <a:t>DHARSHNI K</a:t>
            </a:r>
            <a:r>
              <a:rPr lang="en-US" altLang="en-IN" sz="2000" dirty="0" smtClean="0">
                <a:latin typeface="Adobe Caslon Pro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113321205011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SNEHA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05049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SHARMILA V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205047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AGNAL CAJOLIN X.I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1133212</a:t>
            </a:r>
            <a:r>
              <a:rPr lang="en-US" alt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05003</a:t>
            </a:r>
            <a:r>
              <a:rPr lang="en-IN" sz="2000" dirty="0" smtClean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Velammal Institute of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23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076" y="1419914"/>
            <a:ext cx="108922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Noise Sensor (Microphone)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basic microphone or sound sensor that can detect sound levels in the environment.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Microcontroller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microcontroller, such as an </a:t>
            </a:r>
            <a:r>
              <a:rPr lang="en-US" sz="1600" b="0" i="0" dirty="0" err="1" smtClean="0">
                <a:solidFill>
                  <a:srgbClr val="374151"/>
                </a:solidFill>
                <a:effectLst/>
                <a:latin typeface="Söhne"/>
              </a:rPr>
              <a:t>Arduino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 or an ESP8266/ESP32, to interface with the sensor and handle data processing.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Power Supply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stable power supply, which can be provided using batteries or a USB power source.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Wi-Fi Module (Optional)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To enable the device to connect to the internet and transmit data, you can add a Wi-Fi module. Many ESP8266/ESP32 boards come with built-in Wi-Fi capabilities.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Data Storage (Optional)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simple SD card or EEPROM storage for logging data if you want to store historical noise level information on the device itself.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Enclosure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protective casing to shield the components from environmental factors.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Connectivity Cables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Necessary cables and connectors to connect the microphone and other components.</a:t>
            </a:r>
          </a:p>
          <a:p>
            <a:pPr>
              <a:buFont typeface="+mj-lt"/>
              <a:buAutoNum type="arabicPeriod"/>
            </a:pPr>
            <a:r>
              <a:rPr lang="en-US" sz="1600" b="1" i="0" dirty="0" smtClean="0">
                <a:solidFill>
                  <a:srgbClr val="374151"/>
                </a:solidFill>
                <a:effectLst/>
                <a:latin typeface="Söhne"/>
              </a:rPr>
              <a:t>Programming Interface</a:t>
            </a:r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1600" b="0" i="0" dirty="0" smtClean="0">
                <a:solidFill>
                  <a:srgbClr val="374151"/>
                </a:solidFill>
                <a:effectLst/>
                <a:latin typeface="Söhne"/>
              </a:rPr>
              <a:t>A means to program the microcontroller, such as a USB-to-serial adapter.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076" y="6904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latin typeface="Sohne"/>
              </a:rPr>
              <a:t>The Components that are required are:</a:t>
            </a:r>
          </a:p>
          <a:p>
            <a:endParaRPr lang="en-IN" sz="24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3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6" y="19058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</a:t>
            </a:r>
            <a:r>
              <a:rPr lang="en-IN" b="1" dirty="0" smtClean="0">
                <a:latin typeface="Sohno"/>
              </a:rPr>
              <a:t>he Python script for noise monitoring:</a:t>
            </a:r>
            <a:endParaRPr lang="en-IN" b="1" dirty="0">
              <a:latin typeface="Soh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433" y="664235"/>
            <a:ext cx="53742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os</a:t>
            </a:r>
            <a:endParaRPr lang="en-IN" sz="1400" dirty="0" smtClean="0"/>
          </a:p>
          <a:p>
            <a:r>
              <a:rPr lang="en-IN" sz="1400" dirty="0" smtClean="0"/>
              <a:t>import time</a:t>
            </a:r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numpy</a:t>
            </a:r>
            <a:r>
              <a:rPr lang="en-IN" sz="1400" dirty="0" smtClean="0"/>
              <a:t> as </a:t>
            </a:r>
            <a:r>
              <a:rPr lang="en-IN" sz="1400" dirty="0" err="1" smtClean="0"/>
              <a:t>np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pyaudio</a:t>
            </a:r>
            <a:endParaRPr lang="en-IN" sz="1400" dirty="0" smtClean="0"/>
          </a:p>
          <a:p>
            <a:r>
              <a:rPr lang="en-IN" sz="1400" dirty="0" smtClean="0"/>
              <a:t>import requests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Constants for your configuration</a:t>
            </a:r>
          </a:p>
          <a:p>
            <a:r>
              <a:rPr lang="en-IN" sz="1400" dirty="0" smtClean="0"/>
              <a:t>API_ENDPOINT = 'https://your-api-endpoint.com/noise-data'</a:t>
            </a:r>
          </a:p>
          <a:p>
            <a:r>
              <a:rPr lang="en-IN" sz="1400" dirty="0" smtClean="0"/>
              <a:t>SAMPLE_RATE = 44100  </a:t>
            </a:r>
            <a:r>
              <a:rPr lang="en-IN" sz="1400" b="1" dirty="0" smtClean="0"/>
              <a:t># Audio sample rate (Hz)</a:t>
            </a:r>
          </a:p>
          <a:p>
            <a:r>
              <a:rPr lang="en-IN" sz="1400" dirty="0" smtClean="0"/>
              <a:t>RECORD_SECONDS = 5  </a:t>
            </a:r>
            <a:r>
              <a:rPr lang="en-IN" sz="1400" b="1" dirty="0" smtClean="0"/>
              <a:t># Duration of each recording (seconds)</a:t>
            </a:r>
          </a:p>
          <a:p>
            <a:endParaRPr lang="en-IN" sz="1400" dirty="0" smtClean="0"/>
          </a:p>
          <a:p>
            <a:r>
              <a:rPr lang="en-IN" sz="1400" b="1" dirty="0" smtClean="0"/>
              <a:t># Initialize </a:t>
            </a:r>
            <a:r>
              <a:rPr lang="en-IN" sz="1400" b="1" dirty="0" err="1" smtClean="0"/>
              <a:t>PyAudio</a:t>
            </a:r>
            <a:endParaRPr lang="en-IN" sz="1400" b="1" dirty="0" smtClean="0"/>
          </a:p>
          <a:p>
            <a:r>
              <a:rPr lang="en-IN" sz="1400" dirty="0" smtClean="0"/>
              <a:t>p = </a:t>
            </a:r>
            <a:r>
              <a:rPr lang="en-IN" sz="1400" dirty="0" err="1" smtClean="0"/>
              <a:t>pyaudio.PyAudio</a:t>
            </a:r>
            <a:r>
              <a:rPr lang="en-IN" sz="1400" dirty="0" smtClean="0"/>
              <a:t>()</a:t>
            </a:r>
          </a:p>
          <a:p>
            <a:endParaRPr lang="en-IN" sz="1400" dirty="0" smtClean="0"/>
          </a:p>
          <a:p>
            <a:r>
              <a:rPr lang="en-IN" sz="1400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record_audio</a:t>
            </a:r>
            <a:r>
              <a:rPr lang="en-IN" sz="1400" dirty="0" smtClean="0"/>
              <a:t>():</a:t>
            </a:r>
          </a:p>
          <a:p>
            <a:r>
              <a:rPr lang="en-IN" sz="1400" dirty="0" smtClean="0"/>
              <a:t>    print("Recording audio...")</a:t>
            </a:r>
          </a:p>
          <a:p>
            <a:r>
              <a:rPr lang="en-IN" sz="1400" dirty="0" smtClean="0"/>
              <a:t>    stream = </a:t>
            </a:r>
            <a:r>
              <a:rPr lang="en-IN" sz="1400" dirty="0" err="1" smtClean="0"/>
              <a:t>p.open</a:t>
            </a:r>
            <a:r>
              <a:rPr lang="en-IN" sz="1400" dirty="0" smtClean="0"/>
              <a:t>(format=pyaudio.paInt16, channels=1, rate=SAMPLE_RATE, input=True, </a:t>
            </a:r>
            <a:r>
              <a:rPr lang="en-IN" sz="1400" dirty="0" err="1" smtClean="0"/>
              <a:t>frames_per_buffer</a:t>
            </a:r>
            <a:r>
              <a:rPr lang="en-IN" sz="1400" dirty="0" smtClean="0"/>
              <a:t>=1024)</a:t>
            </a:r>
          </a:p>
          <a:p>
            <a:r>
              <a:rPr lang="en-IN" sz="1400" dirty="0" smtClean="0"/>
              <a:t>    frames = []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for _ in range(0, </a:t>
            </a:r>
            <a:r>
              <a:rPr lang="en-IN" sz="1400" dirty="0" err="1" smtClean="0"/>
              <a:t>int</a:t>
            </a:r>
            <a:r>
              <a:rPr lang="en-IN" sz="1400" dirty="0" smtClean="0"/>
              <a:t>(SAMPLE_RATE / 1024 * RECORD_SECONDS)):</a:t>
            </a:r>
          </a:p>
          <a:p>
            <a:r>
              <a:rPr lang="en-IN" sz="1400" dirty="0" smtClean="0"/>
              <a:t>        data = </a:t>
            </a:r>
            <a:r>
              <a:rPr lang="en-IN" sz="1400" dirty="0" err="1" smtClean="0"/>
              <a:t>stream.read</a:t>
            </a:r>
            <a:r>
              <a:rPr lang="en-IN" sz="1400" dirty="0" smtClean="0"/>
              <a:t>(1024)</a:t>
            </a:r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frames.append</a:t>
            </a:r>
            <a:r>
              <a:rPr lang="en-IN" sz="1400" dirty="0" smtClean="0"/>
              <a:t>(data)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stream.stop_stream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stream.close</a:t>
            </a:r>
            <a:r>
              <a:rPr lang="en-IN" sz="1400" dirty="0" smtClean="0"/>
              <a:t>()</a:t>
            </a:r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audio_data</a:t>
            </a:r>
            <a:r>
              <a:rPr lang="en-IN" sz="1400" dirty="0" smtClean="0"/>
              <a:t> = </a:t>
            </a:r>
            <a:r>
              <a:rPr lang="en-IN" sz="1400" dirty="0" err="1" smtClean="0"/>
              <a:t>b''.join</a:t>
            </a:r>
            <a:r>
              <a:rPr lang="en-IN" sz="1400" dirty="0" smtClean="0"/>
              <a:t>(frames)</a:t>
            </a:r>
          </a:p>
          <a:p>
            <a:r>
              <a:rPr lang="en-IN" sz="1400" dirty="0" smtClean="0"/>
              <a:t>    return </a:t>
            </a:r>
            <a:r>
              <a:rPr lang="en-IN" sz="1400" dirty="0" err="1" smtClean="0"/>
              <a:t>audio_data</a:t>
            </a:r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829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 smtClean="0"/>
              <a:t>def</a:t>
            </a:r>
            <a:r>
              <a:rPr lang="en-IN" sz="1500" dirty="0" smtClean="0"/>
              <a:t> main():</a:t>
            </a:r>
          </a:p>
          <a:p>
            <a:r>
              <a:rPr lang="en-IN" sz="1500" dirty="0" smtClean="0"/>
              <a:t>    while True:</a:t>
            </a:r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 = </a:t>
            </a:r>
            <a:r>
              <a:rPr lang="en-IN" sz="1500" dirty="0" err="1" smtClean="0"/>
              <a:t>record_audio</a:t>
            </a:r>
            <a:r>
              <a:rPr lang="en-IN" sz="1500" dirty="0" smtClean="0"/>
              <a:t>()</a:t>
            </a:r>
          </a:p>
          <a:p>
            <a:endParaRPr lang="en-IN" sz="1500" b="1" dirty="0" smtClean="0"/>
          </a:p>
          <a:p>
            <a:r>
              <a:rPr lang="en-IN" sz="1500" b="1" dirty="0" smtClean="0"/>
              <a:t>        # Calculate noise level (you can use a more complex algorithm)</a:t>
            </a:r>
          </a:p>
          <a:p>
            <a:r>
              <a:rPr lang="en-IN" sz="1500" b="1" dirty="0"/>
              <a:t> </a:t>
            </a:r>
            <a:r>
              <a:rPr lang="en-IN" sz="1500" b="1" dirty="0" smtClean="0"/>
              <a:t>     </a:t>
            </a:r>
            <a:r>
              <a:rPr lang="en-IN" sz="1500" dirty="0" smtClean="0"/>
              <a:t>  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 = </a:t>
            </a:r>
            <a:r>
              <a:rPr lang="en-IN" sz="1500" dirty="0" err="1" smtClean="0"/>
              <a:t>np.frombuffer</a:t>
            </a:r>
            <a:r>
              <a:rPr lang="en-IN" sz="1500" dirty="0" smtClean="0"/>
              <a:t>(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, </a:t>
            </a:r>
            <a:r>
              <a:rPr lang="en-IN" sz="1500" dirty="0" err="1" smtClean="0"/>
              <a:t>dtype</a:t>
            </a:r>
            <a:r>
              <a:rPr lang="en-IN" sz="1500" dirty="0" smtClean="0"/>
              <a:t>=np.int16).max()</a:t>
            </a:r>
          </a:p>
          <a:p>
            <a:r>
              <a:rPr lang="en-IN" sz="1500" dirty="0" smtClean="0"/>
              <a:t>        print(</a:t>
            </a:r>
            <a:r>
              <a:rPr lang="en-IN" sz="1500" dirty="0" err="1" smtClean="0"/>
              <a:t>f"Noise</a:t>
            </a:r>
            <a:r>
              <a:rPr lang="en-IN" sz="1500" dirty="0" smtClean="0"/>
              <a:t> level: {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} dB")</a:t>
            </a:r>
          </a:p>
          <a:p>
            <a:endParaRPr lang="en-IN" sz="1500" dirty="0" smtClean="0"/>
          </a:p>
          <a:p>
            <a:r>
              <a:rPr lang="en-IN" sz="1500" b="1" dirty="0" smtClean="0"/>
              <a:t>        # Send data to the server</a:t>
            </a:r>
          </a:p>
          <a:p>
            <a:r>
              <a:rPr lang="en-IN" sz="1500" dirty="0" smtClean="0"/>
              <a:t>        payload = {</a:t>
            </a:r>
          </a:p>
          <a:p>
            <a:r>
              <a:rPr lang="en-IN" sz="1500" dirty="0" smtClean="0"/>
              <a:t>            "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": </a:t>
            </a:r>
            <a:r>
              <a:rPr lang="en-IN" sz="1500" dirty="0" err="1" smtClean="0"/>
              <a:t>noise_level</a:t>
            </a:r>
            <a:endParaRPr lang="en-IN" sz="1500" dirty="0" smtClean="0"/>
          </a:p>
          <a:p>
            <a:r>
              <a:rPr lang="en-IN" sz="1500" dirty="0" smtClean="0"/>
              <a:t>        }</a:t>
            </a:r>
          </a:p>
          <a:p>
            <a:r>
              <a:rPr lang="en-IN" sz="1500" dirty="0" smtClean="0"/>
              <a:t>        try:</a:t>
            </a:r>
          </a:p>
          <a:p>
            <a:r>
              <a:rPr lang="en-IN" sz="1500" dirty="0" smtClean="0"/>
              <a:t>            response = </a:t>
            </a:r>
            <a:r>
              <a:rPr lang="en-IN" sz="1500" dirty="0" err="1" smtClean="0"/>
              <a:t>requests.post</a:t>
            </a:r>
            <a:r>
              <a:rPr lang="en-IN" sz="1500" dirty="0" smtClean="0"/>
              <a:t>(API_ENDPOINT, </a:t>
            </a:r>
            <a:r>
              <a:rPr lang="en-IN" sz="1500" dirty="0" err="1" smtClean="0"/>
              <a:t>json</a:t>
            </a:r>
            <a:r>
              <a:rPr lang="en-IN" sz="1500" dirty="0" smtClean="0"/>
              <a:t>=payload)</a:t>
            </a:r>
          </a:p>
          <a:p>
            <a:r>
              <a:rPr lang="en-IN" sz="1500" dirty="0" smtClean="0"/>
              <a:t>            if 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 == 200:</a:t>
            </a:r>
          </a:p>
          <a:p>
            <a:r>
              <a:rPr lang="en-IN" sz="1500" dirty="0" smtClean="0"/>
              <a:t>                print("Data sent successfully.")</a:t>
            </a:r>
          </a:p>
          <a:p>
            <a:r>
              <a:rPr lang="en-IN" sz="1500" dirty="0" smtClean="0"/>
              <a:t>            else:</a:t>
            </a:r>
          </a:p>
          <a:p>
            <a:r>
              <a:rPr lang="en-IN" sz="1500" dirty="0" smtClean="0"/>
              <a:t>    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data. Status code: {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}")</a:t>
            </a:r>
          </a:p>
          <a:p>
            <a:r>
              <a:rPr lang="en-IN" sz="1500" dirty="0" smtClean="0"/>
              <a:t>        except Exception as e:</a:t>
            </a:r>
          </a:p>
          <a:p>
            <a:r>
              <a:rPr lang="en-IN" sz="1500" dirty="0" smtClean="0"/>
              <a:t>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data: {</a:t>
            </a:r>
            <a:r>
              <a:rPr lang="en-IN" sz="1500" dirty="0" err="1" smtClean="0"/>
              <a:t>str</a:t>
            </a:r>
            <a:r>
              <a:rPr lang="en-IN" sz="1500" dirty="0" smtClean="0"/>
              <a:t>(e)}")</a:t>
            </a:r>
          </a:p>
          <a:p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time.sleep</a:t>
            </a:r>
            <a:r>
              <a:rPr lang="en-IN" sz="1500" dirty="0" smtClean="0"/>
              <a:t>(60)  # Wait for 1 minute before taking the next reading</a:t>
            </a:r>
          </a:p>
          <a:p>
            <a:endParaRPr lang="en-IN" sz="1500" dirty="0" smtClean="0"/>
          </a:p>
          <a:p>
            <a:r>
              <a:rPr lang="en-IN" sz="1500" dirty="0" smtClean="0"/>
              <a:t>if __name__ == '__main__':</a:t>
            </a:r>
          </a:p>
          <a:p>
            <a:r>
              <a:rPr lang="en-IN" sz="1500" dirty="0" smtClean="0"/>
              <a:t>    main()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xmlns="" val="34807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Sohne"/>
              </a:rPr>
              <a:t>CONCLUSION :</a:t>
            </a:r>
            <a:endParaRPr lang="en-IN" sz="28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4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506</Words>
  <Application>Microsoft Office PowerPoint</Application>
  <PresentationFormat>Custom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it05</cp:lastModifiedBy>
  <cp:revision>7</cp:revision>
  <dcterms:created xsi:type="dcterms:W3CDTF">2023-10-16T06:02:06Z</dcterms:created>
  <dcterms:modified xsi:type="dcterms:W3CDTF">2023-10-16T08:50:23Z</dcterms:modified>
</cp:coreProperties>
</file>