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Slides/notesSlide1.xml" ContentType="application/vnd.openxmlformats-officedocument.presentationml.notes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Slides/notesSlide2.xml" ContentType="application/vnd.openxmlformats-officedocument.presentationml.notes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aveSubsetFonts="1">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Lst>
  <p:sldSz type="screen16x9" cy="6858000" cx="12192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clrMru>
    <a:srgbClr val="42BA97"/>
    <a:srgbClr val="8E6C00"/>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rgbClr val="00000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snapToGrid="0">
      <p:cViewPr varScale="1">
        <p:scale>
          <a:sx n="78" d="100"/>
          <a:sy n="78" d="100"/>
        </p:scale>
        <p:origin x="850" y="62"/>
      </p:cViewPr>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tableStyles" Target="tableStyles.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customXml" Target="../customXml/item1.xml"/><Relationship Id="rId18" Type="http://schemas.openxmlformats.org/officeDocument/2006/relationships/customXmlProps" Target="../customXml/itemProps1.xml"/><Relationship Id="rId1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51" name=""/>
        <p:cNvGrpSpPr/>
        <p:nvPr/>
      </p:nvGrpSpPr>
      <p:grpSpPr>
        <a:xfrm>
          <a:off x="0" y="0"/>
          <a:ext cx="0" cy="0"/>
          <a:chOff x="0" y="0"/>
          <a:chExt cx="0" cy="0"/>
        </a:xfrm>
      </p:grpSpPr>
      <p:sp>
        <p:nvSpPr>
          <p:cNvPr id="1048673" name="Header Placeholder 1"/>
          <p:cNvSpPr>
            <a:spLocks noGrp="1"/>
          </p:cNvSpPr>
          <p:nvPr>
            <p:ph type="hdr" sz="quarter"/>
          </p:nvPr>
        </p:nvSpPr>
        <p:spPr>
          <a:xfrm>
            <a:off x="0" y="0"/>
            <a:ext cx="2971800" cy="458788"/>
          </a:xfrm>
          <a:prstGeom prst="rect"/>
        </p:spPr>
        <p:txBody>
          <a:bodyPr bIns="45720" lIns="91440" rIns="91440" rtlCol="0" tIns="45720" vert="horz"/>
          <a:lstStyle>
            <a:lvl1pPr algn="l">
              <a:defRPr sz="1200"/>
            </a:lvl1pPr>
          </a:lstStyle>
          <a:p>
            <a:endParaRPr lang="en-IN"/>
          </a:p>
        </p:txBody>
      </p:sp>
      <p:sp>
        <p:nvSpPr>
          <p:cNvPr id="1048674" name="Date Placeholder 2"/>
          <p:cNvSpPr>
            <a:spLocks noGrp="1"/>
          </p:cNvSpPr>
          <p:nvPr>
            <p:ph type="dt" idx="1"/>
          </p:nvPr>
        </p:nvSpPr>
        <p:spPr>
          <a:xfrm>
            <a:off x="3884613" y="0"/>
            <a:ext cx="2971800" cy="458788"/>
          </a:xfrm>
          <a:prstGeom prst="rect"/>
        </p:spPr>
        <p:txBody>
          <a:bodyPr bIns="45720" lIns="91440" rIns="91440" rtlCol="0" tIns="45720" vert="horz"/>
          <a:lstStyle>
            <a:lvl1pPr algn="r">
              <a:defRPr sz="1200"/>
            </a:lvl1pPr>
          </a:lstStyle>
          <a:p>
            <a:fld id="{46256A78-79A6-408F-8148-4F87BB81602D}" type="datetimeFigureOut">
              <a:rPr lang="en-IN" smtClean="0"/>
              <a:t>25-03-2024</a:t>
            </a:fld>
            <a:endParaRPr lang="en-IN"/>
          </a:p>
        </p:txBody>
      </p:sp>
      <p:sp>
        <p:nvSpPr>
          <p:cNvPr id="1048675" name="Slide Image Placeholder 3"/>
          <p:cNvSpPr>
            <a:spLocks noChangeAspect="1" noRot="1" noGrp="1"/>
          </p:cNvSpPr>
          <p:nvPr>
            <p:ph type="sldImg" idx="2"/>
          </p:nvPr>
        </p:nvSpPr>
        <p:spPr>
          <a:xfrm>
            <a:off x="685800" y="1143000"/>
            <a:ext cx="5486400" cy="3086100"/>
          </a:xfrm>
          <a:prstGeom prst="rect"/>
          <a:noFill/>
          <a:ln w="12700">
            <a:solidFill>
              <a:prstClr val="black"/>
            </a:solidFill>
          </a:ln>
        </p:spPr>
        <p:txBody>
          <a:bodyPr anchor="ctr" bIns="45720" lIns="91440" rIns="91440" rtlCol="0" tIns="45720" vert="horz"/>
          <a:p>
            <a:endParaRPr lang="en-IN"/>
          </a:p>
        </p:txBody>
      </p:sp>
      <p:sp>
        <p:nvSpPr>
          <p:cNvPr id="1048676" name="Notes Placeholder 4"/>
          <p:cNvSpPr>
            <a:spLocks noGrp="1"/>
          </p:cNvSpPr>
          <p:nvPr>
            <p:ph type="body" sz="quarter" idx="3"/>
          </p:nvPr>
        </p:nvSpPr>
        <p:spPr>
          <a:xfrm>
            <a:off x="685800" y="4400550"/>
            <a:ext cx="5486400" cy="3600450"/>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77" name="Footer Placeholder 5"/>
          <p:cNvSpPr>
            <a:spLocks noGrp="1"/>
          </p:cNvSpPr>
          <p:nvPr>
            <p:ph type="ftr" sz="quarter" idx="4"/>
          </p:nvPr>
        </p:nvSpPr>
        <p:spPr>
          <a:xfrm>
            <a:off x="0" y="8685213"/>
            <a:ext cx="2971800" cy="458787"/>
          </a:xfrm>
          <a:prstGeom prst="rect"/>
        </p:spPr>
        <p:txBody>
          <a:bodyPr anchor="b" bIns="45720" lIns="91440" rIns="91440" rtlCol="0" tIns="45720" vert="horz"/>
          <a:lstStyle>
            <a:lvl1pPr algn="l">
              <a:defRPr sz="1200"/>
            </a:lvl1pPr>
          </a:lstStyle>
          <a:p>
            <a:endParaRPr lang="en-IN"/>
          </a:p>
        </p:txBody>
      </p:sp>
      <p:sp>
        <p:nvSpPr>
          <p:cNvPr id="1048678" name="Slide Number Placeholder 6"/>
          <p:cNvSpPr>
            <a:spLocks noGrp="1"/>
          </p:cNvSpPr>
          <p:nvPr>
            <p:ph type="sldNum" sz="quarter" idx="5"/>
          </p:nvPr>
        </p:nvSpPr>
        <p:spPr>
          <a:xfrm>
            <a:off x="3884613" y="8685213"/>
            <a:ext cx="2971800" cy="458787"/>
          </a:xfrm>
          <a:prstGeom prst="rect"/>
        </p:spPr>
        <p:txBody>
          <a:bodyPr anchor="b" bIns="45720" lIns="91440" rIns="91440" rtlCol="0" tIns="45720" vert="horz"/>
          <a:lstStyle>
            <a:lvl1pPr algn="r">
              <a:defRPr sz="1200"/>
            </a:lvl1pPr>
          </a:lstStyle>
          <a:p>
            <a:fld id="{17E254F1-4415-47BF-9E91-C5D4B9A33350}"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sp>
        <p:nvSpPr>
          <p:cNvPr id="1048599" name=""/>
          <p:cNvSpPr>
            <a:spLocks noGrp="1"/>
          </p:cNvSpPr>
          <p:nvPr>
            <p:ph type="body"/>
          </p:nvPr>
        </p:nvSpPr>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09" name="Slide Image Placeholder 1"/>
          <p:cNvSpPr>
            <a:spLocks noChangeAspect="1" noRot="1" noGrp="1"/>
          </p:cNvSpPr>
          <p:nvPr>
            <p:ph type="sldImg"/>
          </p:nvPr>
        </p:nvSpPr>
        <p:spPr/>
      </p:sp>
      <p:sp>
        <p:nvSpPr>
          <p:cNvPr id="1048610" name="Notes Placeholder 2"/>
          <p:cNvSpPr>
            <a:spLocks noGrp="1"/>
          </p:cNvSpPr>
          <p:nvPr>
            <p:ph type="body" idx="1"/>
          </p:nvPr>
        </p:nvSpPr>
        <p:spPr/>
        <p:txBody>
          <a:bodyPr/>
          <a:p>
            <a:endParaRPr dirty="0" lang="en-IN"/>
          </a:p>
        </p:txBody>
      </p:sp>
      <p:sp>
        <p:nvSpPr>
          <p:cNvPr id="1048611" name="Slide Number Placeholder 3"/>
          <p:cNvSpPr>
            <a:spLocks noGrp="1"/>
          </p:cNvSpPr>
          <p:nvPr>
            <p:ph type="sldNum" sz="quarter" idx="5"/>
          </p:nvPr>
        </p:nvSpPr>
        <p:spPr/>
        <p:txBody>
          <a:bodyPr/>
          <a:p>
            <a:fld id="{17E254F1-4415-47BF-9E91-C5D4B9A33350}" type="slidenum">
              <a:rPr lang="en-IN" smtClean="0"/>
              <a:t>7</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24" name=""/>
        <p:cNvGrpSpPr/>
        <p:nvPr/>
      </p:nvGrpSpPr>
      <p:grpSpPr>
        <a:xfrm>
          <a:off x="0" y="0"/>
          <a:ext cx="0" cy="0"/>
          <a:chOff x="0" y="0"/>
          <a:chExt cx="0" cy="0"/>
        </a:xfrm>
      </p:grpSpPr>
      <p:sp>
        <p:nvSpPr>
          <p:cNvPr id="1048583" name="Rectangle 6"/>
          <p:cNvSpPr/>
          <p:nvPr/>
        </p:nvSpPr>
        <p:spPr>
          <a:xfrm>
            <a:off x="446534" y="3085764"/>
            <a:ext cx="11298932" cy="3338149"/>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4"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1048585" name="Subtitle 2"/>
          <p:cNvSpPr>
            <a:spLocks noGrp="1"/>
          </p:cNvSpPr>
          <p:nvPr>
            <p:ph type="subTitle" idx="1"/>
          </p:nvPr>
        </p:nvSpPr>
        <p:spPr>
          <a:xfrm>
            <a:off x="581194" y="2495445"/>
            <a:ext cx="10993546" cy="590321"/>
          </a:xfrm>
        </p:spPr>
        <p:txBody>
          <a:bodyPr anchor="t">
            <a:normAutofit/>
          </a:bodyPr>
          <a:lstStyle>
            <a:lvl1pPr algn="l" indent="0" marL="0">
              <a:buNone/>
              <a:defRPr cap="all" sz="1600">
                <a:solidFill>
                  <a:schemeClr val="accent1"/>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a:t>Click to edit Master subtitle style</a:t>
            </a:r>
          </a:p>
        </p:txBody>
      </p:sp>
      <p:sp>
        <p:nvSpPr>
          <p:cNvPr id="1048586" name="Date Placeholder 7"/>
          <p:cNvSpPr>
            <a:spLocks noGrp="1"/>
          </p:cNvSpPr>
          <p:nvPr>
            <p:ph type="dt" sz="half" idx="10"/>
          </p:nvPr>
        </p:nvSpPr>
        <p:spPr/>
        <p:txBody>
          <a:bodyPr/>
          <a:p>
            <a:fld id="{ED291B17-9318-49DB-B28B-6E5994AE9581}" type="datetime1">
              <a:rPr lang="en-US" smtClean="0"/>
              <a:t>3/25/2024</a:t>
            </a:fld>
            <a:endParaRPr lang="en-US"/>
          </a:p>
        </p:txBody>
      </p:sp>
      <p:sp>
        <p:nvSpPr>
          <p:cNvPr id="1048587" name="Footer Placeholder 8"/>
          <p:cNvSpPr>
            <a:spLocks noGrp="1"/>
          </p:cNvSpPr>
          <p:nvPr>
            <p:ph type="ftr" sz="quarter" idx="11"/>
          </p:nvPr>
        </p:nvSpPr>
        <p:spPr>
          <a:xfrm>
            <a:off x="581192" y="6423914"/>
            <a:ext cx="6917210" cy="365125"/>
          </a:xfrm>
          <a:prstGeom prst="rect"/>
        </p:spPr>
        <p:txBody>
          <a:bodyPr/>
          <a:p>
            <a:endParaRPr lang="en-US"/>
          </a:p>
        </p:txBody>
      </p:sp>
      <p:sp>
        <p:nvSpPr>
          <p:cNvPr id="1048588" name="Slide Number Placeholder 9"/>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45" name=""/>
        <p:cNvGrpSpPr/>
        <p:nvPr/>
      </p:nvGrpSpPr>
      <p:grpSpPr>
        <a:xfrm>
          <a:off x="0" y="0"/>
          <a:ext cx="0" cy="0"/>
          <a:chOff x="0" y="0"/>
          <a:chExt cx="0" cy="0"/>
        </a:xfrm>
      </p:grpSpPr>
      <p:sp>
        <p:nvSpPr>
          <p:cNvPr id="1048638" name="Title 1"/>
          <p:cNvSpPr>
            <a:spLocks noGrp="1"/>
          </p:cNvSpPr>
          <p:nvPr>
            <p:ph type="title"/>
          </p:nvPr>
        </p:nvSpPr>
        <p:spPr>
          <a:xfrm>
            <a:off x="581192" y="702156"/>
            <a:ext cx="11029616" cy="1013800"/>
          </a:xfrm>
        </p:spPr>
        <p:txBody>
          <a:bodyPr/>
          <a:p>
            <a:r>
              <a:rPr lang="en-US"/>
              <a:t>Click to edit Master title style</a:t>
            </a:r>
          </a:p>
        </p:txBody>
      </p:sp>
      <p:sp>
        <p:nvSpPr>
          <p:cNvPr id="1048639" name="Vertical Text Placeholder 2"/>
          <p:cNvSpPr>
            <a:spLocks noGrp="1"/>
          </p:cNvSpPr>
          <p:nvPr>
            <p:ph type="body" orient="vert" idx="1"/>
          </p:nvPr>
        </p:nvSpPr>
        <p:spPr/>
        <p:txBody>
          <a:bodyPr anchor="t" vert="eaVert"/>
          <a:lstStyle>
            <a:lvl1pPr algn="l"/>
            <a:lvl2pPr algn="l"/>
            <a:lvl3pPr algn="l"/>
            <a:lvl4pPr algn="l"/>
            <a:lvl5pPr algn="l"/>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0" name="Date Placeholder 3"/>
          <p:cNvSpPr>
            <a:spLocks noGrp="1"/>
          </p:cNvSpPr>
          <p:nvPr>
            <p:ph type="dt" sz="half" idx="10"/>
          </p:nvPr>
        </p:nvSpPr>
        <p:spPr/>
        <p:txBody>
          <a:bodyPr/>
          <a:p>
            <a:fld id="{2CED4963-E985-44C4-B8C4-FDD613B7C2F8}" type="datetime1">
              <a:rPr lang="en-US" smtClean="0"/>
              <a:t>3/25/2024</a:t>
            </a:fld>
            <a:endParaRPr lang="en-US"/>
          </a:p>
        </p:txBody>
      </p:sp>
      <p:sp>
        <p:nvSpPr>
          <p:cNvPr id="1048641" name="Footer Placeholder 4"/>
          <p:cNvSpPr>
            <a:spLocks noGrp="1"/>
          </p:cNvSpPr>
          <p:nvPr>
            <p:ph type="ftr" sz="quarter" idx="11"/>
          </p:nvPr>
        </p:nvSpPr>
        <p:spPr>
          <a:xfrm>
            <a:off x="581192" y="6423914"/>
            <a:ext cx="6917210" cy="365125"/>
          </a:xfrm>
          <a:prstGeom prst="rect"/>
        </p:spPr>
        <p:txBody>
          <a:bodyPr/>
          <a:p>
            <a:endParaRPr lang="en-US"/>
          </a:p>
        </p:txBody>
      </p:sp>
      <p:sp>
        <p:nvSpPr>
          <p:cNvPr id="1048642" name="Slide Number Placeholder 5"/>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showMasterSp="0" type="vertTitleAndTx">
  <p:cSld name="Vertical Title and Text">
    <p:spTree>
      <p:nvGrpSpPr>
        <p:cNvPr id="43" name=""/>
        <p:cNvGrpSpPr/>
        <p:nvPr/>
      </p:nvGrpSpPr>
      <p:grpSpPr>
        <a:xfrm>
          <a:off x="0" y="0"/>
          <a:ext cx="0" cy="0"/>
          <a:chOff x="0" y="0"/>
          <a:chExt cx="0" cy="0"/>
        </a:xfrm>
      </p:grpSpPr>
      <p:sp>
        <p:nvSpPr>
          <p:cNvPr id="1048623" name="Rectangle 6"/>
          <p:cNvSpPr>
            <a:spLocks noChangeAspect="1"/>
          </p:cNvSpPr>
          <p:nvPr/>
        </p:nvSpPr>
        <p:spPr>
          <a:xfrm>
            <a:off x="8058151" y="599725"/>
            <a:ext cx="3687316" cy="5816950"/>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24" name="Vertical Title 1"/>
          <p:cNvSpPr>
            <a:spLocks noGrp="1"/>
          </p:cNvSpPr>
          <p:nvPr>
            <p:ph type="title" orient="vert"/>
          </p:nvPr>
        </p:nvSpPr>
        <p:spPr>
          <a:xfrm>
            <a:off x="8204200" y="863600"/>
            <a:ext cx="3124200" cy="4807326"/>
          </a:xfrm>
        </p:spPr>
        <p:txBody>
          <a:bodyPr anchor="ctr" vert="eaVert"/>
          <a:lstStyle>
            <a:lvl1pPr>
              <a:defRPr>
                <a:solidFill>
                  <a:srgbClr val="FFFFFF"/>
                </a:solidFill>
              </a:defRPr>
            </a:lvl1pPr>
          </a:lstStyle>
          <a:p>
            <a:r>
              <a:rPr lang="en-US"/>
              <a:t>Click to edit Master title style</a:t>
            </a:r>
          </a:p>
        </p:txBody>
      </p:sp>
      <p:sp>
        <p:nvSpPr>
          <p:cNvPr id="1048625" name="Vertical Text Placeholder 2"/>
          <p:cNvSpPr>
            <a:spLocks noGrp="1"/>
          </p:cNvSpPr>
          <p:nvPr>
            <p:ph type="body" orient="vert" idx="1"/>
          </p:nvPr>
        </p:nvSpPr>
        <p:spPr>
          <a:xfrm>
            <a:off x="774923" y="863600"/>
            <a:ext cx="7161625" cy="4807326"/>
          </a:xfrm>
        </p:spPr>
        <p:txBody>
          <a:bodyPr anchor="t"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26" name="Rectangle 7"/>
          <p:cNvSpPr/>
          <p:nvPr/>
        </p:nvSpPr>
        <p:spPr>
          <a:xfrm>
            <a:off x="446534" y="457200"/>
            <a:ext cx="3703320" cy="94997"/>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627" name="Rectangle 8"/>
          <p:cNvSpPr/>
          <p:nvPr/>
        </p:nvSpPr>
        <p:spPr>
          <a:xfrm>
            <a:off x="8042147" y="453643"/>
            <a:ext cx="3703320" cy="98554"/>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28" name="Rectangle 9"/>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48629" name="Date Placeholder 10"/>
          <p:cNvSpPr>
            <a:spLocks noGrp="1"/>
          </p:cNvSpPr>
          <p:nvPr>
            <p:ph type="dt" sz="half" idx="10"/>
          </p:nvPr>
        </p:nvSpPr>
        <p:spPr/>
        <p:txBody>
          <a:bodyPr/>
          <a:p>
            <a:fld id="{ED291B17-9318-49DB-B28B-6E5994AE9581}" type="datetime1">
              <a:rPr lang="en-US" smtClean="0"/>
              <a:t>3/25/2024</a:t>
            </a:fld>
            <a:endParaRPr lang="en-US"/>
          </a:p>
        </p:txBody>
      </p:sp>
      <p:sp>
        <p:nvSpPr>
          <p:cNvPr id="1048630" name="Footer Placeholder 11"/>
          <p:cNvSpPr>
            <a:spLocks noGrp="1"/>
          </p:cNvSpPr>
          <p:nvPr>
            <p:ph type="ftr" sz="quarter" idx="11"/>
          </p:nvPr>
        </p:nvSpPr>
        <p:spPr>
          <a:xfrm>
            <a:off x="581192" y="6423914"/>
            <a:ext cx="6917210" cy="365125"/>
          </a:xfrm>
          <a:prstGeom prst="rect"/>
        </p:spPr>
        <p:txBody>
          <a:bodyPr/>
          <a:p>
            <a:endParaRPr lang="en-US"/>
          </a:p>
        </p:txBody>
      </p:sp>
      <p:sp>
        <p:nvSpPr>
          <p:cNvPr id="1048631" name="Slide Number Placeholder 12"/>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27" name=""/>
        <p:cNvGrpSpPr/>
        <p:nvPr/>
      </p:nvGrpSpPr>
      <p:grpSpPr>
        <a:xfrm>
          <a:off x="0" y="0"/>
          <a:ext cx="0" cy="0"/>
          <a:chOff x="0" y="0"/>
          <a:chExt cx="0" cy="0"/>
        </a:xfrm>
      </p:grpSpPr>
      <p:sp>
        <p:nvSpPr>
          <p:cNvPr id="1048592" name="Title 1"/>
          <p:cNvSpPr>
            <a:spLocks noGrp="1"/>
          </p:cNvSpPr>
          <p:nvPr>
            <p:ph type="title"/>
          </p:nvPr>
        </p:nvSpPr>
        <p:spPr>
          <a:xfrm>
            <a:off x="581192" y="702156"/>
            <a:ext cx="11029616" cy="530296"/>
          </a:xfrm>
        </p:spPr>
        <p:txBody>
          <a:bodyPr/>
          <a:p>
            <a:r>
              <a:rPr lang="en-US"/>
              <a:t>Click to edit Master title style</a:t>
            </a:r>
          </a:p>
        </p:txBody>
      </p:sp>
      <p:sp>
        <p:nvSpPr>
          <p:cNvPr id="1048593" name="Content Placeholder 2"/>
          <p:cNvSpPr>
            <a:spLocks noGrp="1"/>
          </p:cNvSpPr>
          <p:nvPr>
            <p:ph idx="1"/>
          </p:nvPr>
        </p:nvSpPr>
        <p:spPr>
          <a:xfrm>
            <a:off x="581192" y="1302026"/>
            <a:ext cx="11029615" cy="4673324"/>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94" name="Date Placeholder 7"/>
          <p:cNvSpPr>
            <a:spLocks noGrp="1"/>
          </p:cNvSpPr>
          <p:nvPr>
            <p:ph type="dt" sz="half" idx="10"/>
          </p:nvPr>
        </p:nvSpPr>
        <p:spPr/>
        <p:txBody>
          <a:bodyPr/>
          <a:p>
            <a:fld id="{78DD82B9-B8EE-4375-B6FF-88FA6ABB15D9}" type="datetime1">
              <a:rPr lang="en-US" smtClean="0"/>
              <a:t>3/25/2024</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46" name=""/>
        <p:cNvGrpSpPr/>
        <p:nvPr/>
      </p:nvGrpSpPr>
      <p:grpSpPr>
        <a:xfrm>
          <a:off x="0" y="0"/>
          <a:ext cx="0" cy="0"/>
          <a:chOff x="0" y="0"/>
          <a:chExt cx="0" cy="0"/>
        </a:xfrm>
      </p:grpSpPr>
      <p:sp>
        <p:nvSpPr>
          <p:cNvPr id="1048643" name="Rectangle 7"/>
          <p:cNvSpPr>
            <a:spLocks noChangeAspect="1"/>
          </p:cNvSpPr>
          <p:nvPr/>
        </p:nvSpPr>
        <p:spPr>
          <a:xfrm>
            <a:off x="447817" y="5141974"/>
            <a:ext cx="11290860" cy="125882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44" name="Title 1"/>
          <p:cNvSpPr>
            <a:spLocks noGrp="1"/>
          </p:cNvSpPr>
          <p:nvPr>
            <p:ph type="title"/>
          </p:nvPr>
        </p:nvSpPr>
        <p:spPr>
          <a:xfrm>
            <a:off x="581193" y="2393950"/>
            <a:ext cx="11029615" cy="2147467"/>
          </a:xfrm>
        </p:spPr>
        <p:txBody>
          <a:bodyPr anchor="b">
            <a:normAutofit/>
          </a:bodyPr>
          <a:lstStyle>
            <a:lvl1pPr algn="l">
              <a:defRPr b="0" cap="all" sz="3600">
                <a:solidFill>
                  <a:schemeClr val="tx1">
                    <a:lumMod val="75000"/>
                    <a:lumOff val="25000"/>
                  </a:schemeClr>
                </a:solidFill>
              </a:defRPr>
            </a:lvl1pPr>
          </a:lstStyle>
          <a:p>
            <a:r>
              <a:rPr lang="en-US"/>
              <a:t>Click to edit Master title style</a:t>
            </a:r>
          </a:p>
        </p:txBody>
      </p:sp>
      <p:sp>
        <p:nvSpPr>
          <p:cNvPr id="1048645" name="Text Placeholder 2"/>
          <p:cNvSpPr>
            <a:spLocks noGrp="1"/>
          </p:cNvSpPr>
          <p:nvPr>
            <p:ph type="body" idx="1"/>
          </p:nvPr>
        </p:nvSpPr>
        <p:spPr>
          <a:xfrm>
            <a:off x="581192" y="4541417"/>
            <a:ext cx="11029615" cy="600556"/>
          </a:xfrm>
        </p:spPr>
        <p:txBody>
          <a:bodyPr anchor="t">
            <a:normAutofit/>
          </a:bodyPr>
          <a:lstStyle>
            <a:lvl1pPr algn="l" indent="0" marL="0">
              <a:buNone/>
              <a:defRPr cap="all" sz="1800">
                <a:solidFill>
                  <a:schemeClr val="accent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46" name="Date Placeholder 6"/>
          <p:cNvSpPr>
            <a:spLocks noGrp="1"/>
          </p:cNvSpPr>
          <p:nvPr>
            <p:ph type="dt" sz="half" idx="10"/>
          </p:nvPr>
        </p:nvSpPr>
        <p:spPr/>
        <p:txBody>
          <a:bodyPr/>
          <a:p>
            <a:fld id="{B2497495-0637-405E-AE64-5CC7506D51F5}" type="datetime1">
              <a:rPr lang="en-US" smtClean="0"/>
              <a:t>3/25/2024</a:t>
            </a:fld>
            <a:endParaRPr lang="en-US"/>
          </a:p>
        </p:txBody>
      </p:sp>
      <p:sp>
        <p:nvSpPr>
          <p:cNvPr id="1048647" name="Footer Placeholder 8"/>
          <p:cNvSpPr>
            <a:spLocks noGrp="1"/>
          </p:cNvSpPr>
          <p:nvPr>
            <p:ph type="ftr" sz="quarter" idx="11"/>
          </p:nvPr>
        </p:nvSpPr>
        <p:spPr>
          <a:xfrm>
            <a:off x="581192" y="6423914"/>
            <a:ext cx="6917210" cy="365125"/>
          </a:xfrm>
          <a:prstGeom prst="rect"/>
        </p:spPr>
        <p:txBody>
          <a:bodyPr/>
          <a:p>
            <a:endParaRPr lang="en-US"/>
          </a:p>
        </p:txBody>
      </p:sp>
      <p:sp>
        <p:nvSpPr>
          <p:cNvPr id="1048648" name="Slide Number Placeholder 9"/>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47" name=""/>
        <p:cNvGrpSpPr/>
        <p:nvPr/>
      </p:nvGrpSpPr>
      <p:grpSpPr>
        <a:xfrm>
          <a:off x="0" y="0"/>
          <a:ext cx="0" cy="0"/>
          <a:chOff x="0" y="0"/>
          <a:chExt cx="0" cy="0"/>
        </a:xfrm>
      </p:grpSpPr>
      <p:sp>
        <p:nvSpPr>
          <p:cNvPr id="1048649" name="Title 1"/>
          <p:cNvSpPr>
            <a:spLocks noGrp="1"/>
          </p:cNvSpPr>
          <p:nvPr>
            <p:ph type="title"/>
          </p:nvPr>
        </p:nvSpPr>
        <p:spPr>
          <a:xfrm>
            <a:off x="581193" y="729658"/>
            <a:ext cx="11029616" cy="492855"/>
          </a:xfrm>
        </p:spPr>
        <p:txBody>
          <a:bodyPr/>
          <a:p>
            <a:r>
              <a:rPr lang="en-US"/>
              <a:t>Click to edit Master title style</a:t>
            </a:r>
          </a:p>
        </p:txBody>
      </p:sp>
      <p:sp>
        <p:nvSpPr>
          <p:cNvPr id="1048650" name="Content Placeholder 2"/>
          <p:cNvSpPr>
            <a:spLocks noGrp="1"/>
          </p:cNvSpPr>
          <p:nvPr>
            <p:ph sz="half" idx="1"/>
          </p:nvPr>
        </p:nvSpPr>
        <p:spPr>
          <a:xfrm>
            <a:off x="581193" y="1391479"/>
            <a:ext cx="5194767" cy="4469572"/>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1" name="Content Placeholder 3"/>
          <p:cNvSpPr>
            <a:spLocks noGrp="1"/>
          </p:cNvSpPr>
          <p:nvPr>
            <p:ph sz="half" idx="2"/>
          </p:nvPr>
        </p:nvSpPr>
        <p:spPr>
          <a:xfrm>
            <a:off x="6416039" y="1391479"/>
            <a:ext cx="5194769" cy="4469572"/>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2" name="Date Placeholder 4"/>
          <p:cNvSpPr>
            <a:spLocks noGrp="1"/>
          </p:cNvSpPr>
          <p:nvPr>
            <p:ph type="dt" sz="half" idx="10"/>
          </p:nvPr>
        </p:nvSpPr>
        <p:spPr/>
        <p:txBody>
          <a:bodyPr/>
          <a:p>
            <a:fld id="{7BFFD690-9426-415D-8B65-26881E07B2D4}" type="datetime1">
              <a:rPr lang="en-US" smtClean="0"/>
              <a:t>3/25/2024</a:t>
            </a:fld>
            <a:endParaRPr lang="en-US"/>
          </a:p>
        </p:txBody>
      </p:sp>
      <p:sp>
        <p:nvSpPr>
          <p:cNvPr id="1048653" name="Footer Placeholder 5"/>
          <p:cNvSpPr>
            <a:spLocks noGrp="1"/>
          </p:cNvSpPr>
          <p:nvPr>
            <p:ph type="ftr" sz="quarter" idx="11"/>
          </p:nvPr>
        </p:nvSpPr>
        <p:spPr>
          <a:xfrm>
            <a:off x="581192" y="6423914"/>
            <a:ext cx="6917210" cy="365125"/>
          </a:xfrm>
          <a:prstGeom prst="rect"/>
        </p:spPr>
        <p:txBody>
          <a:bodyPr/>
          <a:p>
            <a:endParaRPr lang="en-US"/>
          </a:p>
        </p:txBody>
      </p:sp>
      <p:sp>
        <p:nvSpPr>
          <p:cNvPr id="1048654"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48" name=""/>
        <p:cNvGrpSpPr/>
        <p:nvPr/>
      </p:nvGrpSpPr>
      <p:grpSpPr>
        <a:xfrm>
          <a:off x="0" y="0"/>
          <a:ext cx="0" cy="0"/>
          <a:chOff x="0" y="0"/>
          <a:chExt cx="0" cy="0"/>
        </a:xfrm>
      </p:grpSpPr>
      <p:sp>
        <p:nvSpPr>
          <p:cNvPr id="1048655" name="Title 1"/>
          <p:cNvSpPr>
            <a:spLocks noGrp="1"/>
          </p:cNvSpPr>
          <p:nvPr>
            <p:ph type="title"/>
          </p:nvPr>
        </p:nvSpPr>
        <p:spPr>
          <a:xfrm>
            <a:off x="581193" y="729658"/>
            <a:ext cx="11029616" cy="988332"/>
          </a:xfrm>
        </p:spPr>
        <p:txBody>
          <a:bodyPr/>
          <a:p>
            <a:r>
              <a:rPr lang="en-US"/>
              <a:t>Click to edit Master title style</a:t>
            </a:r>
          </a:p>
        </p:txBody>
      </p:sp>
      <p:sp>
        <p:nvSpPr>
          <p:cNvPr id="1048656" name="Text Placeholder 2"/>
          <p:cNvSpPr>
            <a:spLocks noGrp="1"/>
          </p:cNvSpPr>
          <p:nvPr>
            <p:ph type="body" idx="1"/>
          </p:nvPr>
        </p:nvSpPr>
        <p:spPr>
          <a:xfrm>
            <a:off x="581191" y="2250891"/>
            <a:ext cx="5194769" cy="557784"/>
          </a:xfrm>
        </p:spPr>
        <p:txBody>
          <a:bodyPr anchor="ctr">
            <a:noAutofit/>
          </a:bodyPr>
          <a:lstStyle>
            <a:lvl1pPr indent="0" marL="0">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57" name="Content Placeholder 3"/>
          <p:cNvSpPr>
            <a:spLocks noGrp="1"/>
          </p:cNvSpPr>
          <p:nvPr>
            <p:ph sz="half" idx="2"/>
          </p:nvPr>
        </p:nvSpPr>
        <p:spPr>
          <a:xfrm>
            <a:off x="581194" y="2926052"/>
            <a:ext cx="5194766" cy="2934999"/>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8" name="Text Placeholder 4"/>
          <p:cNvSpPr>
            <a:spLocks noGrp="1"/>
          </p:cNvSpPr>
          <p:nvPr>
            <p:ph type="body" sz="quarter" idx="3"/>
          </p:nvPr>
        </p:nvSpPr>
        <p:spPr>
          <a:xfrm>
            <a:off x="6416039" y="2250892"/>
            <a:ext cx="5194770" cy="553373"/>
          </a:xfrm>
        </p:spPr>
        <p:txBody>
          <a:bodyPr anchor="ctr">
            <a:noAutofit/>
          </a:bodyPr>
          <a:lstStyle>
            <a:lvl1pPr algn="l" defTabSz="457200" eaLnBrk="1" fontAlgn="auto" hangingPunct="1" indent="0" latinLnBrk="0" marL="0" marR="0" rtl="0">
              <a:lnSpc>
                <a:spcPct val="100000"/>
              </a:lnSpc>
              <a:spcBef>
                <a:spcPct val="20000"/>
              </a:spcBef>
              <a:spcAft>
                <a:spcPts val="600"/>
              </a:spcAft>
              <a:buClr>
                <a:schemeClr val="accent1"/>
              </a:buClr>
              <a:buSzPct val="92000"/>
              <a:buFont typeface="Wingdings 2" panose="05020102010507070707" pitchFamily="18" charset="2"/>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algn="l" defTabSz="457200" eaLnBrk="1" fontAlgn="auto" hangingPunct="1" indent="0" latinLnBrk="0" lvl="0" marL="0" marR="0" rtl="0">
              <a:lnSpc>
                <a:spcPct val="100000"/>
              </a:lnSpc>
              <a:spcBef>
                <a:spcPct val="20000"/>
              </a:spcBef>
              <a:spcAft>
                <a:spcPts val="600"/>
              </a:spcAft>
              <a:buClr>
                <a:schemeClr val="accent1"/>
              </a:buClr>
              <a:buSzPct val="92000"/>
              <a:buFont typeface="Wingdings 2" panose="05020102010507070707" pitchFamily="18" charset="2"/>
              <a:buNone/>
            </a:pPr>
            <a:r>
              <a:rPr lang="en-US"/>
              <a:t>Click to edit Master text styles</a:t>
            </a:r>
          </a:p>
        </p:txBody>
      </p:sp>
      <p:sp>
        <p:nvSpPr>
          <p:cNvPr id="1048659" name="Content Placeholder 5"/>
          <p:cNvSpPr>
            <a:spLocks noGrp="1"/>
          </p:cNvSpPr>
          <p:nvPr>
            <p:ph sz="quarter" idx="4"/>
          </p:nvPr>
        </p:nvSpPr>
        <p:spPr>
          <a:xfrm>
            <a:off x="6416037" y="2926052"/>
            <a:ext cx="5194771" cy="2934999"/>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0" name="Date Placeholder 6"/>
          <p:cNvSpPr>
            <a:spLocks noGrp="1"/>
          </p:cNvSpPr>
          <p:nvPr>
            <p:ph type="dt" sz="half" idx="10"/>
          </p:nvPr>
        </p:nvSpPr>
        <p:spPr/>
        <p:txBody>
          <a:bodyPr/>
          <a:p>
            <a:fld id="{04C4989A-474C-40DE-95B9-011C28B71673}" type="datetime1">
              <a:rPr lang="en-US" smtClean="0"/>
              <a:t>3/25/2024</a:t>
            </a:fld>
            <a:endParaRPr lang="en-US"/>
          </a:p>
        </p:txBody>
      </p:sp>
      <p:sp>
        <p:nvSpPr>
          <p:cNvPr id="1048661" name="Footer Placeholder 7"/>
          <p:cNvSpPr>
            <a:spLocks noGrp="1"/>
          </p:cNvSpPr>
          <p:nvPr>
            <p:ph type="ftr" sz="quarter" idx="11"/>
          </p:nvPr>
        </p:nvSpPr>
        <p:spPr>
          <a:xfrm>
            <a:off x="581192" y="6423914"/>
            <a:ext cx="6917210" cy="365125"/>
          </a:xfrm>
          <a:prstGeom prst="rect"/>
        </p:spPr>
        <p:txBody>
          <a:bodyPr/>
          <a:p>
            <a:endParaRPr lang="en-US"/>
          </a:p>
        </p:txBody>
      </p:sp>
      <p:sp>
        <p:nvSpPr>
          <p:cNvPr id="1048662" name="Slide Number Placeholder 8"/>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41" name=""/>
        <p:cNvGrpSpPr/>
        <p:nvPr/>
      </p:nvGrpSpPr>
      <p:grpSpPr>
        <a:xfrm>
          <a:off x="0" y="0"/>
          <a:ext cx="0" cy="0"/>
          <a:chOff x="0" y="0"/>
          <a:chExt cx="0" cy="0"/>
        </a:xfrm>
      </p:grpSpPr>
      <p:sp>
        <p:nvSpPr>
          <p:cNvPr id="1048618" name="Title 1"/>
          <p:cNvSpPr>
            <a:spLocks noGrp="1"/>
          </p:cNvSpPr>
          <p:nvPr>
            <p:ph type="title"/>
          </p:nvPr>
        </p:nvSpPr>
        <p:spPr>
          <a:xfrm>
            <a:off x="575894" y="729658"/>
            <a:ext cx="11029616" cy="592246"/>
          </a:xfrm>
        </p:spPr>
        <p:txBody>
          <a:bodyPr/>
          <a:p>
            <a:r>
              <a:rPr lang="en-US"/>
              <a:t>Click to edit Master title style</a:t>
            </a:r>
          </a:p>
        </p:txBody>
      </p:sp>
      <p:sp>
        <p:nvSpPr>
          <p:cNvPr id="1048619" name="Date Placeholder 2"/>
          <p:cNvSpPr>
            <a:spLocks noGrp="1"/>
          </p:cNvSpPr>
          <p:nvPr>
            <p:ph type="dt" sz="half" idx="10"/>
          </p:nvPr>
        </p:nvSpPr>
        <p:spPr/>
        <p:txBody>
          <a:bodyPr/>
          <a:p>
            <a:fld id="{5DB4ED54-5B5E-4A04-93D3-5772E3CE3818}" type="datetime1">
              <a:rPr lang="en-US" smtClean="0"/>
              <a:t>3/25/2024</a:t>
            </a:fld>
            <a:endParaRPr lang="en-US"/>
          </a:p>
        </p:txBody>
      </p:sp>
      <p:sp>
        <p:nvSpPr>
          <p:cNvPr id="1048620" name="Footer Placeholder 3"/>
          <p:cNvSpPr>
            <a:spLocks noGrp="1"/>
          </p:cNvSpPr>
          <p:nvPr>
            <p:ph type="ftr" sz="quarter" idx="11"/>
          </p:nvPr>
        </p:nvSpPr>
        <p:spPr>
          <a:xfrm>
            <a:off x="581192" y="6423914"/>
            <a:ext cx="6917210" cy="365125"/>
          </a:xfrm>
          <a:prstGeom prst="rect"/>
        </p:spPr>
        <p:txBody>
          <a:bodyPr/>
          <a:p>
            <a:endParaRPr lang="en-US"/>
          </a:p>
        </p:txBody>
      </p:sp>
      <p:sp>
        <p:nvSpPr>
          <p:cNvPr id="1048621" name="Slide Number Placeholder 4"/>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49" name=""/>
        <p:cNvGrpSpPr/>
        <p:nvPr/>
      </p:nvGrpSpPr>
      <p:grpSpPr>
        <a:xfrm>
          <a:off x="0" y="0"/>
          <a:ext cx="0" cy="0"/>
          <a:chOff x="0" y="0"/>
          <a:chExt cx="0" cy="0"/>
        </a:xfrm>
      </p:grpSpPr>
      <p:sp>
        <p:nvSpPr>
          <p:cNvPr id="1048663" name="Date Placeholder 1"/>
          <p:cNvSpPr>
            <a:spLocks noGrp="1"/>
          </p:cNvSpPr>
          <p:nvPr>
            <p:ph type="dt" sz="half" idx="10"/>
          </p:nvPr>
        </p:nvSpPr>
        <p:spPr/>
        <p:txBody>
          <a:bodyPr/>
          <a:p>
            <a:fld id="{4EDE50D6-574B-40AF-946F-D52A04ADE379}" type="datetime1">
              <a:rPr lang="en-US" smtClean="0"/>
              <a:t>3/25/2024</a:t>
            </a:fld>
            <a:endParaRPr lang="en-US"/>
          </a:p>
        </p:txBody>
      </p:sp>
      <p:sp>
        <p:nvSpPr>
          <p:cNvPr id="1048664" name="Footer Placeholder 2"/>
          <p:cNvSpPr>
            <a:spLocks noGrp="1"/>
          </p:cNvSpPr>
          <p:nvPr>
            <p:ph type="ftr" sz="quarter" idx="11"/>
          </p:nvPr>
        </p:nvSpPr>
        <p:spPr>
          <a:xfrm>
            <a:off x="581192" y="6423914"/>
            <a:ext cx="6917210" cy="365125"/>
          </a:xfrm>
          <a:prstGeom prst="rect"/>
        </p:spPr>
        <p:txBody>
          <a:bodyPr/>
          <a:p>
            <a:endParaRPr lang="en-US"/>
          </a:p>
        </p:txBody>
      </p:sp>
      <p:sp>
        <p:nvSpPr>
          <p:cNvPr id="1048665" name="Slide Number Placeholder 3"/>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50" name=""/>
        <p:cNvGrpSpPr/>
        <p:nvPr/>
      </p:nvGrpSpPr>
      <p:grpSpPr>
        <a:xfrm>
          <a:off x="0" y="0"/>
          <a:ext cx="0" cy="0"/>
          <a:chOff x="0" y="0"/>
          <a:chExt cx="0" cy="0"/>
        </a:xfrm>
      </p:grpSpPr>
      <p:sp>
        <p:nvSpPr>
          <p:cNvPr id="1048666" name="Rectangle 8"/>
          <p:cNvSpPr>
            <a:spLocks noChangeAspect="1"/>
          </p:cNvSpPr>
          <p:nvPr/>
        </p:nvSpPr>
        <p:spPr>
          <a:xfrm>
            <a:off x="447817" y="601200"/>
            <a:ext cx="3682723" cy="5815475"/>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67" name="Title 1"/>
          <p:cNvSpPr>
            <a:spLocks noGrp="1"/>
          </p:cNvSpPr>
          <p:nvPr>
            <p:ph type="title"/>
          </p:nvPr>
        </p:nvSpPr>
        <p:spPr>
          <a:xfrm>
            <a:off x="767857" y="933450"/>
            <a:ext cx="3031852" cy="1722419"/>
          </a:xfrm>
        </p:spPr>
        <p:txBody>
          <a:bodyPr anchor="b">
            <a:normAutofit/>
          </a:bodyPr>
          <a:lstStyle>
            <a:lvl1pPr algn="l">
              <a:defRPr b="0" sz="2400">
                <a:solidFill>
                  <a:srgbClr val="FFFFFF"/>
                </a:solidFill>
              </a:defRPr>
            </a:lvl1pPr>
          </a:lstStyle>
          <a:p>
            <a:r>
              <a:rPr lang="en-US"/>
              <a:t>Click to edit Master title style</a:t>
            </a:r>
          </a:p>
        </p:txBody>
      </p:sp>
      <p:sp>
        <p:nvSpPr>
          <p:cNvPr id="1048668"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9" name="Text Placeholder 3"/>
          <p:cNvSpPr>
            <a:spLocks noGrp="1"/>
          </p:cNvSpPr>
          <p:nvPr>
            <p:ph type="body" sz="half" idx="2"/>
          </p:nvPr>
        </p:nvSpPr>
        <p:spPr>
          <a:xfrm>
            <a:off x="767857" y="2836654"/>
            <a:ext cx="3031852" cy="3001392"/>
          </a:xfrm>
        </p:spPr>
        <p:txBody>
          <a:bodyPr anchor="t">
            <a:normAutofit/>
          </a:bodyPr>
          <a:lstStyle>
            <a:lvl1pPr algn="l" indent="0" marL="0">
              <a:buNone/>
              <a:defRPr sz="1600">
                <a:solidFill>
                  <a:srgbClr val="FFFFFF"/>
                </a:solidFill>
              </a:defRPr>
            </a:lvl1pPr>
            <a:lvl2pPr indent="0" marL="457200">
              <a:buNone/>
              <a:defRPr sz="11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70" name="Date Placeholder 7"/>
          <p:cNvSpPr>
            <a:spLocks noGrp="1"/>
          </p:cNvSpPr>
          <p:nvPr>
            <p:ph type="dt" sz="half" idx="10"/>
          </p:nvPr>
        </p:nvSpPr>
        <p:spPr>
          <a:xfrm>
            <a:off x="7605951" y="6456916"/>
            <a:ext cx="2844799" cy="365125"/>
          </a:xfrm>
        </p:spPr>
        <p:txBody>
          <a:bodyPr/>
          <a:p>
            <a:fld id="{D82884F1-FFEA-405F-9602-3DCA865EDA4E}" type="datetime1">
              <a:rPr lang="en-US" smtClean="0"/>
              <a:t>3/25/2024</a:t>
            </a:fld>
            <a:endParaRPr lang="en-US"/>
          </a:p>
        </p:txBody>
      </p:sp>
      <p:sp>
        <p:nvSpPr>
          <p:cNvPr id="1048671" name="Footer Placeholder 9"/>
          <p:cNvSpPr>
            <a:spLocks noGrp="1"/>
          </p:cNvSpPr>
          <p:nvPr>
            <p:ph type="ftr" sz="quarter" idx="11"/>
          </p:nvPr>
        </p:nvSpPr>
        <p:spPr>
          <a:xfrm>
            <a:off x="581192" y="6452590"/>
            <a:ext cx="6917210" cy="365125"/>
          </a:xfrm>
          <a:prstGeom prst="rect"/>
        </p:spPr>
        <p:txBody>
          <a:bodyPr/>
          <a:p>
            <a:endParaRPr lang="en-US"/>
          </a:p>
        </p:txBody>
      </p:sp>
      <p:sp>
        <p:nvSpPr>
          <p:cNvPr id="1048672" name="Slide Number Placeholder 10"/>
          <p:cNvSpPr>
            <a:spLocks noGrp="1"/>
          </p:cNvSpPr>
          <p:nvPr>
            <p:ph type="sldNum" sz="quarter" idx="12"/>
          </p:nvPr>
        </p:nvSpPr>
        <p:spPr>
          <a:xfrm>
            <a:off x="10558300" y="6456916"/>
            <a:ext cx="1052510" cy="365125"/>
          </a:xfrm>
        </p:spPr>
        <p:txBody>
          <a:bodyPr/>
          <a:p>
            <a:fld id="{3A98EE3D-8CD1-4C3F-BD1C-C98C9596463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44" name=""/>
        <p:cNvGrpSpPr/>
        <p:nvPr/>
      </p:nvGrpSpPr>
      <p:grpSpPr>
        <a:xfrm>
          <a:off x="0" y="0"/>
          <a:ext cx="0" cy="0"/>
          <a:chOff x="0" y="0"/>
          <a:chExt cx="0" cy="0"/>
        </a:xfrm>
      </p:grpSpPr>
      <p:sp>
        <p:nvSpPr>
          <p:cNvPr id="1048632" name="Title 1"/>
          <p:cNvSpPr>
            <a:spLocks noGrp="1"/>
          </p:cNvSpPr>
          <p:nvPr>
            <p:ph type="title"/>
          </p:nvPr>
        </p:nvSpPr>
        <p:spPr>
          <a:xfrm>
            <a:off x="581193" y="4693389"/>
            <a:ext cx="11029616" cy="566738"/>
          </a:xfrm>
        </p:spPr>
        <p:txBody>
          <a:bodyPr anchor="b">
            <a:normAutofit/>
          </a:bodyPr>
          <a:lstStyle>
            <a:lvl1pPr algn="l">
              <a:defRPr b="0" sz="2400">
                <a:solidFill>
                  <a:schemeClr val="tx1">
                    <a:lumMod val="75000"/>
                    <a:lumOff val="25000"/>
                  </a:schemeClr>
                </a:solidFill>
              </a:defRPr>
            </a:lvl1pPr>
          </a:lstStyle>
          <a:p>
            <a:r>
              <a:rPr lang="en-US"/>
              <a:t>Click to edit Master title style</a:t>
            </a:r>
          </a:p>
        </p:txBody>
      </p:sp>
      <p:sp>
        <p:nvSpPr>
          <p:cNvPr id="1048633" name="Picture Placeholder 2"/>
          <p:cNvSpPr>
            <a:spLocks noChangeAspect="1" noGrp="1"/>
          </p:cNvSpPr>
          <p:nvPr>
            <p:ph type="pic" idx="1"/>
          </p:nvPr>
        </p:nvSpPr>
        <p:spPr>
          <a:xfrm>
            <a:off x="447817" y="641350"/>
            <a:ext cx="11290859" cy="3651249"/>
          </a:xfrm>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p>
        </p:txBody>
      </p:sp>
      <p:sp>
        <p:nvSpPr>
          <p:cNvPr id="1048634" name="Text Placeholder 3"/>
          <p:cNvSpPr>
            <a:spLocks noGrp="1"/>
          </p:cNvSpPr>
          <p:nvPr>
            <p:ph type="body" sz="half" idx="2"/>
          </p:nvPr>
        </p:nvSpPr>
        <p:spPr>
          <a:xfrm>
            <a:off x="581192" y="5260127"/>
            <a:ext cx="11029617" cy="998148"/>
          </a:xfrm>
        </p:spPr>
        <p:txBody>
          <a:bodyPr anchor="t">
            <a:normAutofit/>
          </a:bodyPr>
          <a:lstStyle>
            <a:lvl1pPr indent="0" marL="0">
              <a:buNone/>
              <a:defRPr sz="16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35" name="Date Placeholder 4"/>
          <p:cNvSpPr>
            <a:spLocks noGrp="1"/>
          </p:cNvSpPr>
          <p:nvPr>
            <p:ph type="dt" sz="half" idx="10"/>
          </p:nvPr>
        </p:nvSpPr>
        <p:spPr/>
        <p:txBody>
          <a:bodyPr/>
          <a:p>
            <a:fld id="{7E18DB4A-8810-4A10-AD5C-D5E2C667F5B3}" type="datetime1">
              <a:rPr lang="en-US" smtClean="0"/>
              <a:t>3/25/2024</a:t>
            </a:fld>
            <a:endParaRPr lang="en-US"/>
          </a:p>
        </p:txBody>
      </p:sp>
      <p:sp>
        <p:nvSpPr>
          <p:cNvPr id="1048636" name="Footer Placeholder 5"/>
          <p:cNvSpPr>
            <a:spLocks noGrp="1"/>
          </p:cNvSpPr>
          <p:nvPr>
            <p:ph type="ftr" sz="quarter" idx="11"/>
          </p:nvPr>
        </p:nvSpPr>
        <p:spPr>
          <a:xfrm>
            <a:off x="581192" y="6423914"/>
            <a:ext cx="6917210" cy="365125"/>
          </a:xfrm>
          <a:prstGeom prst="rect"/>
        </p:spPr>
        <p:txBody>
          <a:bodyPr/>
          <a:p>
            <a:pPr algn="l"/>
            <a:endParaRPr lang="en-US"/>
          </a:p>
        </p:txBody>
      </p:sp>
      <p:sp>
        <p:nvSpPr>
          <p:cNvPr id="1048637"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image" Target="../media/image1.png"/><Relationship Id="rId1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sp>
        <p:nvSpPr>
          <p:cNvPr id="1048576" name="Title Placeholder 1"/>
          <p:cNvSpPr>
            <a:spLocks noGrp="1"/>
          </p:cNvSpPr>
          <p:nvPr>
            <p:ph type="title"/>
          </p:nvPr>
        </p:nvSpPr>
        <p:spPr>
          <a:xfrm>
            <a:off x="581192" y="705124"/>
            <a:ext cx="11029616" cy="557146"/>
          </a:xfrm>
          <a:prstGeom prst="rect"/>
        </p:spPr>
        <p:txBody>
          <a:bodyPr anchor="b" bIns="45720" lIns="91440" rIns="91440" rtlCol="0" tIns="45720" vert="horz">
            <a:normAutofit/>
          </a:bodyPr>
          <a:p>
            <a:r>
              <a:rPr lang="en-US"/>
              <a:t>Click to edit Master title style</a:t>
            </a:r>
          </a:p>
        </p:txBody>
      </p:sp>
      <p:sp>
        <p:nvSpPr>
          <p:cNvPr id="1048577" name="Text Placeholder 2"/>
          <p:cNvSpPr>
            <a:spLocks noGrp="1"/>
          </p:cNvSpPr>
          <p:nvPr>
            <p:ph type="body" idx="1"/>
          </p:nvPr>
        </p:nvSpPr>
        <p:spPr>
          <a:xfrm>
            <a:off x="581192" y="1415198"/>
            <a:ext cx="11029616" cy="4572852"/>
          </a:xfrm>
          <a:prstGeom prst="rect"/>
        </p:spPr>
        <p:txBody>
          <a:bodyPr anchor="ct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78" name="Date Placeholder 3"/>
          <p:cNvSpPr>
            <a:spLocks noGrp="1"/>
          </p:cNvSpPr>
          <p:nvPr>
            <p:ph type="dt" sz="half" idx="2"/>
          </p:nvPr>
        </p:nvSpPr>
        <p:spPr>
          <a:xfrm>
            <a:off x="7605951" y="6423914"/>
            <a:ext cx="2844799"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ED291B17-9318-49DB-B28B-6E5994AE9581}" type="datetime1">
              <a:rPr lang="en-US" smtClean="0"/>
              <a:t>3/25/2024</a:t>
            </a:fld>
            <a:endParaRPr lang="en-US"/>
          </a:p>
        </p:txBody>
      </p:sp>
      <p:sp>
        <p:nvSpPr>
          <p:cNvPr id="1048579" name="Slide Number Placeholder 5"/>
          <p:cNvSpPr>
            <a:spLocks noGrp="1"/>
          </p:cNvSpPr>
          <p:nvPr>
            <p:ph type="sldNum" sz="quarter" idx="4"/>
          </p:nvPr>
        </p:nvSpPr>
        <p:spPr>
          <a:xfrm>
            <a:off x="10558300" y="6423914"/>
            <a:ext cx="1052510"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1048580" name="Rectangle 8"/>
          <p:cNvSpPr/>
          <p:nvPr/>
        </p:nvSpPr>
        <p:spPr>
          <a:xfrm>
            <a:off x="446534" y="457200"/>
            <a:ext cx="3703320" cy="9499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9"/>
          <p:cNvSpPr/>
          <p:nvPr/>
        </p:nvSpPr>
        <p:spPr>
          <a:xfrm>
            <a:off x="8042147" y="453643"/>
            <a:ext cx="3703320" cy="98554"/>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582" name="Rectangle 10"/>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2097152" name="Picture 7" descr="Logo  Description automatically generated"/>
          <p:cNvPicPr>
            <a:picLocks noChangeAspect="1"/>
          </p:cNvPicPr>
          <p:nvPr userDrawn="1"/>
        </p:nvPicPr>
        <p:blipFill>
          <a:blip xmlns:r="http://schemas.openxmlformats.org/officeDocument/2006/relationships" r:embed="rId12"/>
          <a:stretch>
            <a:fillRect/>
          </a:stretch>
        </p:blipFill>
        <p:spPr>
          <a:xfrm>
            <a:off x="10485003" y="6437910"/>
            <a:ext cx="1125805" cy="365126"/>
          </a:xfrm>
          <a:prstGeom prst="rect"/>
        </p:spPr>
      </p:pic>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306000" latinLnBrk="0" marL="306000" rtl="0">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algn="l" defTabSz="457200" eaLnBrk="1" hangingPunct="1" indent="-306000" latinLnBrk="0" marL="630000" rtl="0">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algn="l" defTabSz="457200" eaLnBrk="1" hangingPunct="1" indent="-270000" latinLnBrk="0" marL="900000" rtl="0">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algn="l" defTabSz="457200" eaLnBrk="1" hangingPunct="1" indent="-234000" latinLnBrk="0" marL="124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algn="l" defTabSz="457200" eaLnBrk="1" hangingPunct="1" indent="-234000" latinLnBrk="0" marL="160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algn="l" defTabSz="457200" eaLnBrk="1" hangingPunct="1" indent="-228600" latinLnBrk="0" marL="19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algn="l" defTabSz="457200" eaLnBrk="1" hangingPunct="1" indent="-228600" latinLnBrk="0" marL="22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algn="l" defTabSz="457200" eaLnBrk="1" hangingPunct="1" indent="-228600" latinLnBrk="0" marL="25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algn="l" defTabSz="457200" eaLnBrk="1" hangingPunct="1" indent="-228600" latinLnBrk="0" marL="28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slideLayout" Target="../slideLayouts/slideLayout2.xml"/><Relationship Id="rId5" Type="http://schemas.openxmlformats.org/officeDocument/2006/relationships/notesSlide" Target="../notesSlides/notesSlide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589" name="Title 1"/>
          <p:cNvSpPr>
            <a:spLocks noGrp="1"/>
          </p:cNvSpPr>
          <p:nvPr>
            <p:ph type="ctrTitle"/>
          </p:nvPr>
        </p:nvSpPr>
        <p:spPr>
          <a:xfrm>
            <a:off x="1359108" y="1821635"/>
            <a:ext cx="9144000" cy="977778"/>
          </a:xfrm>
        </p:spPr>
        <p:txBody>
          <a:bodyPr/>
          <a:p>
            <a:pPr algn="ctr"/>
            <a:r>
              <a:rPr b="1" dirty="0" lang="en-US">
                <a:solidFill>
                  <a:schemeClr val="accent1"/>
                </a:solidFill>
                <a:latin typeface="Arial" panose="020B0604020202020204" pitchFamily="34" charset="0"/>
                <a:cs typeface="Arial" panose="020B0604020202020204" pitchFamily="34" charset="0"/>
              </a:rPr>
              <a:t>Keyloggers and security</a:t>
            </a:r>
          </a:p>
        </p:txBody>
      </p:sp>
      <p:sp>
        <p:nvSpPr>
          <p:cNvPr id="1048590" name="TextBox 2"/>
          <p:cNvSpPr txBox="1"/>
          <p:nvPr/>
        </p:nvSpPr>
        <p:spPr>
          <a:xfrm>
            <a:off x="-329782" y="1034321"/>
            <a:ext cx="12726648" cy="584775"/>
          </a:xfrm>
          <a:prstGeom prst="rect"/>
          <a:noFill/>
        </p:spPr>
        <p:txBody>
          <a:bodyPr anchor="t" bIns="45720" lIns="91440" rIns="91440" rtlCol="0" tIns="45720" wrap="square">
            <a:spAutoFit/>
          </a:bodyPr>
          <a:p>
            <a:pPr algn="ctr"/>
            <a:r>
              <a:rPr b="1" dirty="0" sz="3200" lang="en-US">
                <a:solidFill>
                  <a:schemeClr val="accent1">
                    <a:lumMod val="75000"/>
                  </a:schemeClr>
                </a:solidFill>
                <a:latin typeface="Arial"/>
                <a:cs typeface="Arial"/>
              </a:rPr>
              <a:t>CAPSTONE PROJECT</a:t>
            </a:r>
          </a:p>
        </p:txBody>
      </p:sp>
      <p:sp>
        <p:nvSpPr>
          <p:cNvPr id="1048591" name="TextBox 3"/>
          <p:cNvSpPr txBox="1"/>
          <p:nvPr/>
        </p:nvSpPr>
        <p:spPr>
          <a:xfrm>
            <a:off x="3117529" y="4586365"/>
            <a:ext cx="7980183" cy="707886"/>
          </a:xfrm>
          <a:prstGeom prst="rect"/>
          <a:noFill/>
        </p:spPr>
        <p:txBody>
          <a:bodyPr anchor="t" bIns="45720" lIns="91440" rIns="91440" rtlCol="0" tIns="45720" wrap="square">
            <a:spAutoFit/>
          </a:bodyPr>
          <a:p>
            <a:r>
              <a:rPr b="1" dirty="0" sz="2000" lang="en-US">
                <a:solidFill>
                  <a:schemeClr val="accent1">
                    <a:lumMod val="75000"/>
                  </a:schemeClr>
                </a:solidFill>
                <a:latin typeface="Arial" pitchFamily="34" charset="0"/>
                <a:cs typeface="Arial" pitchFamily="34" charset="0"/>
              </a:rPr>
              <a:t>Presented By:</a:t>
            </a:r>
          </a:p>
          <a:p>
            <a:r>
              <a:rPr b="1" dirty="0" sz="2000" lang="en-US">
                <a:solidFill>
                  <a:schemeClr val="accent1">
                    <a:lumMod val="75000"/>
                  </a:schemeClr>
                </a:solidFill>
                <a:latin typeface="Arial"/>
                <a:cs typeface="Arial"/>
              </a:rPr>
              <a:t>V</a:t>
            </a:r>
            <a:r>
              <a:rPr b="1" dirty="0" sz="2000" lang="en-US">
                <a:solidFill>
                  <a:schemeClr val="accent1">
                    <a:lumMod val="75000"/>
                  </a:schemeClr>
                </a:solidFill>
                <a:latin typeface="Arial"/>
                <a:cs typeface="Arial"/>
              </a:rPr>
              <a:t>.</a:t>
            </a:r>
            <a:r>
              <a:rPr b="1" dirty="0" sz="2000" lang="en-US">
                <a:solidFill>
                  <a:schemeClr val="accent1">
                    <a:lumMod val="75000"/>
                  </a:schemeClr>
                </a:solidFill>
                <a:latin typeface="Arial"/>
                <a:cs typeface="Arial"/>
              </a:rPr>
              <a:t>S</a:t>
            </a:r>
            <a:r>
              <a:rPr b="1" dirty="0" sz="2000" lang="en-US">
                <a:solidFill>
                  <a:schemeClr val="accent1">
                    <a:lumMod val="75000"/>
                  </a:schemeClr>
                </a:solidFill>
                <a:latin typeface="Arial"/>
                <a:cs typeface="Arial"/>
              </a:rPr>
              <a:t>h</a:t>
            </a:r>
            <a:r>
              <a:rPr b="1" dirty="0" sz="2000" lang="en-US">
                <a:solidFill>
                  <a:schemeClr val="accent1">
                    <a:lumMod val="75000"/>
                  </a:schemeClr>
                </a:solidFill>
                <a:latin typeface="Arial"/>
                <a:cs typeface="Arial"/>
              </a:rPr>
              <a:t>a</a:t>
            </a:r>
            <a:r>
              <a:rPr b="1" dirty="0" sz="2000" lang="en-US">
                <a:solidFill>
                  <a:schemeClr val="accent1">
                    <a:lumMod val="75000"/>
                  </a:schemeClr>
                </a:solidFill>
                <a:latin typeface="Arial"/>
                <a:cs typeface="Arial"/>
              </a:rPr>
              <a:t>r</a:t>
            </a:r>
            <a:r>
              <a:rPr b="1" dirty="0" sz="2000" lang="en-US">
                <a:solidFill>
                  <a:schemeClr val="accent1">
                    <a:lumMod val="75000"/>
                  </a:schemeClr>
                </a:solidFill>
                <a:latin typeface="Arial"/>
                <a:cs typeface="Arial"/>
              </a:rPr>
              <a:t>m</a:t>
            </a:r>
            <a:r>
              <a:rPr b="1" dirty="0" sz="2000" lang="en-US">
                <a:solidFill>
                  <a:schemeClr val="accent1">
                    <a:lumMod val="75000"/>
                  </a:schemeClr>
                </a:solidFill>
                <a:latin typeface="Arial"/>
                <a:cs typeface="Arial"/>
              </a:rPr>
              <a:t>i</a:t>
            </a:r>
            <a:r>
              <a:rPr b="1" dirty="0" sz="2000" lang="en-US">
                <a:solidFill>
                  <a:schemeClr val="accent1">
                    <a:lumMod val="75000"/>
                  </a:schemeClr>
                </a:solidFill>
                <a:latin typeface="Arial"/>
                <a:cs typeface="Arial"/>
              </a:rPr>
              <a:t>l</a:t>
            </a:r>
            <a:r>
              <a:rPr b="1" dirty="0" sz="2000" lang="en-US">
                <a:solidFill>
                  <a:schemeClr val="accent1">
                    <a:lumMod val="75000"/>
                  </a:schemeClr>
                </a:solidFill>
                <a:latin typeface="Arial"/>
                <a:cs typeface="Arial"/>
              </a:rPr>
              <a:t>a</a:t>
            </a:r>
            <a:r>
              <a:rPr b="1" dirty="0" sz="2000" lang="en-US">
                <a:solidFill>
                  <a:schemeClr val="accent1">
                    <a:lumMod val="75000"/>
                  </a:schemeClr>
                </a:solidFill>
                <a:latin typeface="Arial"/>
                <a:cs typeface="Arial"/>
              </a:rPr>
              <a:t> </a:t>
            </a:r>
            <a:r>
              <a:rPr b="1" dirty="0" sz="2000" lang="en-US">
                <a:solidFill>
                  <a:schemeClr val="accent1">
                    <a:lumMod val="75000"/>
                  </a:schemeClr>
                </a:solidFill>
                <a:latin typeface="Arial"/>
                <a:cs typeface="Arial"/>
              </a:rPr>
              <a:t>-</a:t>
            </a:r>
            <a:r>
              <a:rPr b="1" dirty="0" sz="2000" lang="en-US">
                <a:solidFill>
                  <a:schemeClr val="accent1">
                    <a:lumMod val="75000"/>
                  </a:schemeClr>
                </a:solidFill>
                <a:latin typeface="Arial"/>
                <a:cs typeface="Arial"/>
              </a:rPr>
              <a:t> </a:t>
            </a:r>
            <a:r>
              <a:rPr b="1" dirty="0" sz="2000" lang="en-US">
                <a:solidFill>
                  <a:schemeClr val="accent1">
                    <a:lumMod val="75000"/>
                  </a:schemeClr>
                </a:solidFill>
                <a:latin typeface="Arial"/>
                <a:cs typeface="Arial"/>
              </a:rPr>
              <a:t>M</a:t>
            </a:r>
            <a:r>
              <a:rPr b="1" dirty="0" sz="2000" lang="en-US">
                <a:solidFill>
                  <a:schemeClr val="accent1">
                    <a:lumMod val="75000"/>
                  </a:schemeClr>
                </a:solidFill>
                <a:latin typeface="Arial"/>
                <a:cs typeface="Arial"/>
              </a:rPr>
              <a:t>a</a:t>
            </a:r>
            <a:r>
              <a:rPr b="1" dirty="0" sz="2000" lang="en-US">
                <a:solidFill>
                  <a:schemeClr val="accent1">
                    <a:lumMod val="75000"/>
                  </a:schemeClr>
                </a:solidFill>
                <a:latin typeface="Arial"/>
                <a:cs typeface="Arial"/>
              </a:rPr>
              <a:t>d</a:t>
            </a:r>
            <a:r>
              <a:rPr b="1" dirty="0" sz="2000" lang="en-US">
                <a:solidFill>
                  <a:schemeClr val="accent1">
                    <a:lumMod val="75000"/>
                  </a:schemeClr>
                </a:solidFill>
                <a:latin typeface="Arial"/>
                <a:cs typeface="Arial"/>
              </a:rPr>
              <a:t>h</a:t>
            </a:r>
            <a:r>
              <a:rPr b="1" dirty="0" sz="2000" lang="en-US">
                <a:solidFill>
                  <a:schemeClr val="accent1">
                    <a:lumMod val="75000"/>
                  </a:schemeClr>
                </a:solidFill>
                <a:latin typeface="Arial"/>
                <a:cs typeface="Arial"/>
              </a:rPr>
              <a:t>a</a:t>
            </a:r>
            <a:r>
              <a:rPr b="1" dirty="0" sz="2000" lang="en-US">
                <a:solidFill>
                  <a:schemeClr val="accent1">
                    <a:lumMod val="75000"/>
                  </a:schemeClr>
                </a:solidFill>
                <a:latin typeface="Arial"/>
                <a:cs typeface="Arial"/>
              </a:rPr>
              <a:t> </a:t>
            </a:r>
            <a:r>
              <a:rPr b="1" dirty="0" sz="2000" lang="en-US">
                <a:solidFill>
                  <a:schemeClr val="accent1">
                    <a:lumMod val="75000"/>
                  </a:schemeClr>
                </a:solidFill>
                <a:latin typeface="Arial"/>
                <a:cs typeface="Arial"/>
              </a:rPr>
              <a:t>E</a:t>
            </a:r>
            <a:r>
              <a:rPr b="1" dirty="0" sz="2000" lang="en-US">
                <a:solidFill>
                  <a:schemeClr val="accent1">
                    <a:lumMod val="75000"/>
                  </a:schemeClr>
                </a:solidFill>
                <a:latin typeface="Arial"/>
                <a:cs typeface="Arial"/>
              </a:rPr>
              <a:t>n</a:t>
            </a:r>
            <a:r>
              <a:rPr b="1" dirty="0" sz="2000" lang="en-US">
                <a:solidFill>
                  <a:schemeClr val="accent1">
                    <a:lumMod val="75000"/>
                  </a:schemeClr>
                </a:solidFill>
                <a:latin typeface="Arial"/>
                <a:cs typeface="Arial"/>
              </a:rPr>
              <a:t>g</a:t>
            </a:r>
            <a:r>
              <a:rPr b="1" dirty="0" sz="2000" lang="en-US">
                <a:solidFill>
                  <a:schemeClr val="accent1">
                    <a:lumMod val="75000"/>
                  </a:schemeClr>
                </a:solidFill>
                <a:latin typeface="Arial"/>
                <a:cs typeface="Arial"/>
              </a:rPr>
              <a:t>i</a:t>
            </a:r>
            <a:r>
              <a:rPr b="1" dirty="0" sz="2000" lang="en-US">
                <a:solidFill>
                  <a:schemeClr val="accent1">
                    <a:lumMod val="75000"/>
                  </a:schemeClr>
                </a:solidFill>
                <a:latin typeface="Arial"/>
                <a:cs typeface="Arial"/>
              </a:rPr>
              <a:t>n</a:t>
            </a:r>
            <a:r>
              <a:rPr b="1" dirty="0" sz="2000" lang="en-US">
                <a:solidFill>
                  <a:schemeClr val="accent1">
                    <a:lumMod val="75000"/>
                  </a:schemeClr>
                </a:solidFill>
                <a:latin typeface="Arial"/>
                <a:cs typeface="Arial"/>
              </a:rPr>
              <a:t>e</a:t>
            </a:r>
            <a:r>
              <a:rPr b="1" dirty="0" sz="2000" lang="en-US">
                <a:solidFill>
                  <a:schemeClr val="accent1">
                    <a:lumMod val="75000"/>
                  </a:schemeClr>
                </a:solidFill>
                <a:latin typeface="Arial"/>
                <a:cs typeface="Arial"/>
              </a:rPr>
              <a:t>e</a:t>
            </a:r>
            <a:r>
              <a:rPr b="1" dirty="0" sz="2000" lang="en-US">
                <a:solidFill>
                  <a:schemeClr val="accent1">
                    <a:lumMod val="75000"/>
                  </a:schemeClr>
                </a:solidFill>
                <a:latin typeface="Arial"/>
                <a:cs typeface="Arial"/>
              </a:rPr>
              <a:t>r</a:t>
            </a:r>
            <a:r>
              <a:rPr b="1" dirty="0" sz="2000" lang="en-US">
                <a:solidFill>
                  <a:schemeClr val="accent1">
                    <a:lumMod val="75000"/>
                  </a:schemeClr>
                </a:solidFill>
                <a:latin typeface="Arial"/>
                <a:cs typeface="Arial"/>
              </a:rPr>
              <a:t>i</a:t>
            </a:r>
            <a:r>
              <a:rPr b="1" dirty="0" sz="2000" lang="en-US">
                <a:solidFill>
                  <a:schemeClr val="accent1">
                    <a:lumMod val="75000"/>
                  </a:schemeClr>
                </a:solidFill>
                <a:latin typeface="Arial"/>
                <a:cs typeface="Arial"/>
              </a:rPr>
              <a:t>n</a:t>
            </a:r>
            <a:r>
              <a:rPr b="1" dirty="0" sz="2000" lang="en-US">
                <a:solidFill>
                  <a:schemeClr val="accent1">
                    <a:lumMod val="75000"/>
                  </a:schemeClr>
                </a:solidFill>
                <a:latin typeface="Arial"/>
                <a:cs typeface="Arial"/>
              </a:rPr>
              <a:t>g</a:t>
            </a:r>
            <a:r>
              <a:rPr b="1" dirty="0" sz="2000" lang="en-US">
                <a:solidFill>
                  <a:schemeClr val="accent1">
                    <a:lumMod val="75000"/>
                  </a:schemeClr>
                </a:solidFill>
                <a:latin typeface="Arial"/>
                <a:cs typeface="Arial"/>
              </a:rPr>
              <a:t> </a:t>
            </a:r>
            <a:r>
              <a:rPr b="1" dirty="0" sz="2000" lang="en-US">
                <a:solidFill>
                  <a:schemeClr val="accent1">
                    <a:lumMod val="75000"/>
                  </a:schemeClr>
                </a:solidFill>
                <a:latin typeface="Arial"/>
                <a:cs typeface="Arial"/>
              </a:rPr>
              <a:t>c</a:t>
            </a:r>
            <a:r>
              <a:rPr b="1" dirty="0" sz="2000" lang="en-US">
                <a:solidFill>
                  <a:schemeClr val="accent1">
                    <a:lumMod val="75000"/>
                  </a:schemeClr>
                </a:solidFill>
                <a:latin typeface="Arial"/>
                <a:cs typeface="Arial"/>
              </a:rPr>
              <a:t>o</a:t>
            </a:r>
            <a:r>
              <a:rPr b="1" dirty="0" sz="2000" lang="en-US">
                <a:solidFill>
                  <a:schemeClr val="accent1">
                    <a:lumMod val="75000"/>
                  </a:schemeClr>
                </a:solidFill>
                <a:latin typeface="Arial"/>
                <a:cs typeface="Arial"/>
              </a:rPr>
              <a:t>l</a:t>
            </a:r>
            <a:r>
              <a:rPr b="1" dirty="0" sz="2000" lang="en-US">
                <a:solidFill>
                  <a:schemeClr val="accent1">
                    <a:lumMod val="75000"/>
                  </a:schemeClr>
                </a:solidFill>
                <a:latin typeface="Arial"/>
                <a:cs typeface="Arial"/>
              </a:rPr>
              <a:t>l</a:t>
            </a:r>
            <a:r>
              <a:rPr b="1" dirty="0" sz="2000" lang="en-US">
                <a:solidFill>
                  <a:schemeClr val="accent1">
                    <a:lumMod val="75000"/>
                  </a:schemeClr>
                </a:solidFill>
                <a:latin typeface="Arial"/>
                <a:cs typeface="Arial"/>
              </a:rPr>
              <a:t>e</a:t>
            </a:r>
            <a:r>
              <a:rPr b="1" dirty="0" sz="2000" lang="en-US">
                <a:solidFill>
                  <a:schemeClr val="accent1">
                    <a:lumMod val="75000"/>
                  </a:schemeClr>
                </a:solidFill>
                <a:latin typeface="Arial"/>
                <a:cs typeface="Arial"/>
              </a:rPr>
              <a:t>g</a:t>
            </a:r>
            <a:r>
              <a:rPr b="1" dirty="0" sz="2000" lang="en-US">
                <a:solidFill>
                  <a:schemeClr val="accent1">
                    <a:lumMod val="75000"/>
                  </a:schemeClr>
                </a:solidFill>
                <a:latin typeface="Arial"/>
                <a:cs typeface="Arial"/>
              </a:rPr>
              <a:t>e</a:t>
            </a:r>
            <a:r>
              <a:rPr b="1" dirty="0" sz="2000" lang="en-US">
                <a:solidFill>
                  <a:schemeClr val="accent1">
                    <a:lumMod val="75000"/>
                  </a:schemeClr>
                </a:solidFill>
                <a:latin typeface="Arial"/>
                <a:cs typeface="Arial"/>
              </a:rPr>
              <a:t> </a:t>
            </a:r>
            <a:r>
              <a:rPr b="1" dirty="0" sz="2000" lang="en-US">
                <a:solidFill>
                  <a:schemeClr val="accent1">
                    <a:lumMod val="75000"/>
                  </a:schemeClr>
                </a:solidFill>
                <a:latin typeface="Arial"/>
                <a:cs typeface="Arial"/>
              </a:rPr>
              <a:t>-</a:t>
            </a:r>
            <a:r>
              <a:rPr b="1" dirty="0" sz="2000" lang="en-US">
                <a:solidFill>
                  <a:schemeClr val="accent1">
                    <a:lumMod val="75000"/>
                  </a:schemeClr>
                </a:solidFill>
                <a:latin typeface="Arial"/>
                <a:cs typeface="Arial"/>
              </a:rPr>
              <a:t> </a:t>
            </a:r>
            <a:r>
              <a:rPr b="1" dirty="0" sz="2000" lang="en-US">
                <a:solidFill>
                  <a:schemeClr val="accent1">
                    <a:lumMod val="75000"/>
                  </a:schemeClr>
                </a:solidFill>
                <a:latin typeface="Arial"/>
                <a:cs typeface="Arial"/>
              </a:rPr>
              <a:t>C</a:t>
            </a:r>
            <a:r>
              <a:rPr b="1" dirty="0" sz="2000" lang="en-US">
                <a:solidFill>
                  <a:schemeClr val="accent1">
                    <a:lumMod val="75000"/>
                  </a:schemeClr>
                </a:solidFill>
                <a:latin typeface="Arial"/>
                <a:cs typeface="Arial"/>
              </a:rPr>
              <a:t>S</a:t>
            </a:r>
            <a:r>
              <a:rPr b="1" dirty="0" sz="2000" lang="en-US">
                <a:solidFill>
                  <a:schemeClr val="accent1">
                    <a:lumMod val="75000"/>
                  </a:schemeClr>
                </a:solidFill>
                <a:latin typeface="Arial"/>
                <a:cs typeface="Arial"/>
              </a:rPr>
              <a:t>E</a:t>
            </a:r>
            <a:r>
              <a:rPr b="1" dirty="0" sz="2000" lang="en-US">
                <a:solidFill>
                  <a:schemeClr val="accent1">
                    <a:lumMod val="75000"/>
                  </a:schemeClr>
                </a:solidFill>
                <a:latin typeface="Arial"/>
                <a:cs typeface="Arial"/>
              </a:rPr>
              <a:t> </a:t>
            </a:r>
            <a:r>
              <a:rPr b="1" dirty="0" sz="2000" lang="en-US">
                <a:solidFill>
                  <a:schemeClr val="accent1">
                    <a:lumMod val="75000"/>
                  </a:schemeClr>
                </a:solidFill>
                <a:latin typeface="Arial"/>
                <a:cs typeface="Arial"/>
              </a:rPr>
              <a:t>Department</a:t>
            </a:r>
            <a:endParaRPr altLang="en-US" lang="zh-C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16" name="Title 4"/>
          <p:cNvSpPr>
            <a:spLocks noGrp="1"/>
          </p:cNvSpPr>
          <p:nvPr>
            <p:ph type="title"/>
          </p:nvPr>
        </p:nvSpPr>
        <p:spPr/>
        <p:txBody>
          <a:bodyPr>
            <a:normAutofit fontScale="90000"/>
          </a:bodyPr>
          <a:p>
            <a:r>
              <a:rPr b="1" dirty="0" sz="4400" lang="en-US">
                <a:solidFill>
                  <a:schemeClr val="accent1"/>
                </a:solidFill>
                <a:latin typeface="Arial"/>
                <a:ea typeface="+mj-lt"/>
                <a:cs typeface="Arial"/>
              </a:rPr>
              <a:t>References</a:t>
            </a:r>
            <a:endParaRPr dirty="0" lang="en-US"/>
          </a:p>
        </p:txBody>
      </p:sp>
      <p:sp>
        <p:nvSpPr>
          <p:cNvPr id="1048617" name="Content Placeholder 1"/>
          <p:cNvSpPr>
            <a:spLocks noGrp="1"/>
          </p:cNvSpPr>
          <p:nvPr>
            <p:ph idx="1"/>
          </p:nvPr>
        </p:nvSpPr>
        <p:spPr>
          <a:xfrm>
            <a:off x="581192" y="1302026"/>
            <a:ext cx="10893053" cy="4673324"/>
          </a:xfrm>
        </p:spPr>
        <p:txBody>
          <a:bodyPr>
            <a:normAutofit/>
          </a:bodyPr>
          <a:p>
            <a:pPr algn="l" indent="-457200" marL="457200">
              <a:buFont typeface="+mj-lt"/>
              <a:buAutoNum type="arabicPeriod"/>
            </a:pPr>
            <a:r>
              <a:rPr dirty="0" sz="2000" lang="en-IN">
                <a:solidFill>
                  <a:schemeClr val="tx1"/>
                </a:solidFill>
              </a:rPr>
              <a:t>A Survey on Keylogger and its Detection Techniques by Vishal Bharti, Aditya Kumar Gupta, and Shailendra Mishra </a:t>
            </a:r>
            <a:r>
              <a:rPr b="0" dirty="0" sz="2000" i="0" lang="en-IN" strike="noStrike">
                <a:solidFill>
                  <a:schemeClr val="tx1"/>
                </a:solidFill>
                <a:effectLst/>
                <a:latin typeface="Söhne"/>
              </a:rPr>
              <a:t>https://www.ijcaonline.org/archives/volume75/number5/12835-1514</a:t>
            </a:r>
            <a:endParaRPr dirty="0" sz="2000" lang="en-IN">
              <a:solidFill>
                <a:schemeClr val="tx1"/>
              </a:solidFill>
            </a:endParaRPr>
          </a:p>
          <a:p>
            <a:pPr algn="l" indent="-457200" marL="457200">
              <a:buFont typeface="+mj-lt"/>
              <a:buAutoNum type="arabicPeriod"/>
            </a:pPr>
            <a:r>
              <a:rPr dirty="0" sz="2000" lang="en-IN">
                <a:solidFill>
                  <a:schemeClr val="tx1"/>
                </a:solidFill>
              </a:rPr>
              <a:t>Analysis of Keylogger Attacks and Countermeasures by </a:t>
            </a:r>
            <a:r>
              <a:rPr dirty="0" sz="2000" lang="en-IN" err="1">
                <a:solidFill>
                  <a:schemeClr val="tx1"/>
                </a:solidFill>
              </a:rPr>
              <a:t>Hongliang</a:t>
            </a:r>
            <a:r>
              <a:rPr dirty="0" sz="2000" lang="en-IN">
                <a:solidFill>
                  <a:schemeClr val="tx1"/>
                </a:solidFill>
              </a:rPr>
              <a:t> Liu, </a:t>
            </a:r>
            <a:r>
              <a:rPr dirty="0" sz="2000" lang="en-IN" err="1">
                <a:solidFill>
                  <a:schemeClr val="tx1"/>
                </a:solidFill>
              </a:rPr>
              <a:t>Ruiying</a:t>
            </a:r>
            <a:r>
              <a:rPr dirty="0" sz="2000" lang="en-IN">
                <a:solidFill>
                  <a:schemeClr val="tx1"/>
                </a:solidFill>
              </a:rPr>
              <a:t> Du, and </a:t>
            </a:r>
            <a:r>
              <a:rPr dirty="0" sz="2000" lang="en-IN" err="1">
                <a:solidFill>
                  <a:schemeClr val="tx1"/>
                </a:solidFill>
              </a:rPr>
              <a:t>Quansheng</a:t>
            </a:r>
            <a:r>
              <a:rPr dirty="0" sz="2000" lang="en-IN">
                <a:solidFill>
                  <a:schemeClr val="tx1"/>
                </a:solidFill>
              </a:rPr>
              <a:t> Zhuang </a:t>
            </a:r>
            <a:r>
              <a:rPr b="0" dirty="0" sz="2000" i="0" lang="en-IN" strike="noStrike">
                <a:solidFill>
                  <a:schemeClr val="tx1"/>
                </a:solidFill>
                <a:effectLst/>
                <a:latin typeface="Söhne"/>
              </a:rPr>
              <a:t>https://www.semanticscholar.org/paper/Analysis-of-Keylogger-Attacks-and-Countermeasures-Liu-Du/54c7255bace229c82e4a5fd812ba8dd8829180c1</a:t>
            </a:r>
            <a:endParaRPr dirty="0" sz="2000" lang="en-IN">
              <a:solidFill>
                <a:schemeClr val="tx1"/>
              </a:solidFill>
            </a:endParaRPr>
          </a:p>
          <a:p>
            <a:pPr algn="l" indent="-457200" marL="457200">
              <a:buFont typeface="+mj-lt"/>
              <a:buAutoNum type="arabicPeriod"/>
            </a:pPr>
            <a:r>
              <a:rPr dirty="0" sz="2000" lang="en-IN">
                <a:solidFill>
                  <a:schemeClr val="tx1"/>
                </a:solidFill>
              </a:rPr>
              <a:t>Detection of Keyloggers:  A Review by </a:t>
            </a:r>
            <a:r>
              <a:rPr dirty="0" sz="2000" lang="en-IN" err="1">
                <a:solidFill>
                  <a:schemeClr val="tx1"/>
                </a:solidFill>
              </a:rPr>
              <a:t>Shukor</a:t>
            </a:r>
            <a:r>
              <a:rPr dirty="0" sz="2000" lang="en-IN">
                <a:solidFill>
                  <a:schemeClr val="tx1"/>
                </a:solidFill>
              </a:rPr>
              <a:t> Abd Razak, Ku </a:t>
            </a:r>
            <a:r>
              <a:rPr dirty="0" sz="2000" lang="en-IN" err="1">
                <a:solidFill>
                  <a:schemeClr val="tx1"/>
                </a:solidFill>
              </a:rPr>
              <a:t>Ruhana</a:t>
            </a:r>
            <a:r>
              <a:rPr dirty="0" sz="2000" lang="en-IN">
                <a:solidFill>
                  <a:schemeClr val="tx1"/>
                </a:solidFill>
              </a:rPr>
              <a:t> Ku-</a:t>
            </a:r>
            <a:r>
              <a:rPr dirty="0" sz="2000" lang="en-IN" err="1">
                <a:solidFill>
                  <a:schemeClr val="tx1"/>
                </a:solidFill>
              </a:rPr>
              <a:t>Mahamud</a:t>
            </a:r>
            <a:r>
              <a:rPr dirty="0" sz="2000" lang="en-IN">
                <a:solidFill>
                  <a:schemeClr val="tx1"/>
                </a:solidFill>
              </a:rPr>
              <a:t>, and Ramlan </a:t>
            </a:r>
            <a:r>
              <a:rPr dirty="0" sz="2000" lang="en-IN" err="1">
                <a:solidFill>
                  <a:schemeClr val="tx1"/>
                </a:solidFill>
              </a:rPr>
              <a:t>Mahmod</a:t>
            </a:r>
            <a:r>
              <a:rPr dirty="0" sz="2000" lang="en-IN">
                <a:solidFill>
                  <a:schemeClr val="tx1"/>
                </a:solidFill>
              </a:rPr>
              <a:t> </a:t>
            </a:r>
            <a:r>
              <a:rPr b="0" dirty="0" sz="2000" i="0" lang="en-IN" strike="noStrike">
                <a:solidFill>
                  <a:schemeClr val="tx1"/>
                </a:solidFill>
                <a:effectLst/>
                <a:latin typeface="Söhne"/>
              </a:rPr>
              <a:t>https://www.researchgate.net/publication/220955239_Detection_of_Keyloggers_A_Review</a:t>
            </a:r>
            <a:endParaRPr dirty="0" sz="2000" lang="en-IN">
              <a:solidFill>
                <a:schemeClr val="tx1"/>
              </a:solidFill>
            </a:endParaRPr>
          </a:p>
          <a:p>
            <a:pPr algn="l" indent="-457200" marL="457200">
              <a:buFont typeface="+mj-lt"/>
              <a:buAutoNum type="arabicPeriod"/>
            </a:pPr>
            <a:r>
              <a:rPr dirty="0" sz="2000" lang="en-IN">
                <a:solidFill>
                  <a:schemeClr val="tx1"/>
                </a:solidFill>
              </a:rPr>
              <a:t>A Comprehensive Study on Keylogger Attack and </a:t>
            </a:r>
            <a:r>
              <a:rPr dirty="0" sz="2000" lang="en-IN" err="1">
                <a:solidFill>
                  <a:schemeClr val="tx1"/>
                </a:solidFill>
              </a:rPr>
              <a:t>Defense</a:t>
            </a:r>
            <a:r>
              <a:rPr dirty="0" sz="2000" lang="en-IN">
                <a:solidFill>
                  <a:schemeClr val="tx1"/>
                </a:solidFill>
              </a:rPr>
              <a:t> by </a:t>
            </a:r>
            <a:r>
              <a:rPr dirty="0" sz="2000" lang="en-IN" err="1">
                <a:solidFill>
                  <a:schemeClr val="tx1"/>
                </a:solidFill>
              </a:rPr>
              <a:t>Shuo</a:t>
            </a:r>
            <a:r>
              <a:rPr dirty="0" sz="2000" lang="en-IN">
                <a:solidFill>
                  <a:schemeClr val="tx1"/>
                </a:solidFill>
              </a:rPr>
              <a:t> Chen, Rui Wang, </a:t>
            </a:r>
            <a:r>
              <a:rPr dirty="0" sz="2000" lang="en-IN" err="1">
                <a:solidFill>
                  <a:schemeClr val="tx1"/>
                </a:solidFill>
              </a:rPr>
              <a:t>XiaoFeng</a:t>
            </a:r>
            <a:r>
              <a:rPr dirty="0" sz="2000" lang="en-IN">
                <a:solidFill>
                  <a:schemeClr val="tx1"/>
                </a:solidFill>
              </a:rPr>
              <a:t> Wang, and </a:t>
            </a:r>
            <a:r>
              <a:rPr dirty="0" sz="2000" lang="en-IN" err="1">
                <a:solidFill>
                  <a:schemeClr val="tx1"/>
                </a:solidFill>
              </a:rPr>
              <a:t>Kehuan</a:t>
            </a:r>
            <a:r>
              <a:rPr dirty="0" sz="2000" lang="en-IN">
                <a:solidFill>
                  <a:schemeClr val="tx1"/>
                </a:solidFill>
              </a:rPr>
              <a:t> Zhang </a:t>
            </a:r>
            <a:r>
              <a:rPr b="0" dirty="0" sz="2000" i="0" lang="en-IN" strike="noStrike" u="none">
                <a:solidFill>
                  <a:schemeClr val="tx1"/>
                </a:solidFill>
                <a:effectLst/>
                <a:latin typeface="Söhne"/>
              </a:rPr>
              <a:t>https://www.usenix.org/legacy/events/sec11/tech/full_papers/Chen.pdf</a:t>
            </a:r>
            <a:endParaRPr dirty="0" sz="2000" lang="en-IN">
              <a:solidFill>
                <a:schemeClr val="tx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22" name="Title 4"/>
          <p:cNvSpPr>
            <a:spLocks noGrp="1"/>
          </p:cNvSpPr>
          <p:nvPr>
            <p:ph type="title"/>
          </p:nvPr>
        </p:nvSpPr>
        <p:spPr>
          <a:xfrm>
            <a:off x="1463041" y="2766218"/>
            <a:ext cx="9298744" cy="1325563"/>
          </a:xfrm>
        </p:spPr>
        <p:txBody>
          <a:bodyPr/>
          <a:p>
            <a:pPr algn="ctr"/>
            <a:r>
              <a:rPr b="1" lang="en-US">
                <a:solidFill>
                  <a:srgbClr val="002060"/>
                </a:solidFill>
                <a:latin typeface="Arial" panose="020B0604020202020204" pitchFamily="34" charset="0"/>
                <a:cs typeface="Arial" panose="020B0604020202020204" pitchFamily="34"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28" name=""/>
        <p:cNvGrpSpPr/>
        <p:nvPr/>
      </p:nvGrpSpPr>
      <p:grpSpPr>
        <a:xfrm>
          <a:off x="0" y="0"/>
          <a:ext cx="0" cy="0"/>
          <a:chOff x="0" y="0"/>
          <a:chExt cx="0" cy="0"/>
        </a:xfrm>
      </p:grpSpPr>
      <p:sp>
        <p:nvSpPr>
          <p:cNvPr id="1048595" name="Title 1"/>
          <p:cNvSpPr>
            <a:spLocks noGrp="1"/>
          </p:cNvSpPr>
          <p:nvPr>
            <p:ph type="title"/>
          </p:nvPr>
        </p:nvSpPr>
        <p:spPr>
          <a:xfrm>
            <a:off x="849573" y="558468"/>
            <a:ext cx="10515600" cy="1325563"/>
          </a:xfrm>
        </p:spPr>
        <p:txBody>
          <a:bodyPr/>
          <a:p>
            <a:r>
              <a:rPr b="1" lang="en-US">
                <a:solidFill>
                  <a:srgbClr val="002060"/>
                </a:solidFill>
                <a:latin typeface="Arial" panose="020B0604020202020204" pitchFamily="34" charset="0"/>
                <a:cs typeface="Arial" panose="020B0604020202020204" pitchFamily="34" charset="0"/>
              </a:rPr>
              <a:t>OUTLINE</a:t>
            </a:r>
          </a:p>
        </p:txBody>
      </p:sp>
      <p:sp>
        <p:nvSpPr>
          <p:cNvPr id="1048596" name="Content Placeholder 2"/>
          <p:cNvSpPr>
            <a:spLocks noGrp="1"/>
          </p:cNvSpPr>
          <p:nvPr>
            <p:ph idx="1"/>
          </p:nvPr>
        </p:nvSpPr>
        <p:spPr>
          <a:xfrm>
            <a:off x="838200" y="1618938"/>
            <a:ext cx="10734368" cy="4526223"/>
          </a:xfrm>
        </p:spPr>
        <p:txBody>
          <a:bodyPr anchor="t" bIns="45720" lIns="91440" rIns="91440" rtlCol="0" tIns="45720" vert="horz">
            <a:noAutofit/>
          </a:bodyPr>
          <a:p>
            <a:pPr indent="0" marL="0">
              <a:buNone/>
            </a:pPr>
            <a:r>
              <a:rPr b="1" dirty="0" sz="2000" lang="en-US">
                <a:latin typeface="Arial"/>
                <a:ea typeface="+mn-lt"/>
                <a:cs typeface="Arial"/>
              </a:rPr>
              <a:t>  </a:t>
            </a:r>
            <a:endParaRPr dirty="0" lang="en-US">
              <a:latin typeface="Arial"/>
              <a:cs typeface="Arial"/>
            </a:endParaRPr>
          </a:p>
          <a:p>
            <a:pPr indent="-305435" marL="305435"/>
            <a:r>
              <a:rPr b="1" dirty="0" sz="2000" lang="en-US">
                <a:latin typeface="Arial"/>
                <a:ea typeface="+mn-lt"/>
                <a:cs typeface="Arial"/>
              </a:rPr>
              <a:t>Problem Statement </a:t>
            </a:r>
          </a:p>
          <a:p>
            <a:pPr indent="-305435" marL="305435"/>
            <a:r>
              <a:rPr b="1" dirty="0" sz="2000" lang="en-US">
                <a:latin typeface="Arial"/>
                <a:ea typeface="+mn-lt"/>
                <a:cs typeface="Arial"/>
              </a:rPr>
              <a:t>Proposed System/Solution</a:t>
            </a:r>
            <a:endParaRPr dirty="0" lang="en-US">
              <a:latin typeface="Arial"/>
              <a:cs typeface="Arial"/>
            </a:endParaRPr>
          </a:p>
          <a:p>
            <a:pPr indent="-305435" marL="305435"/>
            <a:r>
              <a:rPr b="1" dirty="0" sz="2000" lang="en-US">
                <a:latin typeface="Arial"/>
                <a:ea typeface="+mn-lt"/>
                <a:cs typeface="Calibri"/>
              </a:rPr>
              <a:t>System </a:t>
            </a:r>
            <a:r>
              <a:rPr b="1" dirty="0" sz="2000" lang="en-US">
                <a:latin typeface="Arial"/>
                <a:ea typeface="+mn-lt"/>
                <a:cs typeface="+mn-lt"/>
              </a:rPr>
              <a:t>Development Approach </a:t>
            </a:r>
          </a:p>
          <a:p>
            <a:pPr indent="-305435" marL="305435"/>
            <a:r>
              <a:rPr b="1" dirty="0" sz="2000" lang="en-US">
                <a:latin typeface="Arial"/>
                <a:ea typeface="+mn-lt"/>
                <a:cs typeface="+mn-lt"/>
              </a:rPr>
              <a:t>Algorithm &amp; Deployment  </a:t>
            </a:r>
            <a:endParaRPr dirty="0" lang="en-US">
              <a:latin typeface="Arial"/>
              <a:cs typeface="Calibri"/>
            </a:endParaRPr>
          </a:p>
          <a:p>
            <a:pPr indent="-305435" marL="305435"/>
            <a:r>
              <a:rPr b="1" dirty="0" sz="2000" lang="en-US">
                <a:latin typeface="Arial"/>
                <a:ea typeface="+mn-lt"/>
                <a:cs typeface="Arial"/>
              </a:rPr>
              <a:t>Result </a:t>
            </a:r>
          </a:p>
          <a:p>
            <a:pPr indent="-305435" marL="305435"/>
            <a:r>
              <a:rPr b="1" dirty="0" sz="2000" lang="en-US">
                <a:latin typeface="Arial"/>
                <a:ea typeface="+mn-lt"/>
                <a:cs typeface="Arial"/>
              </a:rPr>
              <a:t>Conclusion</a:t>
            </a:r>
            <a:endParaRPr dirty="0" lang="en-US">
              <a:latin typeface="Arial"/>
              <a:cs typeface="Arial"/>
            </a:endParaRPr>
          </a:p>
          <a:p>
            <a:pPr indent="-305435" marL="305435"/>
            <a:r>
              <a:rPr b="1" dirty="0" sz="2000" lang="en-US">
                <a:latin typeface="Arial"/>
                <a:ea typeface="+mn-lt"/>
                <a:cs typeface="Arial"/>
              </a:rPr>
              <a:t>Future Scope</a:t>
            </a:r>
          </a:p>
          <a:p>
            <a:pPr indent="-305435" marL="305435"/>
            <a:r>
              <a:rPr b="1" dirty="0" sz="2000" lang="en-US">
                <a:latin typeface="Arial"/>
                <a:ea typeface="+mn-lt"/>
                <a:cs typeface="Arial"/>
              </a:rPr>
              <a:t>References</a:t>
            </a:r>
            <a:endParaRPr dirty="0" lang="en-US">
              <a:latin typeface="Arial"/>
              <a:cs typeface="Arial"/>
            </a:endParaRPr>
          </a:p>
          <a:p>
            <a:pPr indent="-305435" marL="305435"/>
            <a:endParaRPr dirty="0" lang="en-US">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29" name=""/>
        <p:cNvGrpSpPr/>
        <p:nvPr/>
      </p:nvGrpSpPr>
      <p:grpSpPr>
        <a:xfrm>
          <a:off x="0" y="0"/>
          <a:ext cx="0" cy="0"/>
          <a:chOff x="0" y="0"/>
          <a:chExt cx="0" cy="0"/>
        </a:xfrm>
      </p:grpSpPr>
      <p:sp>
        <p:nvSpPr>
          <p:cNvPr id="1048597" name="Title 4"/>
          <p:cNvSpPr>
            <a:spLocks noGrp="1"/>
          </p:cNvSpPr>
          <p:nvPr>
            <p:ph type="title"/>
          </p:nvPr>
        </p:nvSpPr>
        <p:spPr/>
        <p:txBody>
          <a:bodyPr>
            <a:normAutofit fontScale="90000"/>
          </a:bodyPr>
          <a:p>
            <a:r>
              <a:rPr b="1" dirty="0" sz="4400" lang="en-US">
                <a:solidFill>
                  <a:schemeClr val="accent1"/>
                </a:solidFill>
                <a:latin typeface="Arial" panose="020B0604020202020204" pitchFamily="34" charset="0"/>
                <a:cs typeface="Arial" panose="020B0604020202020204" pitchFamily="34" charset="0"/>
              </a:rPr>
              <a:t>Problem Statement</a:t>
            </a:r>
            <a:endParaRPr dirty="0" sz="4400" lang="en-US"/>
          </a:p>
        </p:txBody>
      </p:sp>
      <p:sp>
        <p:nvSpPr>
          <p:cNvPr id="1048598" name="Content Placeholder 1"/>
          <p:cNvSpPr>
            <a:spLocks noGrp="1"/>
          </p:cNvSpPr>
          <p:nvPr>
            <p:ph idx="1"/>
          </p:nvPr>
        </p:nvSpPr>
        <p:spPr>
          <a:xfrm>
            <a:off x="452402" y="1948360"/>
            <a:ext cx="11029615" cy="2961279"/>
          </a:xfrm>
        </p:spPr>
        <p:txBody>
          <a:bodyPr>
            <a:normAutofit/>
          </a:bodyPr>
          <a:p>
            <a:r>
              <a:rPr dirty="0" sz="2000" lang="en-US">
                <a:solidFill>
                  <a:schemeClr val="tx1"/>
                </a:solidFill>
                <a:latin typeface="Arial" panose="020B0604020202020204" pitchFamily="34" charset="0"/>
                <a:cs typeface="Arial" panose="020B0604020202020204" pitchFamily="34" charset="0"/>
              </a:rPr>
              <a:t>In today's digital landscape, ensuring security measures to protect sensitive information is paramount. However, there exists a necessity to understand and mitigate potential threats, such as keylogging, which can compromise data integrity and confidentiality. Thus, it's imperative to explore keylogger implementation and associated security concerns.</a:t>
            </a:r>
            <a:endParaRPr dirty="0" sz="2000" lang="en-IN">
              <a:solidFill>
                <a:schemeClr val="tx1"/>
              </a:solidFill>
              <a:latin typeface="Arial" panose="020B0604020202020204" pitchFamily="34" charset="0"/>
              <a:cs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600" name="Title 4"/>
          <p:cNvSpPr>
            <a:spLocks noGrp="1"/>
          </p:cNvSpPr>
          <p:nvPr>
            <p:ph type="title"/>
          </p:nvPr>
        </p:nvSpPr>
        <p:spPr/>
        <p:txBody>
          <a:bodyPr>
            <a:normAutofit fontScale="90000"/>
          </a:bodyPr>
          <a:p>
            <a:r>
              <a:rPr b="1" dirty="0" sz="4400" lang="en-US">
                <a:solidFill>
                  <a:schemeClr val="accent1"/>
                </a:solidFill>
                <a:latin typeface="Arial" panose="020B0604020202020204" pitchFamily="34" charset="0"/>
                <a:cs typeface="Arial" panose="020B0604020202020204" pitchFamily="34" charset="0"/>
              </a:rPr>
              <a:t>Proposed Solution</a:t>
            </a:r>
            <a:endParaRPr dirty="0" sz="4400" lang="en-US"/>
          </a:p>
        </p:txBody>
      </p:sp>
      <p:sp>
        <p:nvSpPr>
          <p:cNvPr id="1048601" name="Rectangle 11"/>
          <p:cNvSpPr>
            <a:spLocks noChangeArrowheads="1"/>
          </p:cNvSpPr>
          <p:nvPr/>
        </p:nvSpPr>
        <p:spPr bwMode="auto">
          <a:xfrm>
            <a:off x="581192" y="2613134"/>
            <a:ext cx="9604317" cy="1631731"/>
          </a:xfrm>
          <a:prstGeom prst="rect"/>
          <a:noFill/>
          <a:ln>
            <a:noFill/>
          </a:ln>
          <a:effectLst/>
        </p:spPr>
        <p:txBody>
          <a:bodyPr anchor="ctr" anchorCtr="0" bIns="198375" compatLnSpc="1" lIns="0" numCol="1" rIns="0" tIns="198375" vert="horz" wrap="square">
            <a:prstTxWarp prst="textNoShape"/>
            <a:spAutoFit/>
          </a:bodyPr>
          <a:p>
            <a:pPr algn="l" defTabSz="914400" eaLnBrk="0" fontAlgn="base" hangingPunct="0" indent="-285750" latinLnBrk="0" lvl="0" marL="285750" marR="0" rtl="0">
              <a:lnSpc>
                <a:spcPct val="100000"/>
              </a:lnSpc>
              <a:spcBef>
                <a:spcPct val="0"/>
              </a:spcBef>
              <a:spcAft>
                <a:spcPct val="0"/>
              </a:spcAft>
              <a:buClr>
                <a:srgbClr val="00B0F0"/>
              </a:buClr>
              <a:buSzTx/>
              <a:buFont typeface="Wingdings" panose="05000000000000000000" pitchFamily="2" charset="2"/>
              <a:buChar char="§"/>
            </a:pPr>
            <a:r>
              <a:rPr altLang="en-US" baseline="0" b="0" cap="none" dirty="0" sz="2000" i="0" kumimoji="0" lang="en-US" normalizeH="0" strike="noStrike" u="none">
                <a:ln>
                  <a:noFill/>
                </a:ln>
                <a:solidFill>
                  <a:schemeClr val="tx1"/>
                </a:solidFill>
                <a:effectLst/>
                <a:latin typeface="Arial" panose="020B0604020202020204" pitchFamily="34" charset="0"/>
              </a:rPr>
              <a:t>Our proposed system entails the development of a keylogger using Python's </a:t>
            </a:r>
            <a:r>
              <a:rPr altLang="en-US" baseline="0" b="0" cap="none" dirty="0" sz="2000" i="0" kumimoji="0" lang="en-US" normalizeH="0" err="1" strike="noStrike" u="none">
                <a:ln>
                  <a:noFill/>
                </a:ln>
                <a:solidFill>
                  <a:schemeClr val="tx1"/>
                </a:solidFill>
                <a:effectLst/>
                <a:latin typeface="Arial" panose="020B0604020202020204" pitchFamily="34" charset="0"/>
              </a:rPr>
              <a:t>Tkinter</a:t>
            </a:r>
            <a:r>
              <a:rPr altLang="en-US" baseline="0" b="0" cap="none" dirty="0" sz="2000" i="0" kumimoji="0" lang="en-US" normalizeH="0" strike="noStrike" u="none">
                <a:ln>
                  <a:noFill/>
                </a:ln>
                <a:solidFill>
                  <a:schemeClr val="tx1"/>
                </a:solidFill>
                <a:effectLst/>
                <a:latin typeface="Arial" panose="020B0604020202020204" pitchFamily="34" charset="0"/>
              </a:rPr>
              <a:t> library for the GUI, alongside the </a:t>
            </a:r>
            <a:r>
              <a:rPr altLang="en-US" baseline="0" b="0" cap="none" dirty="0" sz="2000" i="0" kumimoji="0" lang="en-US" normalizeH="0" err="1" strike="noStrike" u="none">
                <a:ln>
                  <a:noFill/>
                </a:ln>
                <a:solidFill>
                  <a:schemeClr val="tx1"/>
                </a:solidFill>
                <a:effectLst/>
                <a:latin typeface="Arial" panose="020B0604020202020204" pitchFamily="34" charset="0"/>
              </a:rPr>
              <a:t>pynput</a:t>
            </a:r>
            <a:r>
              <a:rPr altLang="en-US" baseline="0" b="0" cap="none" dirty="0" sz="2000" i="0" kumimoji="0" lang="en-US" normalizeH="0" strike="noStrike" u="none">
                <a:ln>
                  <a:noFill/>
                </a:ln>
                <a:solidFill>
                  <a:schemeClr val="tx1"/>
                </a:solidFill>
                <a:effectLst/>
                <a:latin typeface="Arial" panose="020B0604020202020204" pitchFamily="34" charset="0"/>
              </a:rPr>
              <a:t> library for capturing keyboard inputs. The keylogger records keystrokes and saves them in both text and JSON formats for comprehensive analysis.</a:t>
            </a:r>
          </a:p>
        </p:txBody>
      </p:sp>
      <p:sp>
        <p:nvSpPr>
          <p:cNvPr id="1048602" name="Rectangle 12"/>
          <p:cNvSpPr>
            <a:spLocks noChangeArrowheads="1"/>
          </p:cNvSpPr>
          <p:nvPr/>
        </p:nvSpPr>
        <p:spPr bwMode="auto">
          <a:xfrm>
            <a:off x="0" y="-312419"/>
            <a:ext cx="182880" cy="624838"/>
          </a:xfrm>
          <a:prstGeom prst="rect"/>
          <a:noFill/>
          <a:ln>
            <a:noFill/>
          </a:ln>
          <a:effectLst/>
        </p:spPr>
        <p:txBody>
          <a:bodyPr anchor="ctr" anchorCtr="0" bIns="45720" compatLnSpc="1" lIns="91440" numCol="1" rIns="91440" tIns="45720" vert="horz" wrap="none">
            <a:prstTxWarp prst="textNoShape"/>
            <a:spAutoFit/>
          </a:bodyPr>
          <a:p>
            <a:pPr algn="l" defTabSz="914400" eaLnBrk="0" fontAlgn="base" hangingPunct="0" indent="0" latinLnBrk="0" lvl="0" marL="0" marR="0" rtl="0">
              <a:lnSpc>
                <a:spcPct val="100000"/>
              </a:lnSpc>
              <a:spcBef>
                <a:spcPct val="0"/>
              </a:spcBef>
              <a:spcAft>
                <a:spcPct val="0"/>
              </a:spcAft>
              <a:buClrTx/>
              <a:buSzTx/>
              <a:buFontTx/>
              <a:buNone/>
            </a:pPr>
            <a:br>
              <a:rPr altLang="en-US" baseline="0" b="0" cap="none" sz="1800" i="0" kumimoji="0" lang="en-US" normalizeH="0" strike="noStrike" u="none">
                <a:ln>
                  <a:noFill/>
                </a:ln>
                <a:solidFill>
                  <a:srgbClr val="FFFFFF"/>
                </a:solidFill>
                <a:effectLst/>
                <a:latin typeface="Söhne"/>
              </a:rPr>
            </a:br>
            <a:endParaRPr altLang="en-US" baseline="0" b="0" cap="none" sz="1800" i="0" kumimoji="0" lang="en-US" normalizeH="0" strike="noStrike" u="none">
              <a:ln>
                <a:noFill/>
              </a:ln>
              <a:solidFill>
                <a:schemeClr val="tx1"/>
              </a:solidFill>
              <a:effectLst/>
              <a:latin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603" name="Title 4"/>
          <p:cNvSpPr>
            <a:spLocks noGrp="1"/>
          </p:cNvSpPr>
          <p:nvPr>
            <p:ph type="title"/>
          </p:nvPr>
        </p:nvSpPr>
        <p:spPr>
          <a:xfrm>
            <a:off x="581192" y="662572"/>
            <a:ext cx="11029616" cy="530296"/>
          </a:xfrm>
        </p:spPr>
        <p:txBody>
          <a:bodyPr>
            <a:normAutofit fontScale="90000"/>
          </a:bodyPr>
          <a:p>
            <a:r>
              <a:rPr b="1" sz="4400" lang="en-US">
                <a:solidFill>
                  <a:schemeClr val="accent1"/>
                </a:solidFill>
                <a:latin typeface="Arial"/>
                <a:ea typeface="+mj-lt"/>
                <a:cs typeface="Arial"/>
              </a:rPr>
              <a:t>System  Approach</a:t>
            </a:r>
            <a:endParaRPr sz="4400" lang="en-US">
              <a:solidFill>
                <a:schemeClr val="accent1"/>
              </a:solidFill>
              <a:latin typeface="Calibri Light"/>
              <a:cs typeface="Calibri Light"/>
            </a:endParaRPr>
          </a:p>
        </p:txBody>
      </p:sp>
      <p:sp>
        <p:nvSpPr>
          <p:cNvPr id="1048604" name="Content Placeholder 1"/>
          <p:cNvSpPr>
            <a:spLocks noGrp="1"/>
          </p:cNvSpPr>
          <p:nvPr>
            <p:ph idx="1"/>
          </p:nvPr>
        </p:nvSpPr>
        <p:spPr>
          <a:xfrm>
            <a:off x="482869" y="1700979"/>
            <a:ext cx="11029615" cy="3261647"/>
          </a:xfrm>
        </p:spPr>
        <p:txBody>
          <a:bodyPr/>
          <a:p>
            <a:pPr indent="0" marL="0">
              <a:lnSpc>
                <a:spcPct val="107000"/>
              </a:lnSpc>
              <a:spcAft>
                <a:spcPts val="800"/>
              </a:spcAft>
              <a:buNone/>
            </a:pPr>
            <a:r>
              <a:rPr b="1" dirty="0" sz="2000" kern="100" lang="en-IN">
                <a:solidFill>
                  <a:schemeClr val="tx1"/>
                </a:solidFill>
                <a:effectLst/>
                <a:latin typeface="Arial" panose="020B0604020202020204" pitchFamily="34" charset="0"/>
                <a:ea typeface="Calibri" panose="020F0502020204030204" pitchFamily="34" charset="0"/>
                <a:cs typeface="Arial" panose="020B0604020202020204" pitchFamily="34" charset="0"/>
              </a:rPr>
              <a:t>Technology Used:</a:t>
            </a:r>
            <a:endParaRPr dirty="0" sz="2000" kern="100" lang="en-IN">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pPr>
              <a:lnSpc>
                <a:spcPct val="107000"/>
              </a:lnSpc>
              <a:spcAft>
                <a:spcPts val="800"/>
              </a:spcAft>
            </a:pPr>
            <a:r>
              <a:rPr dirty="0" sz="2000" kern="100" lang="en-IN">
                <a:solidFill>
                  <a:schemeClr val="tx1"/>
                </a:solidFill>
                <a:effectLst/>
                <a:latin typeface="Arial" panose="020B0604020202020204" pitchFamily="34" charset="0"/>
                <a:ea typeface="Calibri" panose="020F0502020204030204" pitchFamily="34" charset="0"/>
                <a:cs typeface="Arial" panose="020B0604020202020204" pitchFamily="34" charset="0"/>
              </a:rPr>
              <a:t>Python: For programming the keylogger functionality.</a:t>
            </a:r>
          </a:p>
          <a:p>
            <a:pPr>
              <a:lnSpc>
                <a:spcPct val="107000"/>
              </a:lnSpc>
              <a:spcAft>
                <a:spcPts val="800"/>
              </a:spcAft>
            </a:pPr>
            <a:r>
              <a:rPr dirty="0" sz="2000" kern="100" lang="en-IN" err="1">
                <a:solidFill>
                  <a:schemeClr val="tx1"/>
                </a:solidFill>
                <a:effectLst/>
                <a:latin typeface="Arial" panose="020B0604020202020204" pitchFamily="34" charset="0"/>
                <a:ea typeface="Calibri" panose="020F0502020204030204" pitchFamily="34" charset="0"/>
                <a:cs typeface="Arial" panose="020B0604020202020204" pitchFamily="34" charset="0"/>
              </a:rPr>
              <a:t>Tkinter</a:t>
            </a:r>
            <a:r>
              <a:rPr dirty="0" sz="2000" kern="100" lang="en-IN">
                <a:solidFill>
                  <a:schemeClr val="tx1"/>
                </a:solidFill>
                <a:effectLst/>
                <a:latin typeface="Arial" panose="020B0604020202020204" pitchFamily="34" charset="0"/>
                <a:ea typeface="Calibri" panose="020F0502020204030204" pitchFamily="34" charset="0"/>
                <a:cs typeface="Arial" panose="020B0604020202020204" pitchFamily="34" charset="0"/>
              </a:rPr>
              <a:t>: For building the graphical user interface (GUI).</a:t>
            </a:r>
          </a:p>
          <a:p>
            <a:pPr>
              <a:lnSpc>
                <a:spcPct val="107000"/>
              </a:lnSpc>
              <a:spcAft>
                <a:spcPts val="800"/>
              </a:spcAft>
            </a:pPr>
            <a:r>
              <a:rPr dirty="0" sz="2000" kern="100" lang="en-IN" err="1">
                <a:solidFill>
                  <a:schemeClr val="tx1"/>
                </a:solidFill>
                <a:effectLst/>
                <a:latin typeface="Arial" panose="020B0604020202020204" pitchFamily="34" charset="0"/>
                <a:ea typeface="Calibri" panose="020F0502020204030204" pitchFamily="34" charset="0"/>
                <a:cs typeface="Arial" panose="020B0604020202020204" pitchFamily="34" charset="0"/>
              </a:rPr>
              <a:t>pynput</a:t>
            </a:r>
            <a:r>
              <a:rPr dirty="0" sz="2000" kern="100" lang="en-IN">
                <a:solidFill>
                  <a:schemeClr val="tx1"/>
                </a:solidFill>
                <a:effectLst/>
                <a:latin typeface="Arial" panose="020B0604020202020204" pitchFamily="34" charset="0"/>
                <a:ea typeface="Calibri" panose="020F0502020204030204" pitchFamily="34" charset="0"/>
                <a:cs typeface="Arial" panose="020B0604020202020204" pitchFamily="34" charset="0"/>
              </a:rPr>
              <a:t>: For capturing keyboard inputs.</a:t>
            </a:r>
          </a:p>
          <a:p>
            <a:pPr>
              <a:lnSpc>
                <a:spcPct val="107000"/>
              </a:lnSpc>
              <a:spcAft>
                <a:spcPts val="800"/>
              </a:spcAft>
            </a:pPr>
            <a:r>
              <a:rPr dirty="0" sz="2000" kern="100" lang="en-IN">
                <a:solidFill>
                  <a:schemeClr val="tx1"/>
                </a:solidFill>
                <a:effectLst/>
                <a:latin typeface="Arial" panose="020B0604020202020204" pitchFamily="34" charset="0"/>
                <a:ea typeface="Calibri" panose="020F0502020204030204" pitchFamily="34" charset="0"/>
                <a:cs typeface="Arial" panose="020B0604020202020204" pitchFamily="34" charset="0"/>
              </a:rPr>
              <a:t>JSON: For storing keystroke data in a structured format.</a:t>
            </a:r>
            <a:endParaRPr dirty="0" sz="1800" kern="100" lang="en-IN">
              <a:solidFill>
                <a:schemeClr val="tx1"/>
              </a:solidFill>
              <a:effectLst/>
              <a:latin typeface="Arial" panose="020B0604020202020204" pitchFamily="34" charset="0"/>
              <a:ea typeface="Calibri" panose="020F0502020204030204" pitchFamily="34" charset="0"/>
              <a:cs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605" name="Title 4"/>
          <p:cNvSpPr>
            <a:spLocks noGrp="1"/>
          </p:cNvSpPr>
          <p:nvPr>
            <p:ph type="title"/>
          </p:nvPr>
        </p:nvSpPr>
        <p:spPr/>
        <p:txBody>
          <a:bodyPr>
            <a:normAutofit fontScale="90000"/>
          </a:bodyPr>
          <a:p>
            <a:r>
              <a:rPr b="1" sz="4400" lang="en-US">
                <a:solidFill>
                  <a:schemeClr val="accent1"/>
                </a:solidFill>
                <a:latin typeface="Arial"/>
                <a:ea typeface="+mj-lt"/>
                <a:cs typeface="Arial"/>
              </a:rPr>
              <a:t>Algorithm &amp; Deployment</a:t>
            </a:r>
            <a:endParaRPr lang="en-US"/>
          </a:p>
        </p:txBody>
      </p:sp>
      <p:sp>
        <p:nvSpPr>
          <p:cNvPr id="1048606" name="Content Placeholder 1"/>
          <p:cNvSpPr>
            <a:spLocks noGrp="1"/>
          </p:cNvSpPr>
          <p:nvPr>
            <p:ph idx="1"/>
          </p:nvPr>
        </p:nvSpPr>
        <p:spPr/>
        <p:txBody>
          <a:bodyPr>
            <a:normAutofit fontScale="95000"/>
          </a:bodyPr>
          <a:p>
            <a:r>
              <a:rPr b="1" dirty="0" sz="2400" i="0" lang="en-IN">
                <a:solidFill>
                  <a:schemeClr val="tx1"/>
                </a:solidFill>
                <a:effectLst/>
                <a:latin typeface="Arial" panose="020B0604020202020204" pitchFamily="34" charset="0"/>
                <a:cs typeface="Arial" panose="020B0604020202020204" pitchFamily="34" charset="0"/>
              </a:rPr>
              <a:t>Initialization:</a:t>
            </a:r>
            <a:r>
              <a:rPr b="0" dirty="0" sz="2400" i="0" lang="en-IN">
                <a:solidFill>
                  <a:schemeClr val="tx1"/>
                </a:solidFill>
                <a:effectLst/>
                <a:latin typeface="Arial" panose="020B0604020202020204" pitchFamily="34" charset="0"/>
                <a:cs typeface="Arial" panose="020B0604020202020204" pitchFamily="34" charset="0"/>
              </a:rPr>
              <a:t> Initialize necessary variables and flags.</a:t>
            </a:r>
          </a:p>
          <a:p>
            <a:r>
              <a:rPr b="1" dirty="0" sz="2400" i="0" lang="en-IN">
                <a:solidFill>
                  <a:schemeClr val="tx1"/>
                </a:solidFill>
                <a:effectLst/>
                <a:latin typeface="Arial" panose="020B0604020202020204" pitchFamily="34" charset="0"/>
                <a:cs typeface="Arial" panose="020B0604020202020204" pitchFamily="34" charset="0"/>
              </a:rPr>
              <a:t>Event Handling:</a:t>
            </a:r>
            <a:endParaRPr b="0" dirty="0" sz="2400" i="0" lang="en-IN">
              <a:solidFill>
                <a:schemeClr val="tx1"/>
              </a:solidFill>
              <a:effectLst/>
              <a:latin typeface="Arial" panose="020B0604020202020204" pitchFamily="34" charset="0"/>
              <a:cs typeface="Arial" panose="020B0604020202020204" pitchFamily="34" charset="0"/>
            </a:endParaRPr>
          </a:p>
          <a:p>
            <a:pPr indent="-285750" lvl="1" marL="742950"/>
            <a:r>
              <a:rPr b="0" dirty="0" sz="2000" i="1" lang="en-IN" err="1">
                <a:solidFill>
                  <a:schemeClr val="tx1"/>
                </a:solidFill>
                <a:effectLst/>
                <a:latin typeface="Arial" panose="020B0604020202020204" pitchFamily="34" charset="0"/>
                <a:cs typeface="Arial" panose="020B0604020202020204" pitchFamily="34" charset="0"/>
              </a:rPr>
              <a:t>on_press</a:t>
            </a:r>
            <a:r>
              <a:rPr b="0" dirty="0" sz="2000" i="1" lang="en-IN">
                <a:solidFill>
                  <a:schemeClr val="tx1"/>
                </a:solidFill>
                <a:effectLst/>
                <a:latin typeface="Arial" panose="020B0604020202020204" pitchFamily="34" charset="0"/>
                <a:cs typeface="Arial" panose="020B0604020202020204" pitchFamily="34" charset="0"/>
              </a:rPr>
              <a:t>(key):</a:t>
            </a:r>
            <a:r>
              <a:rPr b="0" dirty="0" sz="2000" i="0" lang="en-IN">
                <a:solidFill>
                  <a:schemeClr val="tx1"/>
                </a:solidFill>
                <a:effectLst/>
                <a:latin typeface="Arial" panose="020B0604020202020204" pitchFamily="34" charset="0"/>
                <a:cs typeface="Arial" panose="020B0604020202020204" pitchFamily="34" charset="0"/>
              </a:rPr>
              <a:t> Records pressed and held keys.</a:t>
            </a:r>
          </a:p>
          <a:p>
            <a:pPr indent="-285750" lvl="1" marL="742950"/>
            <a:r>
              <a:rPr b="0" dirty="0" sz="2000" i="1" lang="en-IN" err="1">
                <a:solidFill>
                  <a:schemeClr val="tx1"/>
                </a:solidFill>
                <a:effectLst/>
                <a:latin typeface="Arial" panose="020B0604020202020204" pitchFamily="34" charset="0"/>
                <a:cs typeface="Arial" panose="020B0604020202020204" pitchFamily="34" charset="0"/>
              </a:rPr>
              <a:t>on_release</a:t>
            </a:r>
            <a:r>
              <a:rPr b="0" dirty="0" sz="2000" i="1" lang="en-IN">
                <a:solidFill>
                  <a:schemeClr val="tx1"/>
                </a:solidFill>
                <a:effectLst/>
                <a:latin typeface="Arial" panose="020B0604020202020204" pitchFamily="34" charset="0"/>
                <a:cs typeface="Arial" panose="020B0604020202020204" pitchFamily="34" charset="0"/>
              </a:rPr>
              <a:t>(key):</a:t>
            </a:r>
            <a:r>
              <a:rPr b="0" dirty="0" sz="2000" i="0" lang="en-IN">
                <a:solidFill>
                  <a:schemeClr val="tx1"/>
                </a:solidFill>
                <a:effectLst/>
                <a:latin typeface="Arial" panose="020B0604020202020204" pitchFamily="34" charset="0"/>
                <a:cs typeface="Arial" panose="020B0604020202020204" pitchFamily="34" charset="0"/>
              </a:rPr>
              <a:t> Records released keys and manages flag state.</a:t>
            </a:r>
          </a:p>
          <a:p>
            <a:r>
              <a:rPr b="1" dirty="0" sz="2400" i="0" lang="en-IN">
                <a:solidFill>
                  <a:schemeClr val="tx1"/>
                </a:solidFill>
                <a:effectLst/>
                <a:latin typeface="Arial" panose="020B0604020202020204" pitchFamily="34" charset="0"/>
                <a:cs typeface="Arial" panose="020B0604020202020204" pitchFamily="34" charset="0"/>
              </a:rPr>
              <a:t>Logging:</a:t>
            </a:r>
            <a:endParaRPr b="0" dirty="0" sz="2400" i="0" lang="en-IN">
              <a:solidFill>
                <a:schemeClr val="tx1"/>
              </a:solidFill>
              <a:effectLst/>
              <a:latin typeface="Arial" panose="020B0604020202020204" pitchFamily="34" charset="0"/>
              <a:cs typeface="Arial" panose="020B0604020202020204" pitchFamily="34" charset="0"/>
            </a:endParaRPr>
          </a:p>
          <a:p>
            <a:pPr indent="-285750" lvl="1" marL="742950"/>
            <a:r>
              <a:rPr b="0" dirty="0" sz="2000" i="1" lang="en-IN" err="1">
                <a:solidFill>
                  <a:schemeClr val="tx1"/>
                </a:solidFill>
                <a:effectLst/>
                <a:latin typeface="Arial" panose="020B0604020202020204" pitchFamily="34" charset="0"/>
                <a:cs typeface="Arial" panose="020B0604020202020204" pitchFamily="34" charset="0"/>
              </a:rPr>
              <a:t>generate_text_log</a:t>
            </a:r>
            <a:r>
              <a:rPr b="0" dirty="0" sz="2000" i="1" lang="en-IN">
                <a:solidFill>
                  <a:schemeClr val="tx1"/>
                </a:solidFill>
                <a:effectLst/>
                <a:latin typeface="Arial" panose="020B0604020202020204" pitchFamily="34" charset="0"/>
                <a:cs typeface="Arial" panose="020B0604020202020204" pitchFamily="34" charset="0"/>
              </a:rPr>
              <a:t>(key):</a:t>
            </a:r>
            <a:r>
              <a:rPr b="0" dirty="0" sz="2000" i="0" lang="en-IN">
                <a:solidFill>
                  <a:schemeClr val="tx1"/>
                </a:solidFill>
                <a:effectLst/>
                <a:latin typeface="Arial" panose="020B0604020202020204" pitchFamily="34" charset="0"/>
                <a:cs typeface="Arial" panose="020B0604020202020204" pitchFamily="34" charset="0"/>
              </a:rPr>
              <a:t> Saves keystrokes in a text file.</a:t>
            </a:r>
          </a:p>
          <a:p>
            <a:pPr indent="-285750" lvl="1" marL="742950"/>
            <a:r>
              <a:rPr b="0" dirty="0" sz="2000" i="1" lang="en-IN" err="1">
                <a:solidFill>
                  <a:schemeClr val="tx1"/>
                </a:solidFill>
                <a:effectLst/>
                <a:latin typeface="Arial" panose="020B0604020202020204" pitchFamily="34" charset="0"/>
                <a:cs typeface="Arial" panose="020B0604020202020204" pitchFamily="34" charset="0"/>
              </a:rPr>
              <a:t>generate_json_file</a:t>
            </a:r>
            <a:r>
              <a:rPr b="0" dirty="0" sz="2000" i="1" lang="en-IN">
                <a:solidFill>
                  <a:schemeClr val="tx1"/>
                </a:solidFill>
                <a:effectLst/>
                <a:latin typeface="Arial" panose="020B0604020202020204" pitchFamily="34" charset="0"/>
                <a:cs typeface="Arial" panose="020B0604020202020204" pitchFamily="34" charset="0"/>
              </a:rPr>
              <a:t>(</a:t>
            </a:r>
            <a:r>
              <a:rPr b="0" dirty="0" sz="2000" i="1" lang="en-IN" err="1">
                <a:solidFill>
                  <a:schemeClr val="tx1"/>
                </a:solidFill>
                <a:effectLst/>
                <a:latin typeface="Arial" panose="020B0604020202020204" pitchFamily="34" charset="0"/>
                <a:cs typeface="Arial" panose="020B0604020202020204" pitchFamily="34" charset="0"/>
              </a:rPr>
              <a:t>keys_used</a:t>
            </a:r>
            <a:r>
              <a:rPr b="0" dirty="0" sz="2000" i="1" lang="en-IN">
                <a:solidFill>
                  <a:schemeClr val="tx1"/>
                </a:solidFill>
                <a:effectLst/>
                <a:latin typeface="Arial" panose="020B0604020202020204" pitchFamily="34" charset="0"/>
                <a:cs typeface="Arial" panose="020B0604020202020204" pitchFamily="34" charset="0"/>
              </a:rPr>
              <a:t>):</a:t>
            </a:r>
            <a:r>
              <a:rPr b="0" dirty="0" sz="2000" i="0" lang="en-IN">
                <a:solidFill>
                  <a:schemeClr val="tx1"/>
                </a:solidFill>
                <a:effectLst/>
                <a:latin typeface="Arial" panose="020B0604020202020204" pitchFamily="34" charset="0"/>
                <a:cs typeface="Arial" panose="020B0604020202020204" pitchFamily="34" charset="0"/>
              </a:rPr>
              <a:t> Saves keystrokes in a JSON file.</a:t>
            </a:r>
          </a:p>
          <a:p>
            <a:r>
              <a:rPr b="1" dirty="0" sz="2400" i="0" lang="en-IN">
                <a:solidFill>
                  <a:schemeClr val="tx1"/>
                </a:solidFill>
                <a:effectLst/>
                <a:latin typeface="Arial" panose="020B0604020202020204" pitchFamily="34" charset="0"/>
                <a:cs typeface="Arial" panose="020B0604020202020204" pitchFamily="34" charset="0"/>
              </a:rPr>
              <a:t>Keylogger Control:</a:t>
            </a:r>
            <a:endParaRPr b="0" dirty="0" sz="2400" i="0" lang="en-IN">
              <a:solidFill>
                <a:schemeClr val="tx1"/>
              </a:solidFill>
              <a:effectLst/>
              <a:latin typeface="Arial" panose="020B0604020202020204" pitchFamily="34" charset="0"/>
              <a:cs typeface="Arial" panose="020B0604020202020204" pitchFamily="34" charset="0"/>
            </a:endParaRPr>
          </a:p>
          <a:p>
            <a:pPr indent="-285750" lvl="1" marL="742950"/>
            <a:r>
              <a:rPr b="0" dirty="0" sz="2000" i="1" lang="en-IN" err="1">
                <a:solidFill>
                  <a:schemeClr val="tx1"/>
                </a:solidFill>
                <a:effectLst/>
                <a:latin typeface="Arial" panose="020B0604020202020204" pitchFamily="34" charset="0"/>
                <a:cs typeface="Arial" panose="020B0604020202020204" pitchFamily="34" charset="0"/>
              </a:rPr>
              <a:t>start_keylogger</a:t>
            </a:r>
            <a:r>
              <a:rPr b="0" dirty="0" sz="2000" i="1" lang="en-IN">
                <a:solidFill>
                  <a:schemeClr val="tx1"/>
                </a:solidFill>
                <a:effectLst/>
                <a:latin typeface="Arial" panose="020B0604020202020204" pitchFamily="34" charset="0"/>
                <a:cs typeface="Arial" panose="020B0604020202020204" pitchFamily="34" charset="0"/>
              </a:rPr>
              <a:t>():</a:t>
            </a:r>
            <a:r>
              <a:rPr b="0" dirty="0" sz="2000" i="0" lang="en-IN">
                <a:solidFill>
                  <a:schemeClr val="tx1"/>
                </a:solidFill>
                <a:effectLst/>
                <a:latin typeface="Arial" panose="020B0604020202020204" pitchFamily="34" charset="0"/>
                <a:cs typeface="Arial" panose="020B0604020202020204" pitchFamily="34" charset="0"/>
              </a:rPr>
              <a:t> Initiates keylogging process.</a:t>
            </a:r>
          </a:p>
          <a:p>
            <a:pPr indent="-285750" lvl="1" marL="742950"/>
            <a:r>
              <a:rPr b="0" dirty="0" sz="2000" i="1" lang="en-IN" err="1">
                <a:solidFill>
                  <a:schemeClr val="tx1"/>
                </a:solidFill>
                <a:effectLst/>
                <a:latin typeface="Arial" panose="020B0604020202020204" pitchFamily="34" charset="0"/>
                <a:cs typeface="Arial" panose="020B0604020202020204" pitchFamily="34" charset="0"/>
              </a:rPr>
              <a:t>stop_keylogger</a:t>
            </a:r>
            <a:r>
              <a:rPr b="0" dirty="0" sz="2000" i="1" lang="en-IN">
                <a:solidFill>
                  <a:schemeClr val="tx1"/>
                </a:solidFill>
                <a:effectLst/>
                <a:latin typeface="Arial" panose="020B0604020202020204" pitchFamily="34" charset="0"/>
                <a:cs typeface="Arial" panose="020B0604020202020204" pitchFamily="34" charset="0"/>
              </a:rPr>
              <a:t>():</a:t>
            </a:r>
            <a:r>
              <a:rPr b="0" dirty="0" sz="2000" i="0" lang="en-IN">
                <a:solidFill>
                  <a:schemeClr val="tx1"/>
                </a:solidFill>
                <a:effectLst/>
                <a:latin typeface="Arial" panose="020B0604020202020204" pitchFamily="34" charset="0"/>
                <a:cs typeface="Arial" panose="020B0604020202020204" pitchFamily="34" charset="0"/>
              </a:rPr>
              <a:t> Stops keylogging.</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07" name="Title 4"/>
          <p:cNvSpPr>
            <a:spLocks noGrp="1"/>
          </p:cNvSpPr>
          <p:nvPr>
            <p:ph type="title"/>
          </p:nvPr>
        </p:nvSpPr>
        <p:spPr/>
        <p:txBody>
          <a:bodyPr>
            <a:normAutofit fontScale="90000"/>
          </a:bodyPr>
          <a:p>
            <a:r>
              <a:rPr b="1" sz="4400" lang="en-US">
                <a:solidFill>
                  <a:schemeClr val="accent1"/>
                </a:solidFill>
                <a:latin typeface="Arial"/>
                <a:ea typeface="+mj-lt"/>
                <a:cs typeface="Arial"/>
              </a:rPr>
              <a:t>Result</a:t>
            </a:r>
            <a:endParaRPr lang="en-US"/>
          </a:p>
        </p:txBody>
      </p:sp>
      <p:sp>
        <p:nvSpPr>
          <p:cNvPr id="1048608" name="Content Placeholder 1"/>
          <p:cNvSpPr>
            <a:spLocks noGrp="1"/>
          </p:cNvSpPr>
          <p:nvPr>
            <p:ph idx="1"/>
          </p:nvPr>
        </p:nvSpPr>
        <p:spPr>
          <a:xfrm>
            <a:off x="357953" y="1113862"/>
            <a:ext cx="11252854" cy="1580177"/>
          </a:xfrm>
        </p:spPr>
        <p:txBody>
          <a:bodyPr>
            <a:normAutofit/>
          </a:bodyPr>
          <a:p>
            <a:r>
              <a:rPr b="0" dirty="0" sz="2000" i="0" lang="en-US">
                <a:solidFill>
                  <a:schemeClr val="tx1"/>
                </a:solidFill>
                <a:effectLst/>
                <a:latin typeface="Arial" panose="020B0604020202020204" pitchFamily="34" charset="0"/>
                <a:cs typeface="Arial" panose="020B0604020202020204" pitchFamily="34" charset="0"/>
              </a:rPr>
              <a:t>The GUI presents "Start" and "Stop" buttons to control the keylogging process. Upon starting, the keylogger captures keystrokes and saves them in designated files. Stopping the keylogger halts the logging process.</a:t>
            </a:r>
            <a:endParaRPr dirty="0" sz="2000" lang="en-IN">
              <a:solidFill>
                <a:schemeClr val="tx1"/>
              </a:solidFill>
              <a:latin typeface="Arial" panose="020B0604020202020204" pitchFamily="34" charset="0"/>
              <a:cs typeface="Arial" panose="020B0604020202020204" pitchFamily="34" charset="0"/>
            </a:endParaRPr>
          </a:p>
        </p:txBody>
      </p:sp>
      <p:pic>
        <p:nvPicPr>
          <p:cNvPr id="2097153" name="Picture 3"/>
          <p:cNvPicPr>
            <a:picLocks noChangeAspect="1"/>
          </p:cNvPicPr>
          <p:nvPr/>
        </p:nvPicPr>
        <p:blipFill>
          <a:blip xmlns:r="http://schemas.openxmlformats.org/officeDocument/2006/relationships" r:embed="rId1"/>
          <a:stretch>
            <a:fillRect/>
          </a:stretch>
        </p:blipFill>
        <p:spPr>
          <a:xfrm>
            <a:off x="1296526" y="3025026"/>
            <a:ext cx="2362405" cy="2636748"/>
          </a:xfrm>
          <a:prstGeom prst="rect"/>
        </p:spPr>
      </p:pic>
      <p:pic>
        <p:nvPicPr>
          <p:cNvPr id="2097154" name="Picture 6"/>
          <p:cNvPicPr>
            <a:picLocks noChangeAspect="1"/>
          </p:cNvPicPr>
          <p:nvPr/>
        </p:nvPicPr>
        <p:blipFill>
          <a:blip xmlns:r="http://schemas.openxmlformats.org/officeDocument/2006/relationships" r:embed="rId2"/>
          <a:stretch>
            <a:fillRect/>
          </a:stretch>
        </p:blipFill>
        <p:spPr>
          <a:xfrm>
            <a:off x="8145495" y="3096556"/>
            <a:ext cx="2385267" cy="2629128"/>
          </a:xfrm>
          <a:prstGeom prst="rect"/>
        </p:spPr>
      </p:pic>
      <p:pic>
        <p:nvPicPr>
          <p:cNvPr id="2097155" name="Picture 8"/>
          <p:cNvPicPr>
            <a:picLocks noChangeAspect="1"/>
          </p:cNvPicPr>
          <p:nvPr/>
        </p:nvPicPr>
        <p:blipFill>
          <a:blip xmlns:r="http://schemas.openxmlformats.org/officeDocument/2006/relationships" r:embed="rId3"/>
          <a:stretch>
            <a:fillRect/>
          </a:stretch>
        </p:blipFill>
        <p:spPr>
          <a:xfrm>
            <a:off x="4463127" y="3107987"/>
            <a:ext cx="2400508" cy="2606266"/>
          </a:xfrm>
          <a:prstGeom prst="rec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12" name="Title 4"/>
          <p:cNvSpPr>
            <a:spLocks noGrp="1"/>
          </p:cNvSpPr>
          <p:nvPr>
            <p:ph type="title"/>
          </p:nvPr>
        </p:nvSpPr>
        <p:spPr/>
        <p:txBody>
          <a:bodyPr>
            <a:normAutofit fontScale="90000"/>
          </a:bodyPr>
          <a:p>
            <a:r>
              <a:rPr b="1" sz="4400" lang="en-US">
                <a:solidFill>
                  <a:schemeClr val="accent1"/>
                </a:solidFill>
                <a:latin typeface="Arial"/>
                <a:ea typeface="+mj-lt"/>
                <a:cs typeface="Arial"/>
              </a:rPr>
              <a:t>Conclusion</a:t>
            </a:r>
            <a:endParaRPr lang="en-US"/>
          </a:p>
        </p:txBody>
      </p:sp>
      <p:sp>
        <p:nvSpPr>
          <p:cNvPr id="1048613" name="Content Placeholder 1"/>
          <p:cNvSpPr>
            <a:spLocks noGrp="1"/>
          </p:cNvSpPr>
          <p:nvPr>
            <p:ph idx="1"/>
          </p:nvPr>
        </p:nvSpPr>
        <p:spPr>
          <a:xfrm>
            <a:off x="581191" y="1946787"/>
            <a:ext cx="11029615" cy="2091608"/>
          </a:xfrm>
        </p:spPr>
        <p:txBody>
          <a:bodyPr>
            <a:normAutofit/>
          </a:bodyPr>
          <a:p>
            <a:pPr>
              <a:lnSpc>
                <a:spcPct val="107000"/>
              </a:lnSpc>
              <a:spcAft>
                <a:spcPts val="800"/>
              </a:spcAft>
            </a:pPr>
            <a:r>
              <a:rPr b="0" dirty="0" sz="2000" i="0" lang="en-US">
                <a:solidFill>
                  <a:schemeClr val="tx1"/>
                </a:solidFill>
                <a:effectLst/>
                <a:latin typeface="Arial" panose="020B0604020202020204" pitchFamily="34" charset="0"/>
                <a:cs typeface="Arial" panose="020B0604020202020204" pitchFamily="34" charset="0"/>
              </a:rPr>
              <a:t>Implementing a keylogger highlights the ease of capturing keyboard inputs and underscores the importance of robust security measures to prevent unauthorized access to sensitive information. Understanding keylogging techniques aids in fortifying systems against potential threats.</a:t>
            </a:r>
            <a:endParaRPr dirty="0" sz="2000" lang="en-IN">
              <a:solidFill>
                <a:schemeClr val="tx1"/>
              </a:solidFill>
              <a:latin typeface="Arial" panose="020B0604020202020204" pitchFamily="34" charset="0"/>
              <a:cs typeface="Arial" panose="020B0604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14" name="Content Placeholder 2"/>
          <p:cNvSpPr>
            <a:spLocks noGrp="1"/>
          </p:cNvSpPr>
          <p:nvPr>
            <p:ph idx="1"/>
          </p:nvPr>
        </p:nvSpPr>
        <p:spPr>
          <a:xfrm>
            <a:off x="581193" y="2004654"/>
            <a:ext cx="11029615" cy="2848692"/>
          </a:xfrm>
        </p:spPr>
        <p:txBody>
          <a:bodyPr/>
          <a:p>
            <a:r>
              <a:rPr b="0" dirty="0" sz="2000" i="0" lang="en-US">
                <a:solidFill>
                  <a:schemeClr val="tx1"/>
                </a:solidFill>
                <a:effectLst/>
                <a:latin typeface="Arial" panose="020B0604020202020204" pitchFamily="34" charset="0"/>
                <a:cs typeface="Arial" panose="020B0604020202020204" pitchFamily="34" charset="0"/>
              </a:rPr>
              <a:t>Enhancing Security Measures: Implement encryption techniques to secure logged data.</a:t>
            </a:r>
          </a:p>
          <a:p>
            <a:r>
              <a:rPr b="0" dirty="0" sz="2000" i="0" lang="en-US">
                <a:solidFill>
                  <a:schemeClr val="tx1"/>
                </a:solidFill>
                <a:effectLst/>
                <a:latin typeface="Arial" panose="020B0604020202020204" pitchFamily="34" charset="0"/>
                <a:cs typeface="Arial" panose="020B0604020202020204" pitchFamily="34" charset="0"/>
              </a:rPr>
              <a:t>User Authentication: Integrate user authentication mechanisms to prevent unauthorized access.</a:t>
            </a:r>
          </a:p>
          <a:p>
            <a:r>
              <a:rPr b="0" dirty="0" sz="2000" i="0" lang="en-US">
                <a:solidFill>
                  <a:schemeClr val="tx1"/>
                </a:solidFill>
                <a:effectLst/>
                <a:latin typeface="Arial" panose="020B0604020202020204" pitchFamily="34" charset="0"/>
                <a:cs typeface="Arial" panose="020B0604020202020204" pitchFamily="34" charset="0"/>
              </a:rPr>
              <a:t>Advanced Logging: Implement advanced logging features, such as timestamping and window tracking.</a:t>
            </a:r>
          </a:p>
        </p:txBody>
      </p:sp>
      <p:sp>
        <p:nvSpPr>
          <p:cNvPr id="1048615" name="Title 4"/>
          <p:cNvSpPr txBox="1"/>
          <p:nvPr/>
        </p:nvSpPr>
        <p:spPr>
          <a:xfrm>
            <a:off x="535670" y="844659"/>
            <a:ext cx="11029616" cy="530296"/>
          </a:xfrm>
          <a:prstGeom prst="rect"/>
        </p:spPr>
        <p:txBody>
          <a:bodyPr anchor="b" bIns="45720" lIns="91440" rIns="91440" rtlCol="0" tIns="45720" vert="horz">
            <a:normAutofit fontScale="86364" lnSpcReduction="20000"/>
          </a:bodyPr>
          <a:lst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b="1" dirty="0" sz="4400" lang="en-US">
                <a:solidFill>
                  <a:schemeClr val="accent1"/>
                </a:solidFill>
                <a:latin typeface="Arial"/>
                <a:cs typeface="Arial"/>
              </a:rPr>
              <a:t>Future scope</a:t>
            </a:r>
          </a:p>
        </p:txBody>
      </p:sp>
    </p:spTree>
  </p:cSld>
  <p:clrMapOvr>
    <a:masterClrMapping/>
  </p:clrMapOvr>
</p:sld>
</file>

<file path=ppt/theme/theme1.xml><?xml version="1.0" encoding="utf-8"?>
<a:theme xmlns:a="http://schemas.openxmlformats.org/drawingml/2006/main" name="DividendVTI">
  <a:themeElements>
    <a:clrScheme name="Blue II">
      <a:dk1>
        <a:sysClr lastClr="000000" val="windowText"/>
      </a:dk1>
      <a:lt1>
        <a:sysClr lastClr="FFFFFF" val="window"/>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r="5400000" dist="25400" rotWithShape="0">
              <a:srgbClr val="000000">
                <a:alpha val="55000"/>
              </a:srgbClr>
            </a:outerShdw>
          </a:effectLst>
        </a:effectStyle>
        <a:effectStyle>
          <a:effectLst>
            <a:outerShdw blurRad="88900" dir="5040000" dist="38100" rotWithShape="0">
              <a:srgbClr val="000000">
                <a:alpha val="60000"/>
              </a:srgbClr>
            </a:outerShdw>
          </a:effectLst>
          <a:scene3d>
            <a:camera prst="orthographicFront">
              <a:rot lat="0" lon="0" rev="0"/>
            </a:camera>
            <a:lightRig dir="tl" rig="threePt">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SkillsBuild Partner Update template</dc:title>
  <dc:creator>Vaibhav Ostwal</dc:creator>
  <cp:lastModifiedBy>purushothaman t</cp:lastModifiedBy>
  <dcterms:created xsi:type="dcterms:W3CDTF">2021-05-24T09:50:10Z</dcterms:created>
  <dcterms:modified xsi:type="dcterms:W3CDTF">2024-04-01T06:57:14Z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a50a3d35de474069ae2075029c76c963</vt:lpwstr>
  </property>
</Properties>
</file>