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altLang="en-IN" dirty="0" sz="2400" lang="en-US"/>
              <a:t>SHARMILEE.S</a:t>
            </a:r>
            <a:endParaRPr dirty="0" sz="2800" lang="en-US"/>
          </a:p>
          <a:p>
            <a:r>
              <a:rPr dirty="0" sz="2400" lang="en-US"/>
              <a:t>REGISTER NO:</a:t>
            </a:r>
            <a:r>
              <a:rPr dirty="0" sz="2400" lang="en-US"/>
              <a:t>1</a:t>
            </a:r>
            <a:r>
              <a:rPr dirty="0" sz="2400" lang="en-US"/>
              <a:t>2</a:t>
            </a:r>
            <a:r>
              <a:rPr altLang="en-IN" dirty="0" sz="2400" lang="en-US"/>
              <a:t>2</a:t>
            </a:r>
            <a:r>
              <a:rPr altLang="en-IN" dirty="0" sz="2400" lang="en-US"/>
              <a:t>2</a:t>
            </a:r>
            <a:r>
              <a:rPr altLang="en-IN" dirty="0" sz="2400" lang="en-US"/>
              <a:t>0</a:t>
            </a:r>
            <a:r>
              <a:rPr altLang="en-IN" dirty="0" sz="2400" lang="en-US"/>
              <a:t>3</a:t>
            </a:r>
            <a:r>
              <a:rPr altLang="en-IN" dirty="0" sz="2400" lang="en-US"/>
              <a:t>0</a:t>
            </a:r>
            <a:r>
              <a:rPr altLang="en-IN" dirty="0" sz="2400" lang="en-US"/>
              <a:t>0</a:t>
            </a:r>
            <a:r>
              <a:rPr altLang="en-IN" dirty="0" sz="2400" lang="en-US"/>
              <a:t>5</a:t>
            </a:r>
            <a:endParaRPr sz="2800"/>
          </a:p>
          <a:p>
            <a:r>
              <a:rPr dirty="0" sz="2400" lang="en-US"/>
              <a:t>DEPARTMENT:</a:t>
            </a:r>
            <a:r>
              <a:rPr dirty="0" sz="2400" lang="en-IN"/>
              <a:t> (B.COM </a:t>
            </a:r>
            <a:r>
              <a:rPr dirty="0" sz="2400" lang="en-US"/>
              <a:t>C</a:t>
            </a:r>
            <a:r>
              <a:rPr dirty="0" sz="2400" lang="en-US"/>
              <a:t>o</a:t>
            </a:r>
            <a:r>
              <a:rPr dirty="0" sz="2400" lang="en-US"/>
              <a:t>r</a:t>
            </a:r>
            <a:r>
              <a:rPr dirty="0" sz="2400" lang="en-US"/>
              <a:t>p</a:t>
            </a:r>
            <a:r>
              <a:rPr dirty="0" sz="2400" lang="en-US"/>
              <a:t>o</a:t>
            </a:r>
            <a:r>
              <a:rPr dirty="0" sz="2400" lang="en-US"/>
              <a:t>rate </a:t>
            </a:r>
            <a:r>
              <a:rPr dirty="0" sz="2400" lang="en-US"/>
              <a:t>s</a:t>
            </a:r>
            <a:r>
              <a:rPr dirty="0" sz="2400" lang="en-US"/>
              <a:t>e</a:t>
            </a:r>
            <a:r>
              <a:rPr dirty="0" sz="2400" lang="en-US"/>
              <a:t>c</a:t>
            </a:r>
            <a:r>
              <a:rPr dirty="0" sz="2400" lang="en-US"/>
              <a:t>r</a:t>
            </a:r>
            <a:r>
              <a:rPr dirty="0" sz="2400" lang="en-US"/>
              <a:t>etary</a:t>
            </a:r>
            <a:r>
              <a:rPr dirty="0" sz="2400" lang="en-US"/>
              <a:t>s</a:t>
            </a:r>
            <a:r>
              <a:rPr dirty="0" sz="2400" lang="en-US"/>
              <a:t>h</a:t>
            </a:r>
            <a:r>
              <a:rPr dirty="0" sz="2400" lang="en-US"/>
              <a:t>i</a:t>
            </a:r>
            <a:r>
              <a:rPr dirty="0" sz="2400" lang="en-US"/>
              <a:t>p</a:t>
            </a:r>
            <a:r>
              <a:rPr dirty="0" sz="2400" lang="en-US"/>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2024-09-09T05:19:45Z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4eabb242d9cc41ebba6ba626a163fe2e</vt:lpwstr>
  </property>
</Properties>
</file>