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1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harmilitandulwadkar\Desktop\Adv%20Machine%20Learning\IMDB%20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Sheet1!$E$32</c:f>
              <c:strCache>
                <c:ptCount val="1"/>
                <c:pt idx="0">
                  <c:v>Validation Accuracy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83-5A46-9F6A-FBDD39C1FD4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183-5A46-9F6A-FBDD39C1FD47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5A4-8C4A-907B-B84D84656F9F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A4-8C4A-907B-B84D84656F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Sheet1!$D$33:$D$35</c:f>
              <c:strCache>
                <c:ptCount val="3"/>
                <c:pt idx="0">
                  <c:v>Dropout</c:v>
                </c:pt>
                <c:pt idx="1">
                  <c:v>Original</c:v>
                </c:pt>
                <c:pt idx="2">
                  <c:v>Regularization</c:v>
                </c:pt>
              </c:strCache>
            </c:strRef>
          </c:cat>
          <c:val>
            <c:numRef>
              <c:f>Sheet1!$E$33:$E$35</c:f>
              <c:numCache>
                <c:formatCode>0.00%</c:formatCode>
                <c:ptCount val="3"/>
                <c:pt idx="0">
                  <c:v>0.88870000000000005</c:v>
                </c:pt>
                <c:pt idx="1">
                  <c:v>0.87490000000000001</c:v>
                </c:pt>
                <c:pt idx="2">
                  <c:v>0.86539999999999995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83-5A46-9F6A-FBDD39C1F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5485231"/>
        <c:axId val="1255486911"/>
      </c:barChart>
      <c:catAx>
        <c:axId val="1255485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5486911"/>
        <c:crosses val="autoZero"/>
        <c:auto val="1"/>
        <c:lblAlgn val="ctr"/>
        <c:lblOffset val="100"/>
        <c:noMultiLvlLbl val="0"/>
      </c:catAx>
      <c:valAx>
        <c:axId val="1255486911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5485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3814-B94E-1B4C-A091-7FB6DB2BC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37EFF-4C1D-4E45-86F1-37AB1F106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4DE8E-9313-9E4F-B391-618B8A57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E581-6020-DB49-800E-C4C67886679A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C9A2-EDE8-A248-9203-5D647262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850CC-D1E6-E147-8987-DAA4EB28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E36-C0B8-B449-93AC-89270FD0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0436-8A48-E142-953C-111B1E3B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66EE9-4850-914D-AC17-9C0D3218A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77D44-C307-8743-9214-92E53795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E581-6020-DB49-800E-C4C67886679A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78F9-382E-5F4E-9E7F-1BE9A56E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3D58-5E20-8D48-9FE3-C772EC6F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E36-C0B8-B449-93AC-89270FD0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3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0E531-4ABE-4740-B472-35C69C96E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7EF57-4159-6048-803F-98F495B4D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54C32-17B1-E846-BC83-0A09357B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E581-6020-DB49-800E-C4C67886679A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2023-0723-214C-9222-BD2A3293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A586-E5C0-EF41-B93D-DC0DD84A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E36-C0B8-B449-93AC-89270FD0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2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F00F-6D47-A34B-B764-34BCBF28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1EBF2-1191-B44E-B46B-BF162BD1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1794A-3032-8F40-AD37-F7317D03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E581-6020-DB49-800E-C4C67886679A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633F4-B102-9244-86D1-FBF0614F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0A834-DF08-FB41-A1AB-FAD3241F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E36-C0B8-B449-93AC-89270FD0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70E7-1155-724F-BDF6-0776066F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17372-DFBE-544D-820C-B1CD0A3F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D4895-D65C-8148-923B-860B52D1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E581-6020-DB49-800E-C4C67886679A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A7C22-F1A3-FD40-926F-7F6E8C56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C4605-01F4-0642-99AF-26EF18B5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E36-C0B8-B449-93AC-89270FD0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3F32-E43B-4244-8E7D-0D171911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B512-50F7-4D42-89DF-BD67E6706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BCF24-93DE-E045-A7DB-D60348478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4EB41-54A5-D240-8B10-2DD393C8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E581-6020-DB49-800E-C4C67886679A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F3050-BB50-E349-9CCF-B55EFDEF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712EF-7B6F-CF41-B60E-C04D6AF4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E36-C0B8-B449-93AC-89270FD0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7F53-82C5-2D48-980E-A2EE48E8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A85E1-8EEF-5540-A0FE-E49E262F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86F2E-ECB3-FA4A-889B-6BAE0DC0E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625C9-42BC-9443-985D-8CD8EB2B0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CEC48-586F-F34F-97F1-A4DA8DA7A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4829E-6AFA-9544-A60F-2450AFDE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E581-6020-DB49-800E-C4C67886679A}" type="datetimeFigureOut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D24C6-EC52-C044-BDCA-179C1148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94D84-D652-EA44-9502-AD0AEE50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E36-C0B8-B449-93AC-89270FD0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8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12D4-359E-9E41-8A9C-F0198E14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07E0E-6833-6F44-A3BF-077A7F84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E581-6020-DB49-800E-C4C67886679A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018CB-1CCA-6349-8296-860E8DD0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2B4BA-1DD1-2445-AFF8-08FDE430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E36-C0B8-B449-93AC-89270FD0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98EAE-20AE-384A-AB00-6E97F18D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E581-6020-DB49-800E-C4C67886679A}" type="datetimeFigureOut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5276D-36DD-484E-ACCE-95E2AC2A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77D15-1D54-2C4D-8B37-1B97E4E0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E36-C0B8-B449-93AC-89270FD0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1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F5FA-9991-8140-9FF2-A7278D05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FB9F5-95C1-7546-BC79-787F7EB1E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27ADC-6E49-9249-8B07-9FD07FA89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1153F-DC84-054A-928E-41D821AE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E581-6020-DB49-800E-C4C67886679A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DD638-C69A-8F40-B751-0E2C0381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1B8C5-03F4-2B4D-B50E-8F842CEB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E36-C0B8-B449-93AC-89270FD0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7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6099-ECC6-574D-A2B4-F41D3BBA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7A424-D155-8D4F-B18D-52CEA1B30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AA22F-59E1-F44F-9D14-E68D69C8E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9741E-4684-6249-A886-6194EE4D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E581-6020-DB49-800E-C4C67886679A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C7C9F-224B-7B46-A219-06267136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501D8-6AF3-484C-AA36-319B83E9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E36-C0B8-B449-93AC-89270FD0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2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3E0C3-6BAA-0240-931F-A67CF6E0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FABBE-3F17-5B45-B249-6FDBE2C39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D1B89-FC1E-5C4F-90B3-BA7FDB667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E581-6020-DB49-800E-C4C67886679A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40306-5676-7645-BA51-B7F62723D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D01D4-6034-8B4D-A586-390B381B0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2EE36-C0B8-B449-93AC-89270FD0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8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B3D1-6C8C-5940-883F-36CBCA2F6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for IMDB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FC999-A427-614D-8E1D-338365D8E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 SHARMILI TANDULWADKAR</a:t>
            </a:r>
          </a:p>
        </p:txBody>
      </p:sp>
    </p:spTree>
    <p:extLst>
      <p:ext uri="{BB962C8B-B14F-4D97-AF65-F5344CB8AC3E}">
        <p14:creationId xmlns:p14="http://schemas.microsoft.com/office/powerpoint/2010/main" val="231040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1F75-292B-284C-9D30-7E1C3731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0FEBA-9F7A-3345-991E-DC20C1FA8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validation accuracy has been chosen from epoch point where it takes the peak. </a:t>
            </a:r>
          </a:p>
          <a:p>
            <a:endParaRPr lang="en-US" dirty="0"/>
          </a:p>
          <a:p>
            <a:r>
              <a:rPr lang="en-US" dirty="0"/>
              <a:t>Dropout technique gives the highest validation accuracy. </a:t>
            </a:r>
          </a:p>
        </p:txBody>
      </p:sp>
    </p:spTree>
    <p:extLst>
      <p:ext uri="{BB962C8B-B14F-4D97-AF65-F5344CB8AC3E}">
        <p14:creationId xmlns:p14="http://schemas.microsoft.com/office/powerpoint/2010/main" val="228647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A682CD-ECD2-E948-AD92-4F243646E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228968"/>
              </p:ext>
            </p:extLst>
          </p:nvPr>
        </p:nvGraphicFramePr>
        <p:xfrm>
          <a:off x="838200" y="593725"/>
          <a:ext cx="10515600" cy="296672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2427514">
                  <a:extLst>
                    <a:ext uri="{9D8B030D-6E8A-4147-A177-3AD203B41FA5}">
                      <a16:colId xmlns:a16="http://schemas.microsoft.com/office/drawing/2014/main" val="3039643742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11680607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975424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72862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Hyperparameters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Original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Dropout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Regularization Technique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3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No. of hidden Layers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629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No. of Units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321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Activation Function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88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Epochs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275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Dropout 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868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Learning 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4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Batch Size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645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56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19BA-601F-3142-8B61-682680DC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Dropout Technique With Highest Validation Accuracy</a:t>
            </a:r>
          </a:p>
        </p:txBody>
      </p:sp>
      <p:graphicFrame>
        <p:nvGraphicFramePr>
          <p:cNvPr id="17" name="Content Placeholder 13">
            <a:extLst>
              <a:ext uri="{FF2B5EF4-FFF2-40B4-BE49-F238E27FC236}">
                <a16:creationId xmlns:a16="http://schemas.microsoft.com/office/drawing/2014/main" id="{E8BF51FE-9D2D-B74D-AAA2-E5D2466F0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8210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807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</Words>
  <Application>Microsoft Macintosh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Summary for IMDB Dataset</vt:lpstr>
      <vt:lpstr>Validation Accuracy</vt:lpstr>
      <vt:lpstr>PowerPoint Presentation</vt:lpstr>
      <vt:lpstr>Dropout Technique With Highest Validation Accuracy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for IMDB Dataset</dc:title>
  <dc:creator>Tandulwadkar, Sharmili Sunil</dc:creator>
  <cp:lastModifiedBy>Tandulwadkar, Sharmili Sunil</cp:lastModifiedBy>
  <cp:revision>3</cp:revision>
  <dcterms:created xsi:type="dcterms:W3CDTF">2020-02-04T14:17:00Z</dcterms:created>
  <dcterms:modified xsi:type="dcterms:W3CDTF">2020-02-04T14:18:56Z</dcterms:modified>
</cp:coreProperties>
</file>