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3" r:id="rId1"/>
  </p:sldMasterIdLst>
  <p:notesMasterIdLst>
    <p:notesMasterId r:id="rId6"/>
  </p:notesMasterIdLst>
  <p:sldIdLst>
    <p:sldId id="265" r:id="rId2"/>
    <p:sldId id="264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89"/>
    <p:restoredTop sz="94582"/>
  </p:normalViewPr>
  <p:slideViewPr>
    <p:cSldViewPr snapToGrid="0" snapToObjects="1">
      <p:cViewPr>
        <p:scale>
          <a:sx n="86" d="100"/>
          <a:sy n="86" d="100"/>
        </p:scale>
        <p:origin x="111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433828-DE8E-7548-86EE-7AA1B513E551}" type="doc">
      <dgm:prSet loTypeId="urn:microsoft.com/office/officeart/2005/8/layout/hierarchy1" loCatId="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6E3D683-9786-7849-822F-D35F0A8EB3A8}">
      <dgm:prSet phldrT="[Text]" custT="1"/>
      <dgm:spPr/>
      <dgm:t>
        <a:bodyPr/>
        <a:lstStyle/>
        <a:p>
          <a:r>
            <a:rPr lang="en-US" sz="1200" b="1" dirty="0"/>
            <a:t>Promotional Budgets</a:t>
          </a:r>
        </a:p>
      </dgm:t>
    </dgm:pt>
    <dgm:pt modelId="{D2567BEE-9549-A14D-8485-EBB06223134A}" type="parTrans" cxnId="{A7DA1CAA-0302-F945-8C5F-4CEA161C00FC}">
      <dgm:prSet/>
      <dgm:spPr/>
      <dgm:t>
        <a:bodyPr/>
        <a:lstStyle/>
        <a:p>
          <a:endParaRPr lang="en-US"/>
        </a:p>
      </dgm:t>
    </dgm:pt>
    <dgm:pt modelId="{0254B192-68B8-DA4F-A759-E1EACA3B2C2B}" type="sibTrans" cxnId="{A7DA1CAA-0302-F945-8C5F-4CEA161C00FC}">
      <dgm:prSet/>
      <dgm:spPr/>
      <dgm:t>
        <a:bodyPr/>
        <a:lstStyle/>
        <a:p>
          <a:endParaRPr lang="en-US"/>
        </a:p>
      </dgm:t>
    </dgm:pt>
    <dgm:pt modelId="{FACE1EF9-348E-9846-9D22-E14B5EBC593D}">
      <dgm:prSet phldrT="[Text]" custT="1"/>
      <dgm:spPr/>
      <dgm:t>
        <a:bodyPr/>
        <a:lstStyle/>
        <a:p>
          <a:r>
            <a:rPr lang="en-US" sz="1200" b="1" dirty="0"/>
            <a:t>Brand Loyalty</a:t>
          </a:r>
        </a:p>
      </dgm:t>
    </dgm:pt>
    <dgm:pt modelId="{AAF4B04B-CF70-E641-BB89-73AD6303C566}" type="parTrans" cxnId="{EFAE1465-3839-784D-BCA1-34C29AF8C33F}">
      <dgm:prSet/>
      <dgm:spPr/>
      <dgm:t>
        <a:bodyPr/>
        <a:lstStyle/>
        <a:p>
          <a:endParaRPr lang="en-US"/>
        </a:p>
      </dgm:t>
    </dgm:pt>
    <dgm:pt modelId="{60EF650E-A225-764C-B255-547FC8F95665}" type="sibTrans" cxnId="{EFAE1465-3839-784D-BCA1-34C29AF8C33F}">
      <dgm:prSet/>
      <dgm:spPr/>
      <dgm:t>
        <a:bodyPr/>
        <a:lstStyle/>
        <a:p>
          <a:endParaRPr lang="en-US"/>
        </a:p>
      </dgm:t>
    </dgm:pt>
    <dgm:pt modelId="{50D35E59-2818-FA4A-A0E6-909B76375E12}">
      <dgm:prSet phldrT="[Text]" custT="1"/>
      <dgm:spPr/>
      <dgm:t>
        <a:bodyPr/>
        <a:lstStyle/>
        <a:p>
          <a:r>
            <a:rPr lang="en-US" sz="1200" b="1" dirty="0"/>
            <a:t>Brand Loyal Customers</a:t>
          </a:r>
        </a:p>
        <a:p>
          <a:r>
            <a:rPr lang="en-US" sz="1200" dirty="0"/>
            <a:t>Lower % to be assigned from Promotion Budget</a:t>
          </a:r>
        </a:p>
      </dgm:t>
    </dgm:pt>
    <dgm:pt modelId="{063FC2D8-756C-F64A-9BA4-0A41E982BB7B}" type="parTrans" cxnId="{B9E859D2-34E4-A446-B2E5-2D115AFB0A46}">
      <dgm:prSet/>
      <dgm:spPr/>
      <dgm:t>
        <a:bodyPr/>
        <a:lstStyle/>
        <a:p>
          <a:endParaRPr lang="en-US"/>
        </a:p>
      </dgm:t>
    </dgm:pt>
    <dgm:pt modelId="{89B466CD-2859-6E40-B11C-72C9EA9EDE13}" type="sibTrans" cxnId="{B9E859D2-34E4-A446-B2E5-2D115AFB0A46}">
      <dgm:prSet/>
      <dgm:spPr/>
      <dgm:t>
        <a:bodyPr/>
        <a:lstStyle/>
        <a:p>
          <a:endParaRPr lang="en-US"/>
        </a:p>
      </dgm:t>
    </dgm:pt>
    <dgm:pt modelId="{80CEB5E5-8E3A-D348-B62E-A933F9EAC13B}">
      <dgm:prSet phldrT="[Text]" custT="1"/>
      <dgm:spPr/>
      <dgm:t>
        <a:bodyPr/>
        <a:lstStyle/>
        <a:p>
          <a:r>
            <a:rPr lang="en-US" sz="1200" b="1" dirty="0"/>
            <a:t>Low Brand Loyal Customer</a:t>
          </a:r>
        </a:p>
        <a:p>
          <a:r>
            <a:rPr lang="en-US" sz="1200" dirty="0"/>
            <a:t>Higher % to be assigned from Promotion Budget</a:t>
          </a:r>
        </a:p>
      </dgm:t>
    </dgm:pt>
    <dgm:pt modelId="{EDA2FB67-D392-2C42-99AE-112DD985B902}" type="parTrans" cxnId="{29177F3C-2CE9-F148-81E5-F6994371E07E}">
      <dgm:prSet/>
      <dgm:spPr/>
      <dgm:t>
        <a:bodyPr/>
        <a:lstStyle/>
        <a:p>
          <a:endParaRPr lang="en-US"/>
        </a:p>
      </dgm:t>
    </dgm:pt>
    <dgm:pt modelId="{E95C2F9D-2C17-FD45-A87A-1E9EF6B2B573}" type="sibTrans" cxnId="{29177F3C-2CE9-F148-81E5-F6994371E07E}">
      <dgm:prSet/>
      <dgm:spPr/>
      <dgm:t>
        <a:bodyPr/>
        <a:lstStyle/>
        <a:p>
          <a:endParaRPr lang="en-US"/>
        </a:p>
      </dgm:t>
    </dgm:pt>
    <dgm:pt modelId="{258E1B6E-C361-7F42-B61B-2CF2B93E8B6C}">
      <dgm:prSet phldrT="[Text]" custT="1"/>
      <dgm:spPr/>
      <dgm:t>
        <a:bodyPr/>
        <a:lstStyle/>
        <a:p>
          <a:r>
            <a:rPr lang="en-US" sz="1200" b="1" dirty="0"/>
            <a:t>Price</a:t>
          </a:r>
        </a:p>
      </dgm:t>
    </dgm:pt>
    <dgm:pt modelId="{F8A6ACE9-618B-354F-A780-E046033D2024}" type="parTrans" cxnId="{0615F7D8-F960-0743-B3A7-208A0190E98A}">
      <dgm:prSet/>
      <dgm:spPr/>
      <dgm:t>
        <a:bodyPr/>
        <a:lstStyle/>
        <a:p>
          <a:endParaRPr lang="en-US"/>
        </a:p>
      </dgm:t>
    </dgm:pt>
    <dgm:pt modelId="{88B2B6E2-933C-524A-A844-7E761BF9F964}" type="sibTrans" cxnId="{0615F7D8-F960-0743-B3A7-208A0190E98A}">
      <dgm:prSet/>
      <dgm:spPr/>
      <dgm:t>
        <a:bodyPr/>
        <a:lstStyle/>
        <a:p>
          <a:endParaRPr lang="en-US"/>
        </a:p>
      </dgm:t>
    </dgm:pt>
    <dgm:pt modelId="{EE5EDBC8-BA0C-564A-8521-7920F6331FCB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 sz="1200" dirty="0"/>
        </a:p>
        <a:p>
          <a:pPr>
            <a:buFont typeface="Arial" panose="020B0604020202020204" pitchFamily="34" charset="0"/>
            <a:buNone/>
          </a:pPr>
          <a:r>
            <a:rPr lang="en-US" sz="1200" dirty="0"/>
            <a:t>Higher promotion budget % for customers buying high price products </a:t>
          </a:r>
        </a:p>
        <a:p>
          <a:pPr>
            <a:buNone/>
          </a:pPr>
          <a:endParaRPr lang="en-US" sz="1200" dirty="0"/>
        </a:p>
      </dgm:t>
    </dgm:pt>
    <dgm:pt modelId="{4019096A-CAF4-B84D-AD5A-C3EEE73CD088}" type="parTrans" cxnId="{E695941B-2CBC-3846-BB60-2A060928FBB4}">
      <dgm:prSet/>
      <dgm:spPr/>
      <dgm:t>
        <a:bodyPr/>
        <a:lstStyle/>
        <a:p>
          <a:endParaRPr lang="en-US"/>
        </a:p>
      </dgm:t>
    </dgm:pt>
    <dgm:pt modelId="{04EADF24-7860-1B4A-9B4E-B161DC86B6C8}" type="sibTrans" cxnId="{E695941B-2CBC-3846-BB60-2A060928FBB4}">
      <dgm:prSet/>
      <dgm:spPr/>
      <dgm:t>
        <a:bodyPr/>
        <a:lstStyle/>
        <a:p>
          <a:endParaRPr lang="en-US"/>
        </a:p>
      </dgm:t>
    </dgm:pt>
    <dgm:pt modelId="{C73AD981-826B-8C48-A5B2-C2A57BF488D5}">
      <dgm:prSet phldrT="[Text]" custT="1"/>
      <dgm:spPr/>
      <dgm:t>
        <a:bodyPr/>
        <a:lstStyle/>
        <a:p>
          <a:r>
            <a:rPr lang="en-US" sz="1200" b="1" dirty="0"/>
            <a:t>Demographic</a:t>
          </a:r>
          <a:r>
            <a:rPr lang="en-US" sz="1200" dirty="0"/>
            <a:t> </a:t>
          </a:r>
        </a:p>
      </dgm:t>
    </dgm:pt>
    <dgm:pt modelId="{DF9F29FA-0F47-F34A-9010-A00A603703EA}" type="parTrans" cxnId="{344058BA-6E53-F64D-87BA-F682C9A97082}">
      <dgm:prSet/>
      <dgm:spPr/>
      <dgm:t>
        <a:bodyPr/>
        <a:lstStyle/>
        <a:p>
          <a:endParaRPr lang="en-US"/>
        </a:p>
      </dgm:t>
    </dgm:pt>
    <dgm:pt modelId="{9EBD63EA-D866-E849-98C0-AEE987A68452}" type="sibTrans" cxnId="{344058BA-6E53-F64D-87BA-F682C9A97082}">
      <dgm:prSet/>
      <dgm:spPr/>
      <dgm:t>
        <a:bodyPr/>
        <a:lstStyle/>
        <a:p>
          <a:endParaRPr lang="en-US"/>
        </a:p>
      </dgm:t>
    </dgm:pt>
    <dgm:pt modelId="{3A3F0FB2-70B7-E84F-B8DC-B4C8F677171E}">
      <dgm:prSet phldrT="[Text]" custT="1"/>
      <dgm:spPr/>
      <dgm:t>
        <a:bodyPr/>
        <a:lstStyle/>
        <a:p>
          <a:r>
            <a:rPr lang="en-US" sz="1200" b="1" dirty="0"/>
            <a:t>Volume</a:t>
          </a:r>
        </a:p>
      </dgm:t>
    </dgm:pt>
    <dgm:pt modelId="{E43A91CF-A615-2240-AE0F-1EB3D6DC13BE}" type="parTrans" cxnId="{20D3783F-FAD1-104E-A906-0739CC60C167}">
      <dgm:prSet/>
      <dgm:spPr/>
      <dgm:t>
        <a:bodyPr/>
        <a:lstStyle/>
        <a:p>
          <a:endParaRPr lang="en-US"/>
        </a:p>
      </dgm:t>
    </dgm:pt>
    <dgm:pt modelId="{5230980C-85EE-8C46-BAFA-75B20D52FDD1}" type="sibTrans" cxnId="{20D3783F-FAD1-104E-A906-0739CC60C167}">
      <dgm:prSet/>
      <dgm:spPr/>
      <dgm:t>
        <a:bodyPr/>
        <a:lstStyle/>
        <a:p>
          <a:endParaRPr lang="en-US"/>
        </a:p>
      </dgm:t>
    </dgm:pt>
    <dgm:pt modelId="{3D8C0A0F-6C16-8841-BB1B-603DF7EBAB69}">
      <dgm:prSet custT="1"/>
      <dgm:spPr/>
      <dgm:t>
        <a:bodyPr/>
        <a:lstStyle/>
        <a:p>
          <a:r>
            <a:rPr lang="en-US" sz="1200" dirty="0"/>
            <a:t>Higher promotion budget % for low volume purchased customers</a:t>
          </a:r>
        </a:p>
      </dgm:t>
    </dgm:pt>
    <dgm:pt modelId="{BC3F7D16-B0FE-0B40-BD42-DFB9567C893C}" type="parTrans" cxnId="{E285370A-6348-3544-B333-FAF2560D5EAB}">
      <dgm:prSet/>
      <dgm:spPr/>
      <dgm:t>
        <a:bodyPr/>
        <a:lstStyle/>
        <a:p>
          <a:endParaRPr lang="en-US"/>
        </a:p>
      </dgm:t>
    </dgm:pt>
    <dgm:pt modelId="{3BAB5C02-1552-3A44-B866-88C08D617902}" type="sibTrans" cxnId="{E285370A-6348-3544-B333-FAF2560D5EAB}">
      <dgm:prSet/>
      <dgm:spPr/>
      <dgm:t>
        <a:bodyPr/>
        <a:lstStyle/>
        <a:p>
          <a:endParaRPr lang="en-US"/>
        </a:p>
      </dgm:t>
    </dgm:pt>
    <dgm:pt modelId="{8F56C793-4782-7045-9289-B2BFD852205F}">
      <dgm:prSet custT="1"/>
      <dgm:spPr/>
      <dgm:t>
        <a:bodyPr/>
        <a:lstStyle/>
        <a:p>
          <a:r>
            <a:rPr lang="en-US" sz="1200" dirty="0"/>
            <a:t>High Higher promotion budget % for customers having low Socioeconomic Class, Education and Affluence Index </a:t>
          </a:r>
        </a:p>
      </dgm:t>
    </dgm:pt>
    <dgm:pt modelId="{950A6CDF-3DB9-7745-BD85-FB288228D2A4}" type="parTrans" cxnId="{5913812B-3889-F646-A425-02A669AA8DDC}">
      <dgm:prSet/>
      <dgm:spPr/>
      <dgm:t>
        <a:bodyPr/>
        <a:lstStyle/>
        <a:p>
          <a:endParaRPr lang="en-US"/>
        </a:p>
      </dgm:t>
    </dgm:pt>
    <dgm:pt modelId="{324AE509-F98D-4443-B4AD-AE7505D4FC65}" type="sibTrans" cxnId="{5913812B-3889-F646-A425-02A669AA8DDC}">
      <dgm:prSet/>
      <dgm:spPr/>
      <dgm:t>
        <a:bodyPr/>
        <a:lstStyle/>
        <a:p>
          <a:endParaRPr lang="en-US"/>
        </a:p>
      </dgm:t>
    </dgm:pt>
    <dgm:pt modelId="{1AD5A281-7A18-E546-B60C-7BB82FA6EB38}" type="pres">
      <dgm:prSet presAssocID="{01433828-DE8E-7548-86EE-7AA1B513E5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433C44-0984-3C46-A568-7CD5A45C3468}" type="pres">
      <dgm:prSet presAssocID="{26E3D683-9786-7849-822F-D35F0A8EB3A8}" presName="hierRoot1" presStyleCnt="0"/>
      <dgm:spPr/>
    </dgm:pt>
    <dgm:pt modelId="{29FD1343-4EC2-0A42-9A78-C55CFF9D716C}" type="pres">
      <dgm:prSet presAssocID="{26E3D683-9786-7849-822F-D35F0A8EB3A8}" presName="composite" presStyleCnt="0"/>
      <dgm:spPr/>
    </dgm:pt>
    <dgm:pt modelId="{E7810BEF-BD30-D741-8C12-C9F82F3BABA8}" type="pres">
      <dgm:prSet presAssocID="{26E3D683-9786-7849-822F-D35F0A8EB3A8}" presName="background" presStyleLbl="node0" presStyleIdx="0" presStyleCnt="1"/>
      <dgm:spPr/>
    </dgm:pt>
    <dgm:pt modelId="{F709867E-4B42-3341-A6BA-820316098E40}" type="pres">
      <dgm:prSet presAssocID="{26E3D683-9786-7849-822F-D35F0A8EB3A8}" presName="text" presStyleLbl="fgAcc0" presStyleIdx="0" presStyleCnt="1">
        <dgm:presLayoutVars>
          <dgm:chPref val="3"/>
        </dgm:presLayoutVars>
      </dgm:prSet>
      <dgm:spPr/>
    </dgm:pt>
    <dgm:pt modelId="{3EC06178-A9DF-3F4F-807B-97EFAF0A986E}" type="pres">
      <dgm:prSet presAssocID="{26E3D683-9786-7849-822F-D35F0A8EB3A8}" presName="hierChild2" presStyleCnt="0"/>
      <dgm:spPr/>
    </dgm:pt>
    <dgm:pt modelId="{0AE34640-5AA9-6B4C-9C44-BE18A147B9FA}" type="pres">
      <dgm:prSet presAssocID="{AAF4B04B-CF70-E641-BB89-73AD6303C566}" presName="Name10" presStyleLbl="parChTrans1D2" presStyleIdx="0" presStyleCnt="4"/>
      <dgm:spPr/>
    </dgm:pt>
    <dgm:pt modelId="{B0F148E5-1C9C-C84A-B4D9-792F6760F5B1}" type="pres">
      <dgm:prSet presAssocID="{FACE1EF9-348E-9846-9D22-E14B5EBC593D}" presName="hierRoot2" presStyleCnt="0"/>
      <dgm:spPr/>
    </dgm:pt>
    <dgm:pt modelId="{A84C3758-6256-2B48-8947-3A3C73D354AF}" type="pres">
      <dgm:prSet presAssocID="{FACE1EF9-348E-9846-9D22-E14B5EBC593D}" presName="composite2" presStyleCnt="0"/>
      <dgm:spPr/>
    </dgm:pt>
    <dgm:pt modelId="{5F544F46-77C2-324D-B4E3-8B72FC801DFB}" type="pres">
      <dgm:prSet presAssocID="{FACE1EF9-348E-9846-9D22-E14B5EBC593D}" presName="background2" presStyleLbl="node2" presStyleIdx="0" presStyleCnt="4"/>
      <dgm:spPr/>
    </dgm:pt>
    <dgm:pt modelId="{DB017478-B942-C04D-93A4-D8C72FF9A81A}" type="pres">
      <dgm:prSet presAssocID="{FACE1EF9-348E-9846-9D22-E14B5EBC593D}" presName="text2" presStyleLbl="fgAcc2" presStyleIdx="0" presStyleCnt="4">
        <dgm:presLayoutVars>
          <dgm:chPref val="3"/>
        </dgm:presLayoutVars>
      </dgm:prSet>
      <dgm:spPr/>
    </dgm:pt>
    <dgm:pt modelId="{E46C1926-ACB2-3E49-A5CB-B46D68B09985}" type="pres">
      <dgm:prSet presAssocID="{FACE1EF9-348E-9846-9D22-E14B5EBC593D}" presName="hierChild3" presStyleCnt="0"/>
      <dgm:spPr/>
    </dgm:pt>
    <dgm:pt modelId="{669C2961-F732-9147-A9AE-0ABEF3C4ACA2}" type="pres">
      <dgm:prSet presAssocID="{063FC2D8-756C-F64A-9BA4-0A41E982BB7B}" presName="Name17" presStyleLbl="parChTrans1D3" presStyleIdx="0" presStyleCnt="5"/>
      <dgm:spPr/>
    </dgm:pt>
    <dgm:pt modelId="{F5217E47-559F-FC4F-B37D-706AD2428F26}" type="pres">
      <dgm:prSet presAssocID="{50D35E59-2818-FA4A-A0E6-909B76375E12}" presName="hierRoot3" presStyleCnt="0"/>
      <dgm:spPr/>
    </dgm:pt>
    <dgm:pt modelId="{7C47BACE-EC5F-D94A-8B6A-70FBCA29C62F}" type="pres">
      <dgm:prSet presAssocID="{50D35E59-2818-FA4A-A0E6-909B76375E12}" presName="composite3" presStyleCnt="0"/>
      <dgm:spPr/>
    </dgm:pt>
    <dgm:pt modelId="{AF8F4877-A73C-C644-9E9E-7F5529DFFFBC}" type="pres">
      <dgm:prSet presAssocID="{50D35E59-2818-FA4A-A0E6-909B76375E12}" presName="background3" presStyleLbl="node3" presStyleIdx="0" presStyleCnt="5"/>
      <dgm:spPr/>
    </dgm:pt>
    <dgm:pt modelId="{16304ECF-9621-B24D-A3D7-B1462DE514AF}" type="pres">
      <dgm:prSet presAssocID="{50D35E59-2818-FA4A-A0E6-909B76375E12}" presName="text3" presStyleLbl="fgAcc3" presStyleIdx="0" presStyleCnt="5">
        <dgm:presLayoutVars>
          <dgm:chPref val="3"/>
        </dgm:presLayoutVars>
      </dgm:prSet>
      <dgm:spPr/>
    </dgm:pt>
    <dgm:pt modelId="{FF2EB90C-2A29-F141-A288-91B796177D86}" type="pres">
      <dgm:prSet presAssocID="{50D35E59-2818-FA4A-A0E6-909B76375E12}" presName="hierChild4" presStyleCnt="0"/>
      <dgm:spPr/>
    </dgm:pt>
    <dgm:pt modelId="{9E984AAE-AD0F-984F-B9F9-953493BAFF59}" type="pres">
      <dgm:prSet presAssocID="{EDA2FB67-D392-2C42-99AE-112DD985B902}" presName="Name17" presStyleLbl="parChTrans1D3" presStyleIdx="1" presStyleCnt="5"/>
      <dgm:spPr/>
    </dgm:pt>
    <dgm:pt modelId="{E3EACCC5-605D-B643-8217-2C43D693FF77}" type="pres">
      <dgm:prSet presAssocID="{80CEB5E5-8E3A-D348-B62E-A933F9EAC13B}" presName="hierRoot3" presStyleCnt="0"/>
      <dgm:spPr/>
    </dgm:pt>
    <dgm:pt modelId="{ACE12DEF-19F2-144D-8963-0878A44898BC}" type="pres">
      <dgm:prSet presAssocID="{80CEB5E5-8E3A-D348-B62E-A933F9EAC13B}" presName="composite3" presStyleCnt="0"/>
      <dgm:spPr/>
    </dgm:pt>
    <dgm:pt modelId="{3BD8A8B4-E8A0-354F-B025-AC84B59CB87A}" type="pres">
      <dgm:prSet presAssocID="{80CEB5E5-8E3A-D348-B62E-A933F9EAC13B}" presName="background3" presStyleLbl="node3" presStyleIdx="1" presStyleCnt="5"/>
      <dgm:spPr/>
    </dgm:pt>
    <dgm:pt modelId="{E0DE00B9-26D6-D645-BCAE-5D479A098895}" type="pres">
      <dgm:prSet presAssocID="{80CEB5E5-8E3A-D348-B62E-A933F9EAC13B}" presName="text3" presStyleLbl="fgAcc3" presStyleIdx="1" presStyleCnt="5">
        <dgm:presLayoutVars>
          <dgm:chPref val="3"/>
        </dgm:presLayoutVars>
      </dgm:prSet>
      <dgm:spPr/>
    </dgm:pt>
    <dgm:pt modelId="{CDEE877B-0D67-A148-BA63-0E00C4A605D6}" type="pres">
      <dgm:prSet presAssocID="{80CEB5E5-8E3A-D348-B62E-A933F9EAC13B}" presName="hierChild4" presStyleCnt="0"/>
      <dgm:spPr/>
    </dgm:pt>
    <dgm:pt modelId="{F1EED111-F031-F14D-8811-1B77A48C0818}" type="pres">
      <dgm:prSet presAssocID="{E43A91CF-A615-2240-AE0F-1EB3D6DC13BE}" presName="Name10" presStyleLbl="parChTrans1D2" presStyleIdx="1" presStyleCnt="4"/>
      <dgm:spPr/>
    </dgm:pt>
    <dgm:pt modelId="{EB6C1617-3615-6F46-B960-7D2EDDC2E376}" type="pres">
      <dgm:prSet presAssocID="{3A3F0FB2-70B7-E84F-B8DC-B4C8F677171E}" presName="hierRoot2" presStyleCnt="0"/>
      <dgm:spPr/>
    </dgm:pt>
    <dgm:pt modelId="{F006F54E-3E64-C44C-A0C4-82CB2D195C9F}" type="pres">
      <dgm:prSet presAssocID="{3A3F0FB2-70B7-E84F-B8DC-B4C8F677171E}" presName="composite2" presStyleCnt="0"/>
      <dgm:spPr/>
    </dgm:pt>
    <dgm:pt modelId="{6CD5A09E-16CF-4041-8F81-6C99BCA17E6B}" type="pres">
      <dgm:prSet presAssocID="{3A3F0FB2-70B7-E84F-B8DC-B4C8F677171E}" presName="background2" presStyleLbl="node2" presStyleIdx="1" presStyleCnt="4"/>
      <dgm:spPr/>
    </dgm:pt>
    <dgm:pt modelId="{16D10E8F-C884-B240-8533-25957DC52991}" type="pres">
      <dgm:prSet presAssocID="{3A3F0FB2-70B7-E84F-B8DC-B4C8F677171E}" presName="text2" presStyleLbl="fgAcc2" presStyleIdx="1" presStyleCnt="4">
        <dgm:presLayoutVars>
          <dgm:chPref val="3"/>
        </dgm:presLayoutVars>
      </dgm:prSet>
      <dgm:spPr/>
    </dgm:pt>
    <dgm:pt modelId="{85B81D77-1E28-CE44-97CF-D4F0EF97B08A}" type="pres">
      <dgm:prSet presAssocID="{3A3F0FB2-70B7-E84F-B8DC-B4C8F677171E}" presName="hierChild3" presStyleCnt="0"/>
      <dgm:spPr/>
    </dgm:pt>
    <dgm:pt modelId="{0BCF5680-9F12-A846-B647-BA59C525A8FB}" type="pres">
      <dgm:prSet presAssocID="{BC3F7D16-B0FE-0B40-BD42-DFB9567C893C}" presName="Name17" presStyleLbl="parChTrans1D3" presStyleIdx="2" presStyleCnt="5"/>
      <dgm:spPr/>
    </dgm:pt>
    <dgm:pt modelId="{4582B569-2007-0849-ABAE-459B046CCBFA}" type="pres">
      <dgm:prSet presAssocID="{3D8C0A0F-6C16-8841-BB1B-603DF7EBAB69}" presName="hierRoot3" presStyleCnt="0"/>
      <dgm:spPr/>
    </dgm:pt>
    <dgm:pt modelId="{A1182C03-C3FB-194D-BFF3-E1BF29A85125}" type="pres">
      <dgm:prSet presAssocID="{3D8C0A0F-6C16-8841-BB1B-603DF7EBAB69}" presName="composite3" presStyleCnt="0"/>
      <dgm:spPr/>
    </dgm:pt>
    <dgm:pt modelId="{6A760023-7624-DF43-A0E6-EB10A6DACA60}" type="pres">
      <dgm:prSet presAssocID="{3D8C0A0F-6C16-8841-BB1B-603DF7EBAB69}" presName="background3" presStyleLbl="node3" presStyleIdx="2" presStyleCnt="5"/>
      <dgm:spPr/>
    </dgm:pt>
    <dgm:pt modelId="{48E3C7E9-264B-C64C-8E28-E163F9AF541C}" type="pres">
      <dgm:prSet presAssocID="{3D8C0A0F-6C16-8841-BB1B-603DF7EBAB69}" presName="text3" presStyleLbl="fgAcc3" presStyleIdx="2" presStyleCnt="5">
        <dgm:presLayoutVars>
          <dgm:chPref val="3"/>
        </dgm:presLayoutVars>
      </dgm:prSet>
      <dgm:spPr/>
    </dgm:pt>
    <dgm:pt modelId="{D40F8433-15B2-5B48-8196-7D6DCD989CE6}" type="pres">
      <dgm:prSet presAssocID="{3D8C0A0F-6C16-8841-BB1B-603DF7EBAB69}" presName="hierChild4" presStyleCnt="0"/>
      <dgm:spPr/>
    </dgm:pt>
    <dgm:pt modelId="{4FD30B26-A6D2-434D-9195-F86EFE205632}" type="pres">
      <dgm:prSet presAssocID="{F8A6ACE9-618B-354F-A780-E046033D2024}" presName="Name10" presStyleLbl="parChTrans1D2" presStyleIdx="2" presStyleCnt="4"/>
      <dgm:spPr/>
    </dgm:pt>
    <dgm:pt modelId="{68721D6B-338A-7849-91FA-FB87029E3D1D}" type="pres">
      <dgm:prSet presAssocID="{258E1B6E-C361-7F42-B61B-2CF2B93E8B6C}" presName="hierRoot2" presStyleCnt="0"/>
      <dgm:spPr/>
    </dgm:pt>
    <dgm:pt modelId="{41BE3D22-AB58-F645-9C0F-2F6A98E6CE46}" type="pres">
      <dgm:prSet presAssocID="{258E1B6E-C361-7F42-B61B-2CF2B93E8B6C}" presName="composite2" presStyleCnt="0"/>
      <dgm:spPr/>
    </dgm:pt>
    <dgm:pt modelId="{29796EF3-C070-5647-838B-3B1BD4E233C3}" type="pres">
      <dgm:prSet presAssocID="{258E1B6E-C361-7F42-B61B-2CF2B93E8B6C}" presName="background2" presStyleLbl="node2" presStyleIdx="2" presStyleCnt="4"/>
      <dgm:spPr/>
    </dgm:pt>
    <dgm:pt modelId="{74960CCE-6A70-8647-9DEF-BCC06CD81833}" type="pres">
      <dgm:prSet presAssocID="{258E1B6E-C361-7F42-B61B-2CF2B93E8B6C}" presName="text2" presStyleLbl="fgAcc2" presStyleIdx="2" presStyleCnt="4">
        <dgm:presLayoutVars>
          <dgm:chPref val="3"/>
        </dgm:presLayoutVars>
      </dgm:prSet>
      <dgm:spPr/>
    </dgm:pt>
    <dgm:pt modelId="{7DC01A4C-838A-3D44-99DE-191BD6AE411A}" type="pres">
      <dgm:prSet presAssocID="{258E1B6E-C361-7F42-B61B-2CF2B93E8B6C}" presName="hierChild3" presStyleCnt="0"/>
      <dgm:spPr/>
    </dgm:pt>
    <dgm:pt modelId="{96CE082C-7AFF-734B-BC5B-7F0D063742E1}" type="pres">
      <dgm:prSet presAssocID="{4019096A-CAF4-B84D-AD5A-C3EEE73CD088}" presName="Name17" presStyleLbl="parChTrans1D3" presStyleIdx="3" presStyleCnt="5"/>
      <dgm:spPr/>
    </dgm:pt>
    <dgm:pt modelId="{441839A2-8DDA-C24E-883F-D48357D41B07}" type="pres">
      <dgm:prSet presAssocID="{EE5EDBC8-BA0C-564A-8521-7920F6331FCB}" presName="hierRoot3" presStyleCnt="0"/>
      <dgm:spPr/>
    </dgm:pt>
    <dgm:pt modelId="{954E5C59-924B-8649-B18C-0CD389160382}" type="pres">
      <dgm:prSet presAssocID="{EE5EDBC8-BA0C-564A-8521-7920F6331FCB}" presName="composite3" presStyleCnt="0"/>
      <dgm:spPr/>
    </dgm:pt>
    <dgm:pt modelId="{8194501B-31AC-C244-955E-03B620064903}" type="pres">
      <dgm:prSet presAssocID="{EE5EDBC8-BA0C-564A-8521-7920F6331FCB}" presName="background3" presStyleLbl="node3" presStyleIdx="3" presStyleCnt="5"/>
      <dgm:spPr/>
    </dgm:pt>
    <dgm:pt modelId="{30BE71CA-E530-3F47-BDCD-F09C15E800CF}" type="pres">
      <dgm:prSet presAssocID="{EE5EDBC8-BA0C-564A-8521-7920F6331FCB}" presName="text3" presStyleLbl="fgAcc3" presStyleIdx="3" presStyleCnt="5">
        <dgm:presLayoutVars>
          <dgm:chPref val="3"/>
        </dgm:presLayoutVars>
      </dgm:prSet>
      <dgm:spPr/>
    </dgm:pt>
    <dgm:pt modelId="{E2B0D70A-5722-D849-9A55-988EE6F4E8CD}" type="pres">
      <dgm:prSet presAssocID="{EE5EDBC8-BA0C-564A-8521-7920F6331FCB}" presName="hierChild4" presStyleCnt="0"/>
      <dgm:spPr/>
    </dgm:pt>
    <dgm:pt modelId="{EAA79461-D578-9F4D-A7C4-04F126B8CE36}" type="pres">
      <dgm:prSet presAssocID="{DF9F29FA-0F47-F34A-9010-A00A603703EA}" presName="Name10" presStyleLbl="parChTrans1D2" presStyleIdx="3" presStyleCnt="4"/>
      <dgm:spPr/>
    </dgm:pt>
    <dgm:pt modelId="{A90ED23E-345D-BA4B-8919-F20E678259B7}" type="pres">
      <dgm:prSet presAssocID="{C73AD981-826B-8C48-A5B2-C2A57BF488D5}" presName="hierRoot2" presStyleCnt="0"/>
      <dgm:spPr/>
    </dgm:pt>
    <dgm:pt modelId="{76A1FA11-D871-E149-9CB4-34E7C33CA97F}" type="pres">
      <dgm:prSet presAssocID="{C73AD981-826B-8C48-A5B2-C2A57BF488D5}" presName="composite2" presStyleCnt="0"/>
      <dgm:spPr/>
    </dgm:pt>
    <dgm:pt modelId="{BB8BD758-4797-724C-9FA0-C4F74F344822}" type="pres">
      <dgm:prSet presAssocID="{C73AD981-826B-8C48-A5B2-C2A57BF488D5}" presName="background2" presStyleLbl="node2" presStyleIdx="3" presStyleCnt="4"/>
      <dgm:spPr/>
    </dgm:pt>
    <dgm:pt modelId="{100CB18D-09E1-7441-80B4-A7454C318D9A}" type="pres">
      <dgm:prSet presAssocID="{C73AD981-826B-8C48-A5B2-C2A57BF488D5}" presName="text2" presStyleLbl="fgAcc2" presStyleIdx="3" presStyleCnt="4">
        <dgm:presLayoutVars>
          <dgm:chPref val="3"/>
        </dgm:presLayoutVars>
      </dgm:prSet>
      <dgm:spPr/>
    </dgm:pt>
    <dgm:pt modelId="{B6C97E82-2FAB-D647-B421-E8411F3468A4}" type="pres">
      <dgm:prSet presAssocID="{C73AD981-826B-8C48-A5B2-C2A57BF488D5}" presName="hierChild3" presStyleCnt="0"/>
      <dgm:spPr/>
    </dgm:pt>
    <dgm:pt modelId="{ED8BD0D9-DB33-9F45-89EC-F490FF802754}" type="pres">
      <dgm:prSet presAssocID="{950A6CDF-3DB9-7745-BD85-FB288228D2A4}" presName="Name17" presStyleLbl="parChTrans1D3" presStyleIdx="4" presStyleCnt="5"/>
      <dgm:spPr/>
    </dgm:pt>
    <dgm:pt modelId="{04270F1A-B8C3-5F45-8681-8DF17B609208}" type="pres">
      <dgm:prSet presAssocID="{8F56C793-4782-7045-9289-B2BFD852205F}" presName="hierRoot3" presStyleCnt="0"/>
      <dgm:spPr/>
    </dgm:pt>
    <dgm:pt modelId="{BC27796E-DCEB-204B-8F0D-194C06A748AB}" type="pres">
      <dgm:prSet presAssocID="{8F56C793-4782-7045-9289-B2BFD852205F}" presName="composite3" presStyleCnt="0"/>
      <dgm:spPr/>
    </dgm:pt>
    <dgm:pt modelId="{6FBF2C01-0989-B841-8794-0BB94C104397}" type="pres">
      <dgm:prSet presAssocID="{8F56C793-4782-7045-9289-B2BFD852205F}" presName="background3" presStyleLbl="node3" presStyleIdx="4" presStyleCnt="5"/>
      <dgm:spPr/>
    </dgm:pt>
    <dgm:pt modelId="{7EECED19-BA9D-4441-8A55-369C45D13093}" type="pres">
      <dgm:prSet presAssocID="{8F56C793-4782-7045-9289-B2BFD852205F}" presName="text3" presStyleLbl="fgAcc3" presStyleIdx="4" presStyleCnt="5">
        <dgm:presLayoutVars>
          <dgm:chPref val="3"/>
        </dgm:presLayoutVars>
      </dgm:prSet>
      <dgm:spPr/>
    </dgm:pt>
    <dgm:pt modelId="{216DF335-DB67-9E43-AA39-06F257DC08AC}" type="pres">
      <dgm:prSet presAssocID="{8F56C793-4782-7045-9289-B2BFD852205F}" presName="hierChild4" presStyleCnt="0"/>
      <dgm:spPr/>
    </dgm:pt>
  </dgm:ptLst>
  <dgm:cxnLst>
    <dgm:cxn modelId="{81919901-8D22-EA46-95AF-4B4C0C616FD8}" type="presOf" srcId="{80CEB5E5-8E3A-D348-B62E-A933F9EAC13B}" destId="{E0DE00B9-26D6-D645-BCAE-5D479A098895}" srcOrd="0" destOrd="0" presId="urn:microsoft.com/office/officeart/2005/8/layout/hierarchy1"/>
    <dgm:cxn modelId="{8911FF07-B029-114A-879D-63DA96E4BAAC}" type="presOf" srcId="{EE5EDBC8-BA0C-564A-8521-7920F6331FCB}" destId="{30BE71CA-E530-3F47-BDCD-F09C15E800CF}" srcOrd="0" destOrd="0" presId="urn:microsoft.com/office/officeart/2005/8/layout/hierarchy1"/>
    <dgm:cxn modelId="{E285370A-6348-3544-B333-FAF2560D5EAB}" srcId="{3A3F0FB2-70B7-E84F-B8DC-B4C8F677171E}" destId="{3D8C0A0F-6C16-8841-BB1B-603DF7EBAB69}" srcOrd="0" destOrd="0" parTransId="{BC3F7D16-B0FE-0B40-BD42-DFB9567C893C}" sibTransId="{3BAB5C02-1552-3A44-B866-88C08D617902}"/>
    <dgm:cxn modelId="{E695941B-2CBC-3846-BB60-2A060928FBB4}" srcId="{258E1B6E-C361-7F42-B61B-2CF2B93E8B6C}" destId="{EE5EDBC8-BA0C-564A-8521-7920F6331FCB}" srcOrd="0" destOrd="0" parTransId="{4019096A-CAF4-B84D-AD5A-C3EEE73CD088}" sibTransId="{04EADF24-7860-1B4A-9B4E-B161DC86B6C8}"/>
    <dgm:cxn modelId="{E879C11E-199D-304B-9FF1-0987DE5EBF7F}" type="presOf" srcId="{3A3F0FB2-70B7-E84F-B8DC-B4C8F677171E}" destId="{16D10E8F-C884-B240-8533-25957DC52991}" srcOrd="0" destOrd="0" presId="urn:microsoft.com/office/officeart/2005/8/layout/hierarchy1"/>
    <dgm:cxn modelId="{00FE6C21-1CB0-3841-A131-26A0B4D29B97}" type="presOf" srcId="{8F56C793-4782-7045-9289-B2BFD852205F}" destId="{7EECED19-BA9D-4441-8A55-369C45D13093}" srcOrd="0" destOrd="0" presId="urn:microsoft.com/office/officeart/2005/8/layout/hierarchy1"/>
    <dgm:cxn modelId="{71878C27-4BFD-A44E-A7D1-B20B99B18F78}" type="presOf" srcId="{50D35E59-2818-FA4A-A0E6-909B76375E12}" destId="{16304ECF-9621-B24D-A3D7-B1462DE514AF}" srcOrd="0" destOrd="0" presId="urn:microsoft.com/office/officeart/2005/8/layout/hierarchy1"/>
    <dgm:cxn modelId="{5913812B-3889-F646-A425-02A669AA8DDC}" srcId="{C73AD981-826B-8C48-A5B2-C2A57BF488D5}" destId="{8F56C793-4782-7045-9289-B2BFD852205F}" srcOrd="0" destOrd="0" parTransId="{950A6CDF-3DB9-7745-BD85-FB288228D2A4}" sibTransId="{324AE509-F98D-4443-B4AD-AE7505D4FC65}"/>
    <dgm:cxn modelId="{23B6092F-B947-0C41-847C-5B1D96770876}" type="presOf" srcId="{950A6CDF-3DB9-7745-BD85-FB288228D2A4}" destId="{ED8BD0D9-DB33-9F45-89EC-F490FF802754}" srcOrd="0" destOrd="0" presId="urn:microsoft.com/office/officeart/2005/8/layout/hierarchy1"/>
    <dgm:cxn modelId="{0B250E34-6FD7-7640-B342-1F285EE68307}" type="presOf" srcId="{AAF4B04B-CF70-E641-BB89-73AD6303C566}" destId="{0AE34640-5AA9-6B4C-9C44-BE18A147B9FA}" srcOrd="0" destOrd="0" presId="urn:microsoft.com/office/officeart/2005/8/layout/hierarchy1"/>
    <dgm:cxn modelId="{29177F3C-2CE9-F148-81E5-F6994371E07E}" srcId="{FACE1EF9-348E-9846-9D22-E14B5EBC593D}" destId="{80CEB5E5-8E3A-D348-B62E-A933F9EAC13B}" srcOrd="1" destOrd="0" parTransId="{EDA2FB67-D392-2C42-99AE-112DD985B902}" sibTransId="{E95C2F9D-2C17-FD45-A87A-1E9EF6B2B573}"/>
    <dgm:cxn modelId="{D0FB3A3F-CBEC-224A-9F0D-8BF3A40782C3}" type="presOf" srcId="{BC3F7D16-B0FE-0B40-BD42-DFB9567C893C}" destId="{0BCF5680-9F12-A846-B647-BA59C525A8FB}" srcOrd="0" destOrd="0" presId="urn:microsoft.com/office/officeart/2005/8/layout/hierarchy1"/>
    <dgm:cxn modelId="{20D3783F-FAD1-104E-A906-0739CC60C167}" srcId="{26E3D683-9786-7849-822F-D35F0A8EB3A8}" destId="{3A3F0FB2-70B7-E84F-B8DC-B4C8F677171E}" srcOrd="1" destOrd="0" parTransId="{E43A91CF-A615-2240-AE0F-1EB3D6DC13BE}" sibTransId="{5230980C-85EE-8C46-BAFA-75B20D52FDD1}"/>
    <dgm:cxn modelId="{84E45D41-78C2-0142-984B-2A10371A140F}" type="presOf" srcId="{DF9F29FA-0F47-F34A-9010-A00A603703EA}" destId="{EAA79461-D578-9F4D-A7C4-04F126B8CE36}" srcOrd="0" destOrd="0" presId="urn:microsoft.com/office/officeart/2005/8/layout/hierarchy1"/>
    <dgm:cxn modelId="{558EB353-730F-6948-A843-71BE62D8D524}" type="presOf" srcId="{C73AD981-826B-8C48-A5B2-C2A57BF488D5}" destId="{100CB18D-09E1-7441-80B4-A7454C318D9A}" srcOrd="0" destOrd="0" presId="urn:microsoft.com/office/officeart/2005/8/layout/hierarchy1"/>
    <dgm:cxn modelId="{D0344159-B514-6242-9711-C60C583D6562}" type="presOf" srcId="{EDA2FB67-D392-2C42-99AE-112DD985B902}" destId="{9E984AAE-AD0F-984F-B9F9-953493BAFF59}" srcOrd="0" destOrd="0" presId="urn:microsoft.com/office/officeart/2005/8/layout/hierarchy1"/>
    <dgm:cxn modelId="{EFAE1465-3839-784D-BCA1-34C29AF8C33F}" srcId="{26E3D683-9786-7849-822F-D35F0A8EB3A8}" destId="{FACE1EF9-348E-9846-9D22-E14B5EBC593D}" srcOrd="0" destOrd="0" parTransId="{AAF4B04B-CF70-E641-BB89-73AD6303C566}" sibTransId="{60EF650E-A225-764C-B255-547FC8F95665}"/>
    <dgm:cxn modelId="{1F04F68D-7891-4F40-84F3-75B210B5B7A9}" type="presOf" srcId="{26E3D683-9786-7849-822F-D35F0A8EB3A8}" destId="{F709867E-4B42-3341-A6BA-820316098E40}" srcOrd="0" destOrd="0" presId="urn:microsoft.com/office/officeart/2005/8/layout/hierarchy1"/>
    <dgm:cxn modelId="{BC924D95-2678-B142-9E19-3A7D23AB14F2}" type="presOf" srcId="{F8A6ACE9-618B-354F-A780-E046033D2024}" destId="{4FD30B26-A6D2-434D-9195-F86EFE205632}" srcOrd="0" destOrd="0" presId="urn:microsoft.com/office/officeart/2005/8/layout/hierarchy1"/>
    <dgm:cxn modelId="{D9AB6D97-E983-7646-A3EC-25BAA2A2ADA3}" type="presOf" srcId="{01433828-DE8E-7548-86EE-7AA1B513E551}" destId="{1AD5A281-7A18-E546-B60C-7BB82FA6EB38}" srcOrd="0" destOrd="0" presId="urn:microsoft.com/office/officeart/2005/8/layout/hierarchy1"/>
    <dgm:cxn modelId="{1DEB979D-31E8-444C-A982-9FB5DE44E3DA}" type="presOf" srcId="{FACE1EF9-348E-9846-9D22-E14B5EBC593D}" destId="{DB017478-B942-C04D-93A4-D8C72FF9A81A}" srcOrd="0" destOrd="0" presId="urn:microsoft.com/office/officeart/2005/8/layout/hierarchy1"/>
    <dgm:cxn modelId="{138B63A5-0C73-DF46-94DD-4E70E048D53B}" type="presOf" srcId="{4019096A-CAF4-B84D-AD5A-C3EEE73CD088}" destId="{96CE082C-7AFF-734B-BC5B-7F0D063742E1}" srcOrd="0" destOrd="0" presId="urn:microsoft.com/office/officeart/2005/8/layout/hierarchy1"/>
    <dgm:cxn modelId="{A7DA1CAA-0302-F945-8C5F-4CEA161C00FC}" srcId="{01433828-DE8E-7548-86EE-7AA1B513E551}" destId="{26E3D683-9786-7849-822F-D35F0A8EB3A8}" srcOrd="0" destOrd="0" parTransId="{D2567BEE-9549-A14D-8485-EBB06223134A}" sibTransId="{0254B192-68B8-DA4F-A759-E1EACA3B2C2B}"/>
    <dgm:cxn modelId="{5169FCB3-EF1A-984A-B5E1-8BDA1AB998BA}" type="presOf" srcId="{063FC2D8-756C-F64A-9BA4-0A41E982BB7B}" destId="{669C2961-F732-9147-A9AE-0ABEF3C4ACA2}" srcOrd="0" destOrd="0" presId="urn:microsoft.com/office/officeart/2005/8/layout/hierarchy1"/>
    <dgm:cxn modelId="{344058BA-6E53-F64D-87BA-F682C9A97082}" srcId="{26E3D683-9786-7849-822F-D35F0A8EB3A8}" destId="{C73AD981-826B-8C48-A5B2-C2A57BF488D5}" srcOrd="3" destOrd="0" parTransId="{DF9F29FA-0F47-F34A-9010-A00A603703EA}" sibTransId="{9EBD63EA-D866-E849-98C0-AEE987A68452}"/>
    <dgm:cxn modelId="{428C9AC6-6C8E-8546-B822-2D825AA196F2}" type="presOf" srcId="{258E1B6E-C361-7F42-B61B-2CF2B93E8B6C}" destId="{74960CCE-6A70-8647-9DEF-BCC06CD81833}" srcOrd="0" destOrd="0" presId="urn:microsoft.com/office/officeart/2005/8/layout/hierarchy1"/>
    <dgm:cxn modelId="{B9E859D2-34E4-A446-B2E5-2D115AFB0A46}" srcId="{FACE1EF9-348E-9846-9D22-E14B5EBC593D}" destId="{50D35E59-2818-FA4A-A0E6-909B76375E12}" srcOrd="0" destOrd="0" parTransId="{063FC2D8-756C-F64A-9BA4-0A41E982BB7B}" sibTransId="{89B466CD-2859-6E40-B11C-72C9EA9EDE13}"/>
    <dgm:cxn modelId="{0615F7D8-F960-0743-B3A7-208A0190E98A}" srcId="{26E3D683-9786-7849-822F-D35F0A8EB3A8}" destId="{258E1B6E-C361-7F42-B61B-2CF2B93E8B6C}" srcOrd="2" destOrd="0" parTransId="{F8A6ACE9-618B-354F-A780-E046033D2024}" sibTransId="{88B2B6E2-933C-524A-A844-7E761BF9F964}"/>
    <dgm:cxn modelId="{AF6C62DC-EF2A-784B-9E30-817AC5C63A2F}" type="presOf" srcId="{E43A91CF-A615-2240-AE0F-1EB3D6DC13BE}" destId="{F1EED111-F031-F14D-8811-1B77A48C0818}" srcOrd="0" destOrd="0" presId="urn:microsoft.com/office/officeart/2005/8/layout/hierarchy1"/>
    <dgm:cxn modelId="{4A61BADD-764A-ED4F-ADE1-A45FECC68309}" type="presOf" srcId="{3D8C0A0F-6C16-8841-BB1B-603DF7EBAB69}" destId="{48E3C7E9-264B-C64C-8E28-E163F9AF541C}" srcOrd="0" destOrd="0" presId="urn:microsoft.com/office/officeart/2005/8/layout/hierarchy1"/>
    <dgm:cxn modelId="{0B5AE48F-D890-6F44-911C-BD96768FD876}" type="presParOf" srcId="{1AD5A281-7A18-E546-B60C-7BB82FA6EB38}" destId="{D1433C44-0984-3C46-A568-7CD5A45C3468}" srcOrd="0" destOrd="0" presId="urn:microsoft.com/office/officeart/2005/8/layout/hierarchy1"/>
    <dgm:cxn modelId="{E63BD7B0-13E1-DF4A-A9D9-E1C03260F8B3}" type="presParOf" srcId="{D1433C44-0984-3C46-A568-7CD5A45C3468}" destId="{29FD1343-4EC2-0A42-9A78-C55CFF9D716C}" srcOrd="0" destOrd="0" presId="urn:microsoft.com/office/officeart/2005/8/layout/hierarchy1"/>
    <dgm:cxn modelId="{9AE2B4AA-43A2-1A42-AD19-A19C366326D6}" type="presParOf" srcId="{29FD1343-4EC2-0A42-9A78-C55CFF9D716C}" destId="{E7810BEF-BD30-D741-8C12-C9F82F3BABA8}" srcOrd="0" destOrd="0" presId="urn:microsoft.com/office/officeart/2005/8/layout/hierarchy1"/>
    <dgm:cxn modelId="{B65B2B83-2C6A-4A4E-BFC8-C14076067B09}" type="presParOf" srcId="{29FD1343-4EC2-0A42-9A78-C55CFF9D716C}" destId="{F709867E-4B42-3341-A6BA-820316098E40}" srcOrd="1" destOrd="0" presId="urn:microsoft.com/office/officeart/2005/8/layout/hierarchy1"/>
    <dgm:cxn modelId="{412DE739-D424-4E48-8AC2-E8A9959B4F80}" type="presParOf" srcId="{D1433C44-0984-3C46-A568-7CD5A45C3468}" destId="{3EC06178-A9DF-3F4F-807B-97EFAF0A986E}" srcOrd="1" destOrd="0" presId="urn:microsoft.com/office/officeart/2005/8/layout/hierarchy1"/>
    <dgm:cxn modelId="{2516AEB5-FA61-E743-BAA0-D1FA886B5243}" type="presParOf" srcId="{3EC06178-A9DF-3F4F-807B-97EFAF0A986E}" destId="{0AE34640-5AA9-6B4C-9C44-BE18A147B9FA}" srcOrd="0" destOrd="0" presId="urn:microsoft.com/office/officeart/2005/8/layout/hierarchy1"/>
    <dgm:cxn modelId="{43E76D8E-8098-A948-B63C-82C9AE0C0DDB}" type="presParOf" srcId="{3EC06178-A9DF-3F4F-807B-97EFAF0A986E}" destId="{B0F148E5-1C9C-C84A-B4D9-792F6760F5B1}" srcOrd="1" destOrd="0" presId="urn:microsoft.com/office/officeart/2005/8/layout/hierarchy1"/>
    <dgm:cxn modelId="{92D0CB9F-F8C1-7448-95EA-EA273FB72096}" type="presParOf" srcId="{B0F148E5-1C9C-C84A-B4D9-792F6760F5B1}" destId="{A84C3758-6256-2B48-8947-3A3C73D354AF}" srcOrd="0" destOrd="0" presId="urn:microsoft.com/office/officeart/2005/8/layout/hierarchy1"/>
    <dgm:cxn modelId="{68C200F1-8D10-C541-A017-17D164255094}" type="presParOf" srcId="{A84C3758-6256-2B48-8947-3A3C73D354AF}" destId="{5F544F46-77C2-324D-B4E3-8B72FC801DFB}" srcOrd="0" destOrd="0" presId="urn:microsoft.com/office/officeart/2005/8/layout/hierarchy1"/>
    <dgm:cxn modelId="{4750D5BE-C381-A746-97E5-536073C90D2E}" type="presParOf" srcId="{A84C3758-6256-2B48-8947-3A3C73D354AF}" destId="{DB017478-B942-C04D-93A4-D8C72FF9A81A}" srcOrd="1" destOrd="0" presId="urn:microsoft.com/office/officeart/2005/8/layout/hierarchy1"/>
    <dgm:cxn modelId="{8A98E4BA-F9F9-9543-9B25-4A27F231D18A}" type="presParOf" srcId="{B0F148E5-1C9C-C84A-B4D9-792F6760F5B1}" destId="{E46C1926-ACB2-3E49-A5CB-B46D68B09985}" srcOrd="1" destOrd="0" presId="urn:microsoft.com/office/officeart/2005/8/layout/hierarchy1"/>
    <dgm:cxn modelId="{7450EEBF-4158-B54E-A6D4-988DF4B0E1B5}" type="presParOf" srcId="{E46C1926-ACB2-3E49-A5CB-B46D68B09985}" destId="{669C2961-F732-9147-A9AE-0ABEF3C4ACA2}" srcOrd="0" destOrd="0" presId="urn:microsoft.com/office/officeart/2005/8/layout/hierarchy1"/>
    <dgm:cxn modelId="{550D7085-649F-0C4F-B900-EE4659641F6A}" type="presParOf" srcId="{E46C1926-ACB2-3E49-A5CB-B46D68B09985}" destId="{F5217E47-559F-FC4F-B37D-706AD2428F26}" srcOrd="1" destOrd="0" presId="urn:microsoft.com/office/officeart/2005/8/layout/hierarchy1"/>
    <dgm:cxn modelId="{90609E65-32A1-F84B-A97A-6DC1D21EC631}" type="presParOf" srcId="{F5217E47-559F-FC4F-B37D-706AD2428F26}" destId="{7C47BACE-EC5F-D94A-8B6A-70FBCA29C62F}" srcOrd="0" destOrd="0" presId="urn:microsoft.com/office/officeart/2005/8/layout/hierarchy1"/>
    <dgm:cxn modelId="{A6A6BA0E-1B6F-0D4F-8CD4-D88E432600F9}" type="presParOf" srcId="{7C47BACE-EC5F-D94A-8B6A-70FBCA29C62F}" destId="{AF8F4877-A73C-C644-9E9E-7F5529DFFFBC}" srcOrd="0" destOrd="0" presId="urn:microsoft.com/office/officeart/2005/8/layout/hierarchy1"/>
    <dgm:cxn modelId="{04D0D29A-E0ED-554F-8C6D-6E721FB5065F}" type="presParOf" srcId="{7C47BACE-EC5F-D94A-8B6A-70FBCA29C62F}" destId="{16304ECF-9621-B24D-A3D7-B1462DE514AF}" srcOrd="1" destOrd="0" presId="urn:microsoft.com/office/officeart/2005/8/layout/hierarchy1"/>
    <dgm:cxn modelId="{63BA5EE0-1042-A440-8D03-956236577775}" type="presParOf" srcId="{F5217E47-559F-FC4F-B37D-706AD2428F26}" destId="{FF2EB90C-2A29-F141-A288-91B796177D86}" srcOrd="1" destOrd="0" presId="urn:microsoft.com/office/officeart/2005/8/layout/hierarchy1"/>
    <dgm:cxn modelId="{7A0F1D2F-CC43-A948-A7BA-58F3E21FF4DA}" type="presParOf" srcId="{E46C1926-ACB2-3E49-A5CB-B46D68B09985}" destId="{9E984AAE-AD0F-984F-B9F9-953493BAFF59}" srcOrd="2" destOrd="0" presId="urn:microsoft.com/office/officeart/2005/8/layout/hierarchy1"/>
    <dgm:cxn modelId="{256047C8-9C4A-DE47-8BC1-2579FD8C4545}" type="presParOf" srcId="{E46C1926-ACB2-3E49-A5CB-B46D68B09985}" destId="{E3EACCC5-605D-B643-8217-2C43D693FF77}" srcOrd="3" destOrd="0" presId="urn:microsoft.com/office/officeart/2005/8/layout/hierarchy1"/>
    <dgm:cxn modelId="{C2BDA63E-1C43-EB4C-A364-D8C02E5508EE}" type="presParOf" srcId="{E3EACCC5-605D-B643-8217-2C43D693FF77}" destId="{ACE12DEF-19F2-144D-8963-0878A44898BC}" srcOrd="0" destOrd="0" presId="urn:microsoft.com/office/officeart/2005/8/layout/hierarchy1"/>
    <dgm:cxn modelId="{84E1B3A4-3C84-884D-A804-F0FA7A4A1DE5}" type="presParOf" srcId="{ACE12DEF-19F2-144D-8963-0878A44898BC}" destId="{3BD8A8B4-E8A0-354F-B025-AC84B59CB87A}" srcOrd="0" destOrd="0" presId="urn:microsoft.com/office/officeart/2005/8/layout/hierarchy1"/>
    <dgm:cxn modelId="{59D0DB86-C583-B04B-8292-DF2A06E54CF8}" type="presParOf" srcId="{ACE12DEF-19F2-144D-8963-0878A44898BC}" destId="{E0DE00B9-26D6-D645-BCAE-5D479A098895}" srcOrd="1" destOrd="0" presId="urn:microsoft.com/office/officeart/2005/8/layout/hierarchy1"/>
    <dgm:cxn modelId="{156A3BAD-6022-5644-87CD-1CC84FD89BD0}" type="presParOf" srcId="{E3EACCC5-605D-B643-8217-2C43D693FF77}" destId="{CDEE877B-0D67-A148-BA63-0E00C4A605D6}" srcOrd="1" destOrd="0" presId="urn:microsoft.com/office/officeart/2005/8/layout/hierarchy1"/>
    <dgm:cxn modelId="{A1241749-A148-4F4C-BDA3-143196D40D8B}" type="presParOf" srcId="{3EC06178-A9DF-3F4F-807B-97EFAF0A986E}" destId="{F1EED111-F031-F14D-8811-1B77A48C0818}" srcOrd="2" destOrd="0" presId="urn:microsoft.com/office/officeart/2005/8/layout/hierarchy1"/>
    <dgm:cxn modelId="{A5FE3606-E5BE-CF43-95A8-B031172352FE}" type="presParOf" srcId="{3EC06178-A9DF-3F4F-807B-97EFAF0A986E}" destId="{EB6C1617-3615-6F46-B960-7D2EDDC2E376}" srcOrd="3" destOrd="0" presId="urn:microsoft.com/office/officeart/2005/8/layout/hierarchy1"/>
    <dgm:cxn modelId="{29C76D15-44A4-2542-A83A-77E67CD69D35}" type="presParOf" srcId="{EB6C1617-3615-6F46-B960-7D2EDDC2E376}" destId="{F006F54E-3E64-C44C-A0C4-82CB2D195C9F}" srcOrd="0" destOrd="0" presId="urn:microsoft.com/office/officeart/2005/8/layout/hierarchy1"/>
    <dgm:cxn modelId="{C8B4D623-521B-9C48-AECF-BCDAC994C7BE}" type="presParOf" srcId="{F006F54E-3E64-C44C-A0C4-82CB2D195C9F}" destId="{6CD5A09E-16CF-4041-8F81-6C99BCA17E6B}" srcOrd="0" destOrd="0" presId="urn:microsoft.com/office/officeart/2005/8/layout/hierarchy1"/>
    <dgm:cxn modelId="{A3C582AB-4996-CC4A-8327-55B5F6A7893D}" type="presParOf" srcId="{F006F54E-3E64-C44C-A0C4-82CB2D195C9F}" destId="{16D10E8F-C884-B240-8533-25957DC52991}" srcOrd="1" destOrd="0" presId="urn:microsoft.com/office/officeart/2005/8/layout/hierarchy1"/>
    <dgm:cxn modelId="{FFECFED0-6B0E-FF43-B26B-A2CD8F02C220}" type="presParOf" srcId="{EB6C1617-3615-6F46-B960-7D2EDDC2E376}" destId="{85B81D77-1E28-CE44-97CF-D4F0EF97B08A}" srcOrd="1" destOrd="0" presId="urn:microsoft.com/office/officeart/2005/8/layout/hierarchy1"/>
    <dgm:cxn modelId="{E3FFD05B-9ABE-C143-A9CA-E76DBEA18216}" type="presParOf" srcId="{85B81D77-1E28-CE44-97CF-D4F0EF97B08A}" destId="{0BCF5680-9F12-A846-B647-BA59C525A8FB}" srcOrd="0" destOrd="0" presId="urn:microsoft.com/office/officeart/2005/8/layout/hierarchy1"/>
    <dgm:cxn modelId="{89A224A4-382F-884B-BCFF-E5080B471AC5}" type="presParOf" srcId="{85B81D77-1E28-CE44-97CF-D4F0EF97B08A}" destId="{4582B569-2007-0849-ABAE-459B046CCBFA}" srcOrd="1" destOrd="0" presId="urn:microsoft.com/office/officeart/2005/8/layout/hierarchy1"/>
    <dgm:cxn modelId="{52950A9E-DD2D-EC48-8E11-12343156D0B1}" type="presParOf" srcId="{4582B569-2007-0849-ABAE-459B046CCBFA}" destId="{A1182C03-C3FB-194D-BFF3-E1BF29A85125}" srcOrd="0" destOrd="0" presId="urn:microsoft.com/office/officeart/2005/8/layout/hierarchy1"/>
    <dgm:cxn modelId="{B2D54D32-0638-5348-A557-82BAF8BF59A8}" type="presParOf" srcId="{A1182C03-C3FB-194D-BFF3-E1BF29A85125}" destId="{6A760023-7624-DF43-A0E6-EB10A6DACA60}" srcOrd="0" destOrd="0" presId="urn:microsoft.com/office/officeart/2005/8/layout/hierarchy1"/>
    <dgm:cxn modelId="{5F3F36D3-6A53-7B46-B947-771D62716B4F}" type="presParOf" srcId="{A1182C03-C3FB-194D-BFF3-E1BF29A85125}" destId="{48E3C7E9-264B-C64C-8E28-E163F9AF541C}" srcOrd="1" destOrd="0" presId="urn:microsoft.com/office/officeart/2005/8/layout/hierarchy1"/>
    <dgm:cxn modelId="{D4A04DA9-E1E0-3849-8901-C19C42F32D99}" type="presParOf" srcId="{4582B569-2007-0849-ABAE-459B046CCBFA}" destId="{D40F8433-15B2-5B48-8196-7D6DCD989CE6}" srcOrd="1" destOrd="0" presId="urn:microsoft.com/office/officeart/2005/8/layout/hierarchy1"/>
    <dgm:cxn modelId="{67C35054-E8FC-CF48-A9F8-741A61F44CDE}" type="presParOf" srcId="{3EC06178-A9DF-3F4F-807B-97EFAF0A986E}" destId="{4FD30B26-A6D2-434D-9195-F86EFE205632}" srcOrd="4" destOrd="0" presId="urn:microsoft.com/office/officeart/2005/8/layout/hierarchy1"/>
    <dgm:cxn modelId="{1EACA750-7D83-6345-A026-E83D9A796ADF}" type="presParOf" srcId="{3EC06178-A9DF-3F4F-807B-97EFAF0A986E}" destId="{68721D6B-338A-7849-91FA-FB87029E3D1D}" srcOrd="5" destOrd="0" presId="urn:microsoft.com/office/officeart/2005/8/layout/hierarchy1"/>
    <dgm:cxn modelId="{86607429-BA1B-1547-A526-284467CD6517}" type="presParOf" srcId="{68721D6B-338A-7849-91FA-FB87029E3D1D}" destId="{41BE3D22-AB58-F645-9C0F-2F6A98E6CE46}" srcOrd="0" destOrd="0" presId="urn:microsoft.com/office/officeart/2005/8/layout/hierarchy1"/>
    <dgm:cxn modelId="{974FA77A-48F3-174A-B72D-06EE019A44A5}" type="presParOf" srcId="{41BE3D22-AB58-F645-9C0F-2F6A98E6CE46}" destId="{29796EF3-C070-5647-838B-3B1BD4E233C3}" srcOrd="0" destOrd="0" presId="urn:microsoft.com/office/officeart/2005/8/layout/hierarchy1"/>
    <dgm:cxn modelId="{D2EE8946-1A32-3B45-8C66-544DB54A153C}" type="presParOf" srcId="{41BE3D22-AB58-F645-9C0F-2F6A98E6CE46}" destId="{74960CCE-6A70-8647-9DEF-BCC06CD81833}" srcOrd="1" destOrd="0" presId="urn:microsoft.com/office/officeart/2005/8/layout/hierarchy1"/>
    <dgm:cxn modelId="{AFCD51F2-BA7F-EF4D-951D-211F7449EDD5}" type="presParOf" srcId="{68721D6B-338A-7849-91FA-FB87029E3D1D}" destId="{7DC01A4C-838A-3D44-99DE-191BD6AE411A}" srcOrd="1" destOrd="0" presId="urn:microsoft.com/office/officeart/2005/8/layout/hierarchy1"/>
    <dgm:cxn modelId="{56A96DB1-C670-F045-B308-64AD09CCB147}" type="presParOf" srcId="{7DC01A4C-838A-3D44-99DE-191BD6AE411A}" destId="{96CE082C-7AFF-734B-BC5B-7F0D063742E1}" srcOrd="0" destOrd="0" presId="urn:microsoft.com/office/officeart/2005/8/layout/hierarchy1"/>
    <dgm:cxn modelId="{6D2CE4B7-0914-954C-979B-8AF97B22A832}" type="presParOf" srcId="{7DC01A4C-838A-3D44-99DE-191BD6AE411A}" destId="{441839A2-8DDA-C24E-883F-D48357D41B07}" srcOrd="1" destOrd="0" presId="urn:microsoft.com/office/officeart/2005/8/layout/hierarchy1"/>
    <dgm:cxn modelId="{607F3D38-A45D-C74C-81B8-4D7037FB6E59}" type="presParOf" srcId="{441839A2-8DDA-C24E-883F-D48357D41B07}" destId="{954E5C59-924B-8649-B18C-0CD389160382}" srcOrd="0" destOrd="0" presId="urn:microsoft.com/office/officeart/2005/8/layout/hierarchy1"/>
    <dgm:cxn modelId="{732640C8-E43B-D745-B7B6-18CC4696BE28}" type="presParOf" srcId="{954E5C59-924B-8649-B18C-0CD389160382}" destId="{8194501B-31AC-C244-955E-03B620064903}" srcOrd="0" destOrd="0" presId="urn:microsoft.com/office/officeart/2005/8/layout/hierarchy1"/>
    <dgm:cxn modelId="{716B5B16-806F-E943-BD80-3AF89D09F93C}" type="presParOf" srcId="{954E5C59-924B-8649-B18C-0CD389160382}" destId="{30BE71CA-E530-3F47-BDCD-F09C15E800CF}" srcOrd="1" destOrd="0" presId="urn:microsoft.com/office/officeart/2005/8/layout/hierarchy1"/>
    <dgm:cxn modelId="{703A2457-EA97-9B41-9E81-3FD31EFEA2DB}" type="presParOf" srcId="{441839A2-8DDA-C24E-883F-D48357D41B07}" destId="{E2B0D70A-5722-D849-9A55-988EE6F4E8CD}" srcOrd="1" destOrd="0" presId="urn:microsoft.com/office/officeart/2005/8/layout/hierarchy1"/>
    <dgm:cxn modelId="{039B6043-4875-1740-ACCD-249B924A500D}" type="presParOf" srcId="{3EC06178-A9DF-3F4F-807B-97EFAF0A986E}" destId="{EAA79461-D578-9F4D-A7C4-04F126B8CE36}" srcOrd="6" destOrd="0" presId="urn:microsoft.com/office/officeart/2005/8/layout/hierarchy1"/>
    <dgm:cxn modelId="{9F018118-BBA7-4646-9469-A38C3517583F}" type="presParOf" srcId="{3EC06178-A9DF-3F4F-807B-97EFAF0A986E}" destId="{A90ED23E-345D-BA4B-8919-F20E678259B7}" srcOrd="7" destOrd="0" presId="urn:microsoft.com/office/officeart/2005/8/layout/hierarchy1"/>
    <dgm:cxn modelId="{20982114-E160-7144-AD7D-2A6CECD28B7B}" type="presParOf" srcId="{A90ED23E-345D-BA4B-8919-F20E678259B7}" destId="{76A1FA11-D871-E149-9CB4-34E7C33CA97F}" srcOrd="0" destOrd="0" presId="urn:microsoft.com/office/officeart/2005/8/layout/hierarchy1"/>
    <dgm:cxn modelId="{438D562B-5C30-2C4C-8AB3-834CDD1ACB4C}" type="presParOf" srcId="{76A1FA11-D871-E149-9CB4-34E7C33CA97F}" destId="{BB8BD758-4797-724C-9FA0-C4F74F344822}" srcOrd="0" destOrd="0" presId="urn:microsoft.com/office/officeart/2005/8/layout/hierarchy1"/>
    <dgm:cxn modelId="{1BCBE473-0BF4-C445-8194-691C6678D7E7}" type="presParOf" srcId="{76A1FA11-D871-E149-9CB4-34E7C33CA97F}" destId="{100CB18D-09E1-7441-80B4-A7454C318D9A}" srcOrd="1" destOrd="0" presId="urn:microsoft.com/office/officeart/2005/8/layout/hierarchy1"/>
    <dgm:cxn modelId="{40AB5A85-C2D9-4642-AB7F-B321ACB70ED2}" type="presParOf" srcId="{A90ED23E-345D-BA4B-8919-F20E678259B7}" destId="{B6C97E82-2FAB-D647-B421-E8411F3468A4}" srcOrd="1" destOrd="0" presId="urn:microsoft.com/office/officeart/2005/8/layout/hierarchy1"/>
    <dgm:cxn modelId="{E4971CA2-378A-C044-90DA-2980B5D5AA52}" type="presParOf" srcId="{B6C97E82-2FAB-D647-B421-E8411F3468A4}" destId="{ED8BD0D9-DB33-9F45-89EC-F490FF802754}" srcOrd="0" destOrd="0" presId="urn:microsoft.com/office/officeart/2005/8/layout/hierarchy1"/>
    <dgm:cxn modelId="{2D562D57-FA85-8F4F-A806-1B0E64334A83}" type="presParOf" srcId="{B6C97E82-2FAB-D647-B421-E8411F3468A4}" destId="{04270F1A-B8C3-5F45-8681-8DF17B609208}" srcOrd="1" destOrd="0" presId="urn:microsoft.com/office/officeart/2005/8/layout/hierarchy1"/>
    <dgm:cxn modelId="{5DAE53E2-EA1B-364A-AD9C-C67522CA9800}" type="presParOf" srcId="{04270F1A-B8C3-5F45-8681-8DF17B609208}" destId="{BC27796E-DCEB-204B-8F0D-194C06A748AB}" srcOrd="0" destOrd="0" presId="urn:microsoft.com/office/officeart/2005/8/layout/hierarchy1"/>
    <dgm:cxn modelId="{058BA294-6840-DC46-B10C-D0A6FE40B35C}" type="presParOf" srcId="{BC27796E-DCEB-204B-8F0D-194C06A748AB}" destId="{6FBF2C01-0989-B841-8794-0BB94C104397}" srcOrd="0" destOrd="0" presId="urn:microsoft.com/office/officeart/2005/8/layout/hierarchy1"/>
    <dgm:cxn modelId="{E9ABF895-F642-4044-A6B6-6F2879A786C9}" type="presParOf" srcId="{BC27796E-DCEB-204B-8F0D-194C06A748AB}" destId="{7EECED19-BA9D-4441-8A55-369C45D13093}" srcOrd="1" destOrd="0" presId="urn:microsoft.com/office/officeart/2005/8/layout/hierarchy1"/>
    <dgm:cxn modelId="{FE6D1C8E-5D00-9545-91BE-0CBF2D6E4E51}" type="presParOf" srcId="{04270F1A-B8C3-5F45-8681-8DF17B609208}" destId="{216DF335-DB67-9E43-AA39-06F257DC08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BD0D9-DB33-9F45-89EC-F490FF802754}">
      <dsp:nvSpPr>
        <dsp:cNvPr id="0" name=""/>
        <dsp:cNvSpPr/>
      </dsp:nvSpPr>
      <dsp:spPr>
        <a:xfrm>
          <a:off x="8576829" y="2529579"/>
          <a:ext cx="91440" cy="4651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5173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A79461-D578-9F4D-A7C4-04F126B8CE36}">
      <dsp:nvSpPr>
        <dsp:cNvPr id="0" name=""/>
        <dsp:cNvSpPr/>
      </dsp:nvSpPr>
      <dsp:spPr>
        <a:xfrm>
          <a:off x="5201500" y="1048753"/>
          <a:ext cx="3421049" cy="46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002"/>
              </a:lnTo>
              <a:lnTo>
                <a:pt x="3421049" y="317002"/>
              </a:lnTo>
              <a:lnTo>
                <a:pt x="3421049" y="465173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E082C-7AFF-734B-BC5B-7F0D063742E1}">
      <dsp:nvSpPr>
        <dsp:cNvPr id="0" name=""/>
        <dsp:cNvSpPr/>
      </dsp:nvSpPr>
      <dsp:spPr>
        <a:xfrm>
          <a:off x="6621944" y="2529579"/>
          <a:ext cx="91440" cy="4651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5173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30B26-A6D2-434D-9195-F86EFE205632}">
      <dsp:nvSpPr>
        <dsp:cNvPr id="0" name=""/>
        <dsp:cNvSpPr/>
      </dsp:nvSpPr>
      <dsp:spPr>
        <a:xfrm>
          <a:off x="5201500" y="1048753"/>
          <a:ext cx="1466164" cy="46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002"/>
              </a:lnTo>
              <a:lnTo>
                <a:pt x="1466164" y="317002"/>
              </a:lnTo>
              <a:lnTo>
                <a:pt x="1466164" y="465173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F5680-9F12-A846-B647-BA59C525A8FB}">
      <dsp:nvSpPr>
        <dsp:cNvPr id="0" name=""/>
        <dsp:cNvSpPr/>
      </dsp:nvSpPr>
      <dsp:spPr>
        <a:xfrm>
          <a:off x="4667059" y="2529579"/>
          <a:ext cx="91440" cy="4651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5173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ED111-F031-F14D-8811-1B77A48C0818}">
      <dsp:nvSpPr>
        <dsp:cNvPr id="0" name=""/>
        <dsp:cNvSpPr/>
      </dsp:nvSpPr>
      <dsp:spPr>
        <a:xfrm>
          <a:off x="4712779" y="1048753"/>
          <a:ext cx="488721" cy="465173"/>
        </a:xfrm>
        <a:custGeom>
          <a:avLst/>
          <a:gdLst/>
          <a:ahLst/>
          <a:cxnLst/>
          <a:rect l="0" t="0" r="0" b="0"/>
          <a:pathLst>
            <a:path>
              <a:moveTo>
                <a:pt x="488721" y="0"/>
              </a:moveTo>
              <a:lnTo>
                <a:pt x="488721" y="317002"/>
              </a:lnTo>
              <a:lnTo>
                <a:pt x="0" y="317002"/>
              </a:lnTo>
              <a:lnTo>
                <a:pt x="0" y="465173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84AAE-AD0F-984F-B9F9-953493BAFF59}">
      <dsp:nvSpPr>
        <dsp:cNvPr id="0" name=""/>
        <dsp:cNvSpPr/>
      </dsp:nvSpPr>
      <dsp:spPr>
        <a:xfrm>
          <a:off x="1780450" y="2529579"/>
          <a:ext cx="977442" cy="46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002"/>
              </a:lnTo>
              <a:lnTo>
                <a:pt x="977442" y="317002"/>
              </a:lnTo>
              <a:lnTo>
                <a:pt x="977442" y="465173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C2961-F732-9147-A9AE-0ABEF3C4ACA2}">
      <dsp:nvSpPr>
        <dsp:cNvPr id="0" name=""/>
        <dsp:cNvSpPr/>
      </dsp:nvSpPr>
      <dsp:spPr>
        <a:xfrm>
          <a:off x="803008" y="2529579"/>
          <a:ext cx="977442" cy="465173"/>
        </a:xfrm>
        <a:custGeom>
          <a:avLst/>
          <a:gdLst/>
          <a:ahLst/>
          <a:cxnLst/>
          <a:rect l="0" t="0" r="0" b="0"/>
          <a:pathLst>
            <a:path>
              <a:moveTo>
                <a:pt x="977442" y="0"/>
              </a:moveTo>
              <a:lnTo>
                <a:pt x="977442" y="317002"/>
              </a:lnTo>
              <a:lnTo>
                <a:pt x="0" y="317002"/>
              </a:lnTo>
              <a:lnTo>
                <a:pt x="0" y="465173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34640-5AA9-6B4C-9C44-BE18A147B9FA}">
      <dsp:nvSpPr>
        <dsp:cNvPr id="0" name=""/>
        <dsp:cNvSpPr/>
      </dsp:nvSpPr>
      <dsp:spPr>
        <a:xfrm>
          <a:off x="1780450" y="1048753"/>
          <a:ext cx="3421049" cy="465173"/>
        </a:xfrm>
        <a:custGeom>
          <a:avLst/>
          <a:gdLst/>
          <a:ahLst/>
          <a:cxnLst/>
          <a:rect l="0" t="0" r="0" b="0"/>
          <a:pathLst>
            <a:path>
              <a:moveTo>
                <a:pt x="3421049" y="0"/>
              </a:moveTo>
              <a:lnTo>
                <a:pt x="3421049" y="317002"/>
              </a:lnTo>
              <a:lnTo>
                <a:pt x="0" y="317002"/>
              </a:lnTo>
              <a:lnTo>
                <a:pt x="0" y="465173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10BEF-BD30-D741-8C12-C9F82F3BABA8}">
      <dsp:nvSpPr>
        <dsp:cNvPr id="0" name=""/>
        <dsp:cNvSpPr/>
      </dsp:nvSpPr>
      <dsp:spPr>
        <a:xfrm>
          <a:off x="4401774" y="33101"/>
          <a:ext cx="1599451" cy="10156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09867E-4B42-3341-A6BA-820316098E40}">
      <dsp:nvSpPr>
        <dsp:cNvPr id="0" name=""/>
        <dsp:cNvSpPr/>
      </dsp:nvSpPr>
      <dsp:spPr>
        <a:xfrm>
          <a:off x="4579491" y="201932"/>
          <a:ext cx="1599451" cy="101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Promotional Budgets</a:t>
          </a:r>
        </a:p>
      </dsp:txBody>
      <dsp:txXfrm>
        <a:off x="4609238" y="231679"/>
        <a:ext cx="1539957" cy="956157"/>
      </dsp:txXfrm>
    </dsp:sp>
    <dsp:sp modelId="{5F544F46-77C2-324D-B4E3-8B72FC801DFB}">
      <dsp:nvSpPr>
        <dsp:cNvPr id="0" name=""/>
        <dsp:cNvSpPr/>
      </dsp:nvSpPr>
      <dsp:spPr>
        <a:xfrm>
          <a:off x="980725" y="1513927"/>
          <a:ext cx="1599451" cy="10156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017478-B942-C04D-93A4-D8C72FF9A81A}">
      <dsp:nvSpPr>
        <dsp:cNvPr id="0" name=""/>
        <dsp:cNvSpPr/>
      </dsp:nvSpPr>
      <dsp:spPr>
        <a:xfrm>
          <a:off x="1158441" y="1682758"/>
          <a:ext cx="1599451" cy="101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Brand Loyalty</a:t>
          </a:r>
        </a:p>
      </dsp:txBody>
      <dsp:txXfrm>
        <a:off x="1188188" y="1712505"/>
        <a:ext cx="1539957" cy="956157"/>
      </dsp:txXfrm>
    </dsp:sp>
    <dsp:sp modelId="{AF8F4877-A73C-C644-9E9E-7F5529DFFFBC}">
      <dsp:nvSpPr>
        <dsp:cNvPr id="0" name=""/>
        <dsp:cNvSpPr/>
      </dsp:nvSpPr>
      <dsp:spPr>
        <a:xfrm>
          <a:off x="3282" y="2994753"/>
          <a:ext cx="1599451" cy="10156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304ECF-9621-B24D-A3D7-B1462DE514AF}">
      <dsp:nvSpPr>
        <dsp:cNvPr id="0" name=""/>
        <dsp:cNvSpPr/>
      </dsp:nvSpPr>
      <dsp:spPr>
        <a:xfrm>
          <a:off x="180999" y="3163584"/>
          <a:ext cx="1599451" cy="101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Brand Loyal Customers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Lower % to be assigned from Promotion Budget</a:t>
          </a:r>
        </a:p>
      </dsp:txBody>
      <dsp:txXfrm>
        <a:off x="210746" y="3193331"/>
        <a:ext cx="1539957" cy="956157"/>
      </dsp:txXfrm>
    </dsp:sp>
    <dsp:sp modelId="{3BD8A8B4-E8A0-354F-B025-AC84B59CB87A}">
      <dsp:nvSpPr>
        <dsp:cNvPr id="0" name=""/>
        <dsp:cNvSpPr/>
      </dsp:nvSpPr>
      <dsp:spPr>
        <a:xfrm>
          <a:off x="1958167" y="2994753"/>
          <a:ext cx="1599451" cy="10156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DE00B9-26D6-D645-BCAE-5D479A098895}">
      <dsp:nvSpPr>
        <dsp:cNvPr id="0" name=""/>
        <dsp:cNvSpPr/>
      </dsp:nvSpPr>
      <dsp:spPr>
        <a:xfrm>
          <a:off x="2135884" y="3163584"/>
          <a:ext cx="1599451" cy="101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Low Brand Loyal Customer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Higher % to be assigned from Promotion Budget</a:t>
          </a:r>
        </a:p>
      </dsp:txBody>
      <dsp:txXfrm>
        <a:off x="2165631" y="3193331"/>
        <a:ext cx="1539957" cy="956157"/>
      </dsp:txXfrm>
    </dsp:sp>
    <dsp:sp modelId="{6CD5A09E-16CF-4041-8F81-6C99BCA17E6B}">
      <dsp:nvSpPr>
        <dsp:cNvPr id="0" name=""/>
        <dsp:cNvSpPr/>
      </dsp:nvSpPr>
      <dsp:spPr>
        <a:xfrm>
          <a:off x="3913053" y="1513927"/>
          <a:ext cx="1599451" cy="10156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D10E8F-C884-B240-8533-25957DC52991}">
      <dsp:nvSpPr>
        <dsp:cNvPr id="0" name=""/>
        <dsp:cNvSpPr/>
      </dsp:nvSpPr>
      <dsp:spPr>
        <a:xfrm>
          <a:off x="4090770" y="1682758"/>
          <a:ext cx="1599451" cy="101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Volume</a:t>
          </a:r>
        </a:p>
      </dsp:txBody>
      <dsp:txXfrm>
        <a:off x="4120517" y="1712505"/>
        <a:ext cx="1539957" cy="956157"/>
      </dsp:txXfrm>
    </dsp:sp>
    <dsp:sp modelId="{6A760023-7624-DF43-A0E6-EB10A6DACA60}">
      <dsp:nvSpPr>
        <dsp:cNvPr id="0" name=""/>
        <dsp:cNvSpPr/>
      </dsp:nvSpPr>
      <dsp:spPr>
        <a:xfrm>
          <a:off x="3913053" y="2994753"/>
          <a:ext cx="1599451" cy="10156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E3C7E9-264B-C64C-8E28-E163F9AF541C}">
      <dsp:nvSpPr>
        <dsp:cNvPr id="0" name=""/>
        <dsp:cNvSpPr/>
      </dsp:nvSpPr>
      <dsp:spPr>
        <a:xfrm>
          <a:off x="4090770" y="3163584"/>
          <a:ext cx="1599451" cy="101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Higher promotion budget % for low volume purchased customers</a:t>
          </a:r>
        </a:p>
      </dsp:txBody>
      <dsp:txXfrm>
        <a:off x="4120517" y="3193331"/>
        <a:ext cx="1539957" cy="956157"/>
      </dsp:txXfrm>
    </dsp:sp>
    <dsp:sp modelId="{29796EF3-C070-5647-838B-3B1BD4E233C3}">
      <dsp:nvSpPr>
        <dsp:cNvPr id="0" name=""/>
        <dsp:cNvSpPr/>
      </dsp:nvSpPr>
      <dsp:spPr>
        <a:xfrm>
          <a:off x="5867938" y="1513927"/>
          <a:ext cx="1599451" cy="10156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960CCE-6A70-8647-9DEF-BCC06CD81833}">
      <dsp:nvSpPr>
        <dsp:cNvPr id="0" name=""/>
        <dsp:cNvSpPr/>
      </dsp:nvSpPr>
      <dsp:spPr>
        <a:xfrm>
          <a:off x="6045655" y="1682758"/>
          <a:ext cx="1599451" cy="101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Price</a:t>
          </a:r>
        </a:p>
      </dsp:txBody>
      <dsp:txXfrm>
        <a:off x="6075402" y="1712505"/>
        <a:ext cx="1539957" cy="956157"/>
      </dsp:txXfrm>
    </dsp:sp>
    <dsp:sp modelId="{8194501B-31AC-C244-955E-03B620064903}">
      <dsp:nvSpPr>
        <dsp:cNvPr id="0" name=""/>
        <dsp:cNvSpPr/>
      </dsp:nvSpPr>
      <dsp:spPr>
        <a:xfrm>
          <a:off x="5867938" y="2994753"/>
          <a:ext cx="1599451" cy="10156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BE71CA-E530-3F47-BDCD-F09C15E800CF}">
      <dsp:nvSpPr>
        <dsp:cNvPr id="0" name=""/>
        <dsp:cNvSpPr/>
      </dsp:nvSpPr>
      <dsp:spPr>
        <a:xfrm>
          <a:off x="6045655" y="3163584"/>
          <a:ext cx="1599451" cy="101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Higher promotion budget % for customers buying high price products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6075402" y="3193331"/>
        <a:ext cx="1539957" cy="956157"/>
      </dsp:txXfrm>
    </dsp:sp>
    <dsp:sp modelId="{BB8BD758-4797-724C-9FA0-C4F74F344822}">
      <dsp:nvSpPr>
        <dsp:cNvPr id="0" name=""/>
        <dsp:cNvSpPr/>
      </dsp:nvSpPr>
      <dsp:spPr>
        <a:xfrm>
          <a:off x="7822824" y="1513927"/>
          <a:ext cx="1599451" cy="10156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0CB18D-09E1-7441-80B4-A7454C318D9A}">
      <dsp:nvSpPr>
        <dsp:cNvPr id="0" name=""/>
        <dsp:cNvSpPr/>
      </dsp:nvSpPr>
      <dsp:spPr>
        <a:xfrm>
          <a:off x="8000540" y="1682758"/>
          <a:ext cx="1599451" cy="101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Demographic</a:t>
          </a:r>
          <a:r>
            <a:rPr lang="en-US" sz="1200" kern="1200" dirty="0"/>
            <a:t> </a:t>
          </a:r>
        </a:p>
      </dsp:txBody>
      <dsp:txXfrm>
        <a:off x="8030287" y="1712505"/>
        <a:ext cx="1539957" cy="956157"/>
      </dsp:txXfrm>
    </dsp:sp>
    <dsp:sp modelId="{6FBF2C01-0989-B841-8794-0BB94C104397}">
      <dsp:nvSpPr>
        <dsp:cNvPr id="0" name=""/>
        <dsp:cNvSpPr/>
      </dsp:nvSpPr>
      <dsp:spPr>
        <a:xfrm>
          <a:off x="7822824" y="2994753"/>
          <a:ext cx="1599451" cy="10156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ECED19-BA9D-4441-8A55-369C45D13093}">
      <dsp:nvSpPr>
        <dsp:cNvPr id="0" name=""/>
        <dsp:cNvSpPr/>
      </dsp:nvSpPr>
      <dsp:spPr>
        <a:xfrm>
          <a:off x="8000540" y="3163584"/>
          <a:ext cx="1599451" cy="101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High Higher promotion budget % for customers having low Socioeconomic Class, Education and Affluence Index </a:t>
          </a:r>
        </a:p>
      </dsp:txBody>
      <dsp:txXfrm>
        <a:off x="8030287" y="3193331"/>
        <a:ext cx="1539957" cy="956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8D187-DE19-E948-98B0-E9A140BFF36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A4655-A83E-0049-993F-15D79D1A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7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A4655-A83E-0049-993F-15D79D1ACC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8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40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4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5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0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55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32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029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9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9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EA15526-7079-4B7B-987C-1B5FAE11A0FF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80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65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42B5B-213C-4A4D-AB91-8FB504EE7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r>
              <a:rPr lang="en-US">
                <a:latin typeface="Aharoni" panose="020F0502020204030204" pitchFamily="34" charset="0"/>
                <a:cs typeface="Aharoni" panose="020F0502020204030204" pitchFamily="34" charset="0"/>
              </a:rPr>
              <a:t>MARKET Segmentation FOR CRISA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545CE-A194-B94A-823F-478E5F1CA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pPr algn="r"/>
            <a:r>
              <a:rPr lang="en-US" i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PRESENTED BY:</a:t>
            </a:r>
          </a:p>
          <a:p>
            <a:pPr algn="r"/>
            <a:r>
              <a:rPr lang="en-US" i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Sharmili</a:t>
            </a:r>
            <a:r>
              <a:rPr lang="en-US" i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i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Tandulwadkar</a:t>
            </a:r>
            <a:endParaRPr lang="en-US" i="1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3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169D7-3B8D-F443-8C35-5A2DA131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4749-2685-5447-ABC3-E173E39C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How to deploy cost-effective promotional budget and increase brand loyalty?</a:t>
            </a:r>
          </a:p>
        </p:txBody>
      </p:sp>
    </p:spTree>
    <p:extLst>
      <p:ext uri="{BB962C8B-B14F-4D97-AF65-F5344CB8AC3E}">
        <p14:creationId xmlns:p14="http://schemas.microsoft.com/office/powerpoint/2010/main" val="36687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A9F1A97-5A05-F846-8205-6CDC4D58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CCE4AED-9E91-D148-9E8B-E29739291C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786702"/>
              </p:ext>
            </p:extLst>
          </p:nvPr>
        </p:nvGraphicFramePr>
        <p:xfrm>
          <a:off x="1451579" y="1913079"/>
          <a:ext cx="9603275" cy="4212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1621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DA6E7-BE52-6E4B-822D-7DFFD980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B94A9-74E8-F74E-BF39-103D3AAC3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Allocating promotional budget based on Purchase Behavior and Basis of Purchase segments would benefit company to deploy promotion budgets more effectively. </a:t>
            </a:r>
          </a:p>
          <a:p>
            <a:r>
              <a:rPr lang="en-US" sz="2800" dirty="0"/>
              <a:t>This will help company to increase brand loyalty as well as revenue. </a:t>
            </a:r>
          </a:p>
        </p:txBody>
      </p:sp>
    </p:spTree>
    <p:extLst>
      <p:ext uri="{BB962C8B-B14F-4D97-AF65-F5344CB8AC3E}">
        <p14:creationId xmlns:p14="http://schemas.microsoft.com/office/powerpoint/2010/main" val="24269095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125</Words>
  <Application>Microsoft Macintosh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Ayuthaya</vt:lpstr>
      <vt:lpstr>Calibri</vt:lpstr>
      <vt:lpstr>Gill Sans MT</vt:lpstr>
      <vt:lpstr>Gallery</vt:lpstr>
      <vt:lpstr>MARKET Segmentation FOR CRISA</vt:lpstr>
      <vt:lpstr>PROBLEM STATEMENT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Segmentation FOR CRISA</dc:title>
  <dc:creator>Tandulwadkar, Sharmili Sunil</dc:creator>
  <cp:lastModifiedBy>Tandulwadkar, Sharmili Sunil</cp:lastModifiedBy>
  <cp:revision>7</cp:revision>
  <dcterms:created xsi:type="dcterms:W3CDTF">2019-12-12T02:37:52Z</dcterms:created>
  <dcterms:modified xsi:type="dcterms:W3CDTF">2019-12-12T03:54:20Z</dcterms:modified>
</cp:coreProperties>
</file>