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9"/>
  </p:notesMasterIdLst>
  <p:handoutMasterIdLst>
    <p:handoutMasterId r:id="rId30"/>
  </p:handoutMasterIdLst>
  <p:sldIdLst>
    <p:sldId id="256" r:id="rId5"/>
    <p:sldId id="271" r:id="rId6"/>
    <p:sldId id="272" r:id="rId7"/>
    <p:sldId id="273" r:id="rId8"/>
    <p:sldId id="274" r:id="rId9"/>
    <p:sldId id="275" r:id="rId10"/>
    <p:sldId id="268" r:id="rId11"/>
    <p:sldId id="276" r:id="rId12"/>
    <p:sldId id="287" r:id="rId13"/>
    <p:sldId id="259" r:id="rId14"/>
    <p:sldId id="260" r:id="rId15"/>
    <p:sldId id="277" r:id="rId16"/>
    <p:sldId id="278" r:id="rId17"/>
    <p:sldId id="288" r:id="rId18"/>
    <p:sldId id="279" r:id="rId19"/>
    <p:sldId id="280" r:id="rId20"/>
    <p:sldId id="281" r:id="rId21"/>
    <p:sldId id="262" r:id="rId22"/>
    <p:sldId id="282" r:id="rId23"/>
    <p:sldId id="283" r:id="rId24"/>
    <p:sldId id="284" r:id="rId25"/>
    <p:sldId id="285" r:id="rId26"/>
    <p:sldId id="286" r:id="rId27"/>
    <p:sldId id="26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A0CAEFF9-568C-4408-A9D7-0B69AD850D1A}">
          <p14:sldIdLst>
            <p14:sldId id="256"/>
          </p14:sldIdLst>
        </p14:section>
        <p14:section name="Untitled Section" id="{8CD7ABA9-BA33-485E-8396-8D68C002EA2C}">
          <p14:sldIdLst>
            <p14:sldId id="271"/>
            <p14:sldId id="272"/>
            <p14:sldId id="273"/>
            <p14:sldId id="274"/>
            <p14:sldId id="275"/>
            <p14:sldId id="268"/>
            <p14:sldId id="276"/>
            <p14:sldId id="287"/>
            <p14:sldId id="259"/>
            <p14:sldId id="260"/>
            <p14:sldId id="277"/>
            <p14:sldId id="278"/>
            <p14:sldId id="288"/>
            <p14:sldId id="279"/>
            <p14:sldId id="280"/>
            <p14:sldId id="281"/>
            <p14:sldId id="262"/>
            <p14:sldId id="282"/>
            <p14:sldId id="283"/>
            <p14:sldId id="284"/>
            <p14:sldId id="285"/>
            <p14:sldId id="286"/>
            <p14:sldId id="264"/>
          </p14:sldIdLst>
        </p14:section>
      </p14:sectionLst>
    </p:ext>
    <p:ext uri="{EFAFB233-063F-42B5-8137-9DF3F51BA10A}">
      <p15:sldGuideLst xmlns:p15="http://schemas.microsoft.com/office/powerpoint/2012/main">
        <p15:guide id="2" pos="3840" userDrawn="1">
          <p15:clr>
            <a:srgbClr val="A4A3A4"/>
          </p15:clr>
        </p15:guide>
        <p15:guide id="3" pos="597" userDrawn="1">
          <p15:clr>
            <a:srgbClr val="A4A3A4"/>
          </p15:clr>
        </p15:guide>
        <p15:guide id="4" orient="horz" pos="216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014067"/>
    <a:srgbClr val="3F3F3F"/>
    <a:srgbClr val="014E7D"/>
    <a:srgbClr val="013657"/>
    <a:srgbClr val="01456F"/>
    <a:srgbClr val="014B79"/>
    <a:srgbClr val="0937C9"/>
    <a:srgbClr val="002774"/>
    <a:srgbClr val="929A4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74" autoAdjust="0"/>
  </p:normalViewPr>
  <p:slideViewPr>
    <p:cSldViewPr snapToGrid="0" showGuides="1">
      <p:cViewPr>
        <p:scale>
          <a:sx n="60" d="100"/>
          <a:sy n="60" d="100"/>
        </p:scale>
        <p:origin x="1140" y="282"/>
      </p:cViewPr>
      <p:guideLst>
        <p:guide pos="3840"/>
        <p:guide pos="597"/>
        <p:guide orient="horz" pos="2160"/>
      </p:guideLst>
    </p:cSldViewPr>
  </p:slideViewPr>
  <p:outlineViewPr>
    <p:cViewPr>
      <p:scale>
        <a:sx n="33" d="100"/>
        <a:sy n="33" d="100"/>
      </p:scale>
      <p:origin x="0" y="0"/>
    </p:cViewPr>
  </p:outlineViewPr>
  <p:notesTextViewPr>
    <p:cViewPr>
      <p:scale>
        <a:sx n="1" d="1"/>
        <a:sy n="1" d="1"/>
      </p:scale>
      <p:origin x="0" y="0"/>
    </p:cViewPr>
  </p:notesTextViewPr>
  <p:notesViewPr>
    <p:cSldViewPr snapToGrid="0" showGuides="1">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8BEDA40-91A9-49DC-B402-0EBE674AAEA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E8CBB508-5589-42E7-A433-D119AC0FFB7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72BFC85-49E4-447A-A7E3-16153CB2FE2A}" type="datetimeFigureOut">
              <a:rPr lang="en-US" smtClean="0"/>
              <a:t>8/6/2025</a:t>
            </a:fld>
            <a:endParaRPr lang="en-US" dirty="0"/>
          </a:p>
        </p:txBody>
      </p:sp>
      <p:sp>
        <p:nvSpPr>
          <p:cNvPr id="4" name="Footer Placeholder 3">
            <a:extLst>
              <a:ext uri="{FF2B5EF4-FFF2-40B4-BE49-F238E27FC236}">
                <a16:creationId xmlns:a16="http://schemas.microsoft.com/office/drawing/2014/main" id="{E9232ABA-B33A-4B3B-8412-C1773FBF3D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AB1832E-3B48-42CB-80A7-CD8E48D52DDC}"/>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F1072A3-100F-40A9-915F-8D2D9E6962D8}" type="slidenum">
              <a:rPr lang="en-US" smtClean="0"/>
              <a:t>‹#›</a:t>
            </a:fld>
            <a:endParaRPr lang="en-US" dirty="0"/>
          </a:p>
        </p:txBody>
      </p:sp>
    </p:spTree>
    <p:extLst>
      <p:ext uri="{BB962C8B-B14F-4D97-AF65-F5344CB8AC3E}">
        <p14:creationId xmlns:p14="http://schemas.microsoft.com/office/powerpoint/2010/main" val="51353712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071B50E-4C60-4F9E-B773-52059170945B}" type="datetimeFigureOut">
              <a:rPr lang="en-US" noProof="0" smtClean="0"/>
              <a:t>8/6/2025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230CFA-805A-4FD3-B3A0-DAAA5993DA17}" type="slidenum">
              <a:rPr lang="en-US" noProof="0" smtClean="0"/>
              <a:t>‹#›</a:t>
            </a:fld>
            <a:endParaRPr lang="en-US" noProof="0" dirty="0"/>
          </a:p>
        </p:txBody>
      </p:sp>
    </p:spTree>
    <p:extLst>
      <p:ext uri="{BB962C8B-B14F-4D97-AF65-F5344CB8AC3E}">
        <p14:creationId xmlns:p14="http://schemas.microsoft.com/office/powerpoint/2010/main" val="7989277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5" name="Picture Placeholder 24">
            <a:extLst>
              <a:ext uri="{FF2B5EF4-FFF2-40B4-BE49-F238E27FC236}">
                <a16:creationId xmlns:a16="http://schemas.microsoft.com/office/drawing/2014/main" id="{73B47EE6-EDE6-4881-B456-B37D9C1ADE3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SUBTITLE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5004501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7537" userDrawn="1">
          <p15:clr>
            <a:srgbClr val="FBAE40"/>
          </p15:clr>
        </p15:guide>
        <p15:guide id="3" pos="138" userDrawn="1">
          <p15:clr>
            <a:srgbClr val="FBAE40"/>
          </p15:clr>
        </p15:guide>
        <p15:guide id="4" orient="horz" pos="4178" userDrawn="1">
          <p15:clr>
            <a:srgbClr val="FBAE40"/>
          </p15:clr>
        </p15:guide>
        <p15:guide id="5" orient="horz" pos="142" userDrawn="1">
          <p15:clr>
            <a:srgbClr val="FBAE40"/>
          </p15:clr>
        </p15:guide>
        <p15:guide id="6" pos="2457" userDrawn="1">
          <p15:clr>
            <a:srgbClr val="FBAE40"/>
          </p15:clr>
        </p15:guide>
        <p15:guide id="7" pos="438"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2006084"/>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3" name="Subtitle 2" title="Subtitle">
            <a:extLst>
              <a:ext uri="{FF2B5EF4-FFF2-40B4-BE49-F238E27FC236}">
                <a16:creationId xmlns:a16="http://schemas.microsoft.com/office/drawing/2014/main" id="{06317687-D49E-41F7-A330-C78C728F0D12}"/>
              </a:ext>
            </a:extLst>
          </p:cNvPr>
          <p:cNvSpPr>
            <a:spLocks noGrp="1"/>
          </p:cNvSpPr>
          <p:nvPr>
            <p:ph type="subTitle" idx="1" hasCustomPrompt="1"/>
          </p:nvPr>
        </p:nvSpPr>
        <p:spPr>
          <a:xfrm>
            <a:off x="6375214" y="3640998"/>
            <a:ext cx="4854339" cy="1257574"/>
          </a:xfrm>
          <a:prstGeom prst="rect">
            <a:avLst/>
          </a:prstGeom>
        </p:spPr>
        <p:txBody>
          <a:bodyPr/>
          <a:lstStyle>
            <a:lvl1pPr marL="0" indent="0" algn="l">
              <a:buNone/>
              <a:defRPr sz="2400" b="0" i="0" spc="300">
                <a:solidFill>
                  <a:schemeClr val="accent6"/>
                </a:solidFill>
                <a:latin typeface="+mn-lt"/>
                <a:cs typeface="Calibri" panose="020F050202020403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a:t>CLICK TO EDIT MASTER SUBTITLE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4561729"/>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00786568"/>
      </p:ext>
    </p:extLst>
  </p:cSld>
  <p:clrMapOvr>
    <a:masterClrMapping/>
  </p:clrMapOvr>
  <p:extLst>
    <p:ext uri="{DCECCB84-F9BA-43D5-87BE-67443E8EF086}">
      <p15:sldGuideLst xmlns:p15="http://schemas.microsoft.com/office/powerpoint/2012/main">
        <p15:guide id="1" orient="horz" pos="2183">
          <p15:clr>
            <a:srgbClr val="FBAE40"/>
          </p15:clr>
        </p15:guide>
        <p15:guide id="2" pos="3840">
          <p15:clr>
            <a:srgbClr val="FBAE40"/>
          </p15:clr>
        </p15:guide>
        <p15:guide id="3" pos="143">
          <p15:clr>
            <a:srgbClr val="FBAE40"/>
          </p15:clr>
        </p15:guide>
        <p15:guide id="4" orient="horz" pos="4170">
          <p15:clr>
            <a:srgbClr val="FBAE40"/>
          </p15:clr>
        </p15:guide>
        <p15:guide id="5" pos="7537">
          <p15:clr>
            <a:srgbClr val="FBAE40"/>
          </p15:clr>
        </p15:guide>
        <p15:guide id="6" orient="horz" pos="14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29" name="Content Placeholder 2">
            <a:extLst>
              <a:ext uri="{FF2B5EF4-FFF2-40B4-BE49-F238E27FC236}">
                <a16:creationId xmlns:a16="http://schemas.microsoft.com/office/drawing/2014/main" id="{1FAE0C34-9220-45F0-9FC2-9FE7C994E7BD}"/>
              </a:ext>
            </a:extLst>
          </p:cNvPr>
          <p:cNvSpPr>
            <a:spLocks noGrp="1"/>
          </p:cNvSpPr>
          <p:nvPr>
            <p:ph idx="1"/>
          </p:nvPr>
        </p:nvSpPr>
        <p:spPr>
          <a:xfrm>
            <a:off x="518678" y="1671924"/>
            <a:ext cx="10835122" cy="450503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43430437"/>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4" name="Content Placeholder 2">
            <a:extLst>
              <a:ext uri="{FF2B5EF4-FFF2-40B4-BE49-F238E27FC236}">
                <a16:creationId xmlns:a16="http://schemas.microsoft.com/office/drawing/2014/main" id="{217F9213-0142-420B-A84D-C5627A0C81E4}"/>
              </a:ext>
            </a:extLst>
          </p:cNvPr>
          <p:cNvSpPr>
            <a:spLocks noGrp="1"/>
          </p:cNvSpPr>
          <p:nvPr>
            <p:ph sz="half" idx="1"/>
          </p:nvPr>
        </p:nvSpPr>
        <p:spPr>
          <a:xfrm>
            <a:off x="529687"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Content Placeholder 3">
            <a:extLst>
              <a:ext uri="{FF2B5EF4-FFF2-40B4-BE49-F238E27FC236}">
                <a16:creationId xmlns:a16="http://schemas.microsoft.com/office/drawing/2014/main" id="{8014328B-D576-4B5C-A4AE-CF98318929FE}"/>
              </a:ext>
            </a:extLst>
          </p:cNvPr>
          <p:cNvSpPr>
            <a:spLocks noGrp="1"/>
          </p:cNvSpPr>
          <p:nvPr>
            <p:ph sz="half" idx="2"/>
          </p:nvPr>
        </p:nvSpPr>
        <p:spPr>
          <a:xfrm>
            <a:off x="6172200" y="1651044"/>
            <a:ext cx="5181600" cy="4525919"/>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84813166"/>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6"/>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18" name="Text Placeholder 2">
            <a:extLst>
              <a:ext uri="{FF2B5EF4-FFF2-40B4-BE49-F238E27FC236}">
                <a16:creationId xmlns:a16="http://schemas.microsoft.com/office/drawing/2014/main" id="{82BFF385-445D-4DBB-9773-F99669415884}"/>
              </a:ext>
            </a:extLst>
          </p:cNvPr>
          <p:cNvSpPr>
            <a:spLocks noGrp="1"/>
          </p:cNvSpPr>
          <p:nvPr>
            <p:ph type="body" idx="1"/>
          </p:nvPr>
        </p:nvSpPr>
        <p:spPr>
          <a:xfrm>
            <a:off x="518678" y="1681163"/>
            <a:ext cx="5382501" cy="823912"/>
          </a:xfrm>
          <a:prstGeom prst="rect">
            <a:avLst/>
          </a:prstGeom>
        </p:spPr>
        <p:txBody>
          <a:bodyPr anchor="b"/>
          <a:lstStyle>
            <a:lvl1pPr marL="0" indent="0">
              <a:buNone/>
              <a:defRPr lang="en-US" b="1" dirty="0">
                <a:solidFill>
                  <a:schemeClr val="accent6"/>
                </a:solidFill>
              </a:defRPr>
            </a:lvl1pPr>
          </a:lstStyle>
          <a:p>
            <a:pPr marL="228600" lvl="0" indent="-228600"/>
            <a:r>
              <a:rPr lang="en-US" noProof="0"/>
              <a:t>Edit Master text styles</a:t>
            </a:r>
          </a:p>
        </p:txBody>
      </p:sp>
      <p:sp>
        <p:nvSpPr>
          <p:cNvPr id="20" name="Text Placeholder 4">
            <a:extLst>
              <a:ext uri="{FF2B5EF4-FFF2-40B4-BE49-F238E27FC236}">
                <a16:creationId xmlns:a16="http://schemas.microsoft.com/office/drawing/2014/main" id="{311B1CFE-1B35-4B5C-B40A-DC5ADF211B5C}"/>
              </a:ext>
            </a:extLst>
          </p:cNvPr>
          <p:cNvSpPr>
            <a:spLocks noGrp="1"/>
          </p:cNvSpPr>
          <p:nvPr>
            <p:ph type="body" sz="quarter" idx="3"/>
          </p:nvPr>
        </p:nvSpPr>
        <p:spPr>
          <a:xfrm>
            <a:off x="6172200" y="1681163"/>
            <a:ext cx="5183188" cy="823912"/>
          </a:xfrm>
          <a:prstGeom prst="rect">
            <a:avLst/>
          </a:prstGeom>
        </p:spPr>
        <p:txBody>
          <a:bodyPr anchor="b"/>
          <a:lstStyle>
            <a:lvl1pPr marL="0" indent="0">
              <a:buNone/>
              <a:defRPr sz="2400" b="1">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1" name="Content Placeholder 5">
            <a:extLst>
              <a:ext uri="{FF2B5EF4-FFF2-40B4-BE49-F238E27FC236}">
                <a16:creationId xmlns:a16="http://schemas.microsoft.com/office/drawing/2014/main" id="{1CE840E8-D596-479D-AE97-E88F42DC1B13}"/>
              </a:ext>
            </a:extLst>
          </p:cNvPr>
          <p:cNvSpPr>
            <a:spLocks noGrp="1"/>
          </p:cNvSpPr>
          <p:nvPr>
            <p:ph sz="quarter" idx="4"/>
          </p:nvPr>
        </p:nvSpPr>
        <p:spPr>
          <a:xfrm>
            <a:off x="6172200" y="2505075"/>
            <a:ext cx="5183188"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Content Placeholder 3">
            <a:extLst>
              <a:ext uri="{FF2B5EF4-FFF2-40B4-BE49-F238E27FC236}">
                <a16:creationId xmlns:a16="http://schemas.microsoft.com/office/drawing/2014/main" id="{B9A68D25-B19E-4E84-B65D-596EE8382DAD}"/>
              </a:ext>
            </a:extLst>
          </p:cNvPr>
          <p:cNvSpPr>
            <a:spLocks noGrp="1"/>
          </p:cNvSpPr>
          <p:nvPr>
            <p:ph sz="half" idx="2"/>
          </p:nvPr>
        </p:nvSpPr>
        <p:spPr>
          <a:xfrm>
            <a:off x="518678" y="2505075"/>
            <a:ext cx="5391749" cy="3684588"/>
          </a:xfrm>
          <a:prstGeom prst="rect">
            <a:avLst/>
          </a:prstGeom>
        </p:spPr>
        <p:txBody>
          <a:bodyPr/>
          <a:lstStyle>
            <a:lvl1pPr>
              <a:buClr>
                <a:schemeClr val="accent2"/>
              </a:buClr>
              <a:defRPr>
                <a:solidFill>
                  <a:schemeClr val="tx1"/>
                </a:solidFill>
              </a:defRPr>
            </a:lvl1pPr>
            <a:lvl2pPr>
              <a:buClr>
                <a:schemeClr val="accent2"/>
              </a:buClr>
              <a:defRPr>
                <a:solidFill>
                  <a:schemeClr val="tx1"/>
                </a:solidFill>
              </a:defRPr>
            </a:lvl2pPr>
            <a:lvl3pPr>
              <a:buClr>
                <a:schemeClr val="accent2"/>
              </a:buClr>
              <a:defRPr>
                <a:solidFill>
                  <a:schemeClr val="tx1"/>
                </a:solidFill>
              </a:defRPr>
            </a:lvl3pPr>
            <a:lvl4pPr>
              <a:buClr>
                <a:schemeClr val="accent2"/>
              </a:buClr>
              <a:defRPr>
                <a:solidFill>
                  <a:schemeClr val="tx1"/>
                </a:solidFill>
              </a:defRPr>
            </a:lvl4pPr>
            <a:lvl5pPr>
              <a:buClr>
                <a:schemeClr val="accent2"/>
              </a:buClr>
              <a:defRPr>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5226781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4" name="Content Placeholder 2">
            <a:extLst>
              <a:ext uri="{FF2B5EF4-FFF2-40B4-BE49-F238E27FC236}">
                <a16:creationId xmlns:a16="http://schemas.microsoft.com/office/drawing/2014/main" id="{C9A1E80C-1A76-4D3E-92A1-846866867DE1}"/>
              </a:ext>
            </a:extLst>
          </p:cNvPr>
          <p:cNvSpPr>
            <a:spLocks noGrp="1"/>
          </p:cNvSpPr>
          <p:nvPr>
            <p:ph idx="1"/>
          </p:nvPr>
        </p:nvSpPr>
        <p:spPr>
          <a:xfrm>
            <a:off x="6161316" y="2290713"/>
            <a:ext cx="5803672" cy="4341862"/>
          </a:xfrm>
          <a:prstGeom prst="rect">
            <a:avLst/>
          </a:prstGeom>
        </p:spPr>
        <p:txBody>
          <a:bodyPr/>
          <a:lstStyle>
            <a:lvl1pPr>
              <a:buClr>
                <a:schemeClr val="accent2"/>
              </a:buClr>
              <a:defRPr sz="2400"/>
            </a:lvl1pPr>
            <a:lvl2pPr>
              <a:buClr>
                <a:schemeClr val="accent2"/>
              </a:buClr>
              <a:defRPr sz="2000"/>
            </a:lvl2pPr>
            <a:lvl3pPr>
              <a:buClr>
                <a:schemeClr val="accent2"/>
              </a:buClr>
              <a:defRPr sz="1800"/>
            </a:lvl3pPr>
            <a:lvl4pPr>
              <a:buClr>
                <a:schemeClr val="accent2"/>
              </a:buClr>
              <a:defRPr sz="1600"/>
            </a:lvl4pPr>
            <a:lvl5pPr>
              <a:buClr>
                <a:schemeClr val="accent2"/>
              </a:buClr>
              <a:defRPr sz="16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55265375"/>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11" name="Right Triangle 10">
            <a:extLst>
              <a:ext uri="{FF2B5EF4-FFF2-40B4-BE49-F238E27FC236}">
                <a16:creationId xmlns:a16="http://schemas.microsoft.com/office/drawing/2014/main" id="{037924D2-2AB4-4BE1-9687-836615C72DFC}"/>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6" name="Straight Connector 15">
            <a:extLst>
              <a:ext uri="{FF2B5EF4-FFF2-40B4-BE49-F238E27FC236}">
                <a16:creationId xmlns:a16="http://schemas.microsoft.com/office/drawing/2014/main" id="{A93BC534-BFA1-4292-899F-03AC711BF7C5}"/>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EBEE4DB5-5DEF-4DDB-9764-FD834B9DCAE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719170" y="4374036"/>
            <a:ext cx="5311516" cy="1327031"/>
          </a:xfrm>
          <a:prstGeom prst="rect">
            <a:avLst/>
          </a:prstGeom>
        </p:spPr>
        <p:txBody>
          <a:bodyPr anchor="b">
            <a:normAutofit/>
          </a:bodyPr>
          <a:lstStyle>
            <a:lvl1pPr marL="0" indent="0" algn="r">
              <a:buFont typeface="Arial" panose="020B0604020202020204" pitchFamily="34" charset="0"/>
              <a:buNone/>
              <a:defRPr sz="4300" b="1">
                <a:solidFill>
                  <a:schemeClr val="accent1"/>
                </a:solidFill>
              </a:defRPr>
            </a:lvl1pPr>
          </a:lstStyle>
          <a:p>
            <a:r>
              <a:rPr lang="en-US" noProof="0"/>
              <a:t>Click To Edit Master Title Style</a:t>
            </a:r>
          </a:p>
        </p:txBody>
      </p:sp>
      <p:cxnSp>
        <p:nvCxnSpPr>
          <p:cNvPr id="9" name="Straight Connector 8">
            <a:extLst>
              <a:ext uri="{FF2B5EF4-FFF2-40B4-BE49-F238E27FC236}">
                <a16:creationId xmlns:a16="http://schemas.microsoft.com/office/drawing/2014/main" id="{162849C0-AA0D-4E1A-B4B6-E6A5917AC0A5}"/>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3" name="Text Placeholder 3">
            <a:extLst>
              <a:ext uri="{FF2B5EF4-FFF2-40B4-BE49-F238E27FC236}">
                <a16:creationId xmlns:a16="http://schemas.microsoft.com/office/drawing/2014/main" id="{BDEAC3CA-E21C-4A63-BE7D-DCC820552AB7}"/>
              </a:ext>
            </a:extLst>
          </p:cNvPr>
          <p:cNvSpPr>
            <a:spLocks noGrp="1"/>
          </p:cNvSpPr>
          <p:nvPr>
            <p:ph type="body" sz="half" idx="2"/>
          </p:nvPr>
        </p:nvSpPr>
        <p:spPr>
          <a:xfrm>
            <a:off x="719170" y="5701069"/>
            <a:ext cx="5311516" cy="931505"/>
          </a:xfrm>
          <a:prstGeom prst="rect">
            <a:avLst/>
          </a:prstGeom>
        </p:spPr>
        <p:txBody>
          <a:bodyPr/>
          <a:lstStyle>
            <a:lvl1pPr marL="0" indent="0" algn="r">
              <a:buFont typeface="Arial" panose="020B0604020202020204" pitchFamily="34" charset="0"/>
              <a:buNone/>
              <a:defRPr sz="1600">
                <a:solidFill>
                  <a:schemeClr val="accent6"/>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12" name="Picture Placeholder 2">
            <a:extLst>
              <a:ext uri="{FF2B5EF4-FFF2-40B4-BE49-F238E27FC236}">
                <a16:creationId xmlns:a16="http://schemas.microsoft.com/office/drawing/2014/main" id="{22728E0A-430E-4C6A-BF56-06FA8510F29F}"/>
              </a:ext>
            </a:extLst>
          </p:cNvPr>
          <p:cNvSpPr>
            <a:spLocks noGrp="1"/>
          </p:cNvSpPr>
          <p:nvPr>
            <p:ph type="pic" idx="1"/>
          </p:nvPr>
        </p:nvSpPr>
        <p:spPr>
          <a:xfrm>
            <a:off x="6249970" y="2271860"/>
            <a:ext cx="5715017" cy="4360714"/>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Tree>
    <p:extLst>
      <p:ext uri="{BB962C8B-B14F-4D97-AF65-F5344CB8AC3E}">
        <p14:creationId xmlns:p14="http://schemas.microsoft.com/office/powerpoint/2010/main" val="2614302603"/>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TextBox 17">
            <a:extLst>
              <a:ext uri="{FF2B5EF4-FFF2-40B4-BE49-F238E27FC236}">
                <a16:creationId xmlns:a16="http://schemas.microsoft.com/office/drawing/2014/main" id="{CC52C5C1-EC33-44C1-9D54-A1058BBF1812}"/>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8A0030CD-8C9E-4AA5-8C5D-F9B2EDB7E17A}"/>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872EE65E-EE50-4A3E-861E-1D6C241CB8EA}"/>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76AD1EF-E06C-4D3C-9693-26844D01C83C}"/>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29" name="Parallelogram 28">
              <a:extLst>
                <a:ext uri="{FF2B5EF4-FFF2-40B4-BE49-F238E27FC236}">
                  <a16:creationId xmlns:a16="http://schemas.microsoft.com/office/drawing/2014/main" id="{57D44C42-44C0-420A-A125-9B1A979D4F56}"/>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Parallelogram 29">
            <a:extLst>
              <a:ext uri="{FF2B5EF4-FFF2-40B4-BE49-F238E27FC236}">
                <a16:creationId xmlns:a16="http://schemas.microsoft.com/office/drawing/2014/main" id="{406089BB-36DC-4E23-B215-527A8A18FCF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578C43A6-50C6-704E-BADC-6D83BADE7316}"/>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ED91439B-965F-3548-AF77-89501B24F600}"/>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19906843"/>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1" name="TextBox 20">
            <a:extLst>
              <a:ext uri="{FF2B5EF4-FFF2-40B4-BE49-F238E27FC236}">
                <a16:creationId xmlns:a16="http://schemas.microsoft.com/office/drawing/2014/main" id="{7E8A2C98-F26E-415A-B931-1B89CA46C1CF}"/>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7" name="Group 26">
            <a:extLst>
              <a:ext uri="{FF2B5EF4-FFF2-40B4-BE49-F238E27FC236}">
                <a16:creationId xmlns:a16="http://schemas.microsoft.com/office/drawing/2014/main" id="{1B2FB48C-0C70-4DBE-B904-A134B6644DD3}"/>
              </a:ext>
            </a:extLst>
          </p:cNvPr>
          <p:cNvGrpSpPr/>
          <p:nvPr userDrawn="1"/>
        </p:nvGrpSpPr>
        <p:grpSpPr>
          <a:xfrm flipH="1">
            <a:off x="7561328" y="0"/>
            <a:ext cx="4831840" cy="3541007"/>
            <a:chOff x="-192127" y="-2"/>
            <a:chExt cx="4831840" cy="3367272"/>
          </a:xfrm>
        </p:grpSpPr>
        <p:sp>
          <p:nvSpPr>
            <p:cNvPr id="28" name="Diagonal Stripe 27">
              <a:extLst>
                <a:ext uri="{FF2B5EF4-FFF2-40B4-BE49-F238E27FC236}">
                  <a16:creationId xmlns:a16="http://schemas.microsoft.com/office/drawing/2014/main" id="{4F2E2158-1E6E-4E0D-BDAB-B20041C7361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9" name="Straight Connector 28">
              <a:extLst>
                <a:ext uri="{FF2B5EF4-FFF2-40B4-BE49-F238E27FC236}">
                  <a16:creationId xmlns:a16="http://schemas.microsoft.com/office/drawing/2014/main" id="{626D62DB-3A5A-4DA1-BFA4-D9E58676E86A}"/>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F5A729A7-3A5C-405C-AE06-180E7529E477}"/>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1" name="Parallelogram 30">
            <a:extLst>
              <a:ext uri="{FF2B5EF4-FFF2-40B4-BE49-F238E27FC236}">
                <a16:creationId xmlns:a16="http://schemas.microsoft.com/office/drawing/2014/main" id="{41E23981-B12A-4AC3-A030-337BBBA5E45B}"/>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3" name="Title 1" title="Title ">
            <a:extLst>
              <a:ext uri="{FF2B5EF4-FFF2-40B4-BE49-F238E27FC236}">
                <a16:creationId xmlns:a16="http://schemas.microsoft.com/office/drawing/2014/main" id="{59067A2C-FE71-4381-BE51-08DAC5E4354A}"/>
              </a:ext>
            </a:extLst>
          </p:cNvPr>
          <p:cNvSpPr>
            <a:spLocks noGrp="1"/>
          </p:cNvSpPr>
          <p:nvPr>
            <p:ph type="title" hasCustomPrompt="1"/>
          </p:nvPr>
        </p:nvSpPr>
        <p:spPr>
          <a:xfrm>
            <a:off x="518678" y="209028"/>
            <a:ext cx="8333222" cy="1215566"/>
          </a:xfrm>
          <a:prstGeom prst="rect">
            <a:avLst/>
          </a:prstGeom>
        </p:spPr>
        <p:txBody>
          <a:bodyPr anchor="b">
            <a:normAutofit/>
          </a:bodyPr>
          <a:lstStyle>
            <a:lvl1pPr>
              <a:defRPr sz="4400" b="1">
                <a:solidFill>
                  <a:schemeClr val="accent1"/>
                </a:solidFill>
              </a:defRPr>
            </a:lvl1pPr>
          </a:lstStyle>
          <a:p>
            <a:r>
              <a:rPr lang="en-US" noProof="0"/>
              <a:t>Click to Edit Master Title Style </a:t>
            </a:r>
          </a:p>
        </p:txBody>
      </p:sp>
      <p:sp>
        <p:nvSpPr>
          <p:cNvPr id="2" name="Footer Placeholder 1">
            <a:extLst>
              <a:ext uri="{FF2B5EF4-FFF2-40B4-BE49-F238E27FC236}">
                <a16:creationId xmlns:a16="http://schemas.microsoft.com/office/drawing/2014/main" id="{CB69A007-934D-7A4B-9EFA-82044EF4DC33}"/>
              </a:ext>
            </a:extLst>
          </p:cNvPr>
          <p:cNvSpPr>
            <a:spLocks noGrp="1"/>
          </p:cNvSpPr>
          <p:nvPr>
            <p:ph type="ftr" sz="quarter" idx="10"/>
          </p:nvPr>
        </p:nvSpPr>
        <p:spPr/>
        <p:txBody>
          <a:bodyPr/>
          <a:lstStyle/>
          <a:p>
            <a:endParaRPr lang="en-US" noProof="0" dirty="0"/>
          </a:p>
        </p:txBody>
      </p:sp>
      <p:sp>
        <p:nvSpPr>
          <p:cNvPr id="3" name="Slide Number Placeholder 2">
            <a:extLst>
              <a:ext uri="{FF2B5EF4-FFF2-40B4-BE49-F238E27FC236}">
                <a16:creationId xmlns:a16="http://schemas.microsoft.com/office/drawing/2014/main" id="{5A154DC2-98C7-4D4B-A17A-AA4731217F17}"/>
              </a:ext>
            </a:extLst>
          </p:cNvPr>
          <p:cNvSpPr>
            <a:spLocks noGrp="1"/>
          </p:cNvSpPr>
          <p:nvPr>
            <p:ph type="sldNum" sz="quarter" idx="11"/>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65841909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5CE2EB-00DF-4EBA-BF1F-D37805D45585}"/>
              </a:ext>
            </a:extLst>
          </p:cNvPr>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6589184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sp>
        <p:nvSpPr>
          <p:cNvPr id="19" name="Right Triangle 18">
            <a:extLst>
              <a:ext uri="{FF2B5EF4-FFF2-40B4-BE49-F238E27FC236}">
                <a16:creationId xmlns:a16="http://schemas.microsoft.com/office/drawing/2014/main" id="{71D0E8AA-902F-440D-9C55-2A391C22396A}"/>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Parallelogram 16">
            <a:extLst>
              <a:ext uri="{FF2B5EF4-FFF2-40B4-BE49-F238E27FC236}">
                <a16:creationId xmlns:a16="http://schemas.microsoft.com/office/drawing/2014/main" id="{7D937721-835D-4D84-94A3-6C79D4639514}"/>
              </a:ext>
            </a:extLst>
          </p:cNvPr>
          <p:cNvSpPr/>
          <p:nvPr userDrawn="1"/>
        </p:nvSpPr>
        <p:spPr>
          <a:xfrm rot="19958790">
            <a:off x="-637324" y="3588176"/>
            <a:ext cx="3860162" cy="1746952"/>
          </a:xfrm>
          <a:prstGeom prst="parallelogram">
            <a:avLst>
              <a:gd name="adj" fmla="val 53218"/>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18" name="Straight Connector 17">
            <a:extLst>
              <a:ext uri="{FF2B5EF4-FFF2-40B4-BE49-F238E27FC236}">
                <a16:creationId xmlns:a16="http://schemas.microsoft.com/office/drawing/2014/main" id="{732BB30B-8262-4715-998F-AAF6A81ADFD3}"/>
              </a:ext>
            </a:extLst>
          </p:cNvPr>
          <p:cNvCxnSpPr>
            <a:cxnSpLocks/>
          </p:cNvCxnSpPr>
          <p:nvPr userDrawn="1"/>
        </p:nvCxnSpPr>
        <p:spPr>
          <a:xfrm flipV="1">
            <a:off x="0" y="1010090"/>
            <a:ext cx="1785257" cy="9075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00" name="Title 1" title="Title">
            <a:extLst>
              <a:ext uri="{FF2B5EF4-FFF2-40B4-BE49-F238E27FC236}">
                <a16:creationId xmlns:a16="http://schemas.microsoft.com/office/drawing/2014/main" id="{4D7EF399-DAA5-44EC-B712-79C755FE84CB}"/>
              </a:ext>
            </a:extLst>
          </p:cNvPr>
          <p:cNvSpPr>
            <a:spLocks noGrp="1"/>
          </p:cNvSpPr>
          <p:nvPr>
            <p:ph type="title" hasCustomPrompt="1"/>
          </p:nvPr>
        </p:nvSpPr>
        <p:spPr>
          <a:xfrm>
            <a:off x="6283842" y="1987420"/>
            <a:ext cx="4911633" cy="1789855"/>
          </a:xfrm>
          <a:prstGeom prst="rect">
            <a:avLst/>
          </a:prstGeom>
        </p:spPr>
        <p:txBody>
          <a:bodyPr anchor="b">
            <a:normAutofit/>
          </a:bodyPr>
          <a:lstStyle>
            <a:lvl1pPr>
              <a:defRPr sz="4000" b="1">
                <a:solidFill>
                  <a:schemeClr val="accent1"/>
                </a:solidFill>
                <a:latin typeface="+mj-lt"/>
                <a:cs typeface="Calibri Light" panose="020F0302020204030204" pitchFamily="34" charset="0"/>
              </a:defRPr>
            </a:lvl1pPr>
          </a:lstStyle>
          <a:p>
            <a:r>
              <a:rPr lang="en-US" noProof="0"/>
              <a:t>Click To Edit Master Title Style</a:t>
            </a:r>
          </a:p>
        </p:txBody>
      </p:sp>
      <p:sp>
        <p:nvSpPr>
          <p:cNvPr id="101" name="Text Placeholder 2" title="Subtitle">
            <a:extLst>
              <a:ext uri="{FF2B5EF4-FFF2-40B4-BE49-F238E27FC236}">
                <a16:creationId xmlns:a16="http://schemas.microsoft.com/office/drawing/2014/main" id="{26D13BFA-61B0-402F-8611-02D3DFDBEBCB}"/>
              </a:ext>
            </a:extLst>
          </p:cNvPr>
          <p:cNvSpPr>
            <a:spLocks noGrp="1"/>
          </p:cNvSpPr>
          <p:nvPr>
            <p:ph type="body" idx="1" hasCustomPrompt="1"/>
          </p:nvPr>
        </p:nvSpPr>
        <p:spPr>
          <a:xfrm>
            <a:off x="6283842" y="3792046"/>
            <a:ext cx="4911633" cy="910580"/>
          </a:xfrm>
          <a:prstGeom prst="rect">
            <a:avLst/>
          </a:prstGeom>
        </p:spPr>
        <p:txBody>
          <a:bodyPr>
            <a:normAutofit/>
          </a:bodyPr>
          <a:lstStyle>
            <a:lvl1pPr marL="0" indent="0">
              <a:buNone/>
              <a:defRPr sz="2000" b="0" i="0" spc="300">
                <a:solidFill>
                  <a:schemeClr val="accent6"/>
                </a:solidFill>
                <a:latin typeface="+mn-lt"/>
                <a:cs typeface="Calibri" panose="020F0502020204030204" pitchFamily="34" charset="0"/>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0"/>
              <a:t>EDIT MASTER TEXT STYLES</a:t>
            </a:r>
          </a:p>
        </p:txBody>
      </p:sp>
      <p:cxnSp>
        <p:nvCxnSpPr>
          <p:cNvPr id="21" name="Straight Connector 20">
            <a:extLst>
              <a:ext uri="{FF2B5EF4-FFF2-40B4-BE49-F238E27FC236}">
                <a16:creationId xmlns:a16="http://schemas.microsoft.com/office/drawing/2014/main" id="{DA0A0C24-D997-4E78-951F-AFB51C70EFCC}"/>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25" name="Parallelogram 24">
            <a:extLst>
              <a:ext uri="{FF2B5EF4-FFF2-40B4-BE49-F238E27FC236}">
                <a16:creationId xmlns:a16="http://schemas.microsoft.com/office/drawing/2014/main" id="{E123A0CF-50D6-46EC-8BF6-43E38AFCD588}"/>
              </a:ext>
            </a:extLst>
          </p:cNvPr>
          <p:cNvSpPr/>
          <p:nvPr userDrawn="1"/>
        </p:nvSpPr>
        <p:spPr>
          <a:xfrm>
            <a:off x="7754112" y="0"/>
            <a:ext cx="2258568" cy="742819"/>
          </a:xfrm>
          <a:prstGeom prst="parallelogram">
            <a:avLst>
              <a:gd name="adj" fmla="val 19585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26" name="Straight Connector 25">
            <a:extLst>
              <a:ext uri="{FF2B5EF4-FFF2-40B4-BE49-F238E27FC236}">
                <a16:creationId xmlns:a16="http://schemas.microsoft.com/office/drawing/2014/main" id="{2B2F1D2E-B631-4CB1-9448-2B50F8C46316}"/>
              </a:ext>
            </a:extLst>
          </p:cNvPr>
          <p:cNvCxnSpPr>
            <a:cxnSpLocks/>
          </p:cNvCxnSpPr>
          <p:nvPr userDrawn="1"/>
        </p:nvCxnSpPr>
        <p:spPr>
          <a:xfrm flipV="1">
            <a:off x="0" y="408562"/>
            <a:ext cx="6595353" cy="340314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7" name="Picture Placeholder 26">
            <a:extLst>
              <a:ext uri="{FF2B5EF4-FFF2-40B4-BE49-F238E27FC236}">
                <a16:creationId xmlns:a16="http://schemas.microsoft.com/office/drawing/2014/main" id="{95572AA9-EFAE-4771-B1EE-47E36117377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cxnSp>
        <p:nvCxnSpPr>
          <p:cNvPr id="16" name="Straight Connector 15">
            <a:extLst>
              <a:ext uri="{FF2B5EF4-FFF2-40B4-BE49-F238E27FC236}">
                <a16:creationId xmlns:a16="http://schemas.microsoft.com/office/drawing/2014/main" id="{5CF69447-82AD-475F-A3AE-3D7FF61DBFE2}"/>
              </a:ext>
            </a:extLst>
          </p:cNvPr>
          <p:cNvCxnSpPr>
            <a:cxnSpLocks/>
          </p:cNvCxnSpPr>
          <p:nvPr userDrawn="1"/>
        </p:nvCxnSpPr>
        <p:spPr>
          <a:xfrm flipV="1">
            <a:off x="-17837" y="5266944"/>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4" name="Parallelogram 23">
            <a:extLst>
              <a:ext uri="{FF2B5EF4-FFF2-40B4-BE49-F238E27FC236}">
                <a16:creationId xmlns:a16="http://schemas.microsoft.com/office/drawing/2014/main" id="{FC8C82F3-94EE-4B4F-A01D-993A41BC00B1}"/>
              </a:ext>
            </a:extLst>
          </p:cNvPr>
          <p:cNvSpPr/>
          <p:nvPr userDrawn="1"/>
        </p:nvSpPr>
        <p:spPr>
          <a:xfrm rot="19958790">
            <a:off x="-139035" y="3407045"/>
            <a:ext cx="1438399" cy="236580"/>
          </a:xfrm>
          <a:prstGeom prst="parallelogram">
            <a:avLst>
              <a:gd name="adj" fmla="val 53218"/>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123998309"/>
      </p:ext>
    </p:extLst>
  </p:cSld>
  <p:clrMapOvr>
    <a:masterClrMapping/>
  </p:clrMapOvr>
  <p:extLst>
    <p:ext uri="{DCECCB84-F9BA-43D5-87BE-67443E8EF086}">
      <p15:sldGuideLst xmlns:p15="http://schemas.microsoft.com/office/powerpoint/2012/main">
        <p15:guide id="1" orient="horz" pos="2183" userDrawn="1">
          <p15:clr>
            <a:srgbClr val="FBAE40"/>
          </p15:clr>
        </p15:guide>
        <p15:guide id="2" pos="3840" userDrawn="1">
          <p15:clr>
            <a:srgbClr val="FBAE40"/>
          </p15:clr>
        </p15:guide>
        <p15:guide id="3" pos="143" userDrawn="1">
          <p15:clr>
            <a:srgbClr val="FBAE40"/>
          </p15:clr>
        </p15:guide>
        <p15:guide id="4" orient="horz" pos="4170" userDrawn="1">
          <p15:clr>
            <a:srgbClr val="FBAE40"/>
          </p15:clr>
        </p15:guide>
        <p15:guide id="5" pos="7537" userDrawn="1">
          <p15:clr>
            <a:srgbClr val="FBAE40"/>
          </p15:clr>
        </p15:guide>
        <p15:guide id="6" orient="horz" pos="14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 Layout 01">
    <p:spTree>
      <p:nvGrpSpPr>
        <p:cNvPr id="1" name=""/>
        <p:cNvGrpSpPr/>
        <p:nvPr/>
      </p:nvGrpSpPr>
      <p:grpSpPr>
        <a:xfrm>
          <a:off x="0" y="0"/>
          <a:ext cx="0" cy="0"/>
          <a:chOff x="0" y="0"/>
          <a:chExt cx="0" cy="0"/>
        </a:xfrm>
      </p:grpSpPr>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4" name="Right Triangle 23">
            <a:extLst>
              <a:ext uri="{FF2B5EF4-FFF2-40B4-BE49-F238E27FC236}">
                <a16:creationId xmlns:a16="http://schemas.microsoft.com/office/drawing/2014/main" id="{BD6ACE60-499D-41AB-89C4-D537D7C3D22A}"/>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6375400" y="5047077"/>
            <a:ext cx="1524574" cy="1803400"/>
          </a:xfrm>
          <a:prstGeom prst="line">
            <a:avLst/>
          </a:prstGeom>
          <a:ln>
            <a:solidFill>
              <a:srgbClr val="EAB200"/>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3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Title 1" title="Title ">
            <a:extLst>
              <a:ext uri="{FF2B5EF4-FFF2-40B4-BE49-F238E27FC236}">
                <a16:creationId xmlns:a16="http://schemas.microsoft.com/office/drawing/2014/main" id="{20237B57-91C6-4F8B-8AA0-18FA50B0FD1D}"/>
              </a:ext>
            </a:extLst>
          </p:cNvPr>
          <p:cNvSpPr>
            <a:spLocks noGrp="1"/>
          </p:cNvSpPr>
          <p:nvPr userDrawn="1">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15" name="Picture Placeholder 14">
            <a:extLst>
              <a:ext uri="{FF2B5EF4-FFF2-40B4-BE49-F238E27FC236}">
                <a16:creationId xmlns:a16="http://schemas.microsoft.com/office/drawing/2014/main" id="{FE1FADFB-0A3D-40F7-9B40-368DECD971E1}"/>
              </a:ext>
            </a:extLst>
          </p:cNvPr>
          <p:cNvSpPr>
            <a:spLocks noGrp="1"/>
          </p:cNvSpPr>
          <p:nvPr>
            <p:ph type="pic" sz="quarter" idx="10"/>
          </p:nvPr>
        </p:nvSpPr>
        <p:spPr>
          <a:xfrm>
            <a:off x="6604000" y="0"/>
            <a:ext cx="5588000" cy="6872249"/>
          </a:xfrm>
          <a:custGeom>
            <a:avLst/>
            <a:gdLst>
              <a:gd name="connsiteX0" fmla="*/ 3876237 w 5588000"/>
              <a:gd name="connsiteY0" fmla="*/ 5431883 h 6872249"/>
              <a:gd name="connsiteX1" fmla="*/ 4953000 w 5588000"/>
              <a:gd name="connsiteY1" fmla="*/ 5431883 h 6872249"/>
              <a:gd name="connsiteX2" fmla="*/ 3769163 w 5588000"/>
              <a:gd name="connsiteY2" fmla="*/ 6872249 h 6872249"/>
              <a:gd name="connsiteX3" fmla="*/ 2692400 w 5588000"/>
              <a:gd name="connsiteY3" fmla="*/ 6872249 h 6872249"/>
              <a:gd name="connsiteX4" fmla="*/ 2479230 w 5588000"/>
              <a:gd name="connsiteY4" fmla="*/ 2870200 h 6872249"/>
              <a:gd name="connsiteX5" fmla="*/ 3175000 w 5588000"/>
              <a:gd name="connsiteY5" fmla="*/ 2870200 h 6872249"/>
              <a:gd name="connsiteX6" fmla="*/ 1965770 w 5588000"/>
              <a:gd name="connsiteY6" fmla="*/ 4310566 h 6872249"/>
              <a:gd name="connsiteX7" fmla="*/ 1270000 w 5588000"/>
              <a:gd name="connsiteY7" fmla="*/ 4310566 h 6872249"/>
              <a:gd name="connsiteX8" fmla="*/ 5575300 w 5588000"/>
              <a:gd name="connsiteY8" fmla="*/ 139700 h 6872249"/>
              <a:gd name="connsiteX9" fmla="*/ 5575300 w 5588000"/>
              <a:gd name="connsiteY9" fmla="*/ 3238583 h 6872249"/>
              <a:gd name="connsiteX10" fmla="*/ 2571663 w 5588000"/>
              <a:gd name="connsiteY10" fmla="*/ 6858000 h 6872249"/>
              <a:gd name="connsiteX11" fmla="*/ 0 w 5588000"/>
              <a:gd name="connsiteY11" fmla="*/ 6858000 h 6872249"/>
              <a:gd name="connsiteX12" fmla="*/ 4256761 w 5588000"/>
              <a:gd name="connsiteY12" fmla="*/ 0 h 6872249"/>
              <a:gd name="connsiteX13" fmla="*/ 5588000 w 5588000"/>
              <a:gd name="connsiteY13" fmla="*/ 0 h 6872249"/>
              <a:gd name="connsiteX14" fmla="*/ 3274339 w 5588000"/>
              <a:gd name="connsiteY14" fmla="*/ 2755900 h 6872249"/>
              <a:gd name="connsiteX15" fmla="*/ 1943100 w 5588000"/>
              <a:gd name="connsiteY15" fmla="*/ 2755900 h 68722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5588000" h="6872249">
                <a:moveTo>
                  <a:pt x="3876237" y="5431883"/>
                </a:moveTo>
                <a:lnTo>
                  <a:pt x="4953000" y="5431883"/>
                </a:lnTo>
                <a:lnTo>
                  <a:pt x="3769163" y="6872249"/>
                </a:lnTo>
                <a:lnTo>
                  <a:pt x="2692400" y="6872249"/>
                </a:lnTo>
                <a:close/>
                <a:moveTo>
                  <a:pt x="2479230" y="2870200"/>
                </a:moveTo>
                <a:lnTo>
                  <a:pt x="3175000" y="2870200"/>
                </a:lnTo>
                <a:lnTo>
                  <a:pt x="1965770" y="4310566"/>
                </a:lnTo>
                <a:lnTo>
                  <a:pt x="1270000" y="4310566"/>
                </a:lnTo>
                <a:close/>
                <a:moveTo>
                  <a:pt x="5575300" y="139700"/>
                </a:moveTo>
                <a:lnTo>
                  <a:pt x="5575300" y="3238583"/>
                </a:lnTo>
                <a:lnTo>
                  <a:pt x="2571663" y="6858000"/>
                </a:lnTo>
                <a:lnTo>
                  <a:pt x="0" y="6858000"/>
                </a:lnTo>
                <a:close/>
                <a:moveTo>
                  <a:pt x="4256761" y="0"/>
                </a:moveTo>
                <a:lnTo>
                  <a:pt x="5588000" y="0"/>
                </a:lnTo>
                <a:lnTo>
                  <a:pt x="3274339" y="2755900"/>
                </a:lnTo>
                <a:lnTo>
                  <a:pt x="1943100" y="2755900"/>
                </a:lnTo>
                <a:close/>
              </a:path>
            </a:pathLst>
          </a:custGeom>
          <a:solidFill>
            <a:schemeClr val="bg1">
              <a:lumMod val="85000"/>
            </a:schemeClr>
          </a:solidFill>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
        <p:nvSpPr>
          <p:cNvPr id="4" name="Footer Placeholder 3">
            <a:extLst>
              <a:ext uri="{FF2B5EF4-FFF2-40B4-BE49-F238E27FC236}">
                <a16:creationId xmlns:a16="http://schemas.microsoft.com/office/drawing/2014/main" id="{5ADB14A5-A767-774C-85B8-68EF914689F6}"/>
              </a:ext>
            </a:extLst>
          </p:cNvPr>
          <p:cNvSpPr>
            <a:spLocks noGrp="1"/>
          </p:cNvSpPr>
          <p:nvPr>
            <p:ph type="ftr" sz="quarter" idx="14"/>
          </p:nvPr>
        </p:nvSpPr>
        <p:spPr/>
        <p:txBody>
          <a:bodyPr/>
          <a:lstStyle/>
          <a:p>
            <a:endParaRPr lang="en-US" noProof="0" dirty="0"/>
          </a:p>
        </p:txBody>
      </p:sp>
      <p:sp>
        <p:nvSpPr>
          <p:cNvPr id="6" name="Slide Number Placeholder 5">
            <a:extLst>
              <a:ext uri="{FF2B5EF4-FFF2-40B4-BE49-F238E27FC236}">
                <a16:creationId xmlns:a16="http://schemas.microsoft.com/office/drawing/2014/main" id="{D4B9B51B-EAA9-4B4D-A4F6-470CD95DAA79}"/>
              </a:ext>
            </a:extLst>
          </p:cNvPr>
          <p:cNvSpPr>
            <a:spLocks noGrp="1"/>
          </p:cNvSpPr>
          <p:nvPr>
            <p:ph type="sldNum" sz="quarter" idx="15"/>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3442230584"/>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xt Layout 02">
    <p:spTree>
      <p:nvGrpSpPr>
        <p:cNvPr id="1" name=""/>
        <p:cNvGrpSpPr/>
        <p:nvPr/>
      </p:nvGrpSpPr>
      <p:grpSpPr>
        <a:xfrm>
          <a:off x="0" y="0"/>
          <a:ext cx="0" cy="0"/>
          <a:chOff x="0" y="0"/>
          <a:chExt cx="0" cy="0"/>
        </a:xfrm>
      </p:grpSpPr>
      <p:sp>
        <p:nvSpPr>
          <p:cNvPr id="35" name="Right Triangle 34">
            <a:extLst>
              <a:ext uri="{FF2B5EF4-FFF2-40B4-BE49-F238E27FC236}">
                <a16:creationId xmlns:a16="http://schemas.microsoft.com/office/drawing/2014/main" id="{805F1696-7D6B-4055-94C3-E4C179F63596}"/>
              </a:ext>
            </a:extLst>
          </p:cNvPr>
          <p:cNvSpPr/>
          <p:nvPr userDrawn="1"/>
        </p:nvSpPr>
        <p:spPr>
          <a:xfrm flipH="1" flipV="1">
            <a:off x="1839686" y="-6"/>
            <a:ext cx="10352314" cy="5638806"/>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Picture Placeholder 17">
            <a:extLst>
              <a:ext uri="{FF2B5EF4-FFF2-40B4-BE49-F238E27FC236}">
                <a16:creationId xmlns:a16="http://schemas.microsoft.com/office/drawing/2014/main" id="{8B9EC3A9-7039-403A-9414-429521308AE7}"/>
              </a:ext>
            </a:extLst>
          </p:cNvPr>
          <p:cNvSpPr>
            <a:spLocks noGrp="1"/>
          </p:cNvSpPr>
          <p:nvPr>
            <p:ph type="pic" sz="quarter" idx="14"/>
          </p:nvPr>
        </p:nvSpPr>
        <p:spPr>
          <a:xfrm>
            <a:off x="6170177" y="1435100"/>
            <a:ext cx="6021821" cy="5422900"/>
          </a:xfrm>
          <a:custGeom>
            <a:avLst/>
            <a:gdLst>
              <a:gd name="connsiteX0" fmla="*/ 6021821 w 6021821"/>
              <a:gd name="connsiteY0" fmla="*/ 0 h 5422900"/>
              <a:gd name="connsiteX1" fmla="*/ 6021821 w 6021821"/>
              <a:gd name="connsiteY1" fmla="*/ 5422900 h 5422900"/>
              <a:gd name="connsiteX2" fmla="*/ 0 w 6021821"/>
              <a:gd name="connsiteY2" fmla="*/ 5422900 h 5422900"/>
            </a:gdLst>
            <a:ahLst/>
            <a:cxnLst>
              <a:cxn ang="0">
                <a:pos x="connsiteX0" y="connsiteY0"/>
              </a:cxn>
              <a:cxn ang="0">
                <a:pos x="connsiteX1" y="connsiteY1"/>
              </a:cxn>
              <a:cxn ang="0">
                <a:pos x="connsiteX2" y="connsiteY2"/>
              </a:cxn>
            </a:cxnLst>
            <a:rect l="l" t="t" r="r" b="b"/>
            <a:pathLst>
              <a:path w="6021821" h="5422900">
                <a:moveTo>
                  <a:pt x="6021821" y="0"/>
                </a:moveTo>
                <a:lnTo>
                  <a:pt x="6021821" y="5422900"/>
                </a:lnTo>
                <a:lnTo>
                  <a:pt x="0" y="5422900"/>
                </a:lnTo>
                <a:close/>
              </a:path>
            </a:pathLst>
          </a:custGeom>
          <a:solidFill>
            <a:schemeClr val="bg1">
              <a:lumMod val="85000"/>
            </a:schemeClr>
          </a:solidFill>
        </p:spPr>
        <p:txBody>
          <a:bodyPr wrap="square" rIns="365760" anchor="ctr">
            <a:noAutofit/>
          </a:bodyPr>
          <a:lstStyle>
            <a:lvl1pPr marL="0" indent="0" algn="r">
              <a:buNone/>
              <a:defRPr>
                <a:solidFill>
                  <a:schemeClr val="tx1"/>
                </a:solidFill>
              </a:defRPr>
            </a:lvl1pPr>
          </a:lstStyle>
          <a:p>
            <a:r>
              <a:rPr lang="en-US" noProof="0"/>
              <a:t>Click icon to add picture</a:t>
            </a:r>
            <a:endParaRPr lang="en-US" noProof="0" dirty="0"/>
          </a:p>
        </p:txBody>
      </p:sp>
      <p:sp>
        <p:nvSpPr>
          <p:cNvPr id="3" name="Content Placeholder 2" title="Bullet Points">
            <a:extLst>
              <a:ext uri="{FF2B5EF4-FFF2-40B4-BE49-F238E27FC236}">
                <a16:creationId xmlns:a16="http://schemas.microsoft.com/office/drawing/2014/main" id="{BFD7EA17-BE66-4636-9684-F93562587911}"/>
              </a:ext>
            </a:extLst>
          </p:cNvPr>
          <p:cNvSpPr>
            <a:spLocks noGrp="1"/>
          </p:cNvSpPr>
          <p:nvPr>
            <p:ph idx="1"/>
          </p:nvPr>
        </p:nvSpPr>
        <p:spPr>
          <a:xfrm>
            <a:off x="531378" y="3196915"/>
            <a:ext cx="4942829" cy="2958275"/>
          </a:xfrm>
          <a:prstGeom prst="rect">
            <a:avLst/>
          </a:prstGeom>
        </p:spPr>
        <p:txBody>
          <a:bodyPr>
            <a:normAutofit/>
          </a:bodyPr>
          <a:lstStyle>
            <a:lvl1pPr>
              <a:buClr>
                <a:schemeClr val="accent2"/>
              </a:buClr>
              <a:defRPr sz="2400">
                <a:solidFill>
                  <a:schemeClr val="tx1"/>
                </a:solidFill>
              </a:defRPr>
            </a:lvl1pPr>
            <a:lvl2pPr>
              <a:buClr>
                <a:schemeClr val="accent2"/>
              </a:buClr>
              <a:defRPr sz="2000">
                <a:solidFill>
                  <a:schemeClr val="tx1"/>
                </a:solidFill>
              </a:defRPr>
            </a:lvl2pPr>
            <a:lvl3pPr>
              <a:buClr>
                <a:schemeClr val="accent2"/>
              </a:buClr>
              <a:defRPr sz="1800">
                <a:solidFill>
                  <a:schemeClr val="tx1"/>
                </a:solidFill>
              </a:defRPr>
            </a:lvl3pPr>
            <a:lvl4pPr>
              <a:buClr>
                <a:schemeClr val="accent2"/>
              </a:buClr>
              <a:defRPr sz="1600">
                <a:solidFill>
                  <a:schemeClr val="tx1"/>
                </a:solidFill>
              </a:defRPr>
            </a:lvl4pPr>
            <a:lvl5pPr>
              <a:buClr>
                <a:schemeClr val="accent2"/>
              </a:buClr>
              <a:defRPr sz="1600">
                <a:solidFill>
                  <a:schemeClr val="tx1"/>
                </a:solidFill>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Parallelogram 24">
            <a:extLst>
              <a:ext uri="{FF2B5EF4-FFF2-40B4-BE49-F238E27FC236}">
                <a16:creationId xmlns:a16="http://schemas.microsoft.com/office/drawing/2014/main" id="{18C08F43-D42B-4CF1-912F-BC83D72AB415}"/>
              </a:ext>
            </a:extLst>
          </p:cNvPr>
          <p:cNvSpPr/>
          <p:nvPr userDrawn="1"/>
        </p:nvSpPr>
        <p:spPr>
          <a:xfrm flipH="1">
            <a:off x="2978150" y="-5"/>
            <a:ext cx="4121150" cy="1308105"/>
          </a:xfrm>
          <a:prstGeom prst="parallelogram">
            <a:avLst>
              <a:gd name="adj" fmla="val 18638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cxnSp>
        <p:nvCxnSpPr>
          <p:cNvPr id="34" name="Straight Connector 33">
            <a:extLst>
              <a:ext uri="{FF2B5EF4-FFF2-40B4-BE49-F238E27FC236}">
                <a16:creationId xmlns:a16="http://schemas.microsoft.com/office/drawing/2014/main" id="{1411C731-2333-41B0-927A-0A48EEC79964}"/>
              </a:ext>
            </a:extLst>
          </p:cNvPr>
          <p:cNvCxnSpPr>
            <a:cxnSpLocks/>
          </p:cNvCxnSpPr>
          <p:nvPr userDrawn="1"/>
        </p:nvCxnSpPr>
        <p:spPr>
          <a:xfrm flipV="1">
            <a:off x="10352314" y="1185452"/>
            <a:ext cx="1839685" cy="1633948"/>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 name="Text Placeholder 4" title="Subtitle">
            <a:extLst>
              <a:ext uri="{FF2B5EF4-FFF2-40B4-BE49-F238E27FC236}">
                <a16:creationId xmlns:a16="http://schemas.microsoft.com/office/drawing/2014/main" id="{D71EE635-EA0C-4139-8160-AE1EAD13AAEB}"/>
              </a:ext>
            </a:extLst>
          </p:cNvPr>
          <p:cNvSpPr>
            <a:spLocks noGrp="1"/>
          </p:cNvSpPr>
          <p:nvPr userDrawn="1">
            <p:ph type="body" sz="quarter" idx="13" hasCustomPrompt="1"/>
          </p:nvPr>
        </p:nvSpPr>
        <p:spPr>
          <a:xfrm>
            <a:off x="531379" y="2563477"/>
            <a:ext cx="7342621"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17" name="TextBox 16">
            <a:extLst>
              <a:ext uri="{FF2B5EF4-FFF2-40B4-BE49-F238E27FC236}">
                <a16:creationId xmlns:a16="http://schemas.microsoft.com/office/drawing/2014/main" id="{3EB154C1-CE47-4220-9832-4FD0868A64A8}"/>
              </a:ext>
            </a:extLst>
          </p:cNvPr>
          <p:cNvSpPr txBox="1"/>
          <p:nvPr userDrawn="1"/>
        </p:nvSpPr>
        <p:spPr>
          <a:xfrm>
            <a:off x="11073384" y="237744"/>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19" name="Title 1" title="Title ">
            <a:extLst>
              <a:ext uri="{FF2B5EF4-FFF2-40B4-BE49-F238E27FC236}">
                <a16:creationId xmlns:a16="http://schemas.microsoft.com/office/drawing/2014/main" id="{2DB9D671-9FC8-4306-96B7-D9D585694B83}"/>
              </a:ext>
            </a:extLst>
          </p:cNvPr>
          <p:cNvSpPr>
            <a:spLocks noGrp="1"/>
          </p:cNvSpPr>
          <p:nvPr>
            <p:ph type="title" hasCustomPrompt="1"/>
          </p:nvPr>
        </p:nvSpPr>
        <p:spPr>
          <a:xfrm>
            <a:off x="531378" y="1308484"/>
            <a:ext cx="7342622" cy="1215566"/>
          </a:xfrm>
          <a:prstGeom prst="rect">
            <a:avLst/>
          </a:prstGeom>
        </p:spPr>
        <p:txBody>
          <a:bodyPr anchor="b">
            <a:normAutofit/>
          </a:bodyPr>
          <a:lstStyle>
            <a:lvl1pPr>
              <a:defRPr sz="4400" b="1">
                <a:solidFill>
                  <a:schemeClr val="accent1"/>
                </a:solidFill>
              </a:defRPr>
            </a:lvl1pPr>
          </a:lstStyle>
          <a:p>
            <a:r>
              <a:rPr lang="en-US" noProof="0"/>
              <a:t>Click to Edit </a:t>
            </a:r>
            <a:br>
              <a:rPr lang="en-US" noProof="0"/>
            </a:br>
            <a:r>
              <a:rPr lang="en-US" noProof="0"/>
              <a:t>Master Title Style </a:t>
            </a:r>
          </a:p>
        </p:txBody>
      </p:sp>
      <p:sp>
        <p:nvSpPr>
          <p:cNvPr id="2" name="Footer Placeholder 1">
            <a:extLst>
              <a:ext uri="{FF2B5EF4-FFF2-40B4-BE49-F238E27FC236}">
                <a16:creationId xmlns:a16="http://schemas.microsoft.com/office/drawing/2014/main" id="{6E55A0B9-F639-8643-9C4D-B93B8EE21A79}"/>
              </a:ext>
            </a:extLst>
          </p:cNvPr>
          <p:cNvSpPr>
            <a:spLocks noGrp="1"/>
          </p:cNvSpPr>
          <p:nvPr>
            <p:ph type="ftr" sz="quarter" idx="15"/>
          </p:nvPr>
        </p:nvSpPr>
        <p:spPr/>
        <p:txBody>
          <a:bodyPr/>
          <a:lstStyle/>
          <a:p>
            <a:endParaRPr lang="en-US" noProof="0" dirty="0"/>
          </a:p>
        </p:txBody>
      </p:sp>
      <p:sp>
        <p:nvSpPr>
          <p:cNvPr id="4" name="Slide Number Placeholder 3">
            <a:extLst>
              <a:ext uri="{FF2B5EF4-FFF2-40B4-BE49-F238E27FC236}">
                <a16:creationId xmlns:a16="http://schemas.microsoft.com/office/drawing/2014/main" id="{D0C29282-8AC7-494D-9A8E-A26C7F69948F}"/>
              </a:ext>
            </a:extLst>
          </p:cNvPr>
          <p:cNvSpPr>
            <a:spLocks noGrp="1"/>
          </p:cNvSpPr>
          <p:nvPr>
            <p:ph type="sldNum" sz="quarter" idx="16"/>
          </p:nvPr>
        </p:nvSpPr>
        <p:spPr/>
        <p:txBody>
          <a:bodyPr/>
          <a:lstStyle/>
          <a:p>
            <a:fld id="{8699F50C-BE38-4BD0-BA84-9B090E1F2B9B}" type="slidenum">
              <a:rPr lang="en-US" noProof="0" smtClean="0"/>
              <a:t>‹#›</a:t>
            </a:fld>
            <a:endParaRPr lang="en-US" noProof="0" dirty="0"/>
          </a:p>
        </p:txBody>
      </p:sp>
    </p:spTree>
    <p:extLst>
      <p:ext uri="{BB962C8B-B14F-4D97-AF65-F5344CB8AC3E}">
        <p14:creationId xmlns:p14="http://schemas.microsoft.com/office/powerpoint/2010/main" val="428311092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41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ion with Subtitle">
    <p:spTree>
      <p:nvGrpSpPr>
        <p:cNvPr id="1" name=""/>
        <p:cNvGrpSpPr/>
        <p:nvPr/>
      </p:nvGrpSpPr>
      <p:grpSpPr>
        <a:xfrm>
          <a:off x="0" y="0"/>
          <a:ext cx="0" cy="0"/>
          <a:chOff x="0" y="0"/>
          <a:chExt cx="0" cy="0"/>
        </a:xfrm>
      </p:grpSpPr>
      <p:cxnSp>
        <p:nvCxnSpPr>
          <p:cNvPr id="22" name="Straight Connector 21">
            <a:extLst>
              <a:ext uri="{FF2B5EF4-FFF2-40B4-BE49-F238E27FC236}">
                <a16:creationId xmlns:a16="http://schemas.microsoft.com/office/drawing/2014/main" id="{01AF1CF9-9F46-4541-8FF1-B9C53244EE1A}"/>
              </a:ext>
            </a:extLst>
          </p:cNvPr>
          <p:cNvCxnSpPr>
            <a:cxnSpLocks/>
          </p:cNvCxnSpPr>
          <p:nvPr userDrawn="1"/>
        </p:nvCxnSpPr>
        <p:spPr>
          <a:xfrm flipH="1" flipV="1">
            <a:off x="-9247" y="3633967"/>
            <a:ext cx="1912619" cy="157298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nvGrpSpPr>
          <p:cNvPr id="23" name="Group 22">
            <a:extLst>
              <a:ext uri="{FF2B5EF4-FFF2-40B4-BE49-F238E27FC236}">
                <a16:creationId xmlns:a16="http://schemas.microsoft.com/office/drawing/2014/main" id="{AB0E1BA4-80FE-4826-BA2F-083C3A5BB7FA}"/>
              </a:ext>
            </a:extLst>
          </p:cNvPr>
          <p:cNvGrpSpPr/>
          <p:nvPr userDrawn="1"/>
        </p:nvGrpSpPr>
        <p:grpSpPr>
          <a:xfrm flipH="1">
            <a:off x="7561328" y="0"/>
            <a:ext cx="4831840" cy="3541007"/>
            <a:chOff x="-192127" y="-2"/>
            <a:chExt cx="4831840" cy="3367272"/>
          </a:xfrm>
        </p:grpSpPr>
        <p:sp>
          <p:nvSpPr>
            <p:cNvPr id="26" name="Diagonal Stripe 25">
              <a:extLst>
                <a:ext uri="{FF2B5EF4-FFF2-40B4-BE49-F238E27FC236}">
                  <a16:creationId xmlns:a16="http://schemas.microsoft.com/office/drawing/2014/main" id="{0697993E-CD44-40B9-805C-77BC608618A7}"/>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DDBD869A-51AE-4AC9-A3E0-38E8C732B1E8}"/>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Parallelogram 29">
              <a:extLst>
                <a:ext uri="{FF2B5EF4-FFF2-40B4-BE49-F238E27FC236}">
                  <a16:creationId xmlns:a16="http://schemas.microsoft.com/office/drawing/2014/main" id="{DE18C3B6-28E6-4BBC-B634-F81DE5A9D13C}"/>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7" name="Text Placeholder 2">
            <a:extLst>
              <a:ext uri="{FF2B5EF4-FFF2-40B4-BE49-F238E27FC236}">
                <a16:creationId xmlns:a16="http://schemas.microsoft.com/office/drawing/2014/main" id="{B2E19FBD-2379-4B3B-910D-F51E007CB63F}"/>
              </a:ext>
            </a:extLst>
          </p:cNvPr>
          <p:cNvSpPr>
            <a:spLocks noGrp="1"/>
          </p:cNvSpPr>
          <p:nvPr userDrawn="1">
            <p:ph type="body" idx="1"/>
          </p:nvPr>
        </p:nvSpPr>
        <p:spPr>
          <a:xfrm>
            <a:off x="520698" y="2104888"/>
            <a:ext cx="5475290" cy="781188"/>
          </a:xfrm>
          <a:prstGeom prst="rect">
            <a:avLst/>
          </a:prstGeom>
        </p:spPr>
        <p:txBody>
          <a:bodyPr anchor="b">
            <a:normAutofit/>
          </a:bodyPr>
          <a:lstStyle>
            <a:lvl1pPr marL="0" indent="0">
              <a:lnSpc>
                <a:spcPct val="100000"/>
              </a:lnSpc>
              <a:spcBef>
                <a:spcPts val="0"/>
              </a:spcBef>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18" name="Content Placeholder 3" title="Bullet Points">
            <a:extLst>
              <a:ext uri="{FF2B5EF4-FFF2-40B4-BE49-F238E27FC236}">
                <a16:creationId xmlns:a16="http://schemas.microsoft.com/office/drawing/2014/main" id="{8715E757-6584-4841-8154-C92E70E0CD6B}"/>
              </a:ext>
            </a:extLst>
          </p:cNvPr>
          <p:cNvSpPr>
            <a:spLocks noGrp="1"/>
          </p:cNvSpPr>
          <p:nvPr userDrawn="1">
            <p:ph sz="half" idx="13"/>
          </p:nvPr>
        </p:nvSpPr>
        <p:spPr>
          <a:xfrm>
            <a:off x="520698" y="2886076"/>
            <a:ext cx="547529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19" name="Text Placeholder 4">
            <a:extLst>
              <a:ext uri="{FF2B5EF4-FFF2-40B4-BE49-F238E27FC236}">
                <a16:creationId xmlns:a16="http://schemas.microsoft.com/office/drawing/2014/main" id="{47CDC5A2-8836-4ED3-8E78-18C24853D882}"/>
              </a:ext>
            </a:extLst>
          </p:cNvPr>
          <p:cNvSpPr>
            <a:spLocks noGrp="1"/>
          </p:cNvSpPr>
          <p:nvPr userDrawn="1">
            <p:ph type="body" sz="quarter" idx="14"/>
          </p:nvPr>
        </p:nvSpPr>
        <p:spPr>
          <a:xfrm>
            <a:off x="6186713" y="2104888"/>
            <a:ext cx="5475600" cy="781188"/>
          </a:xfrm>
          <a:prstGeom prst="rect">
            <a:avLst/>
          </a:prstGeom>
        </p:spPr>
        <p:txBody>
          <a:bodyPr anchor="b">
            <a:normAutofit/>
          </a:bodyPr>
          <a:lstStyle>
            <a:lvl1pPr marL="0" indent="0">
              <a:lnSpc>
                <a:spcPct val="100000"/>
              </a:lnSpc>
              <a:buNone/>
              <a:defRPr sz="28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5" title="Bullet Points">
            <a:extLst>
              <a:ext uri="{FF2B5EF4-FFF2-40B4-BE49-F238E27FC236}">
                <a16:creationId xmlns:a16="http://schemas.microsoft.com/office/drawing/2014/main" id="{D957FBD7-2C3C-4DD1-954F-DF1E007BE590}"/>
              </a:ext>
            </a:extLst>
          </p:cNvPr>
          <p:cNvSpPr>
            <a:spLocks noGrp="1"/>
          </p:cNvSpPr>
          <p:nvPr userDrawn="1">
            <p:ph sz="quarter" idx="15"/>
          </p:nvPr>
        </p:nvSpPr>
        <p:spPr>
          <a:xfrm>
            <a:off x="6186713" y="2886076"/>
            <a:ext cx="5475600" cy="3232149"/>
          </a:xfrm>
          <a:prstGeom prst="rect">
            <a:avLst/>
          </a:prstGeom>
        </p:spPr>
        <p:txBody>
          <a:bodyPr>
            <a:normAutofit/>
          </a:bodyPr>
          <a:lstStyle>
            <a:lvl1pPr>
              <a:defRPr lang="en-US" dirty="0">
                <a:solidFill>
                  <a:schemeClr val="tx1"/>
                </a:solidFill>
              </a:defRPr>
            </a:lvl1pPr>
            <a:lvl2pPr>
              <a:defRPr lang="en-US" dirty="0">
                <a:solidFill>
                  <a:schemeClr val="tx1"/>
                </a:solidFill>
              </a:defRPr>
            </a:lvl2pPr>
            <a:lvl3pPr>
              <a:defRPr lang="en-US" dirty="0">
                <a:solidFill>
                  <a:schemeClr val="tx1"/>
                </a:solidFill>
              </a:defRPr>
            </a:lvl3pPr>
            <a:lvl4pPr>
              <a:defRPr lang="en-US" dirty="0">
                <a:solidFill>
                  <a:schemeClr val="tx1"/>
                </a:solidFill>
              </a:defRPr>
            </a:lvl4pPr>
            <a:lvl5pPr>
              <a:defRPr lang="en-IN" dirty="0">
                <a:solidFill>
                  <a:schemeClr val="tx1"/>
                </a:solidFill>
              </a:defRPr>
            </a:lvl5pPr>
          </a:lstStyle>
          <a:p>
            <a:pPr lvl="0">
              <a:buClr>
                <a:schemeClr val="accent2"/>
              </a:buClr>
            </a:pPr>
            <a:r>
              <a:rPr lang="en-US" noProof="0"/>
              <a:t>Edit Master text styles</a:t>
            </a:r>
          </a:p>
          <a:p>
            <a:pPr lvl="1">
              <a:buClr>
                <a:schemeClr val="accent2"/>
              </a:buClr>
            </a:pPr>
            <a:r>
              <a:rPr lang="en-US" noProof="0"/>
              <a:t>Second level</a:t>
            </a:r>
          </a:p>
          <a:p>
            <a:pPr lvl="2">
              <a:buClr>
                <a:schemeClr val="accent2"/>
              </a:buClr>
            </a:pPr>
            <a:r>
              <a:rPr lang="en-US" noProof="0"/>
              <a:t>Third level</a:t>
            </a:r>
          </a:p>
          <a:p>
            <a:pPr lvl="3">
              <a:buClr>
                <a:schemeClr val="accent2"/>
              </a:buClr>
            </a:pPr>
            <a:r>
              <a:rPr lang="en-US" noProof="0"/>
              <a:t>Fourth level</a:t>
            </a:r>
          </a:p>
          <a:p>
            <a:pPr lvl="4">
              <a:buClr>
                <a:schemeClr val="accent2"/>
              </a:buClr>
            </a:pPr>
            <a:r>
              <a:rPr lang="en-US" noProof="0"/>
              <a:t>Fifth level</a:t>
            </a:r>
          </a:p>
        </p:txBody>
      </p:sp>
      <p:sp>
        <p:nvSpPr>
          <p:cNvPr id="24" name="Text Placeholder 4" title="Subtitle">
            <a:extLst>
              <a:ext uri="{FF2B5EF4-FFF2-40B4-BE49-F238E27FC236}">
                <a16:creationId xmlns:a16="http://schemas.microsoft.com/office/drawing/2014/main" id="{77DB65FF-A89E-4562-8251-2BB63EFDD28E}"/>
              </a:ext>
            </a:extLst>
          </p:cNvPr>
          <p:cNvSpPr>
            <a:spLocks noGrp="1"/>
          </p:cNvSpPr>
          <p:nvPr userDrawn="1">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5" name="TextBox 24">
            <a:extLst>
              <a:ext uri="{FF2B5EF4-FFF2-40B4-BE49-F238E27FC236}">
                <a16:creationId xmlns:a16="http://schemas.microsoft.com/office/drawing/2014/main" id="{F0BB4D3D-930C-4FF4-BB7C-2CB24208150C}"/>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sp>
        <p:nvSpPr>
          <p:cNvPr id="36" name="Parallelogram 35">
            <a:extLst>
              <a:ext uri="{FF2B5EF4-FFF2-40B4-BE49-F238E27FC236}">
                <a16:creationId xmlns:a16="http://schemas.microsoft.com/office/drawing/2014/main" id="{4EBB76E7-943E-4038-B700-114F66FBC60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2" name="Footer Placeholder 1">
            <a:extLst>
              <a:ext uri="{FF2B5EF4-FFF2-40B4-BE49-F238E27FC236}">
                <a16:creationId xmlns:a16="http://schemas.microsoft.com/office/drawing/2014/main" id="{03E79E9C-D961-6E47-A5C6-57689BAFF243}"/>
              </a:ext>
            </a:extLst>
          </p:cNvPr>
          <p:cNvSpPr>
            <a:spLocks noGrp="1"/>
          </p:cNvSpPr>
          <p:nvPr>
            <p:ph type="ftr" sz="quarter" idx="17"/>
          </p:nvPr>
        </p:nvSpPr>
        <p:spPr/>
        <p:txBody>
          <a:bodyPr/>
          <a:lstStyle>
            <a:lvl1pPr algn="l">
              <a:defRPr/>
            </a:lvl1pPr>
          </a:lstStyle>
          <a:p>
            <a:endParaRPr lang="en-US" noProof="0" dirty="0"/>
          </a:p>
        </p:txBody>
      </p:sp>
      <p:sp>
        <p:nvSpPr>
          <p:cNvPr id="3" name="Slide Number Placeholder 2">
            <a:extLst>
              <a:ext uri="{FF2B5EF4-FFF2-40B4-BE49-F238E27FC236}">
                <a16:creationId xmlns:a16="http://schemas.microsoft.com/office/drawing/2014/main" id="{B08BE157-60F2-194D-8C13-4AE120FC9EDE}"/>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27" name="Title 1" title="Title ">
            <a:extLst>
              <a:ext uri="{FF2B5EF4-FFF2-40B4-BE49-F238E27FC236}">
                <a16:creationId xmlns:a16="http://schemas.microsoft.com/office/drawing/2014/main" id="{C3CC34F4-862A-42E7-B2FA-7B511CC2E879}"/>
              </a:ext>
            </a:extLst>
          </p:cNvPr>
          <p:cNvSpPr>
            <a:spLocks noGrp="1"/>
          </p:cNvSpPr>
          <p:nvPr userDrawn="1">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256540265"/>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guide id="3" pos="393">
          <p15:clr>
            <a:srgbClr val="FBAE40"/>
          </p15:clr>
        </p15:guide>
        <p15:guide id="4" pos="7423">
          <p15:clr>
            <a:srgbClr val="FBAE40"/>
          </p15:clr>
        </p15:guide>
        <p15:guide id="5" orient="horz" pos="777"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rt">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A4F49194-9068-41AA-B460-962319BF96A4}"/>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8" name="Group 27">
            <a:extLst>
              <a:ext uri="{FF2B5EF4-FFF2-40B4-BE49-F238E27FC236}">
                <a16:creationId xmlns:a16="http://schemas.microsoft.com/office/drawing/2014/main" id="{5806E656-313A-47B1-B381-D004200F7A01}"/>
              </a:ext>
            </a:extLst>
          </p:cNvPr>
          <p:cNvGrpSpPr/>
          <p:nvPr userDrawn="1"/>
        </p:nvGrpSpPr>
        <p:grpSpPr>
          <a:xfrm flipH="1">
            <a:off x="7561328" y="0"/>
            <a:ext cx="4831840" cy="3541007"/>
            <a:chOff x="-192127" y="-2"/>
            <a:chExt cx="4831840" cy="3367272"/>
          </a:xfrm>
        </p:grpSpPr>
        <p:sp>
          <p:nvSpPr>
            <p:cNvPr id="29" name="Diagonal Stripe 28">
              <a:extLst>
                <a:ext uri="{FF2B5EF4-FFF2-40B4-BE49-F238E27FC236}">
                  <a16:creationId xmlns:a16="http://schemas.microsoft.com/office/drawing/2014/main" id="{65F8E2DA-4BB4-4421-9172-A11AF38DFEF4}"/>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30" name="Straight Connector 29">
              <a:extLst>
                <a:ext uri="{FF2B5EF4-FFF2-40B4-BE49-F238E27FC236}">
                  <a16:creationId xmlns:a16="http://schemas.microsoft.com/office/drawing/2014/main" id="{6EDB47F2-B6A7-40B4-8A2C-06719F75C085}"/>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1" name="Parallelogram 30">
              <a:extLst>
                <a:ext uri="{FF2B5EF4-FFF2-40B4-BE49-F238E27FC236}">
                  <a16:creationId xmlns:a16="http://schemas.microsoft.com/office/drawing/2014/main" id="{B188E7A9-2351-4B68-98B8-10099CB39CD2}"/>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3" name="Parallelogram 32">
            <a:extLst>
              <a:ext uri="{FF2B5EF4-FFF2-40B4-BE49-F238E27FC236}">
                <a16:creationId xmlns:a16="http://schemas.microsoft.com/office/drawing/2014/main" id="{F088C182-BF10-45B2-B159-7702E00D31D4}"/>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4" name="Text Placeholder 4" title="Subtitle">
            <a:extLst>
              <a:ext uri="{FF2B5EF4-FFF2-40B4-BE49-F238E27FC236}">
                <a16:creationId xmlns:a16="http://schemas.microsoft.com/office/drawing/2014/main" id="{FB561B16-2788-452A-B7AF-A482256DCDF2}"/>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D6990C03-1647-2044-B335-6F5F19E4E5FC}"/>
              </a:ext>
            </a:extLst>
          </p:cNvPr>
          <p:cNvSpPr>
            <a:spLocks noGrp="1"/>
          </p:cNvSpPr>
          <p:nvPr>
            <p:ph type="ftr" sz="quarter" idx="17"/>
          </p:nvPr>
        </p:nvSpPr>
        <p:spPr/>
        <p:txBody>
          <a:bodyPr/>
          <a:lstStyle/>
          <a:p>
            <a:endParaRPr lang="en-US" noProof="0" dirty="0"/>
          </a:p>
        </p:txBody>
      </p:sp>
      <p:sp>
        <p:nvSpPr>
          <p:cNvPr id="3" name="Slide Number Placeholder 2">
            <a:extLst>
              <a:ext uri="{FF2B5EF4-FFF2-40B4-BE49-F238E27FC236}">
                <a16:creationId xmlns:a16="http://schemas.microsoft.com/office/drawing/2014/main" id="{4F03A7CC-E6DC-1544-BE55-15EC1718B77C}"/>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BDEC780E-6412-1344-A62E-6B84E9CCB678}"/>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
        <p:nvSpPr>
          <p:cNvPr id="5" name="Text Placeholder 4">
            <a:extLst>
              <a:ext uri="{FF2B5EF4-FFF2-40B4-BE49-F238E27FC236}">
                <a16:creationId xmlns:a16="http://schemas.microsoft.com/office/drawing/2014/main" id="{2C82AC85-33B6-2B49-8BF4-08414444375C}"/>
              </a:ext>
            </a:extLst>
          </p:cNvPr>
          <p:cNvSpPr>
            <a:spLocks noGrp="1"/>
          </p:cNvSpPr>
          <p:nvPr>
            <p:ph type="body" sz="quarter" idx="19" hasCustomPrompt="1"/>
          </p:nvPr>
        </p:nvSpPr>
        <p:spPr>
          <a:xfrm>
            <a:off x="531814" y="2005762"/>
            <a:ext cx="5225764" cy="4083888"/>
          </a:xfrm>
          <a:prstGeom prst="rect">
            <a:avLst/>
          </a:prstGeom>
        </p:spPr>
        <p:txBody>
          <a:bodyPr/>
          <a:lstStyle>
            <a:lvl1pPr marL="0" indent="0">
              <a:buNone/>
              <a:defRPr sz="2400">
                <a:solidFill>
                  <a:schemeClr val="tx1"/>
                </a:solidFill>
              </a:defRPr>
            </a:lvl1pPr>
            <a:lvl2pPr marL="457200" indent="0">
              <a:buNone/>
              <a:defRPr sz="2400">
                <a:solidFill>
                  <a:schemeClr val="bg1"/>
                </a:solidFill>
              </a:defRPr>
            </a:lvl2pPr>
            <a:lvl3pPr marL="914400" indent="0">
              <a:buNone/>
              <a:defRPr sz="2400">
                <a:solidFill>
                  <a:schemeClr val="bg1"/>
                </a:solidFill>
              </a:defRPr>
            </a:lvl3pPr>
            <a:lvl4pPr marL="1371600" indent="0">
              <a:buNone/>
              <a:defRPr sz="2400">
                <a:solidFill>
                  <a:schemeClr val="bg1"/>
                </a:solidFill>
              </a:defRPr>
            </a:lvl4pPr>
            <a:lvl5pPr marL="1828800" indent="0">
              <a:buNone/>
              <a:defRPr sz="2400">
                <a:solidFill>
                  <a:schemeClr val="bg1"/>
                </a:solidFill>
              </a:defRPr>
            </a:lvl5pPr>
          </a:lstStyle>
          <a:p>
            <a:pPr lvl="0"/>
            <a:r>
              <a:rPr lang="en-US" noProof="0"/>
              <a:t>Text here</a:t>
            </a:r>
          </a:p>
        </p:txBody>
      </p:sp>
      <p:sp>
        <p:nvSpPr>
          <p:cNvPr id="20" name="Chart Placeholder 2" title="Chart">
            <a:extLst>
              <a:ext uri="{FF2B5EF4-FFF2-40B4-BE49-F238E27FC236}">
                <a16:creationId xmlns:a16="http://schemas.microsoft.com/office/drawing/2014/main" id="{0EF0FD2A-B62A-4931-846D-2602DED26606}"/>
              </a:ext>
            </a:extLst>
          </p:cNvPr>
          <p:cNvSpPr>
            <a:spLocks noGrp="1"/>
          </p:cNvSpPr>
          <p:nvPr>
            <p:ph type="chart" sz="quarter" idx="10"/>
          </p:nvPr>
        </p:nvSpPr>
        <p:spPr>
          <a:xfrm>
            <a:off x="5796114" y="2005762"/>
            <a:ext cx="5719397" cy="4084470"/>
          </a:xfrm>
          <a:prstGeom prst="rect">
            <a:avLst/>
          </a:prstGeom>
        </p:spPr>
        <p:txBody>
          <a:bodyPr vert="horz" lIns="91420" tIns="45710" rIns="91420" bIns="45710">
            <a:noAutofit/>
          </a:bodyPr>
          <a:lstStyle>
            <a:lvl1pPr marL="0" indent="0" algn="ctr">
              <a:buNone/>
              <a:defRPr sz="2000" b="0" i="0">
                <a:solidFill>
                  <a:schemeClr val="tx1"/>
                </a:solidFill>
                <a:latin typeface="+mn-lt"/>
                <a:cs typeface="CiscoSans ExtraLight"/>
              </a:defRPr>
            </a:lvl1pPr>
          </a:lstStyle>
          <a:p>
            <a:pPr lvl="0"/>
            <a:r>
              <a:rPr lang="en-US" noProof="0"/>
              <a:t>Click icon to add chart</a:t>
            </a:r>
            <a:endParaRPr lang="en-US" noProof="0" dirty="0"/>
          </a:p>
        </p:txBody>
      </p:sp>
    </p:spTree>
    <p:extLst>
      <p:ext uri="{BB962C8B-B14F-4D97-AF65-F5344CB8AC3E}">
        <p14:creationId xmlns:p14="http://schemas.microsoft.com/office/powerpoint/2010/main" val="2200477079"/>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15" name="Table Placeholder 11" title="Table">
            <a:extLst>
              <a:ext uri="{FF2B5EF4-FFF2-40B4-BE49-F238E27FC236}">
                <a16:creationId xmlns:a16="http://schemas.microsoft.com/office/drawing/2014/main" id="{7CD3E31F-0AF8-4EB8-B6FA-BD95A2EDA63B}"/>
              </a:ext>
            </a:extLst>
          </p:cNvPr>
          <p:cNvSpPr>
            <a:spLocks noGrp="1"/>
          </p:cNvSpPr>
          <p:nvPr>
            <p:ph type="tbl" sz="quarter" idx="12"/>
          </p:nvPr>
        </p:nvSpPr>
        <p:spPr>
          <a:xfrm>
            <a:off x="531378" y="2664803"/>
            <a:ext cx="10993375" cy="3433180"/>
          </a:xfrm>
          <a:prstGeom prst="rect">
            <a:avLst/>
          </a:prstGeom>
        </p:spPr>
        <p:txBody>
          <a:bodyPr lIns="91420" tIns="45710" rIns="91420" bIns="45710">
            <a:noAutofit/>
          </a:bodyPr>
          <a:lstStyle>
            <a:lvl1pPr marL="0" indent="0" algn="ctr">
              <a:buNone/>
              <a:defRPr sz="2000" baseline="0">
                <a:solidFill>
                  <a:schemeClr val="tx1"/>
                </a:solidFill>
                <a:latin typeface="+mn-lt"/>
              </a:defRPr>
            </a:lvl1pPr>
          </a:lstStyle>
          <a:p>
            <a:pPr lvl="0"/>
            <a:r>
              <a:rPr lang="en-US" noProof="0"/>
              <a:t>Click icon to add table</a:t>
            </a:r>
            <a:endParaRPr lang="en-US" noProof="0" dirty="0"/>
          </a:p>
        </p:txBody>
      </p:sp>
      <p:sp>
        <p:nvSpPr>
          <p:cNvPr id="16" name="TextBox 15">
            <a:extLst>
              <a:ext uri="{FF2B5EF4-FFF2-40B4-BE49-F238E27FC236}">
                <a16:creationId xmlns:a16="http://schemas.microsoft.com/office/drawing/2014/main" id="{B84020D1-D35E-497E-97F1-84A6EA9D048E}"/>
              </a:ext>
            </a:extLst>
          </p:cNvPr>
          <p:cNvSpPr txBox="1"/>
          <p:nvPr userDrawn="1"/>
        </p:nvSpPr>
        <p:spPr>
          <a:xfrm>
            <a:off x="11072378" y="235732"/>
            <a:ext cx="814647" cy="615553"/>
          </a:xfrm>
          <a:prstGeom prst="rect">
            <a:avLst/>
          </a:prstGeom>
          <a:noFill/>
        </p:spPr>
        <p:txBody>
          <a:bodyPr wrap="none" rtlCol="0">
            <a:spAutoFit/>
          </a:bodyPr>
          <a:lstStyle/>
          <a:p>
            <a:r>
              <a:rPr lang="en-US" sz="3400" b="1" noProof="0" dirty="0">
                <a:solidFill>
                  <a:schemeClr val="accent1"/>
                </a:solidFill>
                <a:latin typeface="Arial Black" panose="020B0A04020102020204" pitchFamily="34" charset="0"/>
              </a:rPr>
              <a:t>FR</a:t>
            </a:r>
          </a:p>
        </p:txBody>
      </p:sp>
      <p:grpSp>
        <p:nvGrpSpPr>
          <p:cNvPr id="26" name="Group 25">
            <a:extLst>
              <a:ext uri="{FF2B5EF4-FFF2-40B4-BE49-F238E27FC236}">
                <a16:creationId xmlns:a16="http://schemas.microsoft.com/office/drawing/2014/main" id="{36C8A74F-FDDF-48E8-AC2B-A5BD59D7D6A3}"/>
              </a:ext>
            </a:extLst>
          </p:cNvPr>
          <p:cNvGrpSpPr/>
          <p:nvPr userDrawn="1"/>
        </p:nvGrpSpPr>
        <p:grpSpPr>
          <a:xfrm flipH="1">
            <a:off x="7561328" y="0"/>
            <a:ext cx="4831840" cy="3541007"/>
            <a:chOff x="-192127" y="-2"/>
            <a:chExt cx="4831840" cy="3367272"/>
          </a:xfrm>
        </p:grpSpPr>
        <p:sp>
          <p:nvSpPr>
            <p:cNvPr id="27" name="Diagonal Stripe 26">
              <a:extLst>
                <a:ext uri="{FF2B5EF4-FFF2-40B4-BE49-F238E27FC236}">
                  <a16:creationId xmlns:a16="http://schemas.microsoft.com/office/drawing/2014/main" id="{2D5247F3-E6EB-4003-B1FD-F6200F0738E5}"/>
                </a:ext>
              </a:extLst>
            </p:cNvPr>
            <p:cNvSpPr/>
            <p:nvPr userDrawn="1"/>
          </p:nvSpPr>
          <p:spPr>
            <a:xfrm>
              <a:off x="0" y="-1"/>
              <a:ext cx="4639713" cy="3367271"/>
            </a:xfrm>
            <a:prstGeom prst="diagStripe">
              <a:avLst>
                <a:gd name="adj" fmla="val 51202"/>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solidFill>
                  <a:schemeClr val="tx1"/>
                </a:solidFill>
              </a:endParaRPr>
            </a:p>
          </p:txBody>
        </p:sp>
        <p:cxnSp>
          <p:nvCxnSpPr>
            <p:cNvPr id="28" name="Straight Connector 27">
              <a:extLst>
                <a:ext uri="{FF2B5EF4-FFF2-40B4-BE49-F238E27FC236}">
                  <a16:creationId xmlns:a16="http://schemas.microsoft.com/office/drawing/2014/main" id="{E9B7D995-9FB8-4461-8AAA-FA8B9A145B6B}"/>
                </a:ext>
              </a:extLst>
            </p:cNvPr>
            <p:cNvCxnSpPr>
              <a:cxnSpLocks/>
            </p:cNvCxnSpPr>
            <p:nvPr userDrawn="1"/>
          </p:nvCxnSpPr>
          <p:spPr>
            <a:xfrm flipV="1">
              <a:off x="1433638" y="-2"/>
              <a:ext cx="1240971" cy="916595"/>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3" name="Parallelogram 32">
              <a:extLst>
                <a:ext uri="{FF2B5EF4-FFF2-40B4-BE49-F238E27FC236}">
                  <a16:creationId xmlns:a16="http://schemas.microsoft.com/office/drawing/2014/main" id="{849B962F-68BC-4B89-B4D8-D862517534DF}"/>
                </a:ext>
              </a:extLst>
            </p:cNvPr>
            <p:cNvSpPr/>
            <p:nvPr userDrawn="1"/>
          </p:nvSpPr>
          <p:spPr>
            <a:xfrm rot="19421162">
              <a:off x="-192127" y="1140864"/>
              <a:ext cx="1354398" cy="214994"/>
            </a:xfrm>
            <a:prstGeom prst="parallelogram">
              <a:avLst>
                <a:gd name="adj" fmla="val 72003"/>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6" name="Parallelogram 35">
            <a:extLst>
              <a:ext uri="{FF2B5EF4-FFF2-40B4-BE49-F238E27FC236}">
                <a16:creationId xmlns:a16="http://schemas.microsoft.com/office/drawing/2014/main" id="{8006416B-866C-47E5-8480-109B40F9EAA9}"/>
              </a:ext>
            </a:extLst>
          </p:cNvPr>
          <p:cNvSpPr/>
          <p:nvPr userDrawn="1"/>
        </p:nvSpPr>
        <p:spPr>
          <a:xfrm flipH="1">
            <a:off x="6679908" y="1"/>
            <a:ext cx="1447800" cy="639064"/>
          </a:xfrm>
          <a:prstGeom prst="parallelogram">
            <a:avLst>
              <a:gd name="adj" fmla="val 135617"/>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Text Placeholder 4" title="Subtitle">
            <a:extLst>
              <a:ext uri="{FF2B5EF4-FFF2-40B4-BE49-F238E27FC236}">
                <a16:creationId xmlns:a16="http://schemas.microsoft.com/office/drawing/2014/main" id="{FE79FAE9-2A8C-46BA-8738-44CBCF7294A9}"/>
              </a:ext>
            </a:extLst>
          </p:cNvPr>
          <p:cNvSpPr>
            <a:spLocks noGrp="1"/>
          </p:cNvSpPr>
          <p:nvPr>
            <p:ph type="body" sz="quarter" idx="16" hasCustomPrompt="1"/>
          </p:nvPr>
        </p:nvSpPr>
        <p:spPr>
          <a:xfrm>
            <a:off x="520493" y="1376932"/>
            <a:ext cx="7368596" cy="608895"/>
          </a:xfrm>
          <a:prstGeom prst="rect">
            <a:avLst/>
          </a:prstGeom>
        </p:spPr>
        <p:txBody>
          <a:bodyPr/>
          <a:lstStyle>
            <a:lvl1pPr marL="0" indent="0">
              <a:buNone/>
              <a:defRPr sz="2000" spc="300">
                <a:solidFill>
                  <a:schemeClr val="accent6"/>
                </a:solidFill>
              </a:defRPr>
            </a:lvl1pPr>
            <a:lvl2pPr marL="457200" indent="0">
              <a:buNone/>
              <a:defRPr/>
            </a:lvl2pPr>
          </a:lstStyle>
          <a:p>
            <a:pPr lvl="0"/>
            <a:r>
              <a:rPr lang="en-US" noProof="0"/>
              <a:t>CLICK TO SUBTITLE STYLE</a:t>
            </a:r>
          </a:p>
        </p:txBody>
      </p:sp>
      <p:sp>
        <p:nvSpPr>
          <p:cNvPr id="2" name="Footer Placeholder 1">
            <a:extLst>
              <a:ext uri="{FF2B5EF4-FFF2-40B4-BE49-F238E27FC236}">
                <a16:creationId xmlns:a16="http://schemas.microsoft.com/office/drawing/2014/main" id="{5750A33E-CEFE-4D43-9554-513B01B1D3D9}"/>
              </a:ext>
            </a:extLst>
          </p:cNvPr>
          <p:cNvSpPr>
            <a:spLocks noGrp="1"/>
          </p:cNvSpPr>
          <p:nvPr>
            <p:ph type="ftr" sz="quarter" idx="17"/>
          </p:nvPr>
        </p:nvSpPr>
        <p:spPr/>
        <p:txBody>
          <a:bodyPr/>
          <a:lstStyle/>
          <a:p>
            <a:endParaRPr lang="en-US" noProof="0" dirty="0"/>
          </a:p>
        </p:txBody>
      </p:sp>
      <p:sp>
        <p:nvSpPr>
          <p:cNvPr id="3" name="Slide Number Placeholder 2">
            <a:extLst>
              <a:ext uri="{FF2B5EF4-FFF2-40B4-BE49-F238E27FC236}">
                <a16:creationId xmlns:a16="http://schemas.microsoft.com/office/drawing/2014/main" id="{4A960C75-8FA7-5740-9388-2B5112B2C5B9}"/>
              </a:ext>
            </a:extLst>
          </p:cNvPr>
          <p:cNvSpPr>
            <a:spLocks noGrp="1"/>
          </p:cNvSpPr>
          <p:nvPr>
            <p:ph type="sldNum" sz="quarter" idx="18"/>
          </p:nvPr>
        </p:nvSpPr>
        <p:spPr/>
        <p:txBody>
          <a:bodyPr/>
          <a:lstStyle/>
          <a:p>
            <a:fld id="{8699F50C-BE38-4BD0-BA84-9B090E1F2B9B}" type="slidenum">
              <a:rPr lang="en-US" noProof="0" smtClean="0"/>
              <a:t>‹#›</a:t>
            </a:fld>
            <a:endParaRPr lang="en-US" noProof="0" dirty="0"/>
          </a:p>
        </p:txBody>
      </p:sp>
      <p:sp>
        <p:nvSpPr>
          <p:cNvPr id="17" name="Title 1" title="Title ">
            <a:extLst>
              <a:ext uri="{FF2B5EF4-FFF2-40B4-BE49-F238E27FC236}">
                <a16:creationId xmlns:a16="http://schemas.microsoft.com/office/drawing/2014/main" id="{0F525D04-A814-7A4D-9732-11097EA76257}"/>
              </a:ext>
            </a:extLst>
          </p:cNvPr>
          <p:cNvSpPr>
            <a:spLocks noGrp="1"/>
          </p:cNvSpPr>
          <p:nvPr>
            <p:ph type="title" hasCustomPrompt="1"/>
          </p:nvPr>
        </p:nvSpPr>
        <p:spPr>
          <a:xfrm>
            <a:off x="518678" y="209028"/>
            <a:ext cx="8333222" cy="1147969"/>
          </a:xfrm>
          <a:prstGeom prst="rect">
            <a:avLst/>
          </a:prstGeom>
        </p:spPr>
        <p:txBody>
          <a:bodyPr bIns="0" anchor="b">
            <a:normAutofit/>
          </a:bodyPr>
          <a:lstStyle>
            <a:lvl1pPr>
              <a:defRPr sz="4400" b="1">
                <a:solidFill>
                  <a:schemeClr val="accent1"/>
                </a:solidFill>
              </a:defRPr>
            </a:lvl1pPr>
          </a:lstStyle>
          <a:p>
            <a:r>
              <a:rPr lang="en-US" noProof="0"/>
              <a:t>Click to Edit Master Title Style </a:t>
            </a:r>
          </a:p>
        </p:txBody>
      </p:sp>
    </p:spTree>
    <p:extLst>
      <p:ext uri="{BB962C8B-B14F-4D97-AF65-F5344CB8AC3E}">
        <p14:creationId xmlns:p14="http://schemas.microsoft.com/office/powerpoint/2010/main" val="3415060917"/>
      </p:ext>
    </p:extLst>
  </p:cSld>
  <p:clrMapOvr>
    <a:masterClrMapping/>
  </p:clrMapOvr>
  <p:extLst>
    <p:ext uri="{DCECCB84-F9BA-43D5-87BE-67443E8EF086}">
      <p15:sldGuideLst xmlns:p15="http://schemas.microsoft.com/office/powerpoint/2012/main">
        <p15:guide id="1" orient="horz" pos="142">
          <p15:clr>
            <a:srgbClr val="FBAE40"/>
          </p15:clr>
        </p15:guide>
        <p15:guide id="2" pos="3840">
          <p15:clr>
            <a:srgbClr val="FBAE40"/>
          </p15:clr>
        </p15:guide>
        <p15:guide id="3" pos="778">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Large Photo">
    <p:spTree>
      <p:nvGrpSpPr>
        <p:cNvPr id="1" name=""/>
        <p:cNvGrpSpPr/>
        <p:nvPr/>
      </p:nvGrpSpPr>
      <p:grpSpPr>
        <a:xfrm>
          <a:off x="0" y="0"/>
          <a:ext cx="0" cy="0"/>
          <a:chOff x="0" y="0"/>
          <a:chExt cx="0" cy="0"/>
        </a:xfrm>
      </p:grpSpPr>
      <p:sp>
        <p:nvSpPr>
          <p:cNvPr id="4" name="Right Triangle 3">
            <a:extLst>
              <a:ext uri="{FF2B5EF4-FFF2-40B4-BE49-F238E27FC236}">
                <a16:creationId xmlns:a16="http://schemas.microsoft.com/office/drawing/2014/main" id="{79ED029D-F488-47E5-B064-0E35B31D23A5}"/>
              </a:ext>
            </a:extLst>
          </p:cNvPr>
          <p:cNvSpPr/>
          <p:nvPr userDrawn="1"/>
        </p:nvSpPr>
        <p:spPr>
          <a:xfrm flipV="1">
            <a:off x="0" y="-5"/>
            <a:ext cx="11747500" cy="6299203"/>
          </a:xfrm>
          <a:prstGeom prst="r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Picture Placeholder 31" title="Image">
            <a:extLst>
              <a:ext uri="{FF2B5EF4-FFF2-40B4-BE49-F238E27FC236}">
                <a16:creationId xmlns:a16="http://schemas.microsoft.com/office/drawing/2014/main" id="{D683190A-95C6-428D-AEE4-FC8350C3246D}"/>
              </a:ext>
            </a:extLst>
          </p:cNvPr>
          <p:cNvSpPr>
            <a:spLocks noGrp="1"/>
          </p:cNvSpPr>
          <p:nvPr>
            <p:ph type="pic" sz="quarter" idx="13" hasCustomPrompt="1"/>
          </p:nvPr>
        </p:nvSpPr>
        <p:spPr>
          <a:xfrm>
            <a:off x="359229" y="326570"/>
            <a:ext cx="11473542" cy="6204859"/>
          </a:xfrm>
          <a:prstGeom prst="rect">
            <a:avLst/>
          </a:prstGeom>
          <a:solidFill>
            <a:schemeClr val="bg1">
              <a:lumMod val="85000"/>
            </a:schemeClr>
          </a:solidFill>
        </p:spPr>
        <p:txBody>
          <a:bodyPr lIns="0" tIns="0" anchor="ctr"/>
          <a:lstStyle>
            <a:lvl1pPr marL="0" indent="0" algn="ctr">
              <a:buNone/>
              <a:defRPr sz="1100" i="1">
                <a:latin typeface="Times New Roman" panose="02020603050405020304" pitchFamily="18" charset="0"/>
                <a:cs typeface="Times New Roman" panose="02020603050405020304" pitchFamily="18" charset="0"/>
              </a:defRPr>
            </a:lvl1pPr>
          </a:lstStyle>
          <a:p>
            <a:r>
              <a:rPr lang="en-US" noProof="0" dirty="0"/>
              <a:t>Insert or Drag and Drop Image Here</a:t>
            </a:r>
          </a:p>
        </p:txBody>
      </p:sp>
      <p:cxnSp>
        <p:nvCxnSpPr>
          <p:cNvPr id="6" name="Straight Connector 5">
            <a:extLst>
              <a:ext uri="{FF2B5EF4-FFF2-40B4-BE49-F238E27FC236}">
                <a16:creationId xmlns:a16="http://schemas.microsoft.com/office/drawing/2014/main" id="{F78F4957-6DDE-40CE-9D33-00B1434FA085}"/>
              </a:ext>
            </a:extLst>
          </p:cNvPr>
          <p:cNvCxnSpPr>
            <a:cxnSpLocks/>
          </p:cNvCxnSpPr>
          <p:nvPr userDrawn="1"/>
        </p:nvCxnSpPr>
        <p:spPr>
          <a:xfrm flipV="1">
            <a:off x="0" y="5344886"/>
            <a:ext cx="2362200" cy="1240972"/>
          </a:xfrm>
          <a:prstGeom prst="line">
            <a:avLst/>
          </a:prstGeom>
          <a:ln>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
        <p:nvSpPr>
          <p:cNvPr id="9" name="Title 1" title="Title ">
            <a:extLst>
              <a:ext uri="{FF2B5EF4-FFF2-40B4-BE49-F238E27FC236}">
                <a16:creationId xmlns:a16="http://schemas.microsoft.com/office/drawing/2014/main" id="{D9A8085F-72C4-4DFB-813E-C5666B0CCF3A}"/>
              </a:ext>
            </a:extLst>
          </p:cNvPr>
          <p:cNvSpPr>
            <a:spLocks noGrp="1"/>
          </p:cNvSpPr>
          <p:nvPr>
            <p:ph type="title" hasCustomPrompt="1"/>
          </p:nvPr>
        </p:nvSpPr>
        <p:spPr>
          <a:xfrm>
            <a:off x="359229" y="558802"/>
            <a:ext cx="8333222" cy="939798"/>
          </a:xfrm>
          <a:prstGeom prst="rect">
            <a:avLst/>
          </a:prstGeom>
          <a:solidFill>
            <a:schemeClr val="bg1">
              <a:alpha val="90000"/>
            </a:schemeClr>
          </a:solidFill>
        </p:spPr>
        <p:txBody>
          <a:bodyPr lIns="288000" anchor="ctr">
            <a:normAutofit/>
          </a:bodyPr>
          <a:lstStyle>
            <a:lvl1pPr>
              <a:defRPr sz="3600" b="1">
                <a:solidFill>
                  <a:schemeClr val="tx1"/>
                </a:solidFill>
              </a:defRPr>
            </a:lvl1pPr>
          </a:lstStyle>
          <a:p>
            <a:r>
              <a:rPr lang="en-US" noProof="0"/>
              <a:t>Add Caption Here</a:t>
            </a:r>
          </a:p>
        </p:txBody>
      </p:sp>
    </p:spTree>
    <p:extLst>
      <p:ext uri="{BB962C8B-B14F-4D97-AF65-F5344CB8AC3E}">
        <p14:creationId xmlns:p14="http://schemas.microsoft.com/office/powerpoint/2010/main" val="4237576771"/>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title="Title">
            <a:extLst>
              <a:ext uri="{FF2B5EF4-FFF2-40B4-BE49-F238E27FC236}">
                <a16:creationId xmlns:a16="http://schemas.microsoft.com/office/drawing/2014/main" id="{A648E0EA-49ED-4F2D-A107-8FCE6301FC88}"/>
              </a:ext>
            </a:extLst>
          </p:cNvPr>
          <p:cNvSpPr>
            <a:spLocks noGrp="1"/>
          </p:cNvSpPr>
          <p:nvPr>
            <p:ph type="ctrTitle" hasCustomPrompt="1"/>
          </p:nvPr>
        </p:nvSpPr>
        <p:spPr>
          <a:xfrm>
            <a:off x="6375721" y="1821022"/>
            <a:ext cx="4853573" cy="1616252"/>
          </a:xfrm>
          <a:prstGeom prst="rect">
            <a:avLst/>
          </a:prstGeom>
        </p:spPr>
        <p:txBody>
          <a:bodyPr anchor="b">
            <a:normAutofit/>
          </a:bodyPr>
          <a:lstStyle>
            <a:lvl1pPr algn="l">
              <a:defRPr sz="4300" b="1">
                <a:solidFill>
                  <a:schemeClr val="accent1"/>
                </a:solidFill>
              </a:defRPr>
            </a:lvl1pPr>
          </a:lstStyle>
          <a:p>
            <a:r>
              <a:rPr lang="en-US" noProof="0"/>
              <a:t>Click To Edit Master Title Style</a:t>
            </a:r>
          </a:p>
        </p:txBody>
      </p:sp>
      <p:sp>
        <p:nvSpPr>
          <p:cNvPr id="9" name="Text Placeholder 3">
            <a:extLst>
              <a:ext uri="{FF2B5EF4-FFF2-40B4-BE49-F238E27FC236}">
                <a16:creationId xmlns:a16="http://schemas.microsoft.com/office/drawing/2014/main" id="{A488AB73-8058-4FB5-9619-FCECCA9F3941}"/>
              </a:ext>
            </a:extLst>
          </p:cNvPr>
          <p:cNvSpPr>
            <a:spLocks noGrp="1"/>
          </p:cNvSpPr>
          <p:nvPr>
            <p:ph type="body" sz="quarter" idx="15" hasCustomPrompt="1"/>
          </p:nvPr>
        </p:nvSpPr>
        <p:spPr>
          <a:xfrm>
            <a:off x="6822929" y="3461163"/>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Name</a:t>
            </a:r>
          </a:p>
        </p:txBody>
      </p:sp>
      <p:sp>
        <p:nvSpPr>
          <p:cNvPr id="10" name="Text Placeholder 4">
            <a:extLst>
              <a:ext uri="{FF2B5EF4-FFF2-40B4-BE49-F238E27FC236}">
                <a16:creationId xmlns:a16="http://schemas.microsoft.com/office/drawing/2014/main" id="{359BE165-3EB5-4C11-8B53-6E98C0BC2E65}"/>
              </a:ext>
            </a:extLst>
          </p:cNvPr>
          <p:cNvSpPr>
            <a:spLocks noGrp="1"/>
          </p:cNvSpPr>
          <p:nvPr>
            <p:ph type="body" sz="quarter" idx="16" hasCustomPrompt="1"/>
          </p:nvPr>
        </p:nvSpPr>
        <p:spPr>
          <a:xfrm>
            <a:off x="6822929" y="3839451"/>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Phone Number</a:t>
            </a:r>
          </a:p>
        </p:txBody>
      </p:sp>
      <p:sp>
        <p:nvSpPr>
          <p:cNvPr id="11" name="Text Placeholder 5">
            <a:extLst>
              <a:ext uri="{FF2B5EF4-FFF2-40B4-BE49-F238E27FC236}">
                <a16:creationId xmlns:a16="http://schemas.microsoft.com/office/drawing/2014/main" id="{79D05293-35AD-495F-A7AE-942398090B15}"/>
              </a:ext>
            </a:extLst>
          </p:cNvPr>
          <p:cNvSpPr>
            <a:spLocks noGrp="1"/>
          </p:cNvSpPr>
          <p:nvPr>
            <p:ph type="body" sz="quarter" idx="17" hasCustomPrompt="1"/>
          </p:nvPr>
        </p:nvSpPr>
        <p:spPr>
          <a:xfrm>
            <a:off x="6822928" y="4216669"/>
            <a:ext cx="3445783" cy="289070"/>
          </a:xfrm>
          <a:prstGeom prst="rect">
            <a:avLst/>
          </a:prstGeom>
        </p:spPr>
        <p:txBody>
          <a:bodyPr/>
          <a:lstStyle>
            <a:lvl1pPr marL="0" indent="0">
              <a:buNone/>
              <a:defRPr sz="1800">
                <a:latin typeface="+mn-lt"/>
                <a:cs typeface="Calibri Light" panose="020F0302020204030204" pitchFamily="34" charset="0"/>
              </a:defRPr>
            </a:lvl1pPr>
          </a:lstStyle>
          <a:p>
            <a:r>
              <a:rPr lang="en-US" noProof="0"/>
              <a:t>Email </a:t>
            </a:r>
          </a:p>
        </p:txBody>
      </p:sp>
      <p:sp>
        <p:nvSpPr>
          <p:cNvPr id="13" name="Text Placeholder 21">
            <a:extLst>
              <a:ext uri="{FF2B5EF4-FFF2-40B4-BE49-F238E27FC236}">
                <a16:creationId xmlns:a16="http://schemas.microsoft.com/office/drawing/2014/main" id="{997A03F2-8D8A-4425-9F56-66DB33CE11A1}"/>
              </a:ext>
            </a:extLst>
          </p:cNvPr>
          <p:cNvSpPr>
            <a:spLocks noGrp="1"/>
          </p:cNvSpPr>
          <p:nvPr>
            <p:ph type="body" sz="quarter" idx="18" hasCustomPrompt="1"/>
          </p:nvPr>
        </p:nvSpPr>
        <p:spPr>
          <a:xfrm>
            <a:off x="6822929" y="4594957"/>
            <a:ext cx="3445782" cy="288000"/>
          </a:xfrm>
          <a:prstGeom prst="rect">
            <a:avLst/>
          </a:prstGeom>
        </p:spPr>
        <p:txBody>
          <a:bodyPr/>
          <a:lstStyle>
            <a:lvl1pPr marL="0" indent="0">
              <a:buNone/>
              <a:defRPr sz="1800">
                <a:latin typeface="+mn-lt"/>
                <a:cs typeface="Calibri Light" panose="020F0302020204030204" pitchFamily="34" charset="0"/>
              </a:defRPr>
            </a:lvl1pPr>
          </a:lstStyle>
          <a:p>
            <a:r>
              <a:rPr lang="en-US" noProof="0"/>
              <a:t>Company Website</a:t>
            </a:r>
          </a:p>
        </p:txBody>
      </p:sp>
      <p:sp>
        <p:nvSpPr>
          <p:cNvPr id="14" name="Shape 4157">
            <a:extLst>
              <a:ext uri="{FF2B5EF4-FFF2-40B4-BE49-F238E27FC236}">
                <a16:creationId xmlns:a16="http://schemas.microsoft.com/office/drawing/2014/main" id="{A30A8F28-98F4-425F-A750-78192A157DF4}"/>
              </a:ext>
            </a:extLst>
          </p:cNvPr>
          <p:cNvSpPr/>
          <p:nvPr userDrawn="1"/>
        </p:nvSpPr>
        <p:spPr>
          <a:xfrm>
            <a:off x="6458938" y="3505247"/>
            <a:ext cx="258875" cy="258875"/>
          </a:xfrm>
          <a:custGeom>
            <a:avLst/>
            <a:gdLst/>
            <a:ahLst/>
            <a:cxnLst>
              <a:cxn ang="0">
                <a:pos x="wd2" y="hd2"/>
              </a:cxn>
              <a:cxn ang="5400000">
                <a:pos x="wd2" y="hd2"/>
              </a:cxn>
              <a:cxn ang="10800000">
                <a:pos x="wd2" y="hd2"/>
              </a:cxn>
              <a:cxn ang="16200000">
                <a:pos x="wd2" y="hd2"/>
              </a:cxn>
            </a:cxnLst>
            <a:rect l="0" t="0" r="r" b="b"/>
            <a:pathLst>
              <a:path w="21600" h="21600" extrusionOk="0">
                <a:moveTo>
                  <a:pt x="17958" y="17505"/>
                </a:moveTo>
                <a:cubicBezTo>
                  <a:pt x="17372" y="16944"/>
                  <a:pt x="16242" y="15945"/>
                  <a:pt x="15117" y="15413"/>
                </a:cubicBezTo>
                <a:cubicBezTo>
                  <a:pt x="14189" y="14975"/>
                  <a:pt x="13657" y="14531"/>
                  <a:pt x="13491" y="14057"/>
                </a:cubicBezTo>
                <a:cubicBezTo>
                  <a:pt x="13377" y="13728"/>
                  <a:pt x="13428" y="13351"/>
                  <a:pt x="13649" y="12904"/>
                </a:cubicBezTo>
                <a:cubicBezTo>
                  <a:pt x="13815" y="12567"/>
                  <a:pt x="13972" y="12286"/>
                  <a:pt x="14117" y="12028"/>
                </a:cubicBezTo>
                <a:cubicBezTo>
                  <a:pt x="14730" y="10934"/>
                  <a:pt x="15203" y="10145"/>
                  <a:pt x="15203" y="7348"/>
                </a:cubicBezTo>
                <a:cubicBezTo>
                  <a:pt x="15203" y="3162"/>
                  <a:pt x="12787" y="2951"/>
                  <a:pt x="12309" y="2951"/>
                </a:cubicBezTo>
                <a:cubicBezTo>
                  <a:pt x="11917" y="2951"/>
                  <a:pt x="11672" y="3037"/>
                  <a:pt x="11435" y="3121"/>
                </a:cubicBezTo>
                <a:cubicBezTo>
                  <a:pt x="11175" y="3213"/>
                  <a:pt x="10907" y="3309"/>
                  <a:pt x="10296" y="3319"/>
                </a:cubicBezTo>
                <a:cubicBezTo>
                  <a:pt x="9190" y="3337"/>
                  <a:pt x="6873" y="3375"/>
                  <a:pt x="6873" y="7226"/>
                </a:cubicBezTo>
                <a:cubicBezTo>
                  <a:pt x="6873" y="9919"/>
                  <a:pt x="7574" y="11156"/>
                  <a:pt x="8125" y="12150"/>
                </a:cubicBezTo>
                <a:cubicBezTo>
                  <a:pt x="8266" y="12404"/>
                  <a:pt x="8399" y="12645"/>
                  <a:pt x="8505" y="12885"/>
                </a:cubicBezTo>
                <a:cubicBezTo>
                  <a:pt x="8973" y="13949"/>
                  <a:pt x="8631" y="14693"/>
                  <a:pt x="7426" y="15224"/>
                </a:cubicBezTo>
                <a:cubicBezTo>
                  <a:pt x="5905" y="15897"/>
                  <a:pt x="5188" y="16247"/>
                  <a:pt x="3693" y="17562"/>
                </a:cubicBezTo>
                <a:cubicBezTo>
                  <a:pt x="2017" y="15800"/>
                  <a:pt x="982" y="13423"/>
                  <a:pt x="982" y="10800"/>
                </a:cubicBezTo>
                <a:cubicBezTo>
                  <a:pt x="982" y="5377"/>
                  <a:pt x="5377" y="982"/>
                  <a:pt x="10800" y="982"/>
                </a:cubicBezTo>
                <a:cubicBezTo>
                  <a:pt x="16223" y="982"/>
                  <a:pt x="20618" y="5377"/>
                  <a:pt x="20618" y="10800"/>
                </a:cubicBezTo>
                <a:cubicBezTo>
                  <a:pt x="20618" y="13395"/>
                  <a:pt x="19603" y="15749"/>
                  <a:pt x="17958" y="17505"/>
                </a:cubicBezTo>
                <a:moveTo>
                  <a:pt x="10800" y="20618"/>
                </a:moveTo>
                <a:cubicBezTo>
                  <a:pt x="8356" y="20618"/>
                  <a:pt x="6125" y="19720"/>
                  <a:pt x="4407" y="18242"/>
                </a:cubicBezTo>
                <a:cubicBezTo>
                  <a:pt x="5730" y="17084"/>
                  <a:pt x="6362" y="16767"/>
                  <a:pt x="7823" y="16122"/>
                </a:cubicBezTo>
                <a:cubicBezTo>
                  <a:pt x="9515" y="15375"/>
                  <a:pt x="10091" y="14051"/>
                  <a:pt x="9403" y="12489"/>
                </a:cubicBezTo>
                <a:cubicBezTo>
                  <a:pt x="9279" y="12208"/>
                  <a:pt x="9136" y="11949"/>
                  <a:pt x="8984" y="11674"/>
                </a:cubicBezTo>
                <a:cubicBezTo>
                  <a:pt x="8461" y="10732"/>
                  <a:pt x="7855" y="9665"/>
                  <a:pt x="7855" y="7226"/>
                </a:cubicBezTo>
                <a:cubicBezTo>
                  <a:pt x="7855" y="4341"/>
                  <a:pt x="9224" y="4318"/>
                  <a:pt x="10312" y="4300"/>
                </a:cubicBezTo>
                <a:cubicBezTo>
                  <a:pt x="11084" y="4287"/>
                  <a:pt x="11461" y="4154"/>
                  <a:pt x="11763" y="4047"/>
                </a:cubicBezTo>
                <a:cubicBezTo>
                  <a:pt x="11964" y="3975"/>
                  <a:pt x="12086" y="3933"/>
                  <a:pt x="12309" y="3933"/>
                </a:cubicBezTo>
                <a:cubicBezTo>
                  <a:pt x="13218" y="3933"/>
                  <a:pt x="14221" y="4830"/>
                  <a:pt x="14221" y="7348"/>
                </a:cubicBezTo>
                <a:cubicBezTo>
                  <a:pt x="14221" y="9888"/>
                  <a:pt x="13840" y="10513"/>
                  <a:pt x="13261" y="11548"/>
                </a:cubicBezTo>
                <a:cubicBezTo>
                  <a:pt x="13108" y="11820"/>
                  <a:pt x="12943" y="12115"/>
                  <a:pt x="12768" y="12470"/>
                </a:cubicBezTo>
                <a:cubicBezTo>
                  <a:pt x="12430" y="13155"/>
                  <a:pt x="12362" y="13798"/>
                  <a:pt x="12565" y="14380"/>
                </a:cubicBezTo>
                <a:cubicBezTo>
                  <a:pt x="12825" y="15126"/>
                  <a:pt x="13502" y="15737"/>
                  <a:pt x="14696" y="16302"/>
                </a:cubicBezTo>
                <a:cubicBezTo>
                  <a:pt x="15675" y="16764"/>
                  <a:pt x="16700" y="17667"/>
                  <a:pt x="17251" y="18189"/>
                </a:cubicBezTo>
                <a:cubicBezTo>
                  <a:pt x="15525" y="19697"/>
                  <a:pt x="13272" y="20618"/>
                  <a:pt x="10800" y="20618"/>
                </a:cubicBezTo>
                <a:moveTo>
                  <a:pt x="10800" y="0"/>
                </a:moveTo>
                <a:cubicBezTo>
                  <a:pt x="4835" y="0"/>
                  <a:pt x="0" y="4835"/>
                  <a:pt x="0" y="10800"/>
                </a:cubicBezTo>
                <a:cubicBezTo>
                  <a:pt x="0" y="16764"/>
                  <a:pt x="4835" y="21600"/>
                  <a:pt x="10800" y="21600"/>
                </a:cubicBezTo>
                <a:cubicBezTo>
                  <a:pt x="16765" y="21600"/>
                  <a:pt x="21600" y="16764"/>
                  <a:pt x="21600" y="10800"/>
                </a:cubicBezTo>
                <a:cubicBezTo>
                  <a:pt x="21600" y="4835"/>
                  <a:pt x="16765"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5" name="Shape 4186">
            <a:extLst>
              <a:ext uri="{FF2B5EF4-FFF2-40B4-BE49-F238E27FC236}">
                <a16:creationId xmlns:a16="http://schemas.microsoft.com/office/drawing/2014/main" id="{2F84D399-8148-4E86-A1E4-BE7D1D81383A}"/>
              </a:ext>
            </a:extLst>
          </p:cNvPr>
          <p:cNvSpPr/>
          <p:nvPr userDrawn="1"/>
        </p:nvSpPr>
        <p:spPr>
          <a:xfrm>
            <a:off x="6507622" y="3897986"/>
            <a:ext cx="161507" cy="296095"/>
          </a:xfrm>
          <a:custGeom>
            <a:avLst/>
            <a:gdLst/>
            <a:ahLst/>
            <a:cxnLst>
              <a:cxn ang="0">
                <a:pos x="wd2" y="hd2"/>
              </a:cxn>
              <a:cxn ang="5400000">
                <a:pos x="wd2" y="hd2"/>
              </a:cxn>
              <a:cxn ang="10800000">
                <a:pos x="wd2" y="hd2"/>
              </a:cxn>
              <a:cxn ang="16200000">
                <a:pos x="wd2" y="hd2"/>
              </a:cxn>
            </a:cxnLst>
            <a:rect l="0" t="0" r="r" b="b"/>
            <a:pathLst>
              <a:path w="21600" h="21600" extrusionOk="0">
                <a:moveTo>
                  <a:pt x="11700" y="1473"/>
                </a:moveTo>
                <a:lnTo>
                  <a:pt x="9900" y="1473"/>
                </a:lnTo>
                <a:cubicBezTo>
                  <a:pt x="9403" y="1473"/>
                  <a:pt x="9000" y="1692"/>
                  <a:pt x="9000" y="1964"/>
                </a:cubicBezTo>
                <a:cubicBezTo>
                  <a:pt x="9000" y="2235"/>
                  <a:pt x="9403" y="2455"/>
                  <a:pt x="9900" y="2455"/>
                </a:cubicBezTo>
                <a:lnTo>
                  <a:pt x="11700" y="2455"/>
                </a:lnTo>
                <a:cubicBezTo>
                  <a:pt x="12197" y="2455"/>
                  <a:pt x="12600" y="2235"/>
                  <a:pt x="12600" y="1964"/>
                </a:cubicBezTo>
                <a:cubicBezTo>
                  <a:pt x="12600" y="1692"/>
                  <a:pt x="12197" y="1473"/>
                  <a:pt x="11700" y="1473"/>
                </a:cubicBezTo>
                <a:moveTo>
                  <a:pt x="19800" y="2945"/>
                </a:moveTo>
                <a:lnTo>
                  <a:pt x="1800" y="2945"/>
                </a:lnTo>
                <a:lnTo>
                  <a:pt x="1800" y="1964"/>
                </a:lnTo>
                <a:cubicBezTo>
                  <a:pt x="1800" y="1422"/>
                  <a:pt x="2605" y="982"/>
                  <a:pt x="3600" y="982"/>
                </a:cubicBezTo>
                <a:lnTo>
                  <a:pt x="18000" y="982"/>
                </a:lnTo>
                <a:cubicBezTo>
                  <a:pt x="18993" y="982"/>
                  <a:pt x="19800" y="1422"/>
                  <a:pt x="19800" y="1964"/>
                </a:cubicBezTo>
                <a:cubicBezTo>
                  <a:pt x="19800" y="1964"/>
                  <a:pt x="19800" y="2945"/>
                  <a:pt x="19800" y="2945"/>
                </a:cubicBezTo>
                <a:close/>
                <a:moveTo>
                  <a:pt x="19800" y="17673"/>
                </a:moveTo>
                <a:lnTo>
                  <a:pt x="1800" y="17673"/>
                </a:lnTo>
                <a:lnTo>
                  <a:pt x="1800" y="3927"/>
                </a:lnTo>
                <a:lnTo>
                  <a:pt x="19800" y="3927"/>
                </a:lnTo>
                <a:cubicBezTo>
                  <a:pt x="19800" y="3927"/>
                  <a:pt x="19800" y="17673"/>
                  <a:pt x="19800" y="17673"/>
                </a:cubicBezTo>
                <a:close/>
                <a:moveTo>
                  <a:pt x="19800" y="19636"/>
                </a:moveTo>
                <a:cubicBezTo>
                  <a:pt x="19800" y="20179"/>
                  <a:pt x="18993" y="20618"/>
                  <a:pt x="18000" y="20618"/>
                </a:cubicBezTo>
                <a:lnTo>
                  <a:pt x="3600" y="20618"/>
                </a:lnTo>
                <a:cubicBezTo>
                  <a:pt x="2605" y="20618"/>
                  <a:pt x="1800" y="20179"/>
                  <a:pt x="1800" y="19636"/>
                </a:cubicBezTo>
                <a:lnTo>
                  <a:pt x="1800" y="18655"/>
                </a:lnTo>
                <a:lnTo>
                  <a:pt x="19800" y="18655"/>
                </a:lnTo>
                <a:cubicBezTo>
                  <a:pt x="19800" y="18655"/>
                  <a:pt x="19800" y="19636"/>
                  <a:pt x="19800" y="19636"/>
                </a:cubicBezTo>
                <a:close/>
                <a:moveTo>
                  <a:pt x="18000" y="0"/>
                </a:moveTo>
                <a:lnTo>
                  <a:pt x="3600" y="0"/>
                </a:lnTo>
                <a:cubicBezTo>
                  <a:pt x="1612" y="0"/>
                  <a:pt x="0" y="879"/>
                  <a:pt x="0" y="1964"/>
                </a:cubicBezTo>
                <a:lnTo>
                  <a:pt x="0" y="19636"/>
                </a:lnTo>
                <a:cubicBezTo>
                  <a:pt x="0" y="20721"/>
                  <a:pt x="1612" y="21600"/>
                  <a:pt x="3600" y="21600"/>
                </a:cubicBezTo>
                <a:lnTo>
                  <a:pt x="18000" y="21600"/>
                </a:lnTo>
                <a:cubicBezTo>
                  <a:pt x="19988" y="21600"/>
                  <a:pt x="21600" y="20721"/>
                  <a:pt x="21600" y="19636"/>
                </a:cubicBezTo>
                <a:lnTo>
                  <a:pt x="21600" y="1964"/>
                </a:lnTo>
                <a:cubicBezTo>
                  <a:pt x="21600" y="879"/>
                  <a:pt x="19988" y="0"/>
                  <a:pt x="18000" y="0"/>
                </a:cubicBezTo>
                <a:moveTo>
                  <a:pt x="10800" y="20127"/>
                </a:moveTo>
                <a:cubicBezTo>
                  <a:pt x="11297" y="20127"/>
                  <a:pt x="11700" y="19908"/>
                  <a:pt x="11700" y="19636"/>
                </a:cubicBezTo>
                <a:cubicBezTo>
                  <a:pt x="11700" y="19366"/>
                  <a:pt x="11297" y="19145"/>
                  <a:pt x="10800" y="19145"/>
                </a:cubicBezTo>
                <a:cubicBezTo>
                  <a:pt x="10303" y="19145"/>
                  <a:pt x="9900" y="19366"/>
                  <a:pt x="9900" y="19636"/>
                </a:cubicBezTo>
                <a:cubicBezTo>
                  <a:pt x="9900" y="19908"/>
                  <a:pt x="10303" y="20127"/>
                  <a:pt x="10800" y="20127"/>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19" name="Shape 4379">
            <a:extLst>
              <a:ext uri="{FF2B5EF4-FFF2-40B4-BE49-F238E27FC236}">
                <a16:creationId xmlns:a16="http://schemas.microsoft.com/office/drawing/2014/main" id="{E4408FF8-E342-42F8-BBE9-1220822B5E99}"/>
              </a:ext>
            </a:extLst>
          </p:cNvPr>
          <p:cNvSpPr/>
          <p:nvPr userDrawn="1"/>
        </p:nvSpPr>
        <p:spPr>
          <a:xfrm>
            <a:off x="6458938" y="4327945"/>
            <a:ext cx="258875" cy="188273"/>
          </a:xfrm>
          <a:custGeom>
            <a:avLst/>
            <a:gdLst/>
            <a:ahLst/>
            <a:cxnLst>
              <a:cxn ang="0">
                <a:pos x="wd2" y="hd2"/>
              </a:cxn>
              <a:cxn ang="5400000">
                <a:pos x="wd2" y="hd2"/>
              </a:cxn>
              <a:cxn ang="10800000">
                <a:pos x="wd2" y="hd2"/>
              </a:cxn>
              <a:cxn ang="16200000">
                <a:pos x="wd2" y="hd2"/>
              </a:cxn>
            </a:cxnLst>
            <a:rect l="0" t="0" r="r" b="b"/>
            <a:pathLst>
              <a:path w="21600" h="21600" extrusionOk="0">
                <a:moveTo>
                  <a:pt x="20618" y="18900"/>
                </a:moveTo>
                <a:cubicBezTo>
                  <a:pt x="20618" y="18980"/>
                  <a:pt x="20611" y="19058"/>
                  <a:pt x="20601" y="19135"/>
                </a:cubicBezTo>
                <a:lnTo>
                  <a:pt x="14539" y="10800"/>
                </a:lnTo>
                <a:lnTo>
                  <a:pt x="20601" y="2465"/>
                </a:lnTo>
                <a:cubicBezTo>
                  <a:pt x="20611" y="2542"/>
                  <a:pt x="20618" y="2620"/>
                  <a:pt x="20618" y="2700"/>
                </a:cubicBezTo>
                <a:cubicBezTo>
                  <a:pt x="20618" y="2700"/>
                  <a:pt x="20618" y="18900"/>
                  <a:pt x="20618" y="18900"/>
                </a:cubicBezTo>
                <a:close/>
                <a:moveTo>
                  <a:pt x="19636" y="20250"/>
                </a:moveTo>
                <a:lnTo>
                  <a:pt x="1964" y="20250"/>
                </a:lnTo>
                <a:cubicBezTo>
                  <a:pt x="1849" y="20250"/>
                  <a:pt x="1739" y="20218"/>
                  <a:pt x="1637" y="20168"/>
                </a:cubicBezTo>
                <a:lnTo>
                  <a:pt x="7755" y="11754"/>
                </a:lnTo>
                <a:lnTo>
                  <a:pt x="9440" y="14072"/>
                </a:lnTo>
                <a:cubicBezTo>
                  <a:pt x="9816" y="14589"/>
                  <a:pt x="10308" y="14847"/>
                  <a:pt x="10800" y="14847"/>
                </a:cubicBezTo>
                <a:cubicBezTo>
                  <a:pt x="11292" y="14847"/>
                  <a:pt x="11784" y="14589"/>
                  <a:pt x="12159" y="14072"/>
                </a:cubicBezTo>
                <a:lnTo>
                  <a:pt x="13845" y="11754"/>
                </a:lnTo>
                <a:lnTo>
                  <a:pt x="19964" y="20168"/>
                </a:lnTo>
                <a:cubicBezTo>
                  <a:pt x="19861" y="20218"/>
                  <a:pt x="19752" y="20250"/>
                  <a:pt x="19636" y="20250"/>
                </a:cubicBezTo>
                <a:moveTo>
                  <a:pt x="982" y="18900"/>
                </a:moveTo>
                <a:lnTo>
                  <a:pt x="982" y="2700"/>
                </a:lnTo>
                <a:cubicBezTo>
                  <a:pt x="982" y="2620"/>
                  <a:pt x="989" y="2542"/>
                  <a:pt x="999" y="2465"/>
                </a:cubicBezTo>
                <a:lnTo>
                  <a:pt x="7061" y="10800"/>
                </a:lnTo>
                <a:lnTo>
                  <a:pt x="999" y="19135"/>
                </a:lnTo>
                <a:cubicBezTo>
                  <a:pt x="989" y="19058"/>
                  <a:pt x="982" y="18980"/>
                  <a:pt x="982" y="18900"/>
                </a:cubicBezTo>
                <a:moveTo>
                  <a:pt x="1964" y="1350"/>
                </a:moveTo>
                <a:lnTo>
                  <a:pt x="19636" y="1350"/>
                </a:lnTo>
                <a:cubicBezTo>
                  <a:pt x="19752" y="1350"/>
                  <a:pt x="19861" y="1382"/>
                  <a:pt x="19964" y="1433"/>
                </a:cubicBezTo>
                <a:lnTo>
                  <a:pt x="11465" y="13118"/>
                </a:lnTo>
                <a:cubicBezTo>
                  <a:pt x="11288" y="13362"/>
                  <a:pt x="11051" y="13497"/>
                  <a:pt x="10800" y="13497"/>
                </a:cubicBezTo>
                <a:cubicBezTo>
                  <a:pt x="10549" y="13497"/>
                  <a:pt x="10312" y="13362"/>
                  <a:pt x="10134" y="13118"/>
                </a:cubicBezTo>
                <a:lnTo>
                  <a:pt x="1637" y="1433"/>
                </a:lnTo>
                <a:cubicBezTo>
                  <a:pt x="1739" y="1382"/>
                  <a:pt x="1849" y="1350"/>
                  <a:pt x="1964" y="1350"/>
                </a:cubicBezTo>
                <a:moveTo>
                  <a:pt x="19636" y="0"/>
                </a:moveTo>
                <a:lnTo>
                  <a:pt x="1964" y="0"/>
                </a:lnTo>
                <a:cubicBezTo>
                  <a:pt x="879" y="0"/>
                  <a:pt x="0" y="1209"/>
                  <a:pt x="0" y="2700"/>
                </a:cubicBezTo>
                <a:lnTo>
                  <a:pt x="0" y="18900"/>
                </a:lnTo>
                <a:cubicBezTo>
                  <a:pt x="0" y="20391"/>
                  <a:pt x="879" y="21600"/>
                  <a:pt x="1964" y="21600"/>
                </a:cubicBezTo>
                <a:lnTo>
                  <a:pt x="19636" y="21600"/>
                </a:lnTo>
                <a:cubicBezTo>
                  <a:pt x="20721" y="21600"/>
                  <a:pt x="21600" y="20391"/>
                  <a:pt x="21600" y="18900"/>
                </a:cubicBezTo>
                <a:lnTo>
                  <a:pt x="21600" y="2700"/>
                </a:lnTo>
                <a:cubicBezTo>
                  <a:pt x="21600" y="1209"/>
                  <a:pt x="20721" y="0"/>
                  <a:pt x="19636"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0" name="Shape 4487">
            <a:extLst>
              <a:ext uri="{FF2B5EF4-FFF2-40B4-BE49-F238E27FC236}">
                <a16:creationId xmlns:a16="http://schemas.microsoft.com/office/drawing/2014/main" id="{11D27456-C005-4109-9E74-0B692200A0B3}"/>
              </a:ext>
            </a:extLst>
          </p:cNvPr>
          <p:cNvSpPr/>
          <p:nvPr userDrawn="1"/>
        </p:nvSpPr>
        <p:spPr>
          <a:xfrm>
            <a:off x="6471716" y="4650082"/>
            <a:ext cx="233318" cy="233318"/>
          </a:xfrm>
          <a:custGeom>
            <a:avLst/>
            <a:gdLst/>
            <a:ahLst/>
            <a:cxnLst>
              <a:cxn ang="0">
                <a:pos x="wd2" y="hd2"/>
              </a:cxn>
              <a:cxn ang="5400000">
                <a:pos x="wd2" y="hd2"/>
              </a:cxn>
              <a:cxn ang="10800000">
                <a:pos x="wd2" y="hd2"/>
              </a:cxn>
              <a:cxn ang="16200000">
                <a:pos x="wd2" y="hd2"/>
              </a:cxn>
            </a:cxnLst>
            <a:rect l="0" t="0" r="r" b="b"/>
            <a:pathLst>
              <a:path w="21600" h="21600" extrusionOk="0">
                <a:moveTo>
                  <a:pt x="17850" y="17620"/>
                </a:moveTo>
                <a:cubicBezTo>
                  <a:pt x="17270" y="17122"/>
                  <a:pt x="16604" y="16682"/>
                  <a:pt x="15855" y="16324"/>
                </a:cubicBezTo>
                <a:cubicBezTo>
                  <a:pt x="15868" y="16284"/>
                  <a:pt x="15882" y="16244"/>
                  <a:pt x="15896" y="16203"/>
                </a:cubicBezTo>
                <a:cubicBezTo>
                  <a:pt x="16131" y="15456"/>
                  <a:pt x="16320" y="14656"/>
                  <a:pt x="16454" y="13811"/>
                </a:cubicBezTo>
                <a:cubicBezTo>
                  <a:pt x="16471" y="13704"/>
                  <a:pt x="16484" y="13596"/>
                  <a:pt x="16499" y="13488"/>
                </a:cubicBezTo>
                <a:cubicBezTo>
                  <a:pt x="16544" y="13166"/>
                  <a:pt x="16581" y="12839"/>
                  <a:pt x="16610" y="12507"/>
                </a:cubicBezTo>
                <a:cubicBezTo>
                  <a:pt x="16621" y="12383"/>
                  <a:pt x="16632" y="12260"/>
                  <a:pt x="16641" y="12135"/>
                </a:cubicBezTo>
                <a:cubicBezTo>
                  <a:pt x="16660" y="11858"/>
                  <a:pt x="16664" y="11574"/>
                  <a:pt x="16673" y="11291"/>
                </a:cubicBezTo>
                <a:lnTo>
                  <a:pt x="20598" y="11291"/>
                </a:lnTo>
                <a:cubicBezTo>
                  <a:pt x="20476" y="13747"/>
                  <a:pt x="19450" y="15962"/>
                  <a:pt x="17850" y="17620"/>
                </a:cubicBezTo>
                <a:moveTo>
                  <a:pt x="13714" y="20178"/>
                </a:moveTo>
                <a:cubicBezTo>
                  <a:pt x="13925" y="19957"/>
                  <a:pt x="14127" y="19710"/>
                  <a:pt x="14321" y="19444"/>
                </a:cubicBezTo>
                <a:cubicBezTo>
                  <a:pt x="14339" y="19419"/>
                  <a:pt x="14357" y="19394"/>
                  <a:pt x="14375" y="19369"/>
                </a:cubicBezTo>
                <a:cubicBezTo>
                  <a:pt x="14764" y="18822"/>
                  <a:pt x="15116" y="18192"/>
                  <a:pt x="15420" y="17488"/>
                </a:cubicBezTo>
                <a:cubicBezTo>
                  <a:pt x="15436" y="17450"/>
                  <a:pt x="15451" y="17410"/>
                  <a:pt x="15467" y="17372"/>
                </a:cubicBezTo>
                <a:cubicBezTo>
                  <a:pt x="15485" y="17329"/>
                  <a:pt x="15499" y="17282"/>
                  <a:pt x="15517" y="17239"/>
                </a:cubicBezTo>
                <a:cubicBezTo>
                  <a:pt x="16123" y="17535"/>
                  <a:pt x="16665" y="17890"/>
                  <a:pt x="17142" y="18285"/>
                </a:cubicBezTo>
                <a:cubicBezTo>
                  <a:pt x="16149" y="19129"/>
                  <a:pt x="14989" y="19782"/>
                  <a:pt x="13714" y="20178"/>
                </a:cubicBezTo>
                <a:moveTo>
                  <a:pt x="11291" y="20569"/>
                </a:moveTo>
                <a:lnTo>
                  <a:pt x="11291" y="16221"/>
                </a:lnTo>
                <a:cubicBezTo>
                  <a:pt x="12498" y="16271"/>
                  <a:pt x="13638" y="16493"/>
                  <a:pt x="14652" y="16869"/>
                </a:cubicBezTo>
                <a:cubicBezTo>
                  <a:pt x="13850" y="18909"/>
                  <a:pt x="12654" y="20298"/>
                  <a:pt x="11291" y="20569"/>
                </a:cubicBezTo>
                <a:moveTo>
                  <a:pt x="11291" y="11291"/>
                </a:moveTo>
                <a:lnTo>
                  <a:pt x="15697" y="11291"/>
                </a:lnTo>
                <a:cubicBezTo>
                  <a:pt x="15655" y="12995"/>
                  <a:pt x="15392" y="14581"/>
                  <a:pt x="14971" y="15948"/>
                </a:cubicBezTo>
                <a:cubicBezTo>
                  <a:pt x="13855" y="15534"/>
                  <a:pt x="12608" y="15291"/>
                  <a:pt x="11291" y="15240"/>
                </a:cubicBezTo>
                <a:cubicBezTo>
                  <a:pt x="11291" y="15240"/>
                  <a:pt x="11291" y="11291"/>
                  <a:pt x="11291" y="11291"/>
                </a:cubicBezTo>
                <a:close/>
                <a:moveTo>
                  <a:pt x="11291" y="6360"/>
                </a:moveTo>
                <a:cubicBezTo>
                  <a:pt x="12608" y="6309"/>
                  <a:pt x="13855" y="6066"/>
                  <a:pt x="14971" y="5652"/>
                </a:cubicBezTo>
                <a:cubicBezTo>
                  <a:pt x="15392" y="7019"/>
                  <a:pt x="15655" y="8605"/>
                  <a:pt x="15697" y="10309"/>
                </a:cubicBezTo>
                <a:lnTo>
                  <a:pt x="11291" y="10309"/>
                </a:lnTo>
                <a:cubicBezTo>
                  <a:pt x="11291" y="10309"/>
                  <a:pt x="11291" y="6360"/>
                  <a:pt x="11291" y="6360"/>
                </a:cubicBezTo>
                <a:close/>
                <a:moveTo>
                  <a:pt x="11291" y="1031"/>
                </a:moveTo>
                <a:cubicBezTo>
                  <a:pt x="12654" y="1302"/>
                  <a:pt x="13850" y="2691"/>
                  <a:pt x="14652" y="4731"/>
                </a:cubicBezTo>
                <a:cubicBezTo>
                  <a:pt x="13638" y="5107"/>
                  <a:pt x="12498" y="5329"/>
                  <a:pt x="11291" y="5379"/>
                </a:cubicBezTo>
                <a:cubicBezTo>
                  <a:pt x="11291" y="5379"/>
                  <a:pt x="11291" y="1031"/>
                  <a:pt x="11291" y="1031"/>
                </a:cubicBezTo>
                <a:close/>
                <a:moveTo>
                  <a:pt x="17142" y="3315"/>
                </a:moveTo>
                <a:cubicBezTo>
                  <a:pt x="16665" y="3711"/>
                  <a:pt x="16123" y="4065"/>
                  <a:pt x="15517" y="4361"/>
                </a:cubicBezTo>
                <a:cubicBezTo>
                  <a:pt x="15499" y="4318"/>
                  <a:pt x="15485" y="4271"/>
                  <a:pt x="15467" y="4229"/>
                </a:cubicBezTo>
                <a:cubicBezTo>
                  <a:pt x="15451" y="4190"/>
                  <a:pt x="15436" y="4151"/>
                  <a:pt x="15420" y="4112"/>
                </a:cubicBezTo>
                <a:cubicBezTo>
                  <a:pt x="15116" y="3408"/>
                  <a:pt x="14764" y="2778"/>
                  <a:pt x="14375" y="2231"/>
                </a:cubicBezTo>
                <a:cubicBezTo>
                  <a:pt x="14357" y="2206"/>
                  <a:pt x="14339" y="2181"/>
                  <a:pt x="14321" y="2156"/>
                </a:cubicBezTo>
                <a:cubicBezTo>
                  <a:pt x="14127" y="1890"/>
                  <a:pt x="13925" y="1643"/>
                  <a:pt x="13714" y="1422"/>
                </a:cubicBezTo>
                <a:cubicBezTo>
                  <a:pt x="14989" y="1818"/>
                  <a:pt x="16149" y="2471"/>
                  <a:pt x="17142" y="3315"/>
                </a:cubicBezTo>
                <a:moveTo>
                  <a:pt x="20598" y="10309"/>
                </a:moveTo>
                <a:lnTo>
                  <a:pt x="16673" y="10309"/>
                </a:lnTo>
                <a:cubicBezTo>
                  <a:pt x="16664" y="10027"/>
                  <a:pt x="16660" y="9742"/>
                  <a:pt x="16641" y="9465"/>
                </a:cubicBezTo>
                <a:cubicBezTo>
                  <a:pt x="16632" y="9340"/>
                  <a:pt x="16621" y="9217"/>
                  <a:pt x="16610" y="9093"/>
                </a:cubicBezTo>
                <a:cubicBezTo>
                  <a:pt x="16581" y="8761"/>
                  <a:pt x="16544" y="8434"/>
                  <a:pt x="16499" y="8112"/>
                </a:cubicBezTo>
                <a:cubicBezTo>
                  <a:pt x="16484" y="8005"/>
                  <a:pt x="16471" y="7896"/>
                  <a:pt x="16454" y="7789"/>
                </a:cubicBezTo>
                <a:cubicBezTo>
                  <a:pt x="16320" y="6944"/>
                  <a:pt x="16131" y="6144"/>
                  <a:pt x="15896" y="5397"/>
                </a:cubicBezTo>
                <a:cubicBezTo>
                  <a:pt x="15882" y="5357"/>
                  <a:pt x="15868" y="5317"/>
                  <a:pt x="15855" y="5276"/>
                </a:cubicBezTo>
                <a:cubicBezTo>
                  <a:pt x="16604" y="4918"/>
                  <a:pt x="17270" y="4478"/>
                  <a:pt x="17850" y="3981"/>
                </a:cubicBezTo>
                <a:cubicBezTo>
                  <a:pt x="19450" y="5638"/>
                  <a:pt x="20476" y="7853"/>
                  <a:pt x="20598" y="10309"/>
                </a:cubicBezTo>
                <a:moveTo>
                  <a:pt x="10309" y="5379"/>
                </a:moveTo>
                <a:cubicBezTo>
                  <a:pt x="9101" y="5329"/>
                  <a:pt x="7961" y="5107"/>
                  <a:pt x="6947" y="4731"/>
                </a:cubicBezTo>
                <a:cubicBezTo>
                  <a:pt x="7749" y="2691"/>
                  <a:pt x="8945" y="1302"/>
                  <a:pt x="10309" y="1031"/>
                </a:cubicBezTo>
                <a:cubicBezTo>
                  <a:pt x="10309" y="1031"/>
                  <a:pt x="10309" y="5379"/>
                  <a:pt x="10309" y="5379"/>
                </a:cubicBezTo>
                <a:close/>
                <a:moveTo>
                  <a:pt x="10309" y="10309"/>
                </a:moveTo>
                <a:lnTo>
                  <a:pt x="5903" y="10309"/>
                </a:lnTo>
                <a:cubicBezTo>
                  <a:pt x="5945" y="8605"/>
                  <a:pt x="6207" y="7019"/>
                  <a:pt x="6629" y="5652"/>
                </a:cubicBezTo>
                <a:cubicBezTo>
                  <a:pt x="7745" y="6066"/>
                  <a:pt x="8991" y="6309"/>
                  <a:pt x="10309" y="6360"/>
                </a:cubicBezTo>
                <a:cubicBezTo>
                  <a:pt x="10309" y="6360"/>
                  <a:pt x="10309" y="10309"/>
                  <a:pt x="10309" y="10309"/>
                </a:cubicBezTo>
                <a:close/>
                <a:moveTo>
                  <a:pt x="10309" y="15240"/>
                </a:moveTo>
                <a:cubicBezTo>
                  <a:pt x="8991" y="15291"/>
                  <a:pt x="7745" y="15534"/>
                  <a:pt x="6629" y="15948"/>
                </a:cubicBezTo>
                <a:cubicBezTo>
                  <a:pt x="6207" y="14581"/>
                  <a:pt x="5945" y="12995"/>
                  <a:pt x="5903" y="11291"/>
                </a:cubicBezTo>
                <a:lnTo>
                  <a:pt x="10309" y="11291"/>
                </a:lnTo>
                <a:cubicBezTo>
                  <a:pt x="10309" y="11291"/>
                  <a:pt x="10309" y="15240"/>
                  <a:pt x="10309" y="15240"/>
                </a:cubicBezTo>
                <a:close/>
                <a:moveTo>
                  <a:pt x="10309" y="20569"/>
                </a:moveTo>
                <a:cubicBezTo>
                  <a:pt x="8945" y="20298"/>
                  <a:pt x="7749" y="18909"/>
                  <a:pt x="6947" y="16869"/>
                </a:cubicBezTo>
                <a:cubicBezTo>
                  <a:pt x="7961" y="16493"/>
                  <a:pt x="9101" y="16271"/>
                  <a:pt x="10309" y="16221"/>
                </a:cubicBezTo>
                <a:cubicBezTo>
                  <a:pt x="10309" y="16221"/>
                  <a:pt x="10309" y="20569"/>
                  <a:pt x="10309" y="20569"/>
                </a:cubicBezTo>
                <a:close/>
                <a:moveTo>
                  <a:pt x="4458" y="18285"/>
                </a:moveTo>
                <a:cubicBezTo>
                  <a:pt x="4934" y="17890"/>
                  <a:pt x="5476" y="17535"/>
                  <a:pt x="6083" y="17239"/>
                </a:cubicBezTo>
                <a:cubicBezTo>
                  <a:pt x="6100" y="17282"/>
                  <a:pt x="6115" y="17329"/>
                  <a:pt x="6132" y="17372"/>
                </a:cubicBezTo>
                <a:cubicBezTo>
                  <a:pt x="6149" y="17410"/>
                  <a:pt x="6163" y="17450"/>
                  <a:pt x="6180" y="17488"/>
                </a:cubicBezTo>
                <a:cubicBezTo>
                  <a:pt x="6484" y="18192"/>
                  <a:pt x="6835" y="18822"/>
                  <a:pt x="7224" y="19369"/>
                </a:cubicBezTo>
                <a:cubicBezTo>
                  <a:pt x="7242" y="19394"/>
                  <a:pt x="7261" y="19419"/>
                  <a:pt x="7279" y="19444"/>
                </a:cubicBezTo>
                <a:cubicBezTo>
                  <a:pt x="7472" y="19710"/>
                  <a:pt x="7674" y="19957"/>
                  <a:pt x="7886" y="20178"/>
                </a:cubicBezTo>
                <a:cubicBezTo>
                  <a:pt x="6610" y="19782"/>
                  <a:pt x="5451" y="19129"/>
                  <a:pt x="4458" y="18285"/>
                </a:cubicBezTo>
                <a:moveTo>
                  <a:pt x="1002" y="11291"/>
                </a:moveTo>
                <a:lnTo>
                  <a:pt x="4927" y="11291"/>
                </a:lnTo>
                <a:cubicBezTo>
                  <a:pt x="4935" y="11574"/>
                  <a:pt x="4940" y="11858"/>
                  <a:pt x="4958" y="12135"/>
                </a:cubicBezTo>
                <a:cubicBezTo>
                  <a:pt x="4967" y="12260"/>
                  <a:pt x="4979" y="12383"/>
                  <a:pt x="4989" y="12507"/>
                </a:cubicBezTo>
                <a:cubicBezTo>
                  <a:pt x="5018" y="12839"/>
                  <a:pt x="5055" y="13166"/>
                  <a:pt x="5100" y="13488"/>
                </a:cubicBezTo>
                <a:cubicBezTo>
                  <a:pt x="5116" y="13596"/>
                  <a:pt x="5129" y="13704"/>
                  <a:pt x="5146" y="13811"/>
                </a:cubicBezTo>
                <a:cubicBezTo>
                  <a:pt x="5280" y="14656"/>
                  <a:pt x="5468" y="15456"/>
                  <a:pt x="5704" y="16203"/>
                </a:cubicBezTo>
                <a:cubicBezTo>
                  <a:pt x="5718" y="16244"/>
                  <a:pt x="5731" y="16284"/>
                  <a:pt x="5744" y="16324"/>
                </a:cubicBezTo>
                <a:cubicBezTo>
                  <a:pt x="4996" y="16682"/>
                  <a:pt x="4330" y="17122"/>
                  <a:pt x="3749" y="17620"/>
                </a:cubicBezTo>
                <a:cubicBezTo>
                  <a:pt x="2150" y="15962"/>
                  <a:pt x="1123" y="13747"/>
                  <a:pt x="1002" y="11291"/>
                </a:cubicBezTo>
                <a:moveTo>
                  <a:pt x="3749" y="3981"/>
                </a:moveTo>
                <a:cubicBezTo>
                  <a:pt x="4330" y="4478"/>
                  <a:pt x="4996" y="4918"/>
                  <a:pt x="5744" y="5276"/>
                </a:cubicBezTo>
                <a:cubicBezTo>
                  <a:pt x="5731" y="5317"/>
                  <a:pt x="5718" y="5357"/>
                  <a:pt x="5704" y="5397"/>
                </a:cubicBezTo>
                <a:cubicBezTo>
                  <a:pt x="5469" y="6144"/>
                  <a:pt x="5280" y="6944"/>
                  <a:pt x="5146" y="7789"/>
                </a:cubicBezTo>
                <a:cubicBezTo>
                  <a:pt x="5129" y="7896"/>
                  <a:pt x="5116" y="8005"/>
                  <a:pt x="5100" y="8112"/>
                </a:cubicBezTo>
                <a:cubicBezTo>
                  <a:pt x="5055" y="8434"/>
                  <a:pt x="5018" y="8761"/>
                  <a:pt x="4989" y="9093"/>
                </a:cubicBezTo>
                <a:cubicBezTo>
                  <a:pt x="4979" y="9217"/>
                  <a:pt x="4967" y="9340"/>
                  <a:pt x="4958" y="9465"/>
                </a:cubicBezTo>
                <a:cubicBezTo>
                  <a:pt x="4940" y="9742"/>
                  <a:pt x="4935" y="10027"/>
                  <a:pt x="4927" y="10309"/>
                </a:cubicBezTo>
                <a:lnTo>
                  <a:pt x="1002" y="10309"/>
                </a:lnTo>
                <a:cubicBezTo>
                  <a:pt x="1123" y="7853"/>
                  <a:pt x="2150" y="5638"/>
                  <a:pt x="3749" y="3981"/>
                </a:cubicBezTo>
                <a:moveTo>
                  <a:pt x="7886" y="1422"/>
                </a:moveTo>
                <a:cubicBezTo>
                  <a:pt x="7674" y="1643"/>
                  <a:pt x="7472" y="1890"/>
                  <a:pt x="7279" y="2156"/>
                </a:cubicBezTo>
                <a:cubicBezTo>
                  <a:pt x="7261" y="2181"/>
                  <a:pt x="7242" y="2206"/>
                  <a:pt x="7224" y="2231"/>
                </a:cubicBezTo>
                <a:cubicBezTo>
                  <a:pt x="6835" y="2778"/>
                  <a:pt x="6484" y="3408"/>
                  <a:pt x="6180" y="4112"/>
                </a:cubicBezTo>
                <a:cubicBezTo>
                  <a:pt x="6163" y="4151"/>
                  <a:pt x="6149" y="4190"/>
                  <a:pt x="6132" y="4229"/>
                </a:cubicBezTo>
                <a:cubicBezTo>
                  <a:pt x="6115" y="4271"/>
                  <a:pt x="6100" y="4318"/>
                  <a:pt x="6083" y="4361"/>
                </a:cubicBezTo>
                <a:cubicBezTo>
                  <a:pt x="5476" y="4065"/>
                  <a:pt x="4934" y="3711"/>
                  <a:pt x="4458" y="3315"/>
                </a:cubicBezTo>
                <a:cubicBezTo>
                  <a:pt x="5451" y="2471"/>
                  <a:pt x="6610" y="1818"/>
                  <a:pt x="7886" y="1422"/>
                </a:cubicBezTo>
                <a:moveTo>
                  <a:pt x="10800" y="0"/>
                </a:moveTo>
                <a:cubicBezTo>
                  <a:pt x="4835" y="0"/>
                  <a:pt x="0" y="4835"/>
                  <a:pt x="0" y="10800"/>
                </a:cubicBezTo>
                <a:cubicBezTo>
                  <a:pt x="0" y="16765"/>
                  <a:pt x="4835" y="21600"/>
                  <a:pt x="10800" y="21600"/>
                </a:cubicBezTo>
                <a:cubicBezTo>
                  <a:pt x="16764" y="21600"/>
                  <a:pt x="21600" y="16765"/>
                  <a:pt x="21600" y="10800"/>
                </a:cubicBezTo>
                <a:cubicBezTo>
                  <a:pt x="21600" y="4835"/>
                  <a:pt x="16764" y="0"/>
                  <a:pt x="10800" y="0"/>
                </a:cubicBezTo>
              </a:path>
            </a:pathLst>
          </a:custGeom>
          <a:solidFill>
            <a:schemeClr val="accent2"/>
          </a:solidFill>
          <a:ln w="12700">
            <a:miter lim="400000"/>
          </a:ln>
        </p:spPr>
        <p:txBody>
          <a:bodyPr lIns="38100" tIns="38100" rIns="38100" bIns="38100" anchor="ctr"/>
          <a:lstStyle/>
          <a:p>
            <a:pPr algn="ctr" defTabSz="457200">
              <a:lnSpc>
                <a:spcPct val="100000"/>
              </a:lnSpc>
              <a:defRPr sz="3000" spc="0">
                <a:solidFill>
                  <a:srgbClr val="FFFFFF"/>
                </a:solidFill>
                <a:effectLst>
                  <a:outerShdw blurRad="38100" dist="12700" dir="5400000" rotWithShape="0">
                    <a:srgbClr val="000000">
                      <a:alpha val="50000"/>
                    </a:srgbClr>
                  </a:outerShdw>
                </a:effectLst>
                <a:latin typeface="Gill Sans SemiBold"/>
                <a:ea typeface="Gill Sans SemiBold"/>
                <a:cs typeface="Gill Sans SemiBold"/>
                <a:sym typeface="Gill Sans SemiBold"/>
              </a:defRPr>
            </a:pPr>
            <a:endParaRPr lang="en-US" noProof="0" dirty="0"/>
          </a:p>
        </p:txBody>
      </p:sp>
      <p:sp>
        <p:nvSpPr>
          <p:cNvPr id="21" name="Right Triangle 20">
            <a:extLst>
              <a:ext uri="{FF2B5EF4-FFF2-40B4-BE49-F238E27FC236}">
                <a16:creationId xmlns:a16="http://schemas.microsoft.com/office/drawing/2014/main" id="{FDDD2B84-3CB9-4567-8C91-C538E8A1C89F}"/>
              </a:ext>
            </a:extLst>
          </p:cNvPr>
          <p:cNvSpPr/>
          <p:nvPr userDrawn="1"/>
        </p:nvSpPr>
        <p:spPr>
          <a:xfrm flipV="1">
            <a:off x="0" y="-6"/>
            <a:ext cx="10625328" cy="5404110"/>
          </a:xfrm>
          <a:prstGeom prst="rtTriangle">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2" name="Straight Connector 21">
            <a:extLst>
              <a:ext uri="{FF2B5EF4-FFF2-40B4-BE49-F238E27FC236}">
                <a16:creationId xmlns:a16="http://schemas.microsoft.com/office/drawing/2014/main" id="{34EF3020-1476-41B1-9FE7-B476A25C53D3}"/>
              </a:ext>
            </a:extLst>
          </p:cNvPr>
          <p:cNvCxnSpPr>
            <a:cxnSpLocks/>
          </p:cNvCxnSpPr>
          <p:nvPr userDrawn="1"/>
        </p:nvCxnSpPr>
        <p:spPr>
          <a:xfrm flipV="1">
            <a:off x="0" y="0"/>
            <a:ext cx="6030686" cy="300445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B1B64EC3-B232-415D-8E27-EB3E24D13922}"/>
              </a:ext>
            </a:extLst>
          </p:cNvPr>
          <p:cNvCxnSpPr>
            <a:cxnSpLocks/>
          </p:cNvCxnSpPr>
          <p:nvPr userDrawn="1"/>
        </p:nvCxnSpPr>
        <p:spPr>
          <a:xfrm flipV="1">
            <a:off x="9004301" y="3924299"/>
            <a:ext cx="3187700" cy="168910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2261CE2F-F199-4242-AC6C-692676B81FF1}"/>
              </a:ext>
            </a:extLst>
          </p:cNvPr>
          <p:cNvCxnSpPr>
            <a:cxnSpLocks/>
          </p:cNvCxnSpPr>
          <p:nvPr userDrawn="1"/>
        </p:nvCxnSpPr>
        <p:spPr>
          <a:xfrm flipV="1">
            <a:off x="-17837" y="4700016"/>
            <a:ext cx="1919789" cy="100105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Picture Placeholder 24">
            <a:extLst>
              <a:ext uri="{FF2B5EF4-FFF2-40B4-BE49-F238E27FC236}">
                <a16:creationId xmlns:a16="http://schemas.microsoft.com/office/drawing/2014/main" id="{89C0506D-0CA6-4583-9D04-24E7F4D16AD8}"/>
              </a:ext>
            </a:extLst>
          </p:cNvPr>
          <p:cNvSpPr>
            <a:spLocks noGrp="1"/>
          </p:cNvSpPr>
          <p:nvPr>
            <p:ph type="pic" sz="quarter" idx="13"/>
          </p:nvPr>
        </p:nvSpPr>
        <p:spPr>
          <a:xfrm>
            <a:off x="1683398" y="860944"/>
            <a:ext cx="4428523" cy="5137089"/>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txBody>
          <a:bodyPr wrap="square" anchor="ctr">
            <a:noAutofit/>
          </a:bodyPr>
          <a:lstStyle>
            <a:lvl1pPr marL="0" indent="0" algn="ctr">
              <a:buNone/>
              <a:defRPr>
                <a:solidFill>
                  <a:schemeClr val="tx1"/>
                </a:solidFill>
              </a:defRPr>
            </a:lvl1pPr>
          </a:lstStyle>
          <a:p>
            <a:r>
              <a:rPr lang="en-US" noProof="0"/>
              <a:t>Click icon to add picture</a:t>
            </a:r>
            <a:endParaRPr lang="en-US" noProof="0" dirty="0"/>
          </a:p>
        </p:txBody>
      </p:sp>
    </p:spTree>
    <p:extLst>
      <p:ext uri="{BB962C8B-B14F-4D97-AF65-F5344CB8AC3E}">
        <p14:creationId xmlns:p14="http://schemas.microsoft.com/office/powerpoint/2010/main" val="3839051282"/>
      </p:ext>
    </p:extLst>
  </p:cSld>
  <p:clrMapOvr>
    <a:masterClrMapping/>
  </p:clrMapOvr>
  <p:extLst>
    <p:ext uri="{DCECCB84-F9BA-43D5-87BE-67443E8EF086}">
      <p15:sldGuideLst xmlns:p15="http://schemas.microsoft.com/office/powerpoint/2012/main">
        <p15:guide id="1" orient="horz" pos="2160">
          <p15:clr>
            <a:srgbClr val="FBAE40"/>
          </p15:clr>
        </p15:guide>
        <p15:guide id="2" pos="7537">
          <p15:clr>
            <a:srgbClr val="FBAE40"/>
          </p15:clr>
        </p15:guide>
        <p15:guide id="3" pos="138">
          <p15:clr>
            <a:srgbClr val="FBAE40"/>
          </p15:clr>
        </p15:guide>
        <p15:guide id="4" orient="horz" pos="4178">
          <p15:clr>
            <a:srgbClr val="FBAE40"/>
          </p15:clr>
        </p15:guide>
        <p15:guide id="5" orient="horz" pos="142">
          <p15:clr>
            <a:srgbClr val="FBAE40"/>
          </p15:clr>
        </p15:guide>
        <p15:guide id="6" pos="2457">
          <p15:clr>
            <a:srgbClr val="FBAE40"/>
          </p15:clr>
        </p15:guide>
        <p15:guide id="7" pos="438">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BDB16155-303B-403D-8B49-D4CEE47D6863}"/>
              </a:ext>
            </a:extLst>
          </p:cNvPr>
          <p:cNvSpPr>
            <a:spLocks noGrp="1"/>
          </p:cNvSpPr>
          <p:nvPr>
            <p:ph type="ftr" sz="quarter" idx="3"/>
          </p:nvPr>
        </p:nvSpPr>
        <p:spPr>
          <a:xfrm>
            <a:off x="338530" y="6356350"/>
            <a:ext cx="4114800" cy="365125"/>
          </a:xfrm>
          <a:prstGeom prst="rect">
            <a:avLst/>
          </a:prstGeom>
        </p:spPr>
        <p:txBody>
          <a:bodyPr vert="horz" lIns="91440" tIns="45720" rIns="91440" bIns="45720" rtlCol="0" anchor="ctr"/>
          <a:lstStyle>
            <a:lvl1pPr algn="l">
              <a:defRPr sz="1200">
                <a:solidFill>
                  <a:schemeClr val="bg2"/>
                </a:solidFill>
              </a:defRPr>
            </a:lvl1pPr>
          </a:lstStyle>
          <a:p>
            <a:endParaRPr lang="en-US" noProof="0" dirty="0"/>
          </a:p>
        </p:txBody>
      </p:sp>
      <p:sp>
        <p:nvSpPr>
          <p:cNvPr id="6" name="Slide Number Placeholder 5">
            <a:extLst>
              <a:ext uri="{FF2B5EF4-FFF2-40B4-BE49-F238E27FC236}">
                <a16:creationId xmlns:a16="http://schemas.microsoft.com/office/drawing/2014/main" id="{6B915EF5-4ABE-4759-AC09-679CD6083A55}"/>
              </a:ext>
            </a:extLst>
          </p:cNvPr>
          <p:cNvSpPr>
            <a:spLocks noGrp="1"/>
          </p:cNvSpPr>
          <p:nvPr>
            <p:ph type="sldNum" sz="quarter" idx="4"/>
          </p:nvPr>
        </p:nvSpPr>
        <p:spPr>
          <a:xfrm>
            <a:off x="11146971" y="6356350"/>
            <a:ext cx="740227" cy="365125"/>
          </a:xfrm>
          <a:prstGeom prst="rect">
            <a:avLst/>
          </a:prstGeom>
        </p:spPr>
        <p:txBody>
          <a:bodyPr vert="horz" lIns="91440" tIns="45720" rIns="91440" bIns="45720" rtlCol="0" anchor="ctr"/>
          <a:lstStyle>
            <a:lvl1pPr algn="r">
              <a:defRPr sz="1200">
                <a:solidFill>
                  <a:schemeClr val="bg2"/>
                </a:solidFill>
              </a:defRPr>
            </a:lvl1pPr>
          </a:lstStyle>
          <a:p>
            <a:fld id="{8699F50C-BE38-4BD0-BA84-9B090E1F2B9B}" type="slidenum">
              <a:rPr lang="en-US" noProof="0" smtClean="0"/>
              <a:pPr/>
              <a:t>‹#›</a:t>
            </a:fld>
            <a:endParaRPr lang="en-US" noProof="0" dirty="0"/>
          </a:p>
        </p:txBody>
      </p:sp>
      <p:sp>
        <p:nvSpPr>
          <p:cNvPr id="9" name="Title Placeholder 8">
            <a:extLst>
              <a:ext uri="{FF2B5EF4-FFF2-40B4-BE49-F238E27FC236}">
                <a16:creationId xmlns:a16="http://schemas.microsoft.com/office/drawing/2014/main" id="{AA2D2B61-D240-024D-AD60-4162EF1528B9}"/>
              </a:ext>
            </a:extLst>
          </p:cNvPr>
          <p:cNvSpPr>
            <a:spLocks noGrp="1"/>
          </p:cNvSpPr>
          <p:nvPr>
            <p:ph type="title"/>
          </p:nvPr>
        </p:nvSpPr>
        <p:spPr>
          <a:xfrm>
            <a:off x="518678" y="209029"/>
            <a:ext cx="10835122" cy="1147968"/>
          </a:xfrm>
          <a:prstGeom prst="rect">
            <a:avLst/>
          </a:prstGeom>
        </p:spPr>
        <p:txBody>
          <a:bodyPr vert="horz" lIns="91440" tIns="45720" rIns="91440" bIns="0" rtlCol="0" anchor="b">
            <a:normAutofit/>
          </a:bodyPr>
          <a:lstStyle/>
          <a:p>
            <a:r>
              <a:rPr lang="en-US" noProof="0"/>
              <a:t>Click to edit Master title style</a:t>
            </a:r>
          </a:p>
        </p:txBody>
      </p:sp>
    </p:spTree>
    <p:extLst>
      <p:ext uri="{BB962C8B-B14F-4D97-AF65-F5344CB8AC3E}">
        <p14:creationId xmlns:p14="http://schemas.microsoft.com/office/powerpoint/2010/main" val="1564885083"/>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85" r:id="rId3"/>
    <p:sldLayoutId id="2147483706" r:id="rId4"/>
    <p:sldLayoutId id="2147483708" r:id="rId5"/>
    <p:sldLayoutId id="2147483704" r:id="rId6"/>
    <p:sldLayoutId id="2147483689" r:id="rId7"/>
    <p:sldLayoutId id="2147483668" r:id="rId8"/>
    <p:sldLayoutId id="2147483707" r:id="rId9"/>
    <p:sldLayoutId id="2147483710" r:id="rId10"/>
    <p:sldLayoutId id="2147483711" r:id="rId11"/>
    <p:sldLayoutId id="2147483712" r:id="rId12"/>
    <p:sldLayoutId id="2147483713" r:id="rId13"/>
    <p:sldLayoutId id="2147483714" r:id="rId14"/>
    <p:sldLayoutId id="2147483715" r:id="rId15"/>
    <p:sldLayoutId id="2147483716" r:id="rId16"/>
    <p:sldLayoutId id="2147483692" r:id="rId17"/>
    <p:sldLayoutId id="2147483697" r:id="rId18"/>
    <p:sldLayoutId id="2147483674" r:id="rId19"/>
  </p:sldLayoutIdLst>
  <p:hf hdr="0" ftr="0" dt="0"/>
  <p:txStyles>
    <p:titleStyle>
      <a:lvl1pPr algn="l" defTabSz="914400" rtl="0" eaLnBrk="1" latinLnBrk="0" hangingPunct="1">
        <a:lnSpc>
          <a:spcPct val="90000"/>
        </a:lnSpc>
        <a:spcBef>
          <a:spcPct val="0"/>
        </a:spcBef>
        <a:buNone/>
        <a:defRPr lang="en-IN" sz="4400" b="1" kern="1200">
          <a:solidFill>
            <a:schemeClr val="accent1"/>
          </a:solidFill>
          <a:latin typeface="+mj-lt"/>
          <a:ea typeface="+mj-ea"/>
          <a:cs typeface="+mj-cs"/>
        </a:defRPr>
      </a:lvl1pPr>
    </p:titleStyle>
    <p:bodyStyle>
      <a:lvl1pPr marL="228600" indent="-228600" algn="l" defTabSz="914400" rtl="0" eaLnBrk="1" latinLnBrk="0" hangingPunct="1">
        <a:lnSpc>
          <a:spcPct val="90000"/>
        </a:lnSpc>
        <a:spcBef>
          <a:spcPts val="1000"/>
        </a:spcBef>
        <a:buClr>
          <a:srgbClr val="2E7A40"/>
        </a:buClr>
        <a:buFont typeface="Arial" panose="020B0604020202020204" pitchFamily="34" charset="0"/>
        <a:buChar char="•"/>
        <a:defRPr lang="en-US" sz="2400" kern="1200" dirty="0">
          <a:solidFill>
            <a:schemeClr val="tx1"/>
          </a:solidFill>
          <a:latin typeface="+mn-lt"/>
          <a:ea typeface="+mn-ea"/>
          <a:cs typeface="+mn-cs"/>
        </a:defRPr>
      </a:lvl1pPr>
      <a:lvl2pPr marL="685800" indent="-228600" algn="l" defTabSz="914400" rtl="0" eaLnBrk="1" latinLnBrk="0" hangingPunct="1">
        <a:lnSpc>
          <a:spcPct val="90000"/>
        </a:lnSpc>
        <a:spcBef>
          <a:spcPts val="500"/>
        </a:spcBef>
        <a:buClr>
          <a:srgbClr val="2E7A40"/>
        </a:buClr>
        <a:buFont typeface="Arial" panose="020B0604020202020204" pitchFamily="34" charset="0"/>
        <a:buChar char="•"/>
        <a:defRPr lang="en-US" sz="2000" kern="1200" dirty="0">
          <a:solidFill>
            <a:schemeClr val="tx1"/>
          </a:solidFill>
          <a:latin typeface="+mn-lt"/>
          <a:ea typeface="+mn-ea"/>
          <a:cs typeface="+mn-cs"/>
        </a:defRPr>
      </a:lvl2pPr>
      <a:lvl3pPr marL="1143000" indent="-228600" algn="l" defTabSz="914400" rtl="0" eaLnBrk="1" latinLnBrk="0" hangingPunct="1">
        <a:lnSpc>
          <a:spcPct val="90000"/>
        </a:lnSpc>
        <a:spcBef>
          <a:spcPts val="500"/>
        </a:spcBef>
        <a:buClr>
          <a:srgbClr val="2E7A40"/>
        </a:buClr>
        <a:buFont typeface="Arial" panose="020B0604020202020204" pitchFamily="34" charset="0"/>
        <a:buChar char="•"/>
        <a:defRPr lang="en-US" sz="1800" kern="1200" dirty="0">
          <a:solidFill>
            <a:schemeClr val="tx1"/>
          </a:solidFill>
          <a:latin typeface="+mn-lt"/>
          <a:ea typeface="+mn-ea"/>
          <a:cs typeface="+mn-cs"/>
        </a:defRPr>
      </a:lvl3pPr>
      <a:lvl4pPr marL="1600200" indent="-228600" algn="l" defTabSz="914400" rtl="0" eaLnBrk="1" latinLnBrk="0" hangingPunct="1">
        <a:lnSpc>
          <a:spcPct val="90000"/>
        </a:lnSpc>
        <a:spcBef>
          <a:spcPts val="500"/>
        </a:spcBef>
        <a:buClr>
          <a:srgbClr val="2E7A40"/>
        </a:buClr>
        <a:buFont typeface="Arial" panose="020B0604020202020204" pitchFamily="34" charset="0"/>
        <a:buChar char="•"/>
        <a:defRPr lang="en-US" sz="1600" kern="1200" dirty="0">
          <a:solidFill>
            <a:schemeClr val="tx1"/>
          </a:solidFill>
          <a:latin typeface="+mn-lt"/>
          <a:ea typeface="+mn-ea"/>
          <a:cs typeface="+mn-cs"/>
        </a:defRPr>
      </a:lvl4pPr>
      <a:lvl5pPr marL="2057400" indent="-228600" algn="l" defTabSz="914400" rtl="0" eaLnBrk="1" latinLnBrk="0" hangingPunct="1">
        <a:lnSpc>
          <a:spcPct val="90000"/>
        </a:lnSpc>
        <a:spcBef>
          <a:spcPts val="500"/>
        </a:spcBef>
        <a:buClr>
          <a:srgbClr val="2E7A40"/>
        </a:buClr>
        <a:buFont typeface="Arial" panose="020B0604020202020204" pitchFamily="34" charset="0"/>
        <a:buChar char="•"/>
        <a:defRPr lang="en-IN" sz="1600" kern="1200" dirty="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google.com/search?num=10&amp;sca_esv=733e742818f46c91&amp;cs=1&amp;q=Payoneer&amp;sa=X&amp;ved=2ahUKEwj-0tGyu_OOAxUg1jgGHbIsN8kQxccNegQIIxAD&amp;mstk=AUtExfCL6DtBgTwBSvhUt2cPQ2ynhbsXCHKEWc5jQRm4hnTJdZwaTBuCZf8e7ZjgHuzl5pplvh6bCj3zLd0ZKaEcsZWXH-2ITTIWzq8ywZftBM-eJoqxtXwxAmVB-9sy1Bc_zuUfcixUezGkn2hz-5TyfZYGIjKL1oFwUx3ih4xSvjA4v5NUKDrT9FoxUpvaB6SKZm15&amp;csui=3" TargetMode="Externa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0.xml"/></Relationships>
</file>

<file path=ppt/slides/_rels/slide21.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0.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image" Target="../media/image1.jpg"/><Relationship Id="rId1" Type="http://schemas.openxmlformats.org/officeDocument/2006/relationships/slideLayout" Target="../slideLayouts/slideLayout2.xml"/><Relationship Id="rId4" Type="http://schemas.openxmlformats.org/officeDocument/2006/relationships/image" Target="../media/image3.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a:extLst>
              <a:ext uri="{FF2B5EF4-FFF2-40B4-BE49-F238E27FC236}">
                <a16:creationId xmlns:a16="http://schemas.microsoft.com/office/drawing/2014/main" id="{257F6BCE-75BB-4ECD-BEA5-21C36A9CC0E9}"/>
              </a:ext>
            </a:extLst>
          </p:cNvPr>
          <p:cNvPicPr>
            <a:picLocks noGrp="1" noChangeAspect="1"/>
          </p:cNvPicPr>
          <p:nvPr>
            <p:ph type="pic" sz="quarter" idx="13"/>
          </p:nvPr>
        </p:nvPicPr>
        <p:blipFill>
          <a:blip r:embed="rId2"/>
          <a:srcRect l="21336" r="21336"/>
          <a:stretch/>
        </p:blipFill>
        <p:spPr>
          <a:xfrm>
            <a:off x="347640" y="576486"/>
            <a:ext cx="2944121" cy="3415182"/>
          </a:xfrm>
          <a:ln>
            <a:solidFill>
              <a:schemeClr val="tx1"/>
            </a:solidFill>
          </a:ln>
        </p:spPr>
      </p:pic>
      <p:sp>
        <p:nvSpPr>
          <p:cNvPr id="2" name="Title 1">
            <a:extLst>
              <a:ext uri="{FF2B5EF4-FFF2-40B4-BE49-F238E27FC236}">
                <a16:creationId xmlns:a16="http://schemas.microsoft.com/office/drawing/2014/main" id="{3D638ACE-163E-40EB-A458-E794C67EA2A6}"/>
              </a:ext>
            </a:extLst>
          </p:cNvPr>
          <p:cNvSpPr>
            <a:spLocks noGrp="1"/>
          </p:cNvSpPr>
          <p:nvPr>
            <p:ph type="ctrTitle"/>
          </p:nvPr>
        </p:nvSpPr>
        <p:spPr/>
        <p:txBody>
          <a:bodyPr anchor="ctr">
            <a:normAutofit/>
          </a:bodyPr>
          <a:lstStyle/>
          <a:p>
            <a:pPr algn="ctr">
              <a:lnSpc>
                <a:spcPct val="100000"/>
              </a:lnSpc>
            </a:pPr>
            <a:r>
              <a:rPr lang="en-US" sz="4000" dirty="0">
                <a:solidFill>
                  <a:schemeClr val="accent1">
                    <a:lumMod val="50000"/>
                    <a:lumOff val="50000"/>
                  </a:schemeClr>
                </a:solidFill>
              </a:rPr>
              <a:t>Donation Management System</a:t>
            </a:r>
          </a:p>
        </p:txBody>
      </p:sp>
      <p:sp>
        <p:nvSpPr>
          <p:cNvPr id="4" name="Rectangle 1"/>
          <p:cNvSpPr>
            <a:spLocks noGrp="1" noChangeArrowheads="1"/>
          </p:cNvSpPr>
          <p:nvPr>
            <p:ph type="subTitle" idx="1"/>
          </p:nvPr>
        </p:nvSpPr>
        <p:spPr bwMode="auto">
          <a:xfrm>
            <a:off x="6660108" y="3410612"/>
            <a:ext cx="3712191" cy="1162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buClrTx/>
              <a:buSzTx/>
              <a:tabLst/>
            </a:pPr>
            <a:r>
              <a:rPr kumimoji="0" lang="en-US" altLang="en-US" sz="1600" b="1" i="0" u="none" strike="noStrike" cap="none" normalizeH="0" baseline="0" dirty="0">
                <a:ln>
                  <a:noFill/>
                </a:ln>
                <a:solidFill>
                  <a:schemeClr val="tx1"/>
                </a:solidFill>
                <a:effectLst/>
              </a:rPr>
              <a:t>Every</a:t>
            </a:r>
            <a:r>
              <a:rPr kumimoji="0" lang="en-US" altLang="en-US" sz="1600" b="1" i="0" u="none" strike="noStrike" cap="none" normalizeH="0" dirty="0">
                <a:ln>
                  <a:noFill/>
                </a:ln>
                <a:solidFill>
                  <a:schemeClr val="tx1"/>
                </a:solidFill>
                <a:effectLst/>
              </a:rPr>
              <a:t> </a:t>
            </a:r>
            <a:r>
              <a:rPr kumimoji="0" lang="en-US" altLang="en-US" sz="1600" b="1" i="0" u="none" strike="noStrike" cap="none" normalizeH="0" baseline="0" dirty="0">
                <a:ln>
                  <a:noFill/>
                </a:ln>
                <a:solidFill>
                  <a:schemeClr val="tx1"/>
                </a:solidFill>
                <a:effectLst/>
              </a:rPr>
              <a:t>donation tells a story. We help you tell it.</a:t>
            </a:r>
            <a:endParaRPr kumimoji="0" lang="en-US" altLang="en-US" sz="1600" b="0" i="0" u="none" strike="noStrike" cap="none" normalizeH="0" baseline="0" dirty="0">
              <a:ln>
                <a:noFill/>
              </a:ln>
              <a:solidFill>
                <a:schemeClr val="tx1"/>
              </a:solidFill>
              <a:effectLst/>
            </a:endParaRPr>
          </a:p>
          <a:p>
            <a:pPr marL="0" marR="0" lvl="0" indent="0" algn="just" defTabSz="914400" rtl="0" eaLnBrk="0" fontAlgn="base" latinLnBrk="0" hangingPunct="0">
              <a:lnSpc>
                <a:spcPct val="15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endParaRPr>
          </a:p>
        </p:txBody>
      </p:sp>
      <p:pic>
        <p:nvPicPr>
          <p:cNvPr id="5" name="Picture Placeholder 16">
            <a:extLst>
              <a:ext uri="{FF2B5EF4-FFF2-40B4-BE49-F238E27FC236}">
                <a16:creationId xmlns:a16="http://schemas.microsoft.com/office/drawing/2014/main" id="{4B924624-2F55-C7C7-D8FC-0AC69A1C450E}"/>
              </a:ext>
            </a:extLst>
          </p:cNvPr>
          <p:cNvPicPr>
            <a:picLocks noChangeAspect="1"/>
          </p:cNvPicPr>
          <p:nvPr/>
        </p:nvPicPr>
        <p:blipFill>
          <a:blip r:embed="rId3"/>
          <a:srcRect l="23475" r="23475"/>
          <a:stretch/>
        </p:blipFill>
        <p:spPr>
          <a:xfrm>
            <a:off x="1889619" y="3429000"/>
            <a:ext cx="2944121" cy="3415182"/>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pic>
        <p:nvPicPr>
          <p:cNvPr id="6" name="Picture Placeholder 16">
            <a:extLst>
              <a:ext uri="{FF2B5EF4-FFF2-40B4-BE49-F238E27FC236}">
                <a16:creationId xmlns:a16="http://schemas.microsoft.com/office/drawing/2014/main" id="{822A911C-E597-D7D9-2C7E-9E42A916C68A}"/>
              </a:ext>
            </a:extLst>
          </p:cNvPr>
          <p:cNvPicPr>
            <a:picLocks noChangeAspect="1"/>
          </p:cNvPicPr>
          <p:nvPr/>
        </p:nvPicPr>
        <p:blipFill>
          <a:blip r:embed="rId4"/>
          <a:srcRect l="21317" r="21317"/>
          <a:stretch/>
        </p:blipFill>
        <p:spPr>
          <a:xfrm>
            <a:off x="3431598" y="576486"/>
            <a:ext cx="2944121" cy="3415182"/>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Tree>
    <p:extLst>
      <p:ext uri="{BB962C8B-B14F-4D97-AF65-F5344CB8AC3E}">
        <p14:creationId xmlns:p14="http://schemas.microsoft.com/office/powerpoint/2010/main" val="398069978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r>
              <a:rPr lang="en-US" dirty="0"/>
              <a:t>Software Advantages</a:t>
            </a:r>
            <a:endParaRPr lang="en-US" b="0" dirty="0"/>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867224"/>
            <a:ext cx="5767820" cy="3159435"/>
          </a:xfrm>
        </p:spPr>
        <p:txBody>
          <a:bodyPr>
            <a:normAutofit lnSpcReduction="10000"/>
          </a:bodyPr>
          <a:lstStyle/>
          <a:p>
            <a:pPr lvl="0"/>
            <a:r>
              <a:rPr lang="en-US" dirty="0"/>
              <a:t>Centralized donation data for easier access and updates</a:t>
            </a:r>
          </a:p>
          <a:p>
            <a:pPr lvl="0"/>
            <a:r>
              <a:rPr lang="en-US" dirty="0"/>
              <a:t>Improved donor engagement and retention</a:t>
            </a:r>
          </a:p>
          <a:p>
            <a:pPr lvl="0"/>
            <a:r>
              <a:rPr lang="en-US" dirty="0"/>
              <a:t>Enhanced transparency and audit readiness</a:t>
            </a:r>
          </a:p>
          <a:p>
            <a:pPr lvl="0"/>
            <a:r>
              <a:rPr lang="en-US" dirty="0"/>
              <a:t>Efficient campaign and event tracking</a:t>
            </a:r>
          </a:p>
          <a:p>
            <a:pPr lvl="0"/>
            <a:r>
              <a:rPr lang="en-US" dirty="0"/>
              <a:t>Automated receipt and report generation</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srcRect l="22896" r="22896"/>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10</a:t>
            </a:fld>
            <a:endParaRPr lang="en-US" dirty="0"/>
          </a:p>
        </p:txBody>
      </p:sp>
    </p:spTree>
    <p:extLst>
      <p:ext uri="{BB962C8B-B14F-4D97-AF65-F5344CB8AC3E}">
        <p14:creationId xmlns:p14="http://schemas.microsoft.com/office/powerpoint/2010/main" val="9720055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38530" y="1651385"/>
            <a:ext cx="4832192" cy="705402"/>
          </a:xfrm>
        </p:spPr>
        <p:txBody>
          <a:bodyPr/>
          <a:lstStyle/>
          <a:p>
            <a:r>
              <a:rPr lang="en-US" dirty="0"/>
              <a:t>Software Features</a:t>
            </a:r>
            <a:endParaRPr lang="en-US" b="0"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l="12985" r="12985"/>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11</a:t>
            </a:fld>
            <a:endParaRPr lang="en-US" dirty="0"/>
          </a:p>
        </p:txBody>
      </p:sp>
      <p:sp>
        <p:nvSpPr>
          <p:cNvPr id="19" name="TextBox 18"/>
          <p:cNvSpPr txBox="1"/>
          <p:nvPr/>
        </p:nvSpPr>
        <p:spPr>
          <a:xfrm>
            <a:off x="450380" y="3215573"/>
            <a:ext cx="4058753"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Donor Management</a:t>
            </a:r>
          </a:p>
          <a:p>
            <a:pPr marL="342900" indent="-342900">
              <a:lnSpc>
                <a:spcPct val="150000"/>
              </a:lnSpc>
              <a:buFont typeface="Wingdings" panose="05000000000000000000" pitchFamily="2" charset="2"/>
              <a:buChar char="v"/>
            </a:pPr>
            <a:r>
              <a:rPr lang="en-US" sz="2000" dirty="0"/>
              <a:t>Donation Tracking</a:t>
            </a:r>
          </a:p>
          <a:p>
            <a:pPr marL="342900" indent="-342900">
              <a:lnSpc>
                <a:spcPct val="150000"/>
              </a:lnSpc>
              <a:buFont typeface="Wingdings" panose="05000000000000000000" pitchFamily="2" charset="2"/>
              <a:buChar char="v"/>
            </a:pPr>
            <a:r>
              <a:rPr lang="en-US" sz="2000" dirty="0"/>
              <a:t>Campaign Management</a:t>
            </a:r>
          </a:p>
          <a:p>
            <a:pPr marL="342900" indent="-342900">
              <a:lnSpc>
                <a:spcPct val="150000"/>
              </a:lnSpc>
              <a:buFont typeface="Wingdings" panose="05000000000000000000" pitchFamily="2" charset="2"/>
              <a:buChar char="v"/>
            </a:pPr>
            <a:r>
              <a:rPr lang="en-US" sz="2000" dirty="0"/>
              <a:t>User Role Access</a:t>
            </a:r>
          </a:p>
          <a:p>
            <a:pPr marL="342900" indent="-342900">
              <a:lnSpc>
                <a:spcPct val="150000"/>
              </a:lnSpc>
              <a:buFont typeface="Wingdings" panose="05000000000000000000" pitchFamily="2" charset="2"/>
              <a:buChar char="v"/>
            </a:pPr>
            <a:r>
              <a:rPr lang="en-US" sz="2000" dirty="0"/>
              <a:t>Acknowledgment &amp; Receipts</a:t>
            </a:r>
          </a:p>
          <a:p>
            <a:pPr marL="342900" indent="-342900">
              <a:lnSpc>
                <a:spcPct val="150000"/>
              </a:lnSpc>
              <a:buFont typeface="Wingdings" panose="05000000000000000000" pitchFamily="2" charset="2"/>
              <a:buChar char="v"/>
            </a:pPr>
            <a:r>
              <a:rPr lang="en-US" sz="2000" dirty="0"/>
              <a:t>Reports &amp; Analytics</a:t>
            </a:r>
          </a:p>
        </p:txBody>
      </p:sp>
      <p:sp>
        <p:nvSpPr>
          <p:cNvPr id="21" name="TextBox 20"/>
          <p:cNvSpPr txBox="1"/>
          <p:nvPr/>
        </p:nvSpPr>
        <p:spPr>
          <a:xfrm>
            <a:off x="338530" y="2539959"/>
            <a:ext cx="2988858" cy="523220"/>
          </a:xfrm>
          <a:prstGeom prst="rect">
            <a:avLst/>
          </a:prstGeom>
          <a:noFill/>
        </p:spPr>
        <p:txBody>
          <a:bodyPr wrap="square" rtlCol="0">
            <a:spAutoFit/>
          </a:bodyPr>
          <a:lstStyle/>
          <a:p>
            <a:r>
              <a:rPr lang="en-US" sz="2800" b="1" dirty="0"/>
              <a:t> Key Features</a:t>
            </a:r>
          </a:p>
        </p:txBody>
      </p:sp>
      <p:sp>
        <p:nvSpPr>
          <p:cNvPr id="25" name="TextBox 24"/>
          <p:cNvSpPr txBox="1"/>
          <p:nvPr/>
        </p:nvSpPr>
        <p:spPr>
          <a:xfrm>
            <a:off x="4258100" y="3184795"/>
            <a:ext cx="3425589" cy="286232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Security &amp; Data Integrity</a:t>
            </a:r>
          </a:p>
          <a:p>
            <a:pPr marL="342900" indent="-342900">
              <a:lnSpc>
                <a:spcPct val="150000"/>
              </a:lnSpc>
              <a:buFont typeface="Wingdings" panose="05000000000000000000" pitchFamily="2" charset="2"/>
              <a:buChar char="v"/>
            </a:pPr>
            <a:r>
              <a:rPr lang="en-US" sz="2000" dirty="0"/>
              <a:t>Volunteer Management</a:t>
            </a:r>
          </a:p>
          <a:p>
            <a:pPr marL="342900" indent="-342900">
              <a:lnSpc>
                <a:spcPct val="150000"/>
              </a:lnSpc>
              <a:buFont typeface="Wingdings" panose="05000000000000000000" pitchFamily="2" charset="2"/>
              <a:buChar char="v"/>
            </a:pPr>
            <a:r>
              <a:rPr lang="en-US" sz="2000" dirty="0"/>
              <a:t>SMS and Email Notifications</a:t>
            </a:r>
          </a:p>
          <a:p>
            <a:pPr marL="342900" indent="-342900">
              <a:lnSpc>
                <a:spcPct val="150000"/>
              </a:lnSpc>
              <a:buFont typeface="Wingdings" panose="05000000000000000000" pitchFamily="2" charset="2"/>
              <a:buChar char="v"/>
            </a:pPr>
            <a:r>
              <a:rPr lang="en-US" sz="2000" dirty="0"/>
              <a:t>Donor Dashboard</a:t>
            </a:r>
          </a:p>
          <a:p>
            <a:pPr marL="342900" indent="-342900">
              <a:lnSpc>
                <a:spcPct val="150000"/>
              </a:lnSpc>
              <a:buFont typeface="Wingdings" panose="05000000000000000000" pitchFamily="2" charset="2"/>
              <a:buChar char="v"/>
            </a:pPr>
            <a:r>
              <a:rPr lang="en-US" sz="2000" dirty="0"/>
              <a:t>Online Payment Integration</a:t>
            </a:r>
          </a:p>
          <a:p>
            <a:pPr>
              <a:lnSpc>
                <a:spcPct val="150000"/>
              </a:lnSpc>
            </a:pPr>
            <a:endParaRPr lang="en-US" sz="2000" dirty="0"/>
          </a:p>
        </p:txBody>
      </p:sp>
    </p:spTree>
    <p:extLst>
      <p:ext uri="{BB962C8B-B14F-4D97-AF65-F5344CB8AC3E}">
        <p14:creationId xmlns:p14="http://schemas.microsoft.com/office/powerpoint/2010/main" val="32054666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3">
            <a:extLst>
              <a:ext uri="{FF2B5EF4-FFF2-40B4-BE49-F238E27FC236}">
                <a16:creationId xmlns:a16="http://schemas.microsoft.com/office/drawing/2014/main" id="{1ABD613F-111C-41D6-9F8E-8B2C42A5E047}"/>
              </a:ext>
            </a:extLst>
          </p:cNvPr>
          <p:cNvSpPr>
            <a:spLocks noGrp="1"/>
          </p:cNvSpPr>
          <p:nvPr>
            <p:ph type="title"/>
          </p:nvPr>
        </p:nvSpPr>
        <p:spPr>
          <a:xfrm>
            <a:off x="338530" y="1651385"/>
            <a:ext cx="4832192" cy="705402"/>
          </a:xfrm>
        </p:spPr>
        <p:txBody>
          <a:bodyPr/>
          <a:lstStyle/>
          <a:p>
            <a:r>
              <a:rPr lang="en-US" dirty="0"/>
              <a:t>Software Features</a:t>
            </a:r>
            <a:endParaRPr lang="en-US" b="0" dirty="0"/>
          </a:p>
        </p:txBody>
      </p:sp>
      <p:pic>
        <p:nvPicPr>
          <p:cNvPr id="59" name="Picture Placeholder 58">
            <a:extLst>
              <a:ext uri="{FF2B5EF4-FFF2-40B4-BE49-F238E27FC236}">
                <a16:creationId xmlns:a16="http://schemas.microsoft.com/office/drawing/2014/main" id="{3FCCC668-2247-4814-9CC5-9C5D4B447AA3}"/>
              </a:ext>
            </a:extLst>
          </p:cNvPr>
          <p:cNvPicPr>
            <a:picLocks noGrp="1" noChangeAspect="1"/>
          </p:cNvPicPr>
          <p:nvPr>
            <p:ph type="pic" sz="quarter" idx="14"/>
          </p:nvPr>
        </p:nvPicPr>
        <p:blipFill>
          <a:blip r:embed="rId2"/>
          <a:srcRect t="11405" b="11405"/>
          <a:stretch/>
        </p:blipFill>
        <p:spPr/>
      </p:pic>
      <p:sp>
        <p:nvSpPr>
          <p:cNvPr id="10" name="Slide Number Placeholder 9">
            <a:extLst>
              <a:ext uri="{FF2B5EF4-FFF2-40B4-BE49-F238E27FC236}">
                <a16:creationId xmlns:a16="http://schemas.microsoft.com/office/drawing/2014/main" id="{A267D224-5586-43DC-82CA-8605E158298B}"/>
              </a:ext>
            </a:extLst>
          </p:cNvPr>
          <p:cNvSpPr>
            <a:spLocks noGrp="1"/>
          </p:cNvSpPr>
          <p:nvPr>
            <p:ph type="sldNum" sz="quarter" idx="16"/>
          </p:nvPr>
        </p:nvSpPr>
        <p:spPr/>
        <p:txBody>
          <a:bodyPr/>
          <a:lstStyle/>
          <a:p>
            <a:fld id="{8699F50C-BE38-4BD0-BA84-9B090E1F2B9B}" type="slidenum">
              <a:rPr lang="en-US" smtClean="0"/>
              <a:pPr/>
              <a:t>12</a:t>
            </a:fld>
            <a:endParaRPr lang="en-US" dirty="0"/>
          </a:p>
        </p:txBody>
      </p:sp>
      <p:sp>
        <p:nvSpPr>
          <p:cNvPr id="19" name="TextBox 18"/>
          <p:cNvSpPr txBox="1"/>
          <p:nvPr/>
        </p:nvSpPr>
        <p:spPr>
          <a:xfrm>
            <a:off x="450380" y="3215573"/>
            <a:ext cx="4058753" cy="2400657"/>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 Recurring Donations</a:t>
            </a:r>
          </a:p>
          <a:p>
            <a:pPr marL="342900" indent="-342900">
              <a:lnSpc>
                <a:spcPct val="150000"/>
              </a:lnSpc>
              <a:buFont typeface="Wingdings" panose="05000000000000000000" pitchFamily="2" charset="2"/>
              <a:buChar char="v"/>
            </a:pPr>
            <a:r>
              <a:rPr lang="en-US" sz="2000" dirty="0"/>
              <a:t>Mobile App Integration</a:t>
            </a:r>
          </a:p>
          <a:p>
            <a:pPr marL="342900" indent="-342900">
              <a:lnSpc>
                <a:spcPct val="150000"/>
              </a:lnSpc>
              <a:buFont typeface="Wingdings" panose="05000000000000000000" pitchFamily="2" charset="2"/>
              <a:buChar char="v"/>
            </a:pPr>
            <a:r>
              <a:rPr lang="en-US" sz="2000" dirty="0"/>
              <a:t>AI-Based Donation Suggestions </a:t>
            </a:r>
          </a:p>
          <a:p>
            <a:pPr marL="342900" indent="-342900">
              <a:lnSpc>
                <a:spcPct val="150000"/>
              </a:lnSpc>
              <a:buFont typeface="Wingdings" panose="05000000000000000000" pitchFamily="2" charset="2"/>
              <a:buChar char="v"/>
            </a:pPr>
            <a:r>
              <a:rPr lang="en-US" sz="2000" dirty="0"/>
              <a:t>Social Media Sharing</a:t>
            </a:r>
          </a:p>
          <a:p>
            <a:pPr marL="342900" indent="-342900">
              <a:lnSpc>
                <a:spcPct val="150000"/>
              </a:lnSpc>
              <a:buFont typeface="Wingdings" panose="05000000000000000000" pitchFamily="2" charset="2"/>
              <a:buChar char="v"/>
            </a:pPr>
            <a:r>
              <a:rPr lang="en-US" sz="2000" dirty="0"/>
              <a:t>Donation Certificate Generator</a:t>
            </a:r>
          </a:p>
        </p:txBody>
      </p:sp>
      <p:sp>
        <p:nvSpPr>
          <p:cNvPr id="21" name="TextBox 20"/>
          <p:cNvSpPr txBox="1"/>
          <p:nvPr/>
        </p:nvSpPr>
        <p:spPr>
          <a:xfrm>
            <a:off x="338530" y="2539959"/>
            <a:ext cx="4369948" cy="523220"/>
          </a:xfrm>
          <a:prstGeom prst="rect">
            <a:avLst/>
          </a:prstGeom>
          <a:noFill/>
        </p:spPr>
        <p:txBody>
          <a:bodyPr wrap="square" rtlCol="0">
            <a:spAutoFit/>
          </a:bodyPr>
          <a:lstStyle/>
          <a:p>
            <a:r>
              <a:rPr lang="en-US" sz="2800" b="1" dirty="0"/>
              <a:t>Future Additional Features</a:t>
            </a:r>
          </a:p>
        </p:txBody>
      </p:sp>
      <p:sp>
        <p:nvSpPr>
          <p:cNvPr id="25" name="TextBox 24"/>
          <p:cNvSpPr txBox="1"/>
          <p:nvPr/>
        </p:nvSpPr>
        <p:spPr>
          <a:xfrm>
            <a:off x="4258100" y="3184795"/>
            <a:ext cx="3425589" cy="2352952"/>
          </a:xfrm>
          <a:prstGeom prst="rect">
            <a:avLst/>
          </a:prstGeom>
          <a:noFill/>
        </p:spPr>
        <p:txBody>
          <a:bodyPr wrap="square" rtlCol="0">
            <a:spAutoFit/>
          </a:bodyPr>
          <a:lstStyle/>
          <a:p>
            <a:pPr marL="342900" indent="-342900">
              <a:lnSpc>
                <a:spcPct val="150000"/>
              </a:lnSpc>
              <a:buFont typeface="Wingdings" panose="05000000000000000000" pitchFamily="2" charset="2"/>
              <a:buChar char="v"/>
            </a:pPr>
            <a:r>
              <a:rPr lang="en-US" sz="2000" dirty="0"/>
              <a:t>Multi-Organization Support</a:t>
            </a:r>
          </a:p>
          <a:p>
            <a:pPr marL="342900" indent="-342900">
              <a:lnSpc>
                <a:spcPct val="150000"/>
              </a:lnSpc>
              <a:buFont typeface="Wingdings" panose="05000000000000000000" pitchFamily="2" charset="2"/>
              <a:buChar char="v"/>
            </a:pPr>
            <a:r>
              <a:rPr lang="en-US" sz="2000" dirty="0"/>
              <a:t>QR Code for Campaign</a:t>
            </a:r>
          </a:p>
          <a:p>
            <a:pPr marL="342900" indent="-342900">
              <a:lnSpc>
                <a:spcPct val="150000"/>
              </a:lnSpc>
              <a:buFont typeface="Wingdings" panose="05000000000000000000" pitchFamily="2" charset="2"/>
              <a:buChar char="v"/>
            </a:pPr>
            <a:r>
              <a:rPr lang="en-US" sz="2000" dirty="0"/>
              <a:t>Block-chain Integration</a:t>
            </a:r>
          </a:p>
          <a:p>
            <a:pPr marL="342900" indent="-342900">
              <a:lnSpc>
                <a:spcPct val="150000"/>
              </a:lnSpc>
              <a:buFont typeface="Wingdings" panose="05000000000000000000" pitchFamily="2" charset="2"/>
              <a:buChar char="v"/>
            </a:pPr>
            <a:r>
              <a:rPr lang="en-US" sz="2000" dirty="0"/>
              <a:t>Tax Report Automation</a:t>
            </a:r>
          </a:p>
          <a:p>
            <a:pPr marL="342900" indent="-342900">
              <a:lnSpc>
                <a:spcPct val="150000"/>
              </a:lnSpc>
              <a:buFont typeface="Wingdings" panose="05000000000000000000" pitchFamily="2" charset="2"/>
              <a:buChar char="v"/>
            </a:pPr>
            <a:r>
              <a:rPr lang="en-US" sz="2000" dirty="0"/>
              <a:t>Multilingual Support</a:t>
            </a:r>
          </a:p>
        </p:txBody>
      </p:sp>
    </p:spTree>
    <p:extLst>
      <p:ext uri="{BB962C8B-B14F-4D97-AF65-F5344CB8AC3E}">
        <p14:creationId xmlns:p14="http://schemas.microsoft.com/office/powerpoint/2010/main" val="462365881"/>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BE11BF-33A5-4653-A144-CCCBACF58C30}"/>
              </a:ext>
            </a:extLst>
          </p:cNvPr>
          <p:cNvSpPr>
            <a:spLocks noGrp="1"/>
          </p:cNvSpPr>
          <p:nvPr>
            <p:ph type="title"/>
          </p:nvPr>
        </p:nvSpPr>
        <p:spPr/>
        <p:txBody>
          <a:bodyPr/>
          <a:lstStyle/>
          <a:p>
            <a:pPr lvl="0"/>
            <a:r>
              <a:rPr lang="en-US" dirty="0"/>
              <a:t> Key Functionalities:</a:t>
            </a:r>
          </a:p>
        </p:txBody>
      </p:sp>
      <p:sp>
        <p:nvSpPr>
          <p:cNvPr id="7" name="Content Placeholder 6">
            <a:extLst>
              <a:ext uri="{FF2B5EF4-FFF2-40B4-BE49-F238E27FC236}">
                <a16:creationId xmlns:a16="http://schemas.microsoft.com/office/drawing/2014/main" id="{2482DBEC-EE72-4155-ACC5-87E80C5606A9}"/>
              </a:ext>
            </a:extLst>
          </p:cNvPr>
          <p:cNvSpPr>
            <a:spLocks noGrp="1"/>
          </p:cNvSpPr>
          <p:nvPr>
            <p:ph idx="1"/>
          </p:nvPr>
        </p:nvSpPr>
        <p:spPr>
          <a:xfrm>
            <a:off x="531378" y="2867224"/>
            <a:ext cx="5767820" cy="3159435"/>
          </a:xfrm>
        </p:spPr>
        <p:txBody>
          <a:bodyPr>
            <a:normAutofit/>
          </a:bodyPr>
          <a:lstStyle/>
          <a:p>
            <a:pPr lvl="0">
              <a:buClr>
                <a:schemeClr val="accent4">
                  <a:lumMod val="75000"/>
                </a:schemeClr>
              </a:buClr>
              <a:buFont typeface="Wingdings" panose="05000000000000000000" pitchFamily="2" charset="2"/>
              <a:buChar char="q"/>
            </a:pPr>
            <a:r>
              <a:rPr lang="en-US" dirty="0"/>
              <a:t> Add and manage donors and donations</a:t>
            </a:r>
          </a:p>
          <a:p>
            <a:pPr lvl="0">
              <a:buClr>
                <a:schemeClr val="accent4">
                  <a:lumMod val="75000"/>
                </a:schemeClr>
              </a:buClr>
              <a:buFont typeface="Wingdings" panose="05000000000000000000" pitchFamily="2" charset="2"/>
              <a:buChar char="q"/>
            </a:pPr>
            <a:r>
              <a:rPr lang="en-US" dirty="0"/>
              <a:t> Create and monitor donation campaigns</a:t>
            </a:r>
          </a:p>
          <a:p>
            <a:pPr lvl="0">
              <a:buClr>
                <a:schemeClr val="accent4">
                  <a:lumMod val="75000"/>
                </a:schemeClr>
              </a:buClr>
              <a:buFont typeface="Wingdings" panose="05000000000000000000" pitchFamily="2" charset="2"/>
              <a:buChar char="q"/>
            </a:pPr>
            <a:r>
              <a:rPr lang="en-US" dirty="0"/>
              <a:t> Role-based login and permissions</a:t>
            </a:r>
          </a:p>
          <a:p>
            <a:pPr lvl="0">
              <a:buClr>
                <a:schemeClr val="accent4">
                  <a:lumMod val="75000"/>
                </a:schemeClr>
              </a:buClr>
              <a:buFont typeface="Wingdings" panose="05000000000000000000" pitchFamily="2" charset="2"/>
              <a:buChar char="q"/>
            </a:pPr>
            <a:r>
              <a:rPr lang="en-US" dirty="0"/>
              <a:t> Export reports in Excel/PDF formats</a:t>
            </a:r>
          </a:p>
          <a:p>
            <a:pPr lvl="0">
              <a:buClr>
                <a:schemeClr val="accent4">
                  <a:lumMod val="75000"/>
                </a:schemeClr>
              </a:buClr>
              <a:buFont typeface="Wingdings" panose="05000000000000000000" pitchFamily="2" charset="2"/>
              <a:buChar char="q"/>
            </a:pPr>
            <a:r>
              <a:rPr lang="en-US" dirty="0"/>
              <a:t> Secure and user-friendly interface</a:t>
            </a:r>
          </a:p>
          <a:p>
            <a:pPr lvl="0">
              <a:buClr>
                <a:schemeClr val="accent4">
                  <a:lumMod val="75000"/>
                </a:schemeClr>
              </a:buClr>
              <a:buFont typeface="Wingdings" panose="05000000000000000000" pitchFamily="2" charset="2"/>
              <a:buChar char="q"/>
            </a:pPr>
            <a:r>
              <a:rPr lang="en-US" dirty="0"/>
              <a:t> Search and filter records easily</a:t>
            </a:r>
          </a:p>
        </p:txBody>
      </p:sp>
      <p:pic>
        <p:nvPicPr>
          <p:cNvPr id="13" name="Picture Placeholder 12">
            <a:extLst>
              <a:ext uri="{FF2B5EF4-FFF2-40B4-BE49-F238E27FC236}">
                <a16:creationId xmlns:a16="http://schemas.microsoft.com/office/drawing/2014/main" id="{066FE296-3466-420F-AD6C-D3A37B973B7D}"/>
              </a:ext>
            </a:extLst>
          </p:cNvPr>
          <p:cNvPicPr>
            <a:picLocks noGrp="1" noChangeAspect="1"/>
          </p:cNvPicPr>
          <p:nvPr>
            <p:ph type="pic" sz="quarter" idx="10"/>
          </p:nvPr>
        </p:nvPicPr>
        <p:blipFill>
          <a:blip r:embed="rId2"/>
          <a:srcRect l="19508" r="19508"/>
          <a:stretch/>
        </p:blipFill>
        <p:spPr/>
      </p:pic>
      <p:sp>
        <p:nvSpPr>
          <p:cNvPr id="12" name="Slide Number Placeholder 11">
            <a:extLst>
              <a:ext uri="{FF2B5EF4-FFF2-40B4-BE49-F238E27FC236}">
                <a16:creationId xmlns:a16="http://schemas.microsoft.com/office/drawing/2014/main" id="{FBA1BB58-7555-4382-B178-7ED04E137E77}"/>
              </a:ext>
            </a:extLst>
          </p:cNvPr>
          <p:cNvSpPr>
            <a:spLocks noGrp="1"/>
          </p:cNvSpPr>
          <p:nvPr>
            <p:ph type="sldNum" sz="quarter" idx="15"/>
          </p:nvPr>
        </p:nvSpPr>
        <p:spPr/>
        <p:txBody>
          <a:bodyPr/>
          <a:lstStyle/>
          <a:p>
            <a:fld id="{8699F50C-BE38-4BD0-BA84-9B090E1F2B9B}" type="slidenum">
              <a:rPr lang="en-US" smtClean="0"/>
              <a:pPr/>
              <a:t>13</a:t>
            </a:fld>
            <a:endParaRPr lang="en-US" dirty="0"/>
          </a:p>
        </p:txBody>
      </p:sp>
    </p:spTree>
    <p:extLst>
      <p:ext uri="{BB962C8B-B14F-4D97-AF65-F5344CB8AC3E}">
        <p14:creationId xmlns:p14="http://schemas.microsoft.com/office/powerpoint/2010/main" val="354963466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76DB71-7DD4-8A8C-9170-0E399592E85C}"/>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0537B683-033C-C287-2B24-3DBFCDEB1617}"/>
              </a:ext>
            </a:extLst>
          </p:cNvPr>
          <p:cNvSpPr>
            <a:spLocks noGrp="1"/>
          </p:cNvSpPr>
          <p:nvPr>
            <p:ph type="title"/>
          </p:nvPr>
        </p:nvSpPr>
        <p:spPr/>
        <p:txBody>
          <a:bodyPr/>
          <a:lstStyle/>
          <a:p>
            <a:pPr lvl="0"/>
            <a:r>
              <a:rPr lang="en-US" dirty="0"/>
              <a:t>Target Users</a:t>
            </a:r>
          </a:p>
        </p:txBody>
      </p:sp>
      <p:sp>
        <p:nvSpPr>
          <p:cNvPr id="7" name="Content Placeholder 6">
            <a:extLst>
              <a:ext uri="{FF2B5EF4-FFF2-40B4-BE49-F238E27FC236}">
                <a16:creationId xmlns:a16="http://schemas.microsoft.com/office/drawing/2014/main" id="{C446B84A-4BB7-742E-C586-6993DBD693F6}"/>
              </a:ext>
            </a:extLst>
          </p:cNvPr>
          <p:cNvSpPr>
            <a:spLocks noGrp="1"/>
          </p:cNvSpPr>
          <p:nvPr>
            <p:ph idx="1"/>
          </p:nvPr>
        </p:nvSpPr>
        <p:spPr>
          <a:xfrm>
            <a:off x="531378" y="2867224"/>
            <a:ext cx="5767820" cy="3159435"/>
          </a:xfrm>
        </p:spPr>
        <p:txBody>
          <a:bodyPr>
            <a:normAutofit/>
          </a:bodyPr>
          <a:lstStyle/>
          <a:p>
            <a:pPr lvl="0">
              <a:buClr>
                <a:schemeClr val="accent4">
                  <a:lumMod val="75000"/>
                </a:schemeClr>
              </a:buClr>
              <a:buFont typeface="Wingdings" panose="05000000000000000000" pitchFamily="2" charset="2"/>
              <a:buChar char="q"/>
            </a:pPr>
            <a:r>
              <a:rPr lang="en-US" dirty="0"/>
              <a:t> Nonprofit organizations</a:t>
            </a:r>
          </a:p>
          <a:p>
            <a:pPr lvl="0">
              <a:buClr>
                <a:schemeClr val="accent4">
                  <a:lumMod val="75000"/>
                </a:schemeClr>
              </a:buClr>
              <a:buFont typeface="Wingdings" panose="05000000000000000000" pitchFamily="2" charset="2"/>
              <a:buChar char="q"/>
            </a:pPr>
            <a:r>
              <a:rPr lang="en-US" dirty="0"/>
              <a:t> NGO administrators</a:t>
            </a:r>
          </a:p>
          <a:p>
            <a:pPr lvl="0">
              <a:buClr>
                <a:schemeClr val="accent4">
                  <a:lumMod val="75000"/>
                </a:schemeClr>
              </a:buClr>
              <a:buFont typeface="Wingdings" panose="05000000000000000000" pitchFamily="2" charset="2"/>
              <a:buChar char="q"/>
            </a:pPr>
            <a:r>
              <a:rPr lang="en-US" dirty="0"/>
              <a:t> Individual donors</a:t>
            </a:r>
          </a:p>
          <a:p>
            <a:pPr lvl="0">
              <a:buClr>
                <a:schemeClr val="accent4">
                  <a:lumMod val="75000"/>
                </a:schemeClr>
              </a:buClr>
              <a:buFont typeface="Wingdings" panose="05000000000000000000" pitchFamily="2" charset="2"/>
              <a:buChar char="q"/>
            </a:pPr>
            <a:r>
              <a:rPr lang="en-US" dirty="0"/>
              <a:t> Campaign managers</a:t>
            </a:r>
          </a:p>
        </p:txBody>
      </p:sp>
      <p:pic>
        <p:nvPicPr>
          <p:cNvPr id="13" name="Picture Placeholder 12">
            <a:extLst>
              <a:ext uri="{FF2B5EF4-FFF2-40B4-BE49-F238E27FC236}">
                <a16:creationId xmlns:a16="http://schemas.microsoft.com/office/drawing/2014/main" id="{58C69630-98E2-9424-A1CA-AA4E2E7823CA}"/>
              </a:ext>
            </a:extLst>
          </p:cNvPr>
          <p:cNvPicPr>
            <a:picLocks noGrp="1" noChangeAspect="1"/>
          </p:cNvPicPr>
          <p:nvPr>
            <p:ph type="pic" sz="quarter" idx="10"/>
          </p:nvPr>
        </p:nvPicPr>
        <p:blipFill>
          <a:blip r:embed="rId2"/>
          <a:srcRect l="19508" r="19508"/>
          <a:stretch/>
        </p:blipFill>
        <p:spPr/>
      </p:pic>
      <p:sp>
        <p:nvSpPr>
          <p:cNvPr id="12" name="Slide Number Placeholder 11">
            <a:extLst>
              <a:ext uri="{FF2B5EF4-FFF2-40B4-BE49-F238E27FC236}">
                <a16:creationId xmlns:a16="http://schemas.microsoft.com/office/drawing/2014/main" id="{EDE06306-EB78-CFBD-4FCD-3D9380B57FC5}"/>
              </a:ext>
            </a:extLst>
          </p:cNvPr>
          <p:cNvSpPr>
            <a:spLocks noGrp="1"/>
          </p:cNvSpPr>
          <p:nvPr>
            <p:ph type="sldNum" sz="quarter" idx="15"/>
          </p:nvPr>
        </p:nvSpPr>
        <p:spPr/>
        <p:txBody>
          <a:bodyPr/>
          <a:lstStyle/>
          <a:p>
            <a:fld id="{8699F50C-BE38-4BD0-BA84-9B090E1F2B9B}" type="slidenum">
              <a:rPr lang="en-US" smtClean="0"/>
              <a:pPr/>
              <a:t>14</a:t>
            </a:fld>
            <a:endParaRPr lang="en-US" dirty="0"/>
          </a:p>
        </p:txBody>
      </p:sp>
    </p:spTree>
    <p:extLst>
      <p:ext uri="{BB962C8B-B14F-4D97-AF65-F5344CB8AC3E}">
        <p14:creationId xmlns:p14="http://schemas.microsoft.com/office/powerpoint/2010/main" val="333748237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119118" y="2033520"/>
            <a:ext cx="10727139" cy="3724865"/>
          </a:xfrm>
        </p:spPr>
        <p:txBody>
          <a:bodyPr/>
          <a:lstStyle/>
          <a:p>
            <a:r>
              <a:rPr lang="en-US" b="1" dirty="0"/>
              <a:t>Frontend:</a:t>
            </a:r>
            <a:r>
              <a:rPr lang="en-US" dirty="0"/>
              <a:t> HTML, CSS, JavaScript,Bootstrap5</a:t>
            </a:r>
          </a:p>
          <a:p>
            <a:r>
              <a:rPr lang="en-US" b="1" dirty="0"/>
              <a:t>Backend:</a:t>
            </a:r>
            <a:r>
              <a:rPr lang="en-US" dirty="0"/>
              <a:t> PHP </a:t>
            </a:r>
          </a:p>
          <a:p>
            <a:r>
              <a:rPr lang="en-US" b="1" dirty="0"/>
              <a:t>Database:</a:t>
            </a:r>
            <a:r>
              <a:rPr lang="en-US" dirty="0"/>
              <a:t> MySQL / </a:t>
            </a:r>
            <a:r>
              <a:rPr lang="en-US" dirty="0" err="1"/>
              <a:t>MariaDB</a:t>
            </a:r>
            <a:endParaRPr lang="en-US" dirty="0"/>
          </a:p>
          <a:p>
            <a:r>
              <a:rPr lang="en-US" b="1" dirty="0"/>
              <a:t>Server:</a:t>
            </a:r>
            <a:r>
              <a:rPr lang="en-US" dirty="0"/>
              <a:t> Apache / XAMPP</a:t>
            </a:r>
          </a:p>
          <a:p>
            <a:r>
              <a:rPr lang="en-US" b="1" dirty="0"/>
              <a:t>Web Browser: </a:t>
            </a:r>
            <a:r>
              <a:rPr lang="en-US" dirty="0"/>
              <a:t>Google Chrome, Firefox, Safari</a:t>
            </a:r>
          </a:p>
          <a:p>
            <a:r>
              <a:rPr lang="en-US" b="1" dirty="0"/>
              <a:t>Payment </a:t>
            </a:r>
            <a:r>
              <a:rPr lang="en-US" b="1" dirty="0" err="1"/>
              <a:t>Gateways:</a:t>
            </a:r>
            <a:r>
              <a:rPr lang="en-US" dirty="0" err="1"/>
              <a:t>PayPal</a:t>
            </a:r>
            <a:r>
              <a:rPr lang="en-US" dirty="0"/>
              <a:t>, Stripe,  </a:t>
            </a:r>
            <a:r>
              <a:rPr lang="en-US" dirty="0" err="1">
                <a:hlinkClick r:id="rId2"/>
              </a:rPr>
              <a:t>Payoneer</a:t>
            </a:r>
            <a:endParaRPr lang="en-US" dirty="0"/>
          </a:p>
          <a:p>
            <a:endParaRPr lang="en-US" dirty="0"/>
          </a:p>
        </p:txBody>
      </p:sp>
      <p:sp>
        <p:nvSpPr>
          <p:cNvPr id="4" name="TextBox 3"/>
          <p:cNvSpPr txBox="1"/>
          <p:nvPr/>
        </p:nvSpPr>
        <p:spPr>
          <a:xfrm>
            <a:off x="1119119" y="1255597"/>
            <a:ext cx="4653885" cy="584775"/>
          </a:xfrm>
          <a:prstGeom prst="rect">
            <a:avLst/>
          </a:prstGeom>
          <a:noFill/>
        </p:spPr>
        <p:txBody>
          <a:bodyPr wrap="square" rtlCol="0">
            <a:spAutoFit/>
          </a:bodyPr>
          <a:lstStyle/>
          <a:p>
            <a:r>
              <a:rPr lang="en-US" sz="3200" b="1" dirty="0"/>
              <a:t>Technologies Used</a:t>
            </a:r>
          </a:p>
        </p:txBody>
      </p:sp>
    </p:spTree>
    <p:extLst>
      <p:ext uri="{BB962C8B-B14F-4D97-AF65-F5344CB8AC3E}">
        <p14:creationId xmlns:p14="http://schemas.microsoft.com/office/powerpoint/2010/main" val="249853554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p:cNvGraphicFramePr>
            <a:graphicFrameLocks noGrp="1"/>
          </p:cNvGraphicFramePr>
          <p:nvPr>
            <p:extLst>
              <p:ext uri="{D42A27DB-BD31-4B8C-83A1-F6EECF244321}">
                <p14:modId xmlns:p14="http://schemas.microsoft.com/office/powerpoint/2010/main" val="1425185591"/>
              </p:ext>
            </p:extLst>
          </p:nvPr>
        </p:nvGraphicFramePr>
        <p:xfrm>
          <a:off x="1181100" y="1825625"/>
          <a:ext cx="9828798" cy="4352612"/>
        </p:xfrm>
        <a:graphic>
          <a:graphicData uri="http://schemas.openxmlformats.org/drawingml/2006/table">
            <a:tbl>
              <a:tblPr/>
              <a:tblGrid>
                <a:gridCol w="2594586">
                  <a:extLst>
                    <a:ext uri="{9D8B030D-6E8A-4147-A177-3AD203B41FA5}">
                      <a16:colId xmlns:a16="http://schemas.microsoft.com/office/drawing/2014/main" val="1853350799"/>
                    </a:ext>
                  </a:extLst>
                </a:gridCol>
                <a:gridCol w="1405401">
                  <a:extLst>
                    <a:ext uri="{9D8B030D-6E8A-4147-A177-3AD203B41FA5}">
                      <a16:colId xmlns:a16="http://schemas.microsoft.com/office/drawing/2014/main" val="1247709946"/>
                    </a:ext>
                  </a:extLst>
                </a:gridCol>
                <a:gridCol w="1180176">
                  <a:extLst>
                    <a:ext uri="{9D8B030D-6E8A-4147-A177-3AD203B41FA5}">
                      <a16:colId xmlns:a16="http://schemas.microsoft.com/office/drawing/2014/main" val="3899944645"/>
                    </a:ext>
                  </a:extLst>
                </a:gridCol>
                <a:gridCol w="1135132">
                  <a:extLst>
                    <a:ext uri="{9D8B030D-6E8A-4147-A177-3AD203B41FA5}">
                      <a16:colId xmlns:a16="http://schemas.microsoft.com/office/drawing/2014/main" val="3428862802"/>
                    </a:ext>
                  </a:extLst>
                </a:gridCol>
                <a:gridCol w="1144141">
                  <a:extLst>
                    <a:ext uri="{9D8B030D-6E8A-4147-A177-3AD203B41FA5}">
                      <a16:colId xmlns:a16="http://schemas.microsoft.com/office/drawing/2014/main" val="492787703"/>
                    </a:ext>
                  </a:extLst>
                </a:gridCol>
                <a:gridCol w="1207203">
                  <a:extLst>
                    <a:ext uri="{9D8B030D-6E8A-4147-A177-3AD203B41FA5}">
                      <a16:colId xmlns:a16="http://schemas.microsoft.com/office/drawing/2014/main" val="727219580"/>
                    </a:ext>
                  </a:extLst>
                </a:gridCol>
                <a:gridCol w="1162159">
                  <a:extLst>
                    <a:ext uri="{9D8B030D-6E8A-4147-A177-3AD203B41FA5}">
                      <a16:colId xmlns:a16="http://schemas.microsoft.com/office/drawing/2014/main" val="2397245106"/>
                    </a:ext>
                  </a:extLst>
                </a:gridCol>
              </a:tblGrid>
              <a:tr h="657656">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Task</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800" b="1" i="0" u="none" strike="noStrike" dirty="0">
                          <a:solidFill>
                            <a:srgbClr val="000000"/>
                          </a:solidFill>
                          <a:effectLst/>
                          <a:latin typeface="Calibri" panose="020F0502020204030204" pitchFamily="34" charset="0"/>
                        </a:rPr>
                        <a:t>Week-1</a:t>
                      </a:r>
                      <a:endParaRPr lang="en-US" sz="16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tc>
                  <a:txBody>
                    <a:bodyPr/>
                    <a:lstStyle/>
                    <a:p>
                      <a:pPr algn="ctr" rtl="0" fontAlgn="ctr">
                        <a:spcBef>
                          <a:spcPts val="0"/>
                        </a:spcBef>
                        <a:spcAft>
                          <a:spcPts val="0"/>
                        </a:spcAft>
                      </a:pPr>
                      <a:r>
                        <a:rPr lang="en-US" sz="1900" b="1" i="0" u="none" strike="noStrike" dirty="0">
                          <a:solidFill>
                            <a:srgbClr val="000000"/>
                          </a:solidFill>
                          <a:effectLst/>
                          <a:latin typeface="Calibri" panose="020F0502020204030204" pitchFamily="34" charset="0"/>
                        </a:rPr>
                        <a:t>Week-1</a:t>
                      </a:r>
                      <a:endParaRPr lang="en-US" sz="1700" dirty="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6">
                        <a:lumMod val="20000"/>
                        <a:lumOff val="80000"/>
                      </a:schemeClr>
                    </a:solidFill>
                  </a:tcPr>
                </a:tc>
                <a:extLst>
                  <a:ext uri="{0D108BD9-81ED-4DB2-BD59-A6C34878D82A}">
                    <a16:rowId xmlns:a16="http://schemas.microsoft.com/office/drawing/2014/main" val="1318248755"/>
                  </a:ext>
                </a:extLst>
              </a:tr>
              <a:tr h="648647">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Requirement Analysis</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029183822"/>
                  </a:ext>
                </a:extLst>
              </a:tr>
              <a:tr h="576575">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System Design</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4113394212"/>
                  </a:ext>
                </a:extLst>
              </a:tr>
              <a:tr h="549548">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Implementation</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520491695"/>
                  </a:ext>
                </a:extLst>
              </a:tr>
              <a:tr h="549548">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Testing</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612064058"/>
                  </a:ext>
                </a:extLst>
              </a:tr>
              <a:tr h="540539">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Deployment</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409806510"/>
                  </a:ext>
                </a:extLst>
              </a:tr>
              <a:tr h="450449">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Maintenance</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extLst>
                  <a:ext uri="{0D108BD9-81ED-4DB2-BD59-A6C34878D82A}">
                    <a16:rowId xmlns:a16="http://schemas.microsoft.com/office/drawing/2014/main" val="2531895690"/>
                  </a:ext>
                </a:extLst>
              </a:tr>
              <a:tr h="378377">
                <a:tc>
                  <a:txBody>
                    <a:bodyPr/>
                    <a:lstStyle/>
                    <a:p>
                      <a:pPr rtl="0" fontAlgn="ctr">
                        <a:spcBef>
                          <a:spcPts val="0"/>
                        </a:spcBef>
                        <a:spcAft>
                          <a:spcPts val="0"/>
                        </a:spcAft>
                      </a:pPr>
                      <a:r>
                        <a:rPr lang="en-US" sz="1900" b="1" i="0" u="none" strike="noStrike">
                          <a:solidFill>
                            <a:srgbClr val="3F3F3F"/>
                          </a:solidFill>
                          <a:effectLst/>
                          <a:latin typeface="Calibri" panose="020F0502020204030204" pitchFamily="34" charset="0"/>
                        </a:rPr>
                        <a:t>Documentation</a:t>
                      </a:r>
                      <a:endParaRPr lang="en-US" sz="1700">
                        <a:effectLst/>
                      </a:endParaRPr>
                    </a:p>
                  </a:txBody>
                  <a:tcPr marL="90090" marR="90090" marT="45045" marB="4504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tc>
                  <a:txBody>
                    <a:bodyPr/>
                    <a:lstStyle/>
                    <a:p>
                      <a:pPr fontAlgn="t"/>
                      <a:r>
                        <a:rPr lang="en-US" sz="1700" dirty="0">
                          <a:effectLst/>
                        </a:rPr>
                        <a:t> </a:t>
                      </a:r>
                    </a:p>
                  </a:txBody>
                  <a:tcPr marL="90090" marR="90090" marT="45045" marB="45045">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chemeClr val="accent1">
                        <a:lumMod val="10000"/>
                        <a:lumOff val="90000"/>
                      </a:schemeClr>
                    </a:solidFill>
                  </a:tcPr>
                </a:tc>
                <a:extLst>
                  <a:ext uri="{0D108BD9-81ED-4DB2-BD59-A6C34878D82A}">
                    <a16:rowId xmlns:a16="http://schemas.microsoft.com/office/drawing/2014/main" val="4111227060"/>
                  </a:ext>
                </a:extLst>
              </a:tr>
            </a:tbl>
          </a:graphicData>
        </a:graphic>
      </p:graphicFrame>
      <p:sp>
        <p:nvSpPr>
          <p:cNvPr id="6" name="Rectangle 1"/>
          <p:cNvSpPr>
            <a:spLocks noChangeArrowheads="1"/>
          </p:cNvSpPr>
          <p:nvPr/>
        </p:nvSpPr>
        <p:spPr bwMode="auto">
          <a:xfrm>
            <a:off x="1181100"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7" name="TextBox 6"/>
          <p:cNvSpPr txBox="1"/>
          <p:nvPr/>
        </p:nvSpPr>
        <p:spPr>
          <a:xfrm>
            <a:off x="4881350" y="818866"/>
            <a:ext cx="2429301" cy="646331"/>
          </a:xfrm>
          <a:prstGeom prst="rect">
            <a:avLst/>
          </a:prstGeom>
          <a:noFill/>
        </p:spPr>
        <p:txBody>
          <a:bodyPr wrap="square" rtlCol="0">
            <a:spAutoFit/>
          </a:bodyPr>
          <a:lstStyle/>
          <a:p>
            <a:r>
              <a:rPr lang="en-US" sz="3600" b="1" dirty="0"/>
              <a:t>Gantt Chart</a:t>
            </a:r>
          </a:p>
        </p:txBody>
      </p:sp>
    </p:spTree>
    <p:extLst>
      <p:ext uri="{BB962C8B-B14F-4D97-AF65-F5344CB8AC3E}">
        <p14:creationId xmlns:p14="http://schemas.microsoft.com/office/powerpoint/2010/main" val="147754038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1" name="Group 100"/>
          <p:cNvGrpSpPr/>
          <p:nvPr/>
        </p:nvGrpSpPr>
        <p:grpSpPr>
          <a:xfrm>
            <a:off x="446108" y="131656"/>
            <a:ext cx="11299784" cy="5641347"/>
            <a:chOff x="237684" y="63417"/>
            <a:chExt cx="11409803" cy="6446562"/>
          </a:xfrm>
        </p:grpSpPr>
        <p:sp>
          <p:nvSpPr>
            <p:cNvPr id="6" name="Rectangle 1"/>
            <p:cNvSpPr>
              <a:spLocks noChangeArrowheads="1"/>
            </p:cNvSpPr>
            <p:nvPr/>
          </p:nvSpPr>
          <p:spPr bwMode="auto">
            <a:xfrm>
              <a:off x="1181100" y="1736560"/>
              <a:ext cx="192157" cy="310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sz="1400"/>
            </a:p>
          </p:txBody>
        </p:sp>
        <p:sp>
          <p:nvSpPr>
            <p:cNvPr id="8" name="Flowchart: Terminator 7"/>
            <p:cNvSpPr/>
            <p:nvPr/>
          </p:nvSpPr>
          <p:spPr>
            <a:xfrm>
              <a:off x="5204011" y="63417"/>
              <a:ext cx="1230908" cy="309721"/>
            </a:xfrm>
            <a:prstGeom prst="flowChartTerminator">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start</a:t>
              </a:r>
            </a:p>
          </p:txBody>
        </p:sp>
        <p:sp>
          <p:nvSpPr>
            <p:cNvPr id="9" name="Rounded Rectangle 8"/>
            <p:cNvSpPr/>
            <p:nvPr/>
          </p:nvSpPr>
          <p:spPr>
            <a:xfrm>
              <a:off x="5190564" y="658870"/>
              <a:ext cx="1257803" cy="295204"/>
            </a:xfrm>
            <a:prstGeom prst="roundRect">
              <a:avLst/>
            </a:prstGeom>
          </p:spPr>
          <p:style>
            <a:lnRef idx="2">
              <a:schemeClr val="accent6"/>
            </a:lnRef>
            <a:fillRef idx="1">
              <a:schemeClr val="lt1"/>
            </a:fillRef>
            <a:effectRef idx="0">
              <a:schemeClr val="accent6"/>
            </a:effectRef>
            <a:fontRef idx="minor">
              <a:schemeClr val="dk1"/>
            </a:fontRef>
          </p:style>
          <p:txBody>
            <a:bodyPr rtlCol="0" anchor="ctr"/>
            <a:lstStyle/>
            <a:p>
              <a:pPr algn="ctr"/>
              <a:r>
                <a:rPr lang="en-US" sz="1400" dirty="0"/>
                <a:t>homepage</a:t>
              </a:r>
            </a:p>
          </p:txBody>
        </p:sp>
        <p:sp>
          <p:nvSpPr>
            <p:cNvPr id="11" name="Diamond 10"/>
            <p:cNvSpPr/>
            <p:nvPr/>
          </p:nvSpPr>
          <p:spPr>
            <a:xfrm>
              <a:off x="5266764" y="1248348"/>
              <a:ext cx="1105403" cy="525453"/>
            </a:xfrm>
            <a:prstGeom prst="diamond">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login</a:t>
              </a:r>
            </a:p>
          </p:txBody>
        </p:sp>
        <p:sp>
          <p:nvSpPr>
            <p:cNvPr id="12" name="Rounded Rectangle 11"/>
            <p:cNvSpPr/>
            <p:nvPr/>
          </p:nvSpPr>
          <p:spPr>
            <a:xfrm>
              <a:off x="792275" y="2278595"/>
              <a:ext cx="969806" cy="343342"/>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Admin</a:t>
              </a:r>
            </a:p>
          </p:txBody>
        </p:sp>
        <p:sp>
          <p:nvSpPr>
            <p:cNvPr id="14" name="Rounded Rectangle 13"/>
            <p:cNvSpPr/>
            <p:nvPr/>
          </p:nvSpPr>
          <p:spPr>
            <a:xfrm>
              <a:off x="2961302" y="2269241"/>
              <a:ext cx="969806" cy="34334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Donor</a:t>
              </a:r>
            </a:p>
          </p:txBody>
        </p:sp>
        <p:sp>
          <p:nvSpPr>
            <p:cNvPr id="15" name="Rounded Rectangle 14"/>
            <p:cNvSpPr/>
            <p:nvPr/>
          </p:nvSpPr>
          <p:spPr>
            <a:xfrm>
              <a:off x="5130329" y="2269241"/>
              <a:ext cx="1230908" cy="334308"/>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Volunteer</a:t>
              </a:r>
            </a:p>
          </p:txBody>
        </p:sp>
        <p:sp>
          <p:nvSpPr>
            <p:cNvPr id="16" name="Rounded Rectangle 15"/>
            <p:cNvSpPr/>
            <p:nvPr/>
          </p:nvSpPr>
          <p:spPr>
            <a:xfrm>
              <a:off x="7763606" y="2269241"/>
              <a:ext cx="1871713" cy="334308"/>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Campaign Manager</a:t>
              </a:r>
            </a:p>
          </p:txBody>
        </p:sp>
        <p:sp>
          <p:nvSpPr>
            <p:cNvPr id="17" name="Rounded Rectangle 16"/>
            <p:cNvSpPr/>
            <p:nvPr/>
          </p:nvSpPr>
          <p:spPr>
            <a:xfrm>
              <a:off x="10193735" y="2269242"/>
              <a:ext cx="1398759" cy="343341"/>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Beneficiary</a:t>
              </a:r>
            </a:p>
          </p:txBody>
        </p:sp>
        <p:sp>
          <p:nvSpPr>
            <p:cNvPr id="18" name="Rounded Rectangle 17"/>
            <p:cNvSpPr/>
            <p:nvPr/>
          </p:nvSpPr>
          <p:spPr>
            <a:xfrm>
              <a:off x="710681" y="2913090"/>
              <a:ext cx="1132994" cy="584101"/>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Check request</a:t>
              </a:r>
            </a:p>
          </p:txBody>
        </p:sp>
        <p:sp>
          <p:nvSpPr>
            <p:cNvPr id="19" name="Rounded Rectangle 18"/>
            <p:cNvSpPr/>
            <p:nvPr/>
          </p:nvSpPr>
          <p:spPr>
            <a:xfrm>
              <a:off x="237684" y="3788345"/>
              <a:ext cx="2030440" cy="522172"/>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Communicate with donor &amp; volunteer</a:t>
              </a:r>
            </a:p>
          </p:txBody>
        </p:sp>
        <p:sp>
          <p:nvSpPr>
            <p:cNvPr id="20" name="Rounded Rectangle 19"/>
            <p:cNvSpPr/>
            <p:nvPr/>
          </p:nvSpPr>
          <p:spPr>
            <a:xfrm>
              <a:off x="355341" y="4601671"/>
              <a:ext cx="1843674" cy="533451"/>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Manage donation</a:t>
              </a:r>
            </a:p>
          </p:txBody>
        </p:sp>
        <p:sp>
          <p:nvSpPr>
            <p:cNvPr id="21" name="Rounded Rectangle 20"/>
            <p:cNvSpPr/>
            <p:nvPr/>
          </p:nvSpPr>
          <p:spPr>
            <a:xfrm>
              <a:off x="412375" y="5426275"/>
              <a:ext cx="1745066" cy="518974"/>
            </a:xfrm>
            <a:prstGeom prst="roundRect">
              <a:avLst/>
            </a:prstGeom>
            <a:solidFill>
              <a:schemeClr val="accent1">
                <a:lumMod val="50000"/>
                <a:lumOff val="5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Maintain records</a:t>
              </a:r>
            </a:p>
          </p:txBody>
        </p:sp>
        <p:sp>
          <p:nvSpPr>
            <p:cNvPr id="22" name="Rounded Rectangle 21"/>
            <p:cNvSpPr/>
            <p:nvPr/>
          </p:nvSpPr>
          <p:spPr>
            <a:xfrm>
              <a:off x="2647256" y="2916833"/>
              <a:ext cx="1600285" cy="52217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Select donation category</a:t>
              </a:r>
            </a:p>
          </p:txBody>
        </p:sp>
        <p:sp>
          <p:nvSpPr>
            <p:cNvPr id="23" name="Rounded Rectangle 22"/>
            <p:cNvSpPr/>
            <p:nvPr/>
          </p:nvSpPr>
          <p:spPr>
            <a:xfrm>
              <a:off x="2754408" y="3762161"/>
              <a:ext cx="1394096" cy="522172"/>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Enter item details</a:t>
              </a:r>
            </a:p>
          </p:txBody>
        </p:sp>
        <p:sp>
          <p:nvSpPr>
            <p:cNvPr id="24" name="Rounded Rectangle 23"/>
            <p:cNvSpPr/>
            <p:nvPr/>
          </p:nvSpPr>
          <p:spPr>
            <a:xfrm>
              <a:off x="2754408" y="4607489"/>
              <a:ext cx="1562353" cy="4414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Request Admin</a:t>
              </a:r>
            </a:p>
          </p:txBody>
        </p:sp>
        <p:sp>
          <p:nvSpPr>
            <p:cNvPr id="25" name="Rounded Rectangle 24"/>
            <p:cNvSpPr/>
            <p:nvPr/>
          </p:nvSpPr>
          <p:spPr>
            <a:xfrm>
              <a:off x="2721074" y="5372057"/>
              <a:ext cx="1734669" cy="441411"/>
            </a:xfrm>
            <a:prstGeom prst="roundRect">
              <a:avLst/>
            </a:prstGeom>
            <a:solidFill>
              <a:schemeClr val="accent2"/>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Make donation</a:t>
              </a:r>
            </a:p>
          </p:txBody>
        </p:sp>
        <p:sp>
          <p:nvSpPr>
            <p:cNvPr id="26" name="Rounded Rectangle 25"/>
            <p:cNvSpPr/>
            <p:nvPr/>
          </p:nvSpPr>
          <p:spPr>
            <a:xfrm>
              <a:off x="5029256" y="2915177"/>
              <a:ext cx="1556048" cy="52217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Check donation request</a:t>
              </a:r>
            </a:p>
          </p:txBody>
        </p:sp>
        <p:sp>
          <p:nvSpPr>
            <p:cNvPr id="27" name="Rounded Rectangle 26"/>
            <p:cNvSpPr/>
            <p:nvPr/>
          </p:nvSpPr>
          <p:spPr>
            <a:xfrm>
              <a:off x="4971193" y="3786789"/>
              <a:ext cx="1748622" cy="52217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Send the details to admin approval</a:t>
              </a:r>
            </a:p>
          </p:txBody>
        </p:sp>
        <p:sp>
          <p:nvSpPr>
            <p:cNvPr id="28" name="Rounded Rectangle 27"/>
            <p:cNvSpPr/>
            <p:nvPr/>
          </p:nvSpPr>
          <p:spPr>
            <a:xfrm>
              <a:off x="4998726" y="4639494"/>
              <a:ext cx="1740968" cy="522172"/>
            </a:xfrm>
            <a:prstGeom prst="roundRect">
              <a:avLst/>
            </a:prstGeom>
            <a:solidFill>
              <a:schemeClr val="accent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Ensure donation</a:t>
              </a:r>
            </a:p>
          </p:txBody>
        </p:sp>
        <p:sp>
          <p:nvSpPr>
            <p:cNvPr id="31" name="Rounded Rectangle 30"/>
            <p:cNvSpPr/>
            <p:nvPr/>
          </p:nvSpPr>
          <p:spPr>
            <a:xfrm>
              <a:off x="7983273" y="2907233"/>
              <a:ext cx="1432375" cy="52217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Make campaign</a:t>
              </a:r>
            </a:p>
          </p:txBody>
        </p:sp>
        <p:sp>
          <p:nvSpPr>
            <p:cNvPr id="32" name="Rounded Rectangle 31"/>
            <p:cNvSpPr/>
            <p:nvPr/>
          </p:nvSpPr>
          <p:spPr>
            <a:xfrm>
              <a:off x="7763606" y="4558946"/>
              <a:ext cx="1902231" cy="52217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Distribute fund to different campaign</a:t>
              </a:r>
            </a:p>
          </p:txBody>
        </p:sp>
        <p:sp>
          <p:nvSpPr>
            <p:cNvPr id="33" name="Rounded Rectangle 32"/>
            <p:cNvSpPr/>
            <p:nvPr/>
          </p:nvSpPr>
          <p:spPr>
            <a:xfrm>
              <a:off x="10335432" y="3766677"/>
              <a:ext cx="1257062" cy="52217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Get admin approval</a:t>
              </a:r>
            </a:p>
          </p:txBody>
        </p:sp>
        <p:sp>
          <p:nvSpPr>
            <p:cNvPr id="34" name="Rounded Rectangle 33"/>
            <p:cNvSpPr/>
            <p:nvPr/>
          </p:nvSpPr>
          <p:spPr>
            <a:xfrm>
              <a:off x="10321036" y="2954977"/>
              <a:ext cx="1261686" cy="52217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Sent  request</a:t>
              </a:r>
            </a:p>
          </p:txBody>
        </p:sp>
        <p:sp>
          <p:nvSpPr>
            <p:cNvPr id="35" name="Rounded Rectangle 34"/>
            <p:cNvSpPr/>
            <p:nvPr/>
          </p:nvSpPr>
          <p:spPr>
            <a:xfrm>
              <a:off x="8078808" y="3733089"/>
              <a:ext cx="1241306" cy="522172"/>
            </a:xfrm>
            <a:prstGeom prst="roundRect">
              <a:avLst/>
            </a:prstGeom>
            <a:solidFill>
              <a:schemeClr val="accent4"/>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Collect fund</a:t>
              </a:r>
            </a:p>
          </p:txBody>
        </p:sp>
        <p:sp>
          <p:nvSpPr>
            <p:cNvPr id="36" name="Rounded Rectangle 35"/>
            <p:cNvSpPr/>
            <p:nvPr/>
          </p:nvSpPr>
          <p:spPr>
            <a:xfrm>
              <a:off x="10280439" y="4639494"/>
              <a:ext cx="1367048" cy="522172"/>
            </a:xfrm>
            <a:prstGeom prst="roundRect">
              <a:avLst/>
            </a:prstGeom>
            <a:solidFill>
              <a:schemeClr val="accent6">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Get donation</a:t>
              </a:r>
            </a:p>
          </p:txBody>
        </p:sp>
        <p:sp>
          <p:nvSpPr>
            <p:cNvPr id="37" name="Oval 36"/>
            <p:cNvSpPr/>
            <p:nvPr/>
          </p:nvSpPr>
          <p:spPr>
            <a:xfrm>
              <a:off x="5266764" y="6114194"/>
              <a:ext cx="1094473" cy="395785"/>
            </a:xfrm>
            <a:prstGeom prst="ellipse">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End</a:t>
              </a:r>
            </a:p>
          </p:txBody>
        </p:sp>
        <p:sp>
          <p:nvSpPr>
            <p:cNvPr id="45" name="Down Arrow 44"/>
            <p:cNvSpPr/>
            <p:nvPr/>
          </p:nvSpPr>
          <p:spPr>
            <a:xfrm>
              <a:off x="5746044" y="373138"/>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Down Arrow 45"/>
            <p:cNvSpPr/>
            <p:nvPr/>
          </p:nvSpPr>
          <p:spPr>
            <a:xfrm>
              <a:off x="5746044" y="988595"/>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Down Arrow 46"/>
            <p:cNvSpPr/>
            <p:nvPr/>
          </p:nvSpPr>
          <p:spPr>
            <a:xfrm>
              <a:off x="5746044" y="1813393"/>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Down Arrow 47"/>
            <p:cNvSpPr/>
            <p:nvPr/>
          </p:nvSpPr>
          <p:spPr>
            <a:xfrm>
              <a:off x="1185597" y="2661510"/>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Down Arrow 48"/>
            <p:cNvSpPr/>
            <p:nvPr/>
          </p:nvSpPr>
          <p:spPr>
            <a:xfrm>
              <a:off x="1185597" y="3523602"/>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Down Arrow 49"/>
            <p:cNvSpPr/>
            <p:nvPr/>
          </p:nvSpPr>
          <p:spPr>
            <a:xfrm>
              <a:off x="1185597" y="4372038"/>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Down Arrow 50"/>
            <p:cNvSpPr/>
            <p:nvPr/>
          </p:nvSpPr>
          <p:spPr>
            <a:xfrm>
              <a:off x="1185597" y="5193180"/>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p:cNvSpPr/>
            <p:nvPr/>
          </p:nvSpPr>
          <p:spPr>
            <a:xfrm>
              <a:off x="3398810" y="263648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Down Arrow 52"/>
            <p:cNvSpPr/>
            <p:nvPr/>
          </p:nvSpPr>
          <p:spPr>
            <a:xfrm>
              <a:off x="3398810" y="3498579"/>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Down Arrow 53"/>
            <p:cNvSpPr/>
            <p:nvPr/>
          </p:nvSpPr>
          <p:spPr>
            <a:xfrm>
              <a:off x="3398810" y="4347015"/>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Down Arrow 54"/>
            <p:cNvSpPr/>
            <p:nvPr/>
          </p:nvSpPr>
          <p:spPr>
            <a:xfrm>
              <a:off x="3398810" y="516815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Down Arrow 55"/>
            <p:cNvSpPr/>
            <p:nvPr/>
          </p:nvSpPr>
          <p:spPr>
            <a:xfrm>
              <a:off x="5699600" y="2638759"/>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Down Arrow 56"/>
            <p:cNvSpPr/>
            <p:nvPr/>
          </p:nvSpPr>
          <p:spPr>
            <a:xfrm>
              <a:off x="5699600" y="3500851"/>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Down Arrow 57"/>
            <p:cNvSpPr/>
            <p:nvPr/>
          </p:nvSpPr>
          <p:spPr>
            <a:xfrm>
              <a:off x="5699600" y="434928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Down Arrow 59"/>
            <p:cNvSpPr/>
            <p:nvPr/>
          </p:nvSpPr>
          <p:spPr>
            <a:xfrm>
              <a:off x="8704384" y="2641031"/>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Down Arrow 60"/>
            <p:cNvSpPr/>
            <p:nvPr/>
          </p:nvSpPr>
          <p:spPr>
            <a:xfrm>
              <a:off x="8704384" y="3503123"/>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Down Arrow 61"/>
            <p:cNvSpPr/>
            <p:nvPr/>
          </p:nvSpPr>
          <p:spPr>
            <a:xfrm>
              <a:off x="8704384" y="4351559"/>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Down Arrow 62"/>
            <p:cNvSpPr/>
            <p:nvPr/>
          </p:nvSpPr>
          <p:spPr>
            <a:xfrm>
              <a:off x="10876653" y="2656951"/>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Down Arrow 63"/>
            <p:cNvSpPr/>
            <p:nvPr/>
          </p:nvSpPr>
          <p:spPr>
            <a:xfrm>
              <a:off x="10876653" y="3519043"/>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p:cNvSpPr/>
            <p:nvPr/>
          </p:nvSpPr>
          <p:spPr>
            <a:xfrm>
              <a:off x="10876653" y="4367479"/>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7" name="Straight Connector 66"/>
            <p:cNvCxnSpPr/>
            <p:nvPr/>
          </p:nvCxnSpPr>
          <p:spPr>
            <a:xfrm>
              <a:off x="1269246" y="2013458"/>
              <a:ext cx="9621055" cy="44786"/>
            </a:xfrm>
            <a:prstGeom prst="line">
              <a:avLst/>
            </a:prstGeom>
          </p:spPr>
          <p:style>
            <a:lnRef idx="3">
              <a:schemeClr val="accent1"/>
            </a:lnRef>
            <a:fillRef idx="0">
              <a:schemeClr val="accent1"/>
            </a:fillRef>
            <a:effectRef idx="2">
              <a:schemeClr val="accent1"/>
            </a:effectRef>
            <a:fontRef idx="minor">
              <a:schemeClr val="tx1"/>
            </a:fontRef>
          </p:style>
        </p:cxnSp>
        <p:sp>
          <p:nvSpPr>
            <p:cNvPr id="70" name="Down Arrow 69"/>
            <p:cNvSpPr/>
            <p:nvPr/>
          </p:nvSpPr>
          <p:spPr>
            <a:xfrm>
              <a:off x="1215763" y="204749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Down Arrow 70"/>
            <p:cNvSpPr/>
            <p:nvPr/>
          </p:nvSpPr>
          <p:spPr>
            <a:xfrm>
              <a:off x="3415326" y="206341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Down Arrow 71"/>
            <p:cNvSpPr/>
            <p:nvPr/>
          </p:nvSpPr>
          <p:spPr>
            <a:xfrm>
              <a:off x="5751374" y="2038393"/>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Down Arrow 72"/>
            <p:cNvSpPr/>
            <p:nvPr/>
          </p:nvSpPr>
          <p:spPr>
            <a:xfrm>
              <a:off x="8660626" y="2095257"/>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Down Arrow 73"/>
            <p:cNvSpPr/>
            <p:nvPr/>
          </p:nvSpPr>
          <p:spPr>
            <a:xfrm>
              <a:off x="10846544" y="2070234"/>
              <a:ext cx="122830" cy="186417"/>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6" name="Elbow Connector 75"/>
            <p:cNvCxnSpPr>
              <a:endCxn id="37" idx="2"/>
            </p:cNvCxnSpPr>
            <p:nvPr/>
          </p:nvCxnSpPr>
          <p:spPr>
            <a:xfrm>
              <a:off x="1208957" y="6029753"/>
              <a:ext cx="4057807" cy="282334"/>
            </a:xfrm>
            <a:prstGeom prst="bentConnector3">
              <a:avLst>
                <a:gd name="adj1" fmla="val 559"/>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1" name="Elbow Connector 80"/>
            <p:cNvCxnSpPr>
              <a:stCxn id="36" idx="2"/>
            </p:cNvCxnSpPr>
            <p:nvPr/>
          </p:nvCxnSpPr>
          <p:spPr>
            <a:xfrm rot="5400000">
              <a:off x="8130957" y="3479078"/>
              <a:ext cx="1150419" cy="4515594"/>
            </a:xfrm>
            <a:prstGeom prst="bentConnector2">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88" name="Straight Arrow Connector 87"/>
            <p:cNvCxnSpPr/>
            <p:nvPr/>
          </p:nvCxnSpPr>
          <p:spPr>
            <a:xfrm flipH="1">
              <a:off x="3446205" y="5799579"/>
              <a:ext cx="1" cy="44962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p:cNvCxnSpPr>
              <a:endCxn id="37" idx="0"/>
            </p:cNvCxnSpPr>
            <p:nvPr/>
          </p:nvCxnSpPr>
          <p:spPr>
            <a:xfrm>
              <a:off x="5813946" y="5240737"/>
              <a:ext cx="55" cy="87345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a:off x="8655011" y="5193180"/>
              <a:ext cx="5615" cy="10734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02" name="TextBox 101"/>
          <p:cNvSpPr txBox="1"/>
          <p:nvPr/>
        </p:nvSpPr>
        <p:spPr>
          <a:xfrm>
            <a:off x="4296017" y="5950422"/>
            <a:ext cx="3599967" cy="584775"/>
          </a:xfrm>
          <a:prstGeom prst="rect">
            <a:avLst/>
          </a:prstGeom>
          <a:noFill/>
        </p:spPr>
        <p:txBody>
          <a:bodyPr wrap="square" rtlCol="0">
            <a:spAutoFit/>
          </a:bodyPr>
          <a:lstStyle/>
          <a:p>
            <a:r>
              <a:rPr lang="en-US" sz="3200" b="1" dirty="0">
                <a:solidFill>
                  <a:srgbClr val="C00000"/>
                </a:solidFill>
              </a:rPr>
              <a:t>Software Workflow</a:t>
            </a:r>
          </a:p>
        </p:txBody>
      </p:sp>
    </p:spTree>
    <p:extLst>
      <p:ext uri="{BB962C8B-B14F-4D97-AF65-F5344CB8AC3E}">
        <p14:creationId xmlns:p14="http://schemas.microsoft.com/office/powerpoint/2010/main" val="163065651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2228214-87DB-4B3A-BD81-9A709A69BAAC}"/>
              </a:ext>
            </a:extLst>
          </p:cNvPr>
          <p:cNvSpPr>
            <a:spLocks noGrp="1"/>
          </p:cNvSpPr>
          <p:nvPr>
            <p:ph type="sldNum" sz="quarter" idx="4294967295"/>
          </p:nvPr>
        </p:nvSpPr>
        <p:spPr>
          <a:xfrm>
            <a:off x="11452225" y="6356350"/>
            <a:ext cx="739775" cy="365125"/>
          </a:xfrm>
        </p:spPr>
        <p:txBody>
          <a:bodyPr/>
          <a:lstStyle/>
          <a:p>
            <a:fld id="{8699F50C-BE38-4BD0-BA84-9B090E1F2B9B}" type="slidenum">
              <a:rPr lang="en-US" smtClean="0"/>
              <a:pPr/>
              <a:t>18</a:t>
            </a:fld>
            <a:endParaRPr lang="en-US" dirty="0"/>
          </a:p>
        </p:txBody>
      </p:sp>
      <p:sp>
        <p:nvSpPr>
          <p:cNvPr id="15" name="TextBox 14"/>
          <p:cNvSpPr txBox="1"/>
          <p:nvPr/>
        </p:nvSpPr>
        <p:spPr>
          <a:xfrm>
            <a:off x="5011003" y="272953"/>
            <a:ext cx="2169994" cy="584775"/>
          </a:xfrm>
          <a:prstGeom prst="rect">
            <a:avLst/>
          </a:prstGeom>
          <a:noFill/>
        </p:spPr>
        <p:txBody>
          <a:bodyPr wrap="square" rtlCol="0">
            <a:spAutoFit/>
          </a:bodyPr>
          <a:lstStyle/>
          <a:p>
            <a:r>
              <a:rPr lang="en-US" sz="3200" b="1" dirty="0"/>
              <a:t>ER-Diagram </a:t>
            </a:r>
          </a:p>
        </p:txBody>
      </p:sp>
      <p:pic>
        <p:nvPicPr>
          <p:cNvPr id="16" name="Picture 15"/>
          <p:cNvPicPr>
            <a:picLocks noChangeAspect="1"/>
          </p:cNvPicPr>
          <p:nvPr/>
        </p:nvPicPr>
        <p:blipFill>
          <a:blip r:embed="rId2"/>
          <a:srcRect/>
          <a:stretch/>
        </p:blipFill>
        <p:spPr>
          <a:xfrm>
            <a:off x="947404" y="857728"/>
            <a:ext cx="10297192" cy="5873229"/>
          </a:xfrm>
          <a:prstGeom prst="rect">
            <a:avLst/>
          </a:prstGeom>
        </p:spPr>
      </p:pic>
    </p:spTree>
    <p:extLst>
      <p:ext uri="{BB962C8B-B14F-4D97-AF65-F5344CB8AC3E}">
        <p14:creationId xmlns:p14="http://schemas.microsoft.com/office/powerpoint/2010/main" val="31004221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575713" y="272953"/>
            <a:ext cx="5040574" cy="584775"/>
          </a:xfrm>
          <a:prstGeom prst="rect">
            <a:avLst/>
          </a:prstGeom>
          <a:noFill/>
        </p:spPr>
        <p:txBody>
          <a:bodyPr wrap="square" rtlCol="0">
            <a:spAutoFit/>
          </a:bodyPr>
          <a:lstStyle/>
          <a:p>
            <a:r>
              <a:rPr lang="en-US" sz="3200" b="1" dirty="0"/>
              <a:t>Registration and Login Form</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179" y="1057992"/>
            <a:ext cx="9129642" cy="5800008"/>
          </a:xfrm>
          <a:prstGeom prst="rect">
            <a:avLst/>
          </a:prstGeom>
        </p:spPr>
      </p:pic>
    </p:spTree>
    <p:extLst>
      <p:ext uri="{BB962C8B-B14F-4D97-AF65-F5344CB8AC3E}">
        <p14:creationId xmlns:p14="http://schemas.microsoft.com/office/powerpoint/2010/main" val="2612783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extBox 12"/>
          <p:cNvSpPr txBox="1"/>
          <p:nvPr/>
        </p:nvSpPr>
        <p:spPr>
          <a:xfrm>
            <a:off x="1605887" y="477672"/>
            <a:ext cx="8980227" cy="1889300"/>
          </a:xfrm>
          <a:prstGeom prst="rect">
            <a:avLst/>
          </a:prstGeom>
          <a:noFill/>
        </p:spPr>
        <p:txBody>
          <a:bodyPr wrap="square" rtlCol="0">
            <a:spAutoFit/>
          </a:bodyPr>
          <a:lstStyle/>
          <a:p>
            <a:pPr algn="ctr">
              <a:lnSpc>
                <a:spcPct val="150000"/>
              </a:lnSpc>
            </a:pPr>
            <a:r>
              <a:rPr lang="en-US" sz="2000" b="1" dirty="0">
                <a:solidFill>
                  <a:schemeClr val="accent6">
                    <a:lumMod val="75000"/>
                  </a:schemeClr>
                </a:solidFill>
                <a:latin typeface="Arial" panose="020B0604020202020204" pitchFamily="34" charset="0"/>
              </a:rPr>
              <a:t>CONSULTANT.</a:t>
            </a:r>
            <a:br>
              <a:rPr lang="en-US" sz="2000" b="1" dirty="0">
                <a:solidFill>
                  <a:schemeClr val="accent6">
                    <a:lumMod val="75000"/>
                  </a:schemeClr>
                </a:solidFill>
                <a:latin typeface="Arial" panose="020B0604020202020204" pitchFamily="34" charset="0"/>
              </a:rPr>
            </a:br>
            <a:r>
              <a:rPr lang="en-US" sz="2000" b="1" dirty="0">
                <a:solidFill>
                  <a:schemeClr val="accent6">
                    <a:lumMod val="75000"/>
                  </a:schemeClr>
                </a:solidFill>
                <a:latin typeface="Arial" panose="020B0604020202020204" pitchFamily="34" charset="0"/>
              </a:rPr>
              <a:t>Md. </a:t>
            </a:r>
            <a:r>
              <a:rPr lang="en-US" sz="2000" b="1" dirty="0" err="1">
                <a:solidFill>
                  <a:schemeClr val="accent6">
                    <a:lumMod val="75000"/>
                  </a:schemeClr>
                </a:solidFill>
                <a:latin typeface="Arial" panose="020B0604020202020204" pitchFamily="34" charset="0"/>
              </a:rPr>
              <a:t>Moshaidul</a:t>
            </a:r>
            <a:r>
              <a:rPr lang="en-US" sz="2000" b="1" dirty="0">
                <a:solidFill>
                  <a:schemeClr val="accent6">
                    <a:lumMod val="75000"/>
                  </a:schemeClr>
                </a:solidFill>
                <a:latin typeface="Arial" panose="020B0604020202020204" pitchFamily="34" charset="0"/>
              </a:rPr>
              <a:t> Islam</a:t>
            </a:r>
            <a:br>
              <a:rPr lang="en-US" sz="2000" b="1" dirty="0">
                <a:solidFill>
                  <a:schemeClr val="accent6">
                    <a:lumMod val="75000"/>
                  </a:schemeClr>
                </a:solidFill>
                <a:latin typeface="Arial" panose="020B0604020202020204" pitchFamily="34" charset="0"/>
              </a:rPr>
            </a:br>
            <a:r>
              <a:rPr lang="en-US" sz="2000" dirty="0" err="1">
                <a:solidFill>
                  <a:schemeClr val="accent6">
                    <a:lumMod val="75000"/>
                  </a:schemeClr>
                </a:solidFill>
                <a:latin typeface="Arial" panose="020B0604020202020204" pitchFamily="34" charset="0"/>
              </a:rPr>
              <a:t>wdpf.idb-bisew</a:t>
            </a:r>
            <a:r>
              <a:rPr lang="en-US" sz="2000" dirty="0">
                <a:solidFill>
                  <a:schemeClr val="accent6">
                    <a:lumMod val="75000"/>
                  </a:schemeClr>
                </a:solidFill>
                <a:latin typeface="Arial" panose="020B0604020202020204" pitchFamily="34" charset="0"/>
              </a:rPr>
              <a:t> it scholarship</a:t>
            </a:r>
            <a:br>
              <a:rPr lang="en-US" sz="2000" dirty="0">
                <a:solidFill>
                  <a:schemeClr val="accent6">
                    <a:lumMod val="75000"/>
                  </a:schemeClr>
                </a:solidFill>
                <a:latin typeface="Arial" panose="020B0604020202020204" pitchFamily="34" charset="0"/>
              </a:rPr>
            </a:br>
            <a:r>
              <a:rPr lang="en-US" sz="2000" dirty="0">
                <a:solidFill>
                  <a:schemeClr val="accent6">
                    <a:lumMod val="75000"/>
                  </a:schemeClr>
                </a:solidFill>
                <a:latin typeface="Arial" panose="020B0604020202020204" pitchFamily="34" charset="0"/>
              </a:rPr>
              <a:t>Email: moshaidul@gmail.com</a:t>
            </a:r>
            <a:endParaRPr lang="en-US" sz="2000" dirty="0">
              <a:solidFill>
                <a:schemeClr val="accent6">
                  <a:lumMod val="75000"/>
                </a:schemeClr>
              </a:solidFill>
            </a:endParaRPr>
          </a:p>
        </p:txBody>
      </p:sp>
      <p:sp>
        <p:nvSpPr>
          <p:cNvPr id="15" name="TextBox 14"/>
          <p:cNvSpPr txBox="1"/>
          <p:nvPr/>
        </p:nvSpPr>
        <p:spPr>
          <a:xfrm>
            <a:off x="1091821" y="2962265"/>
            <a:ext cx="4626591" cy="2814617"/>
          </a:xfrm>
          <a:prstGeom prst="rect">
            <a:avLst/>
          </a:prstGeom>
          <a:noFill/>
        </p:spPr>
        <p:txBody>
          <a:bodyPr wrap="square" rtlCol="0" anchor="b">
            <a:spAutoFit/>
          </a:bodyPr>
          <a:lstStyle/>
          <a:p>
            <a:pPr>
              <a:lnSpc>
                <a:spcPct val="150000"/>
              </a:lnSpc>
            </a:pPr>
            <a:r>
              <a:rPr lang="en-US" sz="2000" b="1" dirty="0">
                <a:solidFill>
                  <a:schemeClr val="accent6">
                    <a:lumMod val="75000"/>
                  </a:schemeClr>
                </a:solidFill>
                <a:latin typeface="Arial" panose="020B0604020202020204" pitchFamily="34" charset="0"/>
              </a:rPr>
              <a:t>Instructor.</a:t>
            </a:r>
            <a:endParaRPr lang="en-US" sz="2000" dirty="0">
              <a:solidFill>
                <a:schemeClr val="accent6">
                  <a:lumMod val="75000"/>
                </a:schemeClr>
              </a:solidFill>
            </a:endParaRPr>
          </a:p>
          <a:p>
            <a:pPr>
              <a:lnSpc>
                <a:spcPct val="150000"/>
              </a:lnSpc>
            </a:pPr>
            <a:r>
              <a:rPr lang="en-US" sz="2000" b="1" dirty="0" err="1">
                <a:solidFill>
                  <a:schemeClr val="accent6">
                    <a:lumMod val="75000"/>
                  </a:schemeClr>
                </a:solidFill>
                <a:latin typeface="Arial" panose="020B0604020202020204" pitchFamily="34" charset="0"/>
              </a:rPr>
              <a:t>Farhana</a:t>
            </a:r>
            <a:r>
              <a:rPr lang="en-US" sz="2000" b="1" dirty="0">
                <a:solidFill>
                  <a:schemeClr val="accent6">
                    <a:lumMod val="75000"/>
                  </a:schemeClr>
                </a:solidFill>
                <a:latin typeface="Arial" panose="020B0604020202020204" pitchFamily="34" charset="0"/>
              </a:rPr>
              <a:t> Akter Lucky</a:t>
            </a:r>
            <a:endParaRPr lang="en-US" sz="2000" dirty="0">
              <a:solidFill>
                <a:schemeClr val="accent6">
                  <a:lumMod val="75000"/>
                </a:schemeClr>
              </a:solidFill>
            </a:endParaRPr>
          </a:p>
          <a:p>
            <a:pPr>
              <a:lnSpc>
                <a:spcPct val="150000"/>
              </a:lnSpc>
            </a:pPr>
            <a:r>
              <a:rPr lang="en-US" sz="2000" dirty="0" err="1">
                <a:solidFill>
                  <a:schemeClr val="accent6">
                    <a:lumMod val="75000"/>
                  </a:schemeClr>
                </a:solidFill>
                <a:latin typeface="Arial" panose="020B0604020202020204" pitchFamily="34" charset="0"/>
              </a:rPr>
              <a:t>wdpf</a:t>
            </a:r>
            <a:r>
              <a:rPr lang="en-US" sz="2000" dirty="0">
                <a:solidFill>
                  <a:schemeClr val="accent6">
                    <a:lumMod val="75000"/>
                  </a:schemeClr>
                </a:solidFill>
                <a:latin typeface="Arial" panose="020B0604020202020204" pitchFamily="34" charset="0"/>
              </a:rPr>
              <a:t> </a:t>
            </a:r>
            <a:r>
              <a:rPr lang="en-US" sz="2000" dirty="0" err="1">
                <a:solidFill>
                  <a:schemeClr val="accent6">
                    <a:lumMod val="75000"/>
                  </a:schemeClr>
                </a:solidFill>
                <a:latin typeface="Arial" panose="020B0604020202020204" pitchFamily="34" charset="0"/>
              </a:rPr>
              <a:t>idb-bisew</a:t>
            </a:r>
            <a:r>
              <a:rPr lang="en-US" sz="2000" dirty="0">
                <a:solidFill>
                  <a:schemeClr val="accent6">
                    <a:lumMod val="75000"/>
                  </a:schemeClr>
                </a:solidFill>
                <a:latin typeface="Arial" panose="020B0604020202020204" pitchFamily="34" charset="0"/>
              </a:rPr>
              <a:t> it scholarship</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farhanawdpf@gmail.com</a:t>
            </a:r>
            <a:endParaRPr lang="en-US" sz="2000" dirty="0">
              <a:solidFill>
                <a:schemeClr val="accent6">
                  <a:lumMod val="75000"/>
                </a:schemeClr>
              </a:solidFill>
            </a:endParaRPr>
          </a:p>
          <a:p>
            <a:pPr>
              <a:lnSpc>
                <a:spcPct val="150000"/>
              </a:lnSpc>
            </a:pPr>
            <a:br>
              <a:rPr lang="en-US" sz="2000" dirty="0">
                <a:solidFill>
                  <a:schemeClr val="accent6">
                    <a:lumMod val="75000"/>
                  </a:schemeClr>
                </a:solidFill>
              </a:rPr>
            </a:br>
            <a:endParaRPr lang="en-US" sz="2000" dirty="0">
              <a:solidFill>
                <a:schemeClr val="accent6">
                  <a:lumMod val="75000"/>
                </a:schemeClr>
              </a:solidFill>
            </a:endParaRPr>
          </a:p>
        </p:txBody>
      </p:sp>
      <p:sp>
        <p:nvSpPr>
          <p:cNvPr id="16" name="TextBox 15"/>
          <p:cNvSpPr txBox="1"/>
          <p:nvPr/>
        </p:nvSpPr>
        <p:spPr>
          <a:xfrm>
            <a:off x="6182436" y="2962265"/>
            <a:ext cx="5186149" cy="2400657"/>
          </a:xfrm>
          <a:prstGeom prst="rect">
            <a:avLst/>
          </a:prstGeom>
          <a:noFill/>
        </p:spPr>
        <p:txBody>
          <a:bodyPr wrap="square" rtlCol="0">
            <a:spAutoFit/>
          </a:bodyPr>
          <a:lstStyle/>
          <a:p>
            <a:pPr>
              <a:lnSpc>
                <a:spcPct val="150000"/>
              </a:lnSpc>
            </a:pPr>
            <a:r>
              <a:rPr lang="en-US" sz="2000" b="1" dirty="0">
                <a:solidFill>
                  <a:schemeClr val="accent6">
                    <a:lumMod val="75000"/>
                  </a:schemeClr>
                </a:solidFill>
                <a:latin typeface="Arial" panose="020B0604020202020204" pitchFamily="34" charset="0"/>
              </a:rPr>
              <a:t>Developed By.</a:t>
            </a:r>
            <a:endParaRPr lang="en-US" sz="2000" dirty="0">
              <a:solidFill>
                <a:schemeClr val="accent6">
                  <a:lumMod val="75000"/>
                </a:schemeClr>
              </a:solidFill>
            </a:endParaRPr>
          </a:p>
          <a:p>
            <a:pPr>
              <a:lnSpc>
                <a:spcPct val="150000"/>
              </a:lnSpc>
            </a:pPr>
            <a:r>
              <a:rPr lang="en-US" sz="2000" b="1" dirty="0">
                <a:solidFill>
                  <a:schemeClr val="accent6">
                    <a:lumMod val="75000"/>
                  </a:schemeClr>
                </a:solidFill>
                <a:latin typeface="Arial" panose="020B0604020202020204" pitchFamily="34" charset="0"/>
              </a:rPr>
              <a:t>Name: Sharmin Akter</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Trainee ID:1288188</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Batch: WDPF/NCLC-M/65/01</a:t>
            </a:r>
            <a:endParaRPr lang="en-US" sz="2000" dirty="0">
              <a:solidFill>
                <a:schemeClr val="accent6">
                  <a:lumMod val="75000"/>
                </a:schemeClr>
              </a:solidFill>
            </a:endParaRPr>
          </a:p>
          <a:p>
            <a:pPr>
              <a:lnSpc>
                <a:spcPct val="150000"/>
              </a:lnSpc>
            </a:pPr>
            <a:r>
              <a:rPr lang="en-US" sz="2000" dirty="0">
                <a:solidFill>
                  <a:schemeClr val="accent6">
                    <a:lumMod val="75000"/>
                  </a:schemeClr>
                </a:solidFill>
                <a:latin typeface="Arial" panose="020B0604020202020204" pitchFamily="34" charset="0"/>
              </a:rPr>
              <a:t>Email: sharminakter13092000@gmail.com</a:t>
            </a:r>
          </a:p>
        </p:txBody>
      </p:sp>
    </p:spTree>
    <p:extLst>
      <p:ext uri="{BB962C8B-B14F-4D97-AF65-F5344CB8AC3E}">
        <p14:creationId xmlns:p14="http://schemas.microsoft.com/office/powerpoint/2010/main" val="186704989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287672" y="272953"/>
            <a:ext cx="3616657" cy="584775"/>
          </a:xfrm>
          <a:prstGeom prst="rect">
            <a:avLst/>
          </a:prstGeom>
          <a:noFill/>
        </p:spPr>
        <p:txBody>
          <a:bodyPr wrap="square" rtlCol="0">
            <a:spAutoFit/>
          </a:bodyPr>
          <a:lstStyle/>
          <a:p>
            <a:r>
              <a:rPr lang="en-US" sz="3200" b="1" dirty="0"/>
              <a:t>Admin Dashboard</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31179" y="1070048"/>
            <a:ext cx="8854767" cy="5601995"/>
          </a:xfrm>
          <a:prstGeom prst="rect">
            <a:avLst/>
          </a:prstGeom>
        </p:spPr>
      </p:pic>
    </p:spTree>
    <p:extLst>
      <p:ext uri="{BB962C8B-B14F-4D97-AF65-F5344CB8AC3E}">
        <p14:creationId xmlns:p14="http://schemas.microsoft.com/office/powerpoint/2010/main" val="334007892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4937078" y="272953"/>
            <a:ext cx="2317844" cy="584775"/>
          </a:xfrm>
          <a:prstGeom prst="rect">
            <a:avLst/>
          </a:prstGeom>
          <a:noFill/>
        </p:spPr>
        <p:txBody>
          <a:bodyPr wrap="square" rtlCol="0">
            <a:spAutoFit/>
          </a:bodyPr>
          <a:lstStyle/>
          <a:p>
            <a:r>
              <a:rPr lang="en-US" sz="3200" b="1" dirty="0"/>
              <a:t>Home Page</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9168" y="939617"/>
            <a:ext cx="9213665" cy="5679550"/>
          </a:xfrm>
          <a:prstGeom prst="rect">
            <a:avLst/>
          </a:prstGeom>
        </p:spPr>
      </p:pic>
    </p:spTree>
    <p:extLst>
      <p:ext uri="{BB962C8B-B14F-4D97-AF65-F5344CB8AC3E}">
        <p14:creationId xmlns:p14="http://schemas.microsoft.com/office/powerpoint/2010/main" val="76643685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2628" y="272953"/>
            <a:ext cx="4946745" cy="584775"/>
          </a:xfrm>
          <a:prstGeom prst="rect">
            <a:avLst/>
          </a:prstGeom>
          <a:noFill/>
        </p:spPr>
        <p:txBody>
          <a:bodyPr wrap="square" rtlCol="0">
            <a:spAutoFit/>
          </a:bodyPr>
          <a:lstStyle/>
          <a:p>
            <a:r>
              <a:rPr lang="en-US" sz="3200" b="1" dirty="0"/>
              <a:t>Donation Payment Method</a:t>
            </a:r>
          </a:p>
        </p:txBody>
      </p:sp>
      <p:pic>
        <p:nvPicPr>
          <p:cNvPr id="5" name="Picture 4"/>
          <p:cNvPicPr>
            <a:picLocks noChangeAspect="1"/>
          </p:cNvPicPr>
          <p:nvPr/>
        </p:nvPicPr>
        <p:blipFill>
          <a:blip r:embed="rId2"/>
          <a:srcRect/>
          <a:stretch/>
        </p:blipFill>
        <p:spPr>
          <a:xfrm>
            <a:off x="1140504" y="1079638"/>
            <a:ext cx="9910992" cy="5505409"/>
          </a:xfrm>
          <a:prstGeom prst="rect">
            <a:avLst/>
          </a:prstGeom>
        </p:spPr>
      </p:pic>
    </p:spTree>
    <p:extLst>
      <p:ext uri="{BB962C8B-B14F-4D97-AF65-F5344CB8AC3E}">
        <p14:creationId xmlns:p14="http://schemas.microsoft.com/office/powerpoint/2010/main" val="4264197015"/>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2">
            <a:extLst>
              <a:ext uri="{FF2B5EF4-FFF2-40B4-BE49-F238E27FC236}">
                <a16:creationId xmlns:a16="http://schemas.microsoft.com/office/drawing/2014/main" id="{94380C86-58EB-31E4-C342-1AEE69F2B77C}"/>
              </a:ext>
            </a:extLst>
          </p:cNvPr>
          <p:cNvSpPr>
            <a:spLocks noChangeArrowheads="1"/>
          </p:cNvSpPr>
          <p:nvPr/>
        </p:nvSpPr>
        <p:spPr bwMode="auto">
          <a:xfrm>
            <a:off x="802105" y="580792"/>
            <a:ext cx="10812379" cy="46212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800" b="1" i="0" u="none" strike="noStrike" cap="none" normalizeH="0" baseline="0" dirty="0">
                <a:ln>
                  <a:noFill/>
                </a:ln>
                <a:solidFill>
                  <a:schemeClr val="tx1"/>
                </a:solidFill>
                <a:effectLst/>
                <a:latin typeface="Arial" panose="020B0604020202020204" pitchFamily="34" charset="0"/>
              </a:rPr>
              <a:t>Conclusion</a:t>
            </a:r>
          </a:p>
          <a:p>
            <a:pPr marL="0" marR="0" lvl="0" indent="0" algn="l" defTabSz="914400" rtl="0" eaLnBrk="0" fontAlgn="base" latinLnBrk="0" hangingPunct="0">
              <a:lnSpc>
                <a:spcPct val="150000"/>
              </a:lnSpc>
              <a:spcBef>
                <a:spcPct val="0"/>
              </a:spcBef>
              <a:spcAft>
                <a:spcPct val="0"/>
              </a:spcAft>
              <a:buClrTx/>
              <a:buSzTx/>
              <a:buFontTx/>
              <a:buNone/>
              <a:tabLst/>
            </a:pPr>
            <a:br>
              <a:rPr kumimoji="0" lang="en-US" altLang="en-US" sz="2000" b="0" i="0" u="none" strike="noStrike" cap="none" normalizeH="0" baseline="0" dirty="0">
                <a:ln>
                  <a:noFill/>
                </a:ln>
                <a:solidFill>
                  <a:schemeClr val="tx1"/>
                </a:solidFill>
                <a:effectLst/>
                <a:latin typeface="Arial" panose="020B0604020202020204" pitchFamily="34" charset="0"/>
              </a:rPr>
            </a:br>
            <a:r>
              <a:rPr kumimoji="0" lang="en-US" altLang="en-US" sz="2000" b="0" i="0" u="none" strike="noStrike" cap="none" normalizeH="0" baseline="0" dirty="0">
                <a:ln>
                  <a:noFill/>
                </a:ln>
                <a:solidFill>
                  <a:schemeClr val="tx1"/>
                </a:solidFill>
                <a:effectLst/>
                <a:latin typeface="Arial" panose="020B0604020202020204" pitchFamily="34" charset="0"/>
              </a:rPr>
              <a:t>To sum up, the Donation Management System offers a simplified, open, and effective platform for handling contributions and communications with donors. By automating essential procedures such as donor registration, fund tracking, and receipt production, the system not only minimizes administrative overhead but also promotes trust and accountability. It helps organizations to focus more on their main mission—helping those in need—while offering donors a secure and user-friendly way to contribute. Any organization hoping to leave a lasting impression must have a strong and scalable contribution management system in place as the significance of charity giving only increases.</a:t>
            </a:r>
          </a:p>
        </p:txBody>
      </p:sp>
    </p:spTree>
    <p:extLst>
      <p:ext uri="{BB962C8B-B14F-4D97-AF65-F5344CB8AC3E}">
        <p14:creationId xmlns:p14="http://schemas.microsoft.com/office/powerpoint/2010/main" val="337962473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8B6C5EAB-81FF-4827-A160-22F4363C611A}"/>
              </a:ext>
            </a:extLst>
          </p:cNvPr>
          <p:cNvSpPr>
            <a:spLocks noGrp="1"/>
          </p:cNvSpPr>
          <p:nvPr>
            <p:ph type="title"/>
          </p:nvPr>
        </p:nvSpPr>
        <p:spPr/>
        <p:txBody>
          <a:bodyPr>
            <a:normAutofit/>
          </a:bodyPr>
          <a:lstStyle/>
          <a:p>
            <a:r>
              <a:rPr lang="en-US" sz="6600" dirty="0"/>
              <a:t>Thank </a:t>
            </a:r>
            <a:r>
              <a:rPr lang="en-US" sz="6600" b="0" dirty="0"/>
              <a:t>You.</a:t>
            </a:r>
          </a:p>
        </p:txBody>
      </p:sp>
      <p:pic>
        <p:nvPicPr>
          <p:cNvPr id="4" name="Picture Placeholder 16">
            <a:extLst>
              <a:ext uri="{FF2B5EF4-FFF2-40B4-BE49-F238E27FC236}">
                <a16:creationId xmlns:a16="http://schemas.microsoft.com/office/drawing/2014/main" id="{2F2CD12A-F82E-5D6C-98C9-8A8EC9381D7B}"/>
              </a:ext>
            </a:extLst>
          </p:cNvPr>
          <p:cNvPicPr>
            <a:picLocks noGrp="1" noChangeAspect="1"/>
          </p:cNvPicPr>
          <p:nvPr>
            <p:ph type="pic" sz="quarter" idx="13"/>
          </p:nvPr>
        </p:nvPicPr>
        <p:blipFill>
          <a:blip r:embed="rId2"/>
          <a:srcRect l="21333" r="21333"/>
          <a:stretch/>
        </p:blipFill>
        <p:spPr>
          <a:xfrm>
            <a:off x="355797" y="282619"/>
            <a:ext cx="2939311" cy="3409602"/>
          </a:xfrm>
          <a:ln>
            <a:solidFill>
              <a:schemeClr val="tx1"/>
            </a:solidFill>
          </a:ln>
        </p:spPr>
      </p:pic>
      <p:pic>
        <p:nvPicPr>
          <p:cNvPr id="5" name="Picture Placeholder 16">
            <a:extLst>
              <a:ext uri="{FF2B5EF4-FFF2-40B4-BE49-F238E27FC236}">
                <a16:creationId xmlns:a16="http://schemas.microsoft.com/office/drawing/2014/main" id="{E685C7E5-8347-D04A-C95D-97BF0386E422}"/>
              </a:ext>
            </a:extLst>
          </p:cNvPr>
          <p:cNvPicPr>
            <a:picLocks noChangeAspect="1"/>
          </p:cNvPicPr>
          <p:nvPr/>
        </p:nvPicPr>
        <p:blipFill>
          <a:blip r:embed="rId3"/>
          <a:srcRect l="23475" r="23475"/>
          <a:stretch/>
        </p:blipFill>
        <p:spPr>
          <a:xfrm>
            <a:off x="1889621" y="3124200"/>
            <a:ext cx="2944121" cy="3415182"/>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pic>
        <p:nvPicPr>
          <p:cNvPr id="6" name="Picture Placeholder 16">
            <a:extLst>
              <a:ext uri="{FF2B5EF4-FFF2-40B4-BE49-F238E27FC236}">
                <a16:creationId xmlns:a16="http://schemas.microsoft.com/office/drawing/2014/main" id="{7870A8D6-59CA-AA05-BAA4-25A3A0682BED}"/>
              </a:ext>
            </a:extLst>
          </p:cNvPr>
          <p:cNvPicPr>
            <a:picLocks noChangeAspect="1"/>
          </p:cNvPicPr>
          <p:nvPr/>
        </p:nvPicPr>
        <p:blipFill>
          <a:blip r:embed="rId4"/>
          <a:srcRect l="21317" r="21317"/>
          <a:stretch/>
        </p:blipFill>
        <p:spPr>
          <a:xfrm>
            <a:off x="3431600" y="271686"/>
            <a:ext cx="2944121" cy="3415182"/>
          </a:xfrm>
          <a:custGeom>
            <a:avLst/>
            <a:gdLst>
              <a:gd name="connsiteX0" fmla="*/ 2214261 w 4428523"/>
              <a:gd name="connsiteY0" fmla="*/ 0 h 5137089"/>
              <a:gd name="connsiteX1" fmla="*/ 4428523 w 4428523"/>
              <a:gd name="connsiteY1" fmla="*/ 1107131 h 5137089"/>
              <a:gd name="connsiteX2" fmla="*/ 4428523 w 4428523"/>
              <a:gd name="connsiteY2" fmla="*/ 4029957 h 5137089"/>
              <a:gd name="connsiteX3" fmla="*/ 2214261 w 4428523"/>
              <a:gd name="connsiteY3" fmla="*/ 5137089 h 5137089"/>
              <a:gd name="connsiteX4" fmla="*/ 0 w 4428523"/>
              <a:gd name="connsiteY4" fmla="*/ 4029957 h 5137089"/>
              <a:gd name="connsiteX5" fmla="*/ 0 w 4428523"/>
              <a:gd name="connsiteY5" fmla="*/ 1107131 h 5137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428523" h="5137089">
                <a:moveTo>
                  <a:pt x="2214261" y="0"/>
                </a:moveTo>
                <a:lnTo>
                  <a:pt x="4428523" y="1107131"/>
                </a:lnTo>
                <a:lnTo>
                  <a:pt x="4428523" y="4029957"/>
                </a:lnTo>
                <a:lnTo>
                  <a:pt x="2214261" y="5137089"/>
                </a:lnTo>
                <a:lnTo>
                  <a:pt x="0" y="4029957"/>
                </a:lnTo>
                <a:lnTo>
                  <a:pt x="0" y="1107131"/>
                </a:lnTo>
                <a:close/>
              </a:path>
            </a:pathLst>
          </a:custGeom>
        </p:spPr>
      </p:pic>
    </p:spTree>
    <p:extLst>
      <p:ext uri="{BB962C8B-B14F-4D97-AF65-F5344CB8AC3E}">
        <p14:creationId xmlns:p14="http://schemas.microsoft.com/office/powerpoint/2010/main" val="2260955757"/>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616424" y="394692"/>
            <a:ext cx="10959152" cy="6186309"/>
          </a:xfrm>
          <a:prstGeom prst="rect">
            <a:avLst/>
          </a:prstGeom>
          <a:noFill/>
        </p:spPr>
        <p:txBody>
          <a:bodyPr wrap="square" rtlCol="0">
            <a:spAutoFit/>
          </a:bodyPr>
          <a:lstStyle/>
          <a:p>
            <a:r>
              <a:rPr lang="en-US" dirty="0"/>
              <a:t>Md. </a:t>
            </a:r>
            <a:r>
              <a:rPr lang="en-US" dirty="0" err="1"/>
              <a:t>Moshaidul</a:t>
            </a:r>
            <a:r>
              <a:rPr lang="en-US" dirty="0"/>
              <a:t> Islam,</a:t>
            </a:r>
          </a:p>
          <a:p>
            <a:r>
              <a:rPr lang="en-US" dirty="0"/>
              <a:t>Consultant</a:t>
            </a:r>
          </a:p>
          <a:p>
            <a:r>
              <a:rPr lang="en-US" dirty="0"/>
              <a:t>WDPF-IDB-BISEW</a:t>
            </a:r>
          </a:p>
          <a:p>
            <a:r>
              <a:rPr lang="en-US" dirty="0"/>
              <a:t>IDB </a:t>
            </a:r>
            <a:r>
              <a:rPr lang="en-US" dirty="0" err="1"/>
              <a:t>Bhaban</a:t>
            </a:r>
            <a:r>
              <a:rPr lang="en-US" dirty="0"/>
              <a:t> Sher-e-Bangla Nagar, Dhaka</a:t>
            </a:r>
          </a:p>
          <a:p>
            <a:endParaRPr lang="en-US" dirty="0"/>
          </a:p>
          <a:p>
            <a:r>
              <a:rPr lang="en-US" dirty="0"/>
              <a:t>Subject: Project Proposal for a Donation Management System Web Application</a:t>
            </a:r>
          </a:p>
          <a:p>
            <a:endParaRPr lang="en-US" dirty="0"/>
          </a:p>
          <a:p>
            <a:r>
              <a:rPr lang="en-US" dirty="0"/>
              <a:t>Dear Sir,</a:t>
            </a:r>
          </a:p>
          <a:p>
            <a:endParaRPr lang="en-US" dirty="0"/>
          </a:p>
          <a:p>
            <a:r>
              <a:rPr lang="en-US" dirty="0"/>
              <a:t>Thank you for providing me with the opportunity to develop a real-world project based on the core curriculum of our course, Web Development with PHP and Framework (PWAD).</a:t>
            </a:r>
          </a:p>
          <a:p>
            <a:endParaRPr lang="en-US" dirty="0"/>
          </a:p>
          <a:p>
            <a:r>
              <a:rPr lang="en-US" dirty="0"/>
              <a:t>In this regard, I have chosen to propose a project on a </a:t>
            </a:r>
            <a:r>
              <a:rPr lang="en-US" b="1" dirty="0"/>
              <a:t>Donation Management System</a:t>
            </a:r>
            <a:r>
              <a:rPr lang="en-US" dirty="0"/>
              <a:t>, which is of great value to non-profit organizations and charities. I have conducted a thorough analysis of the requirements for such a system and have prepared a comprehensive proposal, which is enclosed for your review and consideration.</a:t>
            </a:r>
          </a:p>
          <a:p>
            <a:endParaRPr lang="en-US" dirty="0"/>
          </a:p>
          <a:p>
            <a:r>
              <a:rPr lang="en-US" dirty="0"/>
              <a:t>I believe this project will be an excellent opportunity to apply the skills I have acquired and will allow me to utilize my full potential. I am confident that with your final approval and guidance, I can successfully complete this project.</a:t>
            </a:r>
          </a:p>
          <a:p>
            <a:endParaRPr lang="en-US" dirty="0"/>
          </a:p>
          <a:p>
            <a:r>
              <a:rPr lang="en-US" dirty="0"/>
              <a:t>Sincerely,</a:t>
            </a:r>
          </a:p>
          <a:p>
            <a:r>
              <a:rPr lang="en-US" dirty="0"/>
              <a:t>Sharmin Akter</a:t>
            </a:r>
          </a:p>
          <a:p>
            <a:r>
              <a:rPr lang="en-US" dirty="0"/>
              <a:t>ID: 1288188</a:t>
            </a:r>
          </a:p>
        </p:txBody>
      </p:sp>
    </p:spTree>
    <p:extLst>
      <p:ext uri="{BB962C8B-B14F-4D97-AF65-F5344CB8AC3E}">
        <p14:creationId xmlns:p14="http://schemas.microsoft.com/office/powerpoint/2010/main" val="25149685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3"/>
          <p:cNvSpPr>
            <a:spLocks noChangeArrowheads="1"/>
          </p:cNvSpPr>
          <p:nvPr/>
        </p:nvSpPr>
        <p:spPr bwMode="auto">
          <a:xfrm>
            <a:off x="509212" y="1720840"/>
            <a:ext cx="11173577"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ABSTRACT</a:t>
            </a:r>
            <a:r>
              <a:rPr kumimoji="0" lang="en-US" altLang="en-US" sz="1800" b="0" i="0" u="none" strike="noStrike" cap="none" normalizeH="0" baseline="0" dirty="0">
                <a:ln>
                  <a:noFill/>
                </a:ln>
                <a:solidFill>
                  <a:schemeClr val="tx1"/>
                </a:solidFill>
                <a:effectLst/>
                <a:latin typeface="Arial" panose="020B0604020202020204" pitchFamily="34" charset="0"/>
              </a:rPr>
              <a:t> </a:t>
            </a:r>
          </a:p>
          <a:p>
            <a:pPr marL="0" marR="0" lvl="0" indent="0"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Charity is a selfless deed in which those in good financial standing assist those in need. It was hard to find a sponsor, and dealing with sponsors was a major difficulty. </a:t>
            </a:r>
            <a:br>
              <a:rPr kumimoji="0" lang="en-US" altLang="en-US" sz="1800" b="0" i="0" u="none" strike="noStrike" cap="none" normalizeH="0" baseline="0" dirty="0">
                <a:ln>
                  <a:noFill/>
                </a:ln>
                <a:solidFill>
                  <a:schemeClr val="tx1"/>
                </a:solidFill>
                <a:effectLst/>
                <a:latin typeface="Arial" panose="020B0604020202020204" pitchFamily="34" charset="0"/>
              </a:rPr>
            </a:b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This charity management system makes it simple to locate sponsors. However, waste as increased to an all-time high as a result of this nation's growing population and growth. Many people want to donate, but they are unsure of how to go about doing so. By bringing together donors and those in need, our app solves the problem of aiding the less fortunate. Our application seeks to improve the contribution process's speed, charity, and transparency. </a:t>
            </a:r>
            <a:br>
              <a:rPr kumimoji="0" lang="en-US" altLang="en-US" sz="1800" b="0" i="0" u="none" strike="noStrike" cap="none" normalizeH="0" baseline="0" dirty="0">
                <a:ln>
                  <a:noFill/>
                </a:ln>
                <a:solidFill>
                  <a:schemeClr val="tx1"/>
                </a:solidFill>
                <a:effectLst/>
                <a:latin typeface="Arial" panose="020B0604020202020204" pitchFamily="34" charset="0"/>
              </a:rPr>
            </a:b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986158554"/>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35326476"/>
              </p:ext>
            </p:extLst>
          </p:nvPr>
        </p:nvGraphicFramePr>
        <p:xfrm>
          <a:off x="480400" y="1825624"/>
          <a:ext cx="11231200" cy="4296629"/>
        </p:xfrm>
        <a:graphic>
          <a:graphicData uri="http://schemas.openxmlformats.org/drawingml/2006/table">
            <a:tbl>
              <a:tblPr>
                <a:tableStyleId>{BC89EF96-8CEA-46FF-86C4-4CE0E7609802}</a:tableStyleId>
              </a:tblPr>
              <a:tblGrid>
                <a:gridCol w="1301393">
                  <a:extLst>
                    <a:ext uri="{9D8B030D-6E8A-4147-A177-3AD203B41FA5}">
                      <a16:colId xmlns:a16="http://schemas.microsoft.com/office/drawing/2014/main" val="4160951094"/>
                    </a:ext>
                  </a:extLst>
                </a:gridCol>
                <a:gridCol w="8519964">
                  <a:extLst>
                    <a:ext uri="{9D8B030D-6E8A-4147-A177-3AD203B41FA5}">
                      <a16:colId xmlns:a16="http://schemas.microsoft.com/office/drawing/2014/main" val="1346641444"/>
                    </a:ext>
                  </a:extLst>
                </a:gridCol>
                <a:gridCol w="1409843">
                  <a:extLst>
                    <a:ext uri="{9D8B030D-6E8A-4147-A177-3AD203B41FA5}">
                      <a16:colId xmlns:a16="http://schemas.microsoft.com/office/drawing/2014/main" val="1425244335"/>
                    </a:ext>
                  </a:extLst>
                </a:gridCol>
              </a:tblGrid>
              <a:tr h="433966">
                <a:tc>
                  <a:txBody>
                    <a:bodyPr/>
                    <a:lstStyle/>
                    <a:p>
                      <a:pPr marL="635" algn="ctr" rtl="0" fontAlgn="t">
                        <a:spcBef>
                          <a:spcPts val="0"/>
                        </a:spcBef>
                        <a:spcAft>
                          <a:spcPts val="0"/>
                        </a:spcAft>
                      </a:pPr>
                      <a:r>
                        <a:rPr lang="en-US" sz="1600" b="1" u="none" strike="noStrike">
                          <a:effectLst/>
                        </a:rPr>
                        <a:t>Sl No</a:t>
                      </a:r>
                      <a:endParaRPr lang="en-US" sz="1600" b="1" dirty="0">
                        <a:effectLst/>
                      </a:endParaRPr>
                    </a:p>
                  </a:txBody>
                  <a:tcPr marL="51609" marR="51609" marT="145150" marB="25805"/>
                </a:tc>
                <a:tc>
                  <a:txBody>
                    <a:bodyPr/>
                    <a:lstStyle/>
                    <a:p>
                      <a:pPr marL="1270" algn="ctr" rtl="0" fontAlgn="t">
                        <a:spcBef>
                          <a:spcPts val="0"/>
                        </a:spcBef>
                        <a:spcAft>
                          <a:spcPts val="0"/>
                        </a:spcAft>
                      </a:pPr>
                      <a:r>
                        <a:rPr lang="en-US" sz="1600" b="1" u="none" strike="noStrike">
                          <a:effectLst/>
                        </a:rPr>
                        <a:t>Name</a:t>
                      </a:r>
                      <a:endParaRPr lang="en-US" sz="1600" b="1" dirty="0">
                        <a:effectLst/>
                      </a:endParaRPr>
                    </a:p>
                  </a:txBody>
                  <a:tcPr marL="51609" marR="51609" marT="145150" marB="25805"/>
                </a:tc>
                <a:tc>
                  <a:txBody>
                    <a:bodyPr/>
                    <a:lstStyle/>
                    <a:p>
                      <a:pPr marL="1270" algn="ctr" rtl="0" fontAlgn="t">
                        <a:spcBef>
                          <a:spcPts val="0"/>
                        </a:spcBef>
                        <a:spcAft>
                          <a:spcPts val="0"/>
                        </a:spcAft>
                      </a:pPr>
                      <a:r>
                        <a:rPr lang="en-US" sz="1600" b="1" u="none" strike="noStrike">
                          <a:effectLst/>
                        </a:rPr>
                        <a:t>Page Number</a:t>
                      </a:r>
                      <a:endParaRPr lang="en-US" sz="1600" b="1" dirty="0">
                        <a:effectLst/>
                      </a:endParaRPr>
                    </a:p>
                  </a:txBody>
                  <a:tcPr marL="51609" marR="51609" marT="145150" marB="25805"/>
                </a:tc>
                <a:extLst>
                  <a:ext uri="{0D108BD9-81ED-4DB2-BD59-A6C34878D82A}">
                    <a16:rowId xmlns:a16="http://schemas.microsoft.com/office/drawing/2014/main" val="2896810232"/>
                  </a:ext>
                </a:extLst>
              </a:tr>
              <a:tr h="433966">
                <a:tc>
                  <a:txBody>
                    <a:bodyPr/>
                    <a:lstStyle/>
                    <a:p>
                      <a:pPr marL="635" algn="ctr" rtl="0" fontAlgn="t">
                        <a:spcBef>
                          <a:spcPts val="0"/>
                        </a:spcBef>
                        <a:spcAft>
                          <a:spcPts val="0"/>
                        </a:spcAft>
                      </a:pPr>
                      <a:r>
                        <a:rPr lang="en-US" sz="1600" u="none" strike="noStrike">
                          <a:effectLst/>
                        </a:rPr>
                        <a:t>01</a:t>
                      </a:r>
                      <a:endParaRPr lang="en-US" sz="1600" dirty="0">
                        <a:effectLst/>
                      </a:endParaRPr>
                    </a:p>
                  </a:txBody>
                  <a:tcPr marL="51609" marR="51609" marT="145150" marB="25805"/>
                </a:tc>
                <a:tc>
                  <a:txBody>
                    <a:bodyPr/>
                    <a:lstStyle/>
                    <a:p>
                      <a:pPr marL="190500" rtl="0" fontAlgn="t">
                        <a:spcBef>
                          <a:spcPts val="0"/>
                        </a:spcBef>
                        <a:spcAft>
                          <a:spcPts val="0"/>
                        </a:spcAft>
                      </a:pPr>
                      <a:r>
                        <a:rPr lang="en-US" sz="1600" u="none" strike="noStrike">
                          <a:effectLst/>
                        </a:rPr>
                        <a:t>Introduction </a:t>
                      </a:r>
                      <a:endParaRPr lang="en-US" sz="1600" dirty="0">
                        <a:effectLst/>
                      </a:endParaRPr>
                    </a:p>
                  </a:txBody>
                  <a:tcPr marL="51609" marR="51609" marT="145150" marB="25805"/>
                </a:tc>
                <a:tc>
                  <a:txBody>
                    <a:bodyPr/>
                    <a:lstStyle/>
                    <a:p>
                      <a:pPr marL="1270" algn="ctr" rtl="0" fontAlgn="t">
                        <a:spcBef>
                          <a:spcPts val="0"/>
                        </a:spcBef>
                        <a:spcAft>
                          <a:spcPts val="0"/>
                        </a:spcAft>
                      </a:pPr>
                      <a:r>
                        <a:rPr lang="en-US" sz="1600" u="none" strike="noStrike">
                          <a:effectLst/>
                        </a:rPr>
                        <a:t>01</a:t>
                      </a:r>
                      <a:endParaRPr lang="en-US" sz="1600">
                        <a:effectLst/>
                      </a:endParaRPr>
                    </a:p>
                  </a:txBody>
                  <a:tcPr marL="51609" marR="51609" marT="145150" marB="25805"/>
                </a:tc>
                <a:extLst>
                  <a:ext uri="{0D108BD9-81ED-4DB2-BD59-A6C34878D82A}">
                    <a16:rowId xmlns:a16="http://schemas.microsoft.com/office/drawing/2014/main" val="3541259199"/>
                  </a:ext>
                </a:extLst>
              </a:tr>
              <a:tr h="433966">
                <a:tc>
                  <a:txBody>
                    <a:bodyPr/>
                    <a:lstStyle/>
                    <a:p>
                      <a:pPr algn="ctr" rtl="0" fontAlgn="t">
                        <a:spcBef>
                          <a:spcPts val="0"/>
                        </a:spcBef>
                        <a:spcAft>
                          <a:spcPts val="0"/>
                        </a:spcAft>
                      </a:pPr>
                      <a:r>
                        <a:rPr lang="en-US" sz="1600" u="none" strike="noStrike">
                          <a:effectLst/>
                        </a:rPr>
                        <a:t>02</a:t>
                      </a:r>
                      <a:endParaRPr lang="en-US" sz="1600" dirty="0">
                        <a:effectLst/>
                      </a:endParaRPr>
                    </a:p>
                  </a:txBody>
                  <a:tcPr marL="51609" marR="51609" marT="145150" marB="25805"/>
                </a:tc>
                <a:tc>
                  <a:txBody>
                    <a:bodyPr/>
                    <a:lstStyle/>
                    <a:p>
                      <a:pPr marL="190500" marR="0" lvl="0" indent="0" algn="l" defTabSz="914400" rtl="0" eaLnBrk="1" fontAlgn="t" latinLnBrk="0" hangingPunct="1">
                        <a:lnSpc>
                          <a:spcPct val="100000"/>
                        </a:lnSpc>
                        <a:spcBef>
                          <a:spcPts val="0"/>
                        </a:spcBef>
                        <a:spcAft>
                          <a:spcPts val="0"/>
                        </a:spcAft>
                        <a:buClrTx/>
                        <a:buSzTx/>
                        <a:buFontTx/>
                        <a:buNone/>
                        <a:tabLst/>
                        <a:defRPr/>
                      </a:pPr>
                      <a:r>
                        <a:rPr lang="en-US" sz="1600"/>
                        <a:t>Objective</a:t>
                      </a:r>
                      <a:endParaRPr lang="en-US" sz="1600" dirty="0">
                        <a:effectLst/>
                      </a:endParaRPr>
                    </a:p>
                  </a:txBody>
                  <a:tcPr marL="51609" marR="51609" marT="145150" marB="25805"/>
                </a:tc>
                <a:tc>
                  <a:txBody>
                    <a:bodyPr/>
                    <a:lstStyle/>
                    <a:p>
                      <a:pPr algn="ctr" rtl="0" fontAlgn="t">
                        <a:spcBef>
                          <a:spcPts val="0"/>
                        </a:spcBef>
                        <a:spcAft>
                          <a:spcPts val="0"/>
                        </a:spcAft>
                      </a:pPr>
                      <a:r>
                        <a:rPr lang="en-US" sz="1600" u="none" strike="noStrike">
                          <a:effectLst/>
                        </a:rPr>
                        <a:t>01</a:t>
                      </a:r>
                      <a:endParaRPr lang="en-US" sz="1600" dirty="0">
                        <a:effectLst/>
                      </a:endParaRPr>
                    </a:p>
                  </a:txBody>
                  <a:tcPr marL="51609" marR="51609" marT="145150" marB="25805"/>
                </a:tc>
                <a:extLst>
                  <a:ext uri="{0D108BD9-81ED-4DB2-BD59-A6C34878D82A}">
                    <a16:rowId xmlns:a16="http://schemas.microsoft.com/office/drawing/2014/main" val="3673117897"/>
                  </a:ext>
                </a:extLst>
              </a:tr>
              <a:tr h="433966">
                <a:tc>
                  <a:txBody>
                    <a:bodyPr/>
                    <a:lstStyle/>
                    <a:p>
                      <a:pPr marL="635" algn="ctr" rtl="0" fontAlgn="t">
                        <a:spcBef>
                          <a:spcPts val="0"/>
                        </a:spcBef>
                        <a:spcAft>
                          <a:spcPts val="0"/>
                        </a:spcAft>
                      </a:pPr>
                      <a:r>
                        <a:rPr lang="en-US" sz="1600" u="none" strike="noStrike">
                          <a:effectLst/>
                        </a:rPr>
                        <a:t>03</a:t>
                      </a:r>
                      <a:endParaRPr lang="en-US" sz="1600">
                        <a:effectLst/>
                      </a:endParaRPr>
                    </a:p>
                  </a:txBody>
                  <a:tcPr marL="51609" marR="51609" marT="145150" marB="25805"/>
                </a:tc>
                <a:tc>
                  <a:txBody>
                    <a:bodyPr/>
                    <a:lstStyle/>
                    <a:p>
                      <a:pPr marL="190500" rtl="0" fontAlgn="t">
                        <a:spcBef>
                          <a:spcPts val="0"/>
                        </a:spcBef>
                        <a:spcAft>
                          <a:spcPts val="0"/>
                        </a:spcAft>
                      </a:pPr>
                      <a:r>
                        <a:rPr lang="en-US" sz="1600"/>
                        <a:t>Description</a:t>
                      </a:r>
                      <a:endParaRPr lang="en-US" sz="1600" b="0" dirty="0">
                        <a:effectLst/>
                        <a:latin typeface="+mj-lt"/>
                      </a:endParaRPr>
                    </a:p>
                  </a:txBody>
                  <a:tcPr marL="51609" marR="51609" marT="145150" marB="25805"/>
                </a:tc>
                <a:tc>
                  <a:txBody>
                    <a:bodyPr/>
                    <a:lstStyle/>
                    <a:p>
                      <a:pPr marL="1905" algn="ctr" rtl="0" fontAlgn="t">
                        <a:spcBef>
                          <a:spcPts val="0"/>
                        </a:spcBef>
                        <a:spcAft>
                          <a:spcPts val="0"/>
                        </a:spcAft>
                      </a:pPr>
                      <a:r>
                        <a:rPr lang="en-US" sz="1600" u="none" strike="noStrike">
                          <a:effectLst/>
                        </a:rPr>
                        <a:t>02</a:t>
                      </a:r>
                      <a:endParaRPr lang="en-US" sz="1600" dirty="0">
                        <a:effectLst/>
                      </a:endParaRPr>
                    </a:p>
                  </a:txBody>
                  <a:tcPr marL="51609" marR="51609" marT="145150" marB="25805"/>
                </a:tc>
                <a:extLst>
                  <a:ext uri="{0D108BD9-81ED-4DB2-BD59-A6C34878D82A}">
                    <a16:rowId xmlns:a16="http://schemas.microsoft.com/office/drawing/2014/main" val="725486390"/>
                  </a:ext>
                </a:extLst>
              </a:tr>
              <a:tr h="433966">
                <a:tc>
                  <a:txBody>
                    <a:bodyPr/>
                    <a:lstStyle/>
                    <a:p>
                      <a:pPr marL="1270" algn="ctr" rtl="0" fontAlgn="t">
                        <a:spcBef>
                          <a:spcPts val="0"/>
                        </a:spcBef>
                        <a:spcAft>
                          <a:spcPts val="0"/>
                        </a:spcAft>
                      </a:pPr>
                      <a:r>
                        <a:rPr lang="en-US" sz="1600" u="none" strike="noStrike">
                          <a:effectLst/>
                        </a:rPr>
                        <a:t>04</a:t>
                      </a:r>
                      <a:endParaRPr lang="en-US" sz="1600">
                        <a:effectLst/>
                      </a:endParaRPr>
                    </a:p>
                  </a:txBody>
                  <a:tcPr marL="51609" marR="51609" marT="145150" marB="25805"/>
                </a:tc>
                <a:tc>
                  <a:txBody>
                    <a:bodyPr/>
                    <a:lstStyle/>
                    <a:p>
                      <a:pPr marL="190500" rtl="0" fontAlgn="t">
                        <a:spcBef>
                          <a:spcPts val="0"/>
                        </a:spcBef>
                        <a:spcAft>
                          <a:spcPts val="0"/>
                        </a:spcAft>
                      </a:pPr>
                      <a:r>
                        <a:rPr kumimoji="0" lang="en-US" altLang="en-US" sz="1600" b="0" i="0" u="none" strike="noStrike" kern="1200" cap="none" normalizeH="0" baseline="0">
                          <a:ln>
                            <a:noFill/>
                          </a:ln>
                          <a:solidFill>
                            <a:schemeClr val="tx1"/>
                          </a:solidFill>
                          <a:effectLst/>
                          <a:latin typeface="+mn-lt"/>
                          <a:ea typeface="+mn-ea"/>
                          <a:cs typeface="+mn-cs"/>
                        </a:rPr>
                        <a:t>Analysis of Requirements</a:t>
                      </a:r>
                      <a:endParaRPr lang="en-US" sz="1600" b="0" kern="1200" dirty="0">
                        <a:solidFill>
                          <a:schemeClr val="tx1"/>
                        </a:solidFill>
                        <a:effectLst/>
                        <a:latin typeface="+mn-lt"/>
                        <a:ea typeface="+mn-ea"/>
                        <a:cs typeface="+mn-cs"/>
                      </a:endParaRPr>
                    </a:p>
                  </a:txBody>
                  <a:tcPr marL="51609" marR="51609" marT="145150" marB="25805"/>
                </a:tc>
                <a:tc>
                  <a:txBody>
                    <a:bodyPr/>
                    <a:lstStyle/>
                    <a:p>
                      <a:pPr marL="2540" algn="ctr" rtl="0" fontAlgn="t">
                        <a:spcBef>
                          <a:spcPts val="0"/>
                        </a:spcBef>
                        <a:spcAft>
                          <a:spcPts val="0"/>
                        </a:spcAft>
                      </a:pPr>
                      <a:r>
                        <a:rPr lang="en-US" sz="1600" u="none" strike="noStrike">
                          <a:effectLst/>
                        </a:rPr>
                        <a:t>02</a:t>
                      </a:r>
                      <a:endParaRPr lang="en-US" sz="1600" dirty="0">
                        <a:effectLst/>
                      </a:endParaRPr>
                    </a:p>
                  </a:txBody>
                  <a:tcPr marL="51609" marR="51609" marT="145150" marB="25805"/>
                </a:tc>
                <a:extLst>
                  <a:ext uri="{0D108BD9-81ED-4DB2-BD59-A6C34878D82A}">
                    <a16:rowId xmlns:a16="http://schemas.microsoft.com/office/drawing/2014/main" val="2011021214"/>
                  </a:ext>
                </a:extLst>
              </a:tr>
              <a:tr h="433966">
                <a:tc>
                  <a:txBody>
                    <a:bodyPr/>
                    <a:lstStyle/>
                    <a:p>
                      <a:pPr marL="635" algn="ctr" rtl="0" fontAlgn="t">
                        <a:spcBef>
                          <a:spcPts val="0"/>
                        </a:spcBef>
                        <a:spcAft>
                          <a:spcPts val="0"/>
                        </a:spcAft>
                      </a:pPr>
                      <a:r>
                        <a:rPr lang="en-US" sz="1600" u="none" strike="noStrike">
                          <a:effectLst/>
                        </a:rPr>
                        <a:t>05</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a:effectLst/>
                        </a:rPr>
                        <a:t>Scope</a:t>
                      </a:r>
                      <a:endParaRPr lang="en-US" sz="1600" dirty="0">
                        <a:effectLst/>
                      </a:endParaRPr>
                    </a:p>
                  </a:txBody>
                  <a:tcPr marL="51609" marR="51609" marT="145150" marB="25805"/>
                </a:tc>
                <a:tc>
                  <a:txBody>
                    <a:bodyPr/>
                    <a:lstStyle/>
                    <a:p>
                      <a:pPr marL="635" algn="ctr" rtl="0" fontAlgn="t">
                        <a:spcBef>
                          <a:spcPts val="0"/>
                        </a:spcBef>
                        <a:spcAft>
                          <a:spcPts val="0"/>
                        </a:spcAft>
                      </a:pPr>
                      <a:r>
                        <a:rPr lang="en-US" sz="1600" u="none" strike="noStrike">
                          <a:effectLst/>
                        </a:rPr>
                        <a:t>03</a:t>
                      </a:r>
                      <a:endParaRPr lang="en-US" sz="1600" dirty="0">
                        <a:effectLst/>
                      </a:endParaRPr>
                    </a:p>
                  </a:txBody>
                  <a:tcPr marL="51609" marR="51609" marT="145150" marB="25805"/>
                </a:tc>
                <a:extLst>
                  <a:ext uri="{0D108BD9-81ED-4DB2-BD59-A6C34878D82A}">
                    <a16:rowId xmlns:a16="http://schemas.microsoft.com/office/drawing/2014/main" val="2113402415"/>
                  </a:ext>
                </a:extLst>
              </a:tr>
              <a:tr h="433966">
                <a:tc>
                  <a:txBody>
                    <a:bodyPr/>
                    <a:lstStyle/>
                    <a:p>
                      <a:pPr algn="ctr" rtl="0" fontAlgn="t">
                        <a:spcBef>
                          <a:spcPts val="0"/>
                        </a:spcBef>
                        <a:spcAft>
                          <a:spcPts val="0"/>
                        </a:spcAft>
                      </a:pPr>
                      <a:r>
                        <a:rPr lang="en-US" sz="1600" u="none" strike="noStrike">
                          <a:effectLst/>
                        </a:rPr>
                        <a:t>06</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a:effectLst/>
                        </a:rPr>
                        <a:t>Software  Advantages</a:t>
                      </a:r>
                      <a:endParaRPr lang="en-US" sz="1600" dirty="0">
                        <a:effectLst/>
                      </a:endParaRPr>
                    </a:p>
                  </a:txBody>
                  <a:tcPr marL="51609" marR="51609" marT="145150" marB="25805"/>
                </a:tc>
                <a:tc>
                  <a:txBody>
                    <a:bodyPr/>
                    <a:lstStyle/>
                    <a:p>
                      <a:pPr algn="ctr" rtl="0" fontAlgn="t">
                        <a:spcBef>
                          <a:spcPts val="0"/>
                        </a:spcBef>
                        <a:spcAft>
                          <a:spcPts val="0"/>
                        </a:spcAft>
                      </a:pPr>
                      <a:r>
                        <a:rPr lang="en-US" sz="1600" u="none" strike="noStrike" dirty="0">
                          <a:effectLst/>
                        </a:rPr>
                        <a:t>04</a:t>
                      </a:r>
                      <a:endParaRPr lang="en-US" sz="1600" dirty="0">
                        <a:effectLst/>
                      </a:endParaRPr>
                    </a:p>
                  </a:txBody>
                  <a:tcPr marL="51609" marR="51609" marT="145150" marB="25805"/>
                </a:tc>
                <a:extLst>
                  <a:ext uri="{0D108BD9-81ED-4DB2-BD59-A6C34878D82A}">
                    <a16:rowId xmlns:a16="http://schemas.microsoft.com/office/drawing/2014/main" val="2570778659"/>
                  </a:ext>
                </a:extLst>
              </a:tr>
              <a:tr h="433966">
                <a:tc>
                  <a:txBody>
                    <a:bodyPr/>
                    <a:lstStyle/>
                    <a:p>
                      <a:pPr algn="ctr" rtl="0" fontAlgn="t">
                        <a:spcBef>
                          <a:spcPts val="0"/>
                        </a:spcBef>
                        <a:spcAft>
                          <a:spcPts val="0"/>
                        </a:spcAft>
                      </a:pPr>
                      <a:r>
                        <a:rPr lang="en-US" sz="1600" u="none" strike="noStrike">
                          <a:effectLst/>
                        </a:rPr>
                        <a:t>07</a:t>
                      </a:r>
                      <a:endParaRPr lang="en-US" sz="1600">
                        <a:effectLst/>
                      </a:endParaRPr>
                    </a:p>
                  </a:txBody>
                  <a:tcPr marL="51609" marR="51609" marT="145150" marB="25805"/>
                </a:tc>
                <a:tc>
                  <a:txBody>
                    <a:bodyPr/>
                    <a:lstStyle/>
                    <a:p>
                      <a:pPr marL="190500" rtl="0" fontAlgn="t">
                        <a:spcBef>
                          <a:spcPts val="0"/>
                        </a:spcBef>
                        <a:spcAft>
                          <a:spcPts val="0"/>
                        </a:spcAft>
                      </a:pPr>
                      <a:r>
                        <a:rPr lang="en-US" sz="1600" u="none" strike="noStrike">
                          <a:effectLst/>
                        </a:rPr>
                        <a:t>Softwarer Features – key features</a:t>
                      </a:r>
                      <a:endParaRPr lang="en-US" sz="1600" dirty="0">
                        <a:effectLst/>
                      </a:endParaRPr>
                    </a:p>
                  </a:txBody>
                  <a:tcPr marL="51609" marR="51609" marT="145150" marB="25805"/>
                </a:tc>
                <a:tc>
                  <a:txBody>
                    <a:bodyPr/>
                    <a:lstStyle/>
                    <a:p>
                      <a:pPr algn="ctr" rtl="0" fontAlgn="t">
                        <a:spcBef>
                          <a:spcPts val="0"/>
                        </a:spcBef>
                        <a:spcAft>
                          <a:spcPts val="0"/>
                        </a:spcAft>
                      </a:pPr>
                      <a:r>
                        <a:rPr lang="en-US" sz="1600" u="none" strike="noStrike" dirty="0">
                          <a:effectLst/>
                        </a:rPr>
                        <a:t>05</a:t>
                      </a:r>
                      <a:endParaRPr lang="en-US" sz="1600" dirty="0">
                        <a:effectLst/>
                      </a:endParaRPr>
                    </a:p>
                  </a:txBody>
                  <a:tcPr marL="51609" marR="51609" marT="145150" marB="25805"/>
                </a:tc>
                <a:extLst>
                  <a:ext uri="{0D108BD9-81ED-4DB2-BD59-A6C34878D82A}">
                    <a16:rowId xmlns:a16="http://schemas.microsoft.com/office/drawing/2014/main" val="2418254805"/>
                  </a:ext>
                </a:extLst>
              </a:tr>
              <a:tr h="365513">
                <a:tc>
                  <a:txBody>
                    <a:bodyPr/>
                    <a:lstStyle/>
                    <a:p>
                      <a:pPr marL="1270" algn="ctr" rtl="0" fontAlgn="t">
                        <a:spcBef>
                          <a:spcPts val="0"/>
                        </a:spcBef>
                        <a:spcAft>
                          <a:spcPts val="0"/>
                        </a:spcAft>
                      </a:pPr>
                      <a:r>
                        <a:rPr lang="en-US" sz="1600" u="none" strike="noStrike">
                          <a:effectLst/>
                        </a:rPr>
                        <a:t>08</a:t>
                      </a:r>
                      <a:endParaRPr lang="en-US" sz="1600">
                        <a:effectLst/>
                      </a:endParaRPr>
                    </a:p>
                  </a:txBody>
                  <a:tcPr marL="51609" marR="51609" marT="161278" marB="25805"/>
                </a:tc>
                <a:tc>
                  <a:txBody>
                    <a:bodyPr/>
                    <a:lstStyle/>
                    <a:p>
                      <a:pPr marL="190500" rtl="0" fontAlgn="t">
                        <a:spcBef>
                          <a:spcPts val="0"/>
                        </a:spcBef>
                        <a:spcAft>
                          <a:spcPts val="0"/>
                        </a:spcAft>
                      </a:pPr>
                      <a:r>
                        <a:rPr lang="en-US" sz="1600" u="none" strike="noStrike" dirty="0" err="1">
                          <a:effectLst/>
                        </a:rPr>
                        <a:t>Softwarer</a:t>
                      </a:r>
                      <a:r>
                        <a:rPr lang="en-US" sz="1600" u="none" strike="noStrike" dirty="0">
                          <a:effectLst/>
                        </a:rPr>
                        <a:t> Features – future additional features</a:t>
                      </a:r>
                      <a:endParaRPr lang="en-US" sz="1600" dirty="0">
                        <a:effectLst/>
                      </a:endParaRPr>
                    </a:p>
                  </a:txBody>
                  <a:tcPr marL="51609" marR="51609" marT="161278" marB="25805"/>
                </a:tc>
                <a:tc>
                  <a:txBody>
                    <a:bodyPr/>
                    <a:lstStyle/>
                    <a:p>
                      <a:pPr marL="635" algn="ctr" rtl="0" fontAlgn="t">
                        <a:spcBef>
                          <a:spcPts val="0"/>
                        </a:spcBef>
                        <a:spcAft>
                          <a:spcPts val="0"/>
                        </a:spcAft>
                      </a:pPr>
                      <a:r>
                        <a:rPr lang="en-US" sz="1600" u="none" strike="noStrike" dirty="0">
                          <a:effectLst/>
                        </a:rPr>
                        <a:t>06</a:t>
                      </a:r>
                      <a:endParaRPr lang="en-US" sz="1600" dirty="0">
                        <a:effectLst/>
                      </a:endParaRPr>
                    </a:p>
                  </a:txBody>
                  <a:tcPr marL="51609" marR="51609" marT="161278" marB="25805"/>
                </a:tc>
                <a:extLst>
                  <a:ext uri="{0D108BD9-81ED-4DB2-BD59-A6C34878D82A}">
                    <a16:rowId xmlns:a16="http://schemas.microsoft.com/office/drawing/2014/main" val="3042139830"/>
                  </a:ext>
                </a:extLst>
              </a:tr>
              <a:tr h="365513">
                <a:tc>
                  <a:txBody>
                    <a:bodyPr/>
                    <a:lstStyle/>
                    <a:p>
                      <a:pPr algn="ctr" rtl="0" fontAlgn="t">
                        <a:spcBef>
                          <a:spcPts val="0"/>
                        </a:spcBef>
                        <a:spcAft>
                          <a:spcPts val="0"/>
                        </a:spcAft>
                      </a:pPr>
                      <a:r>
                        <a:rPr lang="en-US" sz="1500" u="none" strike="noStrike" dirty="0">
                          <a:effectLst/>
                        </a:rPr>
                        <a:t>09</a:t>
                      </a:r>
                      <a:endParaRPr lang="en-US" sz="1500" dirty="0">
                        <a:effectLst/>
                      </a:endParaRPr>
                    </a:p>
                  </a:txBody>
                  <a:tcPr marL="49925" marR="49925" marT="140415" marB="24963"/>
                </a:tc>
                <a:tc>
                  <a:txBody>
                    <a:bodyPr/>
                    <a:lstStyle/>
                    <a:p>
                      <a:pPr marL="190500" rtl="0" fontAlgn="t">
                        <a:spcBef>
                          <a:spcPts val="0"/>
                        </a:spcBef>
                        <a:spcAft>
                          <a:spcPts val="0"/>
                        </a:spcAft>
                      </a:pPr>
                      <a:r>
                        <a:rPr lang="en-US" sz="1500" u="none" strike="noStrike" dirty="0">
                          <a:effectLst/>
                        </a:rPr>
                        <a:t>Key Functionality</a:t>
                      </a:r>
                      <a:endParaRPr lang="en-US" sz="1500" dirty="0">
                        <a:effectLst/>
                      </a:endParaRPr>
                    </a:p>
                  </a:txBody>
                  <a:tcPr marL="49925" marR="49925" marT="140415" marB="24963"/>
                </a:tc>
                <a:tc>
                  <a:txBody>
                    <a:bodyPr/>
                    <a:lstStyle/>
                    <a:p>
                      <a:pPr marL="1270" algn="ctr" rtl="0" fontAlgn="t">
                        <a:spcBef>
                          <a:spcPts val="0"/>
                        </a:spcBef>
                        <a:spcAft>
                          <a:spcPts val="0"/>
                        </a:spcAft>
                      </a:pPr>
                      <a:r>
                        <a:rPr lang="en-US" sz="1500" u="none" strike="noStrike" dirty="0">
                          <a:effectLst/>
                        </a:rPr>
                        <a:t>07</a:t>
                      </a:r>
                      <a:endParaRPr lang="en-US" sz="1500" dirty="0">
                        <a:effectLst/>
                      </a:endParaRPr>
                    </a:p>
                  </a:txBody>
                  <a:tcPr marL="49925" marR="49925" marT="140415" marB="24963"/>
                </a:tc>
                <a:extLst>
                  <a:ext uri="{0D108BD9-81ED-4DB2-BD59-A6C34878D82A}">
                    <a16:rowId xmlns:a16="http://schemas.microsoft.com/office/drawing/2014/main" val="2031590405"/>
                  </a:ext>
                </a:extLst>
              </a:tr>
            </a:tbl>
          </a:graphicData>
        </a:graphic>
      </p:graphicFrame>
      <p:sp>
        <p:nvSpPr>
          <p:cNvPr id="3" name="Rectangle 1"/>
          <p:cNvSpPr>
            <a:spLocks noChangeArrowheads="1"/>
          </p:cNvSpPr>
          <p:nvPr/>
        </p:nvSpPr>
        <p:spPr bwMode="auto">
          <a:xfrm>
            <a:off x="1211263" y="1825625"/>
            <a:ext cx="11734716"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US"/>
          </a:p>
        </p:txBody>
      </p:sp>
      <p:sp>
        <p:nvSpPr>
          <p:cNvPr id="6" name="TextBox 5"/>
          <p:cNvSpPr txBox="1"/>
          <p:nvPr/>
        </p:nvSpPr>
        <p:spPr>
          <a:xfrm>
            <a:off x="4264193" y="1022684"/>
            <a:ext cx="3663615" cy="584775"/>
          </a:xfrm>
          <a:prstGeom prst="rect">
            <a:avLst/>
          </a:prstGeom>
          <a:noFill/>
        </p:spPr>
        <p:txBody>
          <a:bodyPr wrap="square" rtlCol="0">
            <a:spAutoFit/>
          </a:bodyPr>
          <a:lstStyle/>
          <a:p>
            <a:r>
              <a:rPr lang="en-US" sz="3200" b="1" dirty="0"/>
              <a:t>TABLE OF CONTENTS</a:t>
            </a:r>
          </a:p>
        </p:txBody>
      </p:sp>
    </p:spTree>
    <p:extLst>
      <p:ext uri="{BB962C8B-B14F-4D97-AF65-F5344CB8AC3E}">
        <p14:creationId xmlns:p14="http://schemas.microsoft.com/office/powerpoint/2010/main" val="165554339"/>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78133156"/>
              </p:ext>
            </p:extLst>
          </p:nvPr>
        </p:nvGraphicFramePr>
        <p:xfrm>
          <a:off x="604663" y="304800"/>
          <a:ext cx="10982674" cy="5800396"/>
        </p:xfrm>
        <a:graphic>
          <a:graphicData uri="http://schemas.openxmlformats.org/drawingml/2006/table">
            <a:tbl>
              <a:tblPr>
                <a:tableStyleId>{BC89EF96-8CEA-46FF-86C4-4CE0E7609802}</a:tableStyleId>
              </a:tblPr>
              <a:tblGrid>
                <a:gridCol w="1260305">
                  <a:extLst>
                    <a:ext uri="{9D8B030D-6E8A-4147-A177-3AD203B41FA5}">
                      <a16:colId xmlns:a16="http://schemas.microsoft.com/office/drawing/2014/main" val="1416466071"/>
                    </a:ext>
                  </a:extLst>
                </a:gridCol>
                <a:gridCol w="8250975">
                  <a:extLst>
                    <a:ext uri="{9D8B030D-6E8A-4147-A177-3AD203B41FA5}">
                      <a16:colId xmlns:a16="http://schemas.microsoft.com/office/drawing/2014/main" val="2015781993"/>
                    </a:ext>
                  </a:extLst>
                </a:gridCol>
                <a:gridCol w="1471394">
                  <a:extLst>
                    <a:ext uri="{9D8B030D-6E8A-4147-A177-3AD203B41FA5}">
                      <a16:colId xmlns:a16="http://schemas.microsoft.com/office/drawing/2014/main" val="2019918712"/>
                    </a:ext>
                  </a:extLst>
                </a:gridCol>
              </a:tblGrid>
              <a:tr h="472063">
                <a:tc>
                  <a:txBody>
                    <a:bodyPr/>
                    <a:lstStyle/>
                    <a:p>
                      <a:pPr marL="635" algn="ctr" rtl="0" fontAlgn="t">
                        <a:spcBef>
                          <a:spcPts val="0"/>
                        </a:spcBef>
                        <a:spcAft>
                          <a:spcPts val="0"/>
                        </a:spcAft>
                      </a:pPr>
                      <a:r>
                        <a:rPr lang="en-US" sz="1500" b="1" u="none" strike="noStrike" dirty="0" err="1">
                          <a:effectLst/>
                        </a:rPr>
                        <a:t>Sl</a:t>
                      </a:r>
                      <a:r>
                        <a:rPr lang="en-US" sz="1500" b="1" u="none" strike="noStrike" dirty="0">
                          <a:effectLst/>
                        </a:rPr>
                        <a:t> No</a:t>
                      </a:r>
                      <a:endParaRPr lang="en-US" sz="1500" b="1" dirty="0">
                        <a:effectLst/>
                      </a:endParaRPr>
                    </a:p>
                  </a:txBody>
                  <a:tcPr marL="49925" marR="49925" marT="140415" marB="24963"/>
                </a:tc>
                <a:tc>
                  <a:txBody>
                    <a:bodyPr/>
                    <a:lstStyle/>
                    <a:p>
                      <a:pPr marL="1270" algn="ctr" rtl="0" fontAlgn="t">
                        <a:spcBef>
                          <a:spcPts val="0"/>
                        </a:spcBef>
                        <a:spcAft>
                          <a:spcPts val="0"/>
                        </a:spcAft>
                      </a:pPr>
                      <a:r>
                        <a:rPr lang="en-US" sz="1500" b="1" u="none" strike="noStrike" dirty="0">
                          <a:effectLst/>
                        </a:rPr>
                        <a:t>Name</a:t>
                      </a:r>
                      <a:endParaRPr lang="en-US" sz="1500" b="1" dirty="0">
                        <a:effectLst/>
                      </a:endParaRPr>
                    </a:p>
                  </a:txBody>
                  <a:tcPr marL="49925" marR="49925" marT="140415" marB="24963"/>
                </a:tc>
                <a:tc>
                  <a:txBody>
                    <a:bodyPr/>
                    <a:lstStyle/>
                    <a:p>
                      <a:pPr marL="1270" algn="ctr" rtl="0" fontAlgn="t">
                        <a:spcBef>
                          <a:spcPts val="0"/>
                        </a:spcBef>
                        <a:spcAft>
                          <a:spcPts val="0"/>
                        </a:spcAft>
                      </a:pPr>
                      <a:r>
                        <a:rPr lang="en-US" sz="1500" b="1" u="none" strike="noStrike" dirty="0">
                          <a:effectLst/>
                        </a:rPr>
                        <a:t>Page Number</a:t>
                      </a:r>
                      <a:endParaRPr lang="en-US" sz="1500" b="1" dirty="0">
                        <a:effectLst/>
                      </a:endParaRPr>
                    </a:p>
                  </a:txBody>
                  <a:tcPr marL="49925" marR="49925" marT="140415" marB="24963"/>
                </a:tc>
                <a:extLst>
                  <a:ext uri="{0D108BD9-81ED-4DB2-BD59-A6C34878D82A}">
                    <a16:rowId xmlns:a16="http://schemas.microsoft.com/office/drawing/2014/main" val="2775820990"/>
                  </a:ext>
                </a:extLst>
              </a:tr>
              <a:tr h="472063">
                <a:tc>
                  <a:txBody>
                    <a:bodyPr/>
                    <a:lstStyle/>
                    <a:p>
                      <a:pPr marL="635" algn="ctr" rtl="0" fontAlgn="t">
                        <a:spcBef>
                          <a:spcPts val="0"/>
                        </a:spcBef>
                        <a:spcAft>
                          <a:spcPts val="0"/>
                        </a:spcAft>
                      </a:pPr>
                      <a:r>
                        <a:rPr lang="en-US" sz="1500" u="none" strike="noStrike">
                          <a:effectLst/>
                        </a:rPr>
                        <a:t>10</a:t>
                      </a:r>
                      <a:endParaRPr lang="en-US" sz="1500">
                        <a:effectLst/>
                      </a:endParaRPr>
                    </a:p>
                  </a:txBody>
                  <a:tcPr marL="49925" marR="49925" marT="140415" marB="24963"/>
                </a:tc>
                <a:tc>
                  <a:txBody>
                    <a:bodyPr/>
                    <a:lstStyle/>
                    <a:p>
                      <a:pPr marL="190500" rtl="0" fontAlgn="t">
                        <a:spcBef>
                          <a:spcPts val="0"/>
                        </a:spcBef>
                        <a:spcAft>
                          <a:spcPts val="0"/>
                        </a:spcAft>
                      </a:pPr>
                      <a:r>
                        <a:rPr lang="en-US" sz="1500" u="none" strike="noStrike" dirty="0">
                          <a:effectLst/>
                        </a:rPr>
                        <a:t>Target User</a:t>
                      </a:r>
                      <a:endParaRPr lang="en-US" sz="1500" dirty="0">
                        <a:effectLst/>
                      </a:endParaRPr>
                    </a:p>
                  </a:txBody>
                  <a:tcPr marL="49925" marR="49925" marT="140415" marB="24963"/>
                </a:tc>
                <a:tc>
                  <a:txBody>
                    <a:bodyPr/>
                    <a:lstStyle/>
                    <a:p>
                      <a:pPr marL="635" algn="ctr" rtl="0" fontAlgn="t">
                        <a:spcBef>
                          <a:spcPts val="0"/>
                        </a:spcBef>
                        <a:spcAft>
                          <a:spcPts val="0"/>
                        </a:spcAft>
                      </a:pPr>
                      <a:r>
                        <a:rPr lang="en-US" sz="1500" u="none" strike="noStrike" dirty="0">
                          <a:effectLst/>
                        </a:rPr>
                        <a:t>08</a:t>
                      </a:r>
                      <a:endParaRPr lang="en-US" sz="1500" dirty="0">
                        <a:effectLst/>
                      </a:endParaRPr>
                    </a:p>
                  </a:txBody>
                  <a:tcPr marL="49925" marR="49925" marT="140415" marB="24963"/>
                </a:tc>
                <a:extLst>
                  <a:ext uri="{0D108BD9-81ED-4DB2-BD59-A6C34878D82A}">
                    <a16:rowId xmlns:a16="http://schemas.microsoft.com/office/drawing/2014/main" val="2521285978"/>
                  </a:ext>
                </a:extLst>
              </a:tr>
              <a:tr h="472063">
                <a:tc>
                  <a:txBody>
                    <a:bodyPr/>
                    <a:lstStyle/>
                    <a:p>
                      <a:pPr algn="ctr" rtl="0" fontAlgn="t">
                        <a:spcBef>
                          <a:spcPts val="0"/>
                        </a:spcBef>
                        <a:spcAft>
                          <a:spcPts val="0"/>
                        </a:spcAft>
                      </a:pPr>
                      <a:r>
                        <a:rPr lang="en-US" sz="1500" u="none" strike="noStrike">
                          <a:effectLst/>
                        </a:rPr>
                        <a:t>11</a:t>
                      </a:r>
                      <a:endParaRPr lang="en-US" sz="1500">
                        <a:effectLst/>
                      </a:endParaRPr>
                    </a:p>
                  </a:txBody>
                  <a:tcPr marL="49925" marR="49925" marT="140415" marB="24963"/>
                </a:tc>
                <a:tc>
                  <a:txBody>
                    <a:bodyPr/>
                    <a:lstStyle/>
                    <a:p>
                      <a:pPr marL="190500" rtl="0" fontAlgn="t">
                        <a:spcBef>
                          <a:spcPts val="0"/>
                        </a:spcBef>
                        <a:spcAft>
                          <a:spcPts val="0"/>
                        </a:spcAft>
                      </a:pPr>
                      <a:r>
                        <a:rPr lang="en-US" sz="1500" u="none" strike="noStrike" dirty="0" err="1">
                          <a:effectLst/>
                        </a:rPr>
                        <a:t>Techonology</a:t>
                      </a:r>
                      <a:r>
                        <a:rPr lang="en-US" sz="1500" u="none" strike="noStrike" dirty="0">
                          <a:effectLst/>
                        </a:rPr>
                        <a:t> Used </a:t>
                      </a:r>
                      <a:endParaRPr lang="en-US" sz="1500" dirty="0">
                        <a:effectLst/>
                      </a:endParaRPr>
                    </a:p>
                  </a:txBody>
                  <a:tcPr marL="49925" marR="49925" marT="140415" marB="24963"/>
                </a:tc>
                <a:tc>
                  <a:txBody>
                    <a:bodyPr/>
                    <a:lstStyle/>
                    <a:p>
                      <a:pPr marL="1905" algn="ctr" rtl="0" fontAlgn="t">
                        <a:spcBef>
                          <a:spcPts val="0"/>
                        </a:spcBef>
                        <a:spcAft>
                          <a:spcPts val="0"/>
                        </a:spcAft>
                      </a:pPr>
                      <a:r>
                        <a:rPr lang="en-US" sz="1500" u="none" strike="noStrike" dirty="0">
                          <a:effectLst/>
                        </a:rPr>
                        <a:t>09</a:t>
                      </a:r>
                      <a:endParaRPr lang="en-US" sz="1500" dirty="0">
                        <a:effectLst/>
                      </a:endParaRPr>
                    </a:p>
                  </a:txBody>
                  <a:tcPr marL="49925" marR="49925" marT="140415" marB="24963"/>
                </a:tc>
                <a:extLst>
                  <a:ext uri="{0D108BD9-81ED-4DB2-BD59-A6C34878D82A}">
                    <a16:rowId xmlns:a16="http://schemas.microsoft.com/office/drawing/2014/main" val="3260807396"/>
                  </a:ext>
                </a:extLst>
              </a:tr>
              <a:tr h="472063">
                <a:tc>
                  <a:txBody>
                    <a:bodyPr/>
                    <a:lstStyle/>
                    <a:p>
                      <a:pPr marL="635" algn="ctr" rtl="0" fontAlgn="t">
                        <a:spcBef>
                          <a:spcPts val="0"/>
                        </a:spcBef>
                        <a:spcAft>
                          <a:spcPts val="0"/>
                        </a:spcAft>
                      </a:pPr>
                      <a:r>
                        <a:rPr lang="en-US" sz="1500" u="none" strike="noStrike">
                          <a:effectLst/>
                        </a:rPr>
                        <a:t>12</a:t>
                      </a:r>
                      <a:endParaRPr lang="en-US" sz="1500">
                        <a:effectLst/>
                      </a:endParaRPr>
                    </a:p>
                  </a:txBody>
                  <a:tcPr marL="49925" marR="49925" marT="140415" marB="24963"/>
                </a:tc>
                <a:tc>
                  <a:txBody>
                    <a:bodyPr/>
                    <a:lstStyle/>
                    <a:p>
                      <a:pPr marL="190500" rtl="0" fontAlgn="t">
                        <a:spcBef>
                          <a:spcPts val="0"/>
                        </a:spcBef>
                        <a:spcAft>
                          <a:spcPts val="0"/>
                        </a:spcAft>
                      </a:pPr>
                      <a:r>
                        <a:rPr lang="en-US" sz="1500" u="none" strike="noStrike" dirty="0">
                          <a:effectLst/>
                        </a:rPr>
                        <a:t>Gantt Chart</a:t>
                      </a:r>
                      <a:endParaRPr lang="en-US" sz="1500" dirty="0">
                        <a:effectLst/>
                      </a:endParaRPr>
                    </a:p>
                  </a:txBody>
                  <a:tcPr marL="49925" marR="49925" marT="140415" marB="24963"/>
                </a:tc>
                <a:tc>
                  <a:txBody>
                    <a:bodyPr/>
                    <a:lstStyle/>
                    <a:p>
                      <a:pPr marL="2540" algn="ctr" rtl="0" fontAlgn="t">
                        <a:spcBef>
                          <a:spcPts val="0"/>
                        </a:spcBef>
                        <a:spcAft>
                          <a:spcPts val="0"/>
                        </a:spcAft>
                      </a:pPr>
                      <a:r>
                        <a:rPr lang="en-US" sz="1500" u="none" strike="noStrike" dirty="0">
                          <a:effectLst/>
                        </a:rPr>
                        <a:t>10</a:t>
                      </a:r>
                      <a:endParaRPr lang="en-US" sz="1500" dirty="0">
                        <a:effectLst/>
                      </a:endParaRPr>
                    </a:p>
                  </a:txBody>
                  <a:tcPr marL="49925" marR="49925" marT="140415" marB="24963"/>
                </a:tc>
                <a:extLst>
                  <a:ext uri="{0D108BD9-81ED-4DB2-BD59-A6C34878D82A}">
                    <a16:rowId xmlns:a16="http://schemas.microsoft.com/office/drawing/2014/main" val="3736459856"/>
                  </a:ext>
                </a:extLst>
              </a:tr>
              <a:tr h="472063">
                <a:tc>
                  <a:txBody>
                    <a:bodyPr/>
                    <a:lstStyle/>
                    <a:p>
                      <a:pPr algn="ctr" rtl="0" fontAlgn="t">
                        <a:spcBef>
                          <a:spcPts val="0"/>
                        </a:spcBef>
                        <a:spcAft>
                          <a:spcPts val="0"/>
                        </a:spcAft>
                      </a:pPr>
                      <a:r>
                        <a:rPr lang="en-US" sz="1500" u="none" strike="noStrike">
                          <a:effectLst/>
                        </a:rPr>
                        <a:t>13</a:t>
                      </a:r>
                      <a:endParaRPr lang="en-US" sz="1500">
                        <a:effectLst/>
                      </a:endParaRPr>
                    </a:p>
                  </a:txBody>
                  <a:tcPr marL="49925" marR="49925" marT="140415" marB="24963"/>
                </a:tc>
                <a:tc>
                  <a:txBody>
                    <a:bodyPr/>
                    <a:lstStyle/>
                    <a:p>
                      <a:pPr marL="190500" rtl="0" fontAlgn="t">
                        <a:spcBef>
                          <a:spcPts val="0"/>
                        </a:spcBef>
                        <a:spcAft>
                          <a:spcPts val="0"/>
                        </a:spcAft>
                      </a:pPr>
                      <a:r>
                        <a:rPr lang="en-US" sz="1500" u="none" strike="noStrike" dirty="0">
                          <a:effectLst/>
                        </a:rPr>
                        <a:t>Software workflow</a:t>
                      </a:r>
                      <a:endParaRPr lang="en-US" sz="1500" dirty="0">
                        <a:effectLst/>
                      </a:endParaRPr>
                    </a:p>
                  </a:txBody>
                  <a:tcPr marL="49925" marR="49925" marT="140415" marB="24963"/>
                </a:tc>
                <a:tc>
                  <a:txBody>
                    <a:bodyPr/>
                    <a:lstStyle/>
                    <a:p>
                      <a:pPr marL="635" algn="ctr" rtl="0" fontAlgn="t">
                        <a:spcBef>
                          <a:spcPts val="0"/>
                        </a:spcBef>
                        <a:spcAft>
                          <a:spcPts val="0"/>
                        </a:spcAft>
                      </a:pPr>
                      <a:r>
                        <a:rPr lang="en-US" sz="1500" u="none" strike="noStrike" dirty="0">
                          <a:effectLst/>
                        </a:rPr>
                        <a:t>11</a:t>
                      </a:r>
                      <a:endParaRPr lang="en-US" sz="1500" dirty="0">
                        <a:effectLst/>
                      </a:endParaRPr>
                    </a:p>
                  </a:txBody>
                  <a:tcPr marL="49925" marR="49925" marT="140415" marB="24963"/>
                </a:tc>
                <a:extLst>
                  <a:ext uri="{0D108BD9-81ED-4DB2-BD59-A6C34878D82A}">
                    <a16:rowId xmlns:a16="http://schemas.microsoft.com/office/drawing/2014/main" val="3307942786"/>
                  </a:ext>
                </a:extLst>
              </a:tr>
              <a:tr h="472063">
                <a:tc>
                  <a:txBody>
                    <a:bodyPr/>
                    <a:lstStyle/>
                    <a:p>
                      <a:pPr algn="ctr" rtl="0" fontAlgn="t">
                        <a:spcBef>
                          <a:spcPts val="0"/>
                        </a:spcBef>
                        <a:spcAft>
                          <a:spcPts val="0"/>
                        </a:spcAft>
                      </a:pPr>
                      <a:r>
                        <a:rPr lang="en-US" sz="1500" u="none" strike="noStrike">
                          <a:effectLst/>
                        </a:rPr>
                        <a:t>14</a:t>
                      </a:r>
                      <a:endParaRPr lang="en-US" sz="1500">
                        <a:effectLst/>
                      </a:endParaRPr>
                    </a:p>
                  </a:txBody>
                  <a:tcPr marL="49925" marR="49925" marT="140415" marB="24963"/>
                </a:tc>
                <a:tc>
                  <a:txBody>
                    <a:bodyPr/>
                    <a:lstStyle/>
                    <a:p>
                      <a:pPr marL="190500" rtl="0" fontAlgn="t">
                        <a:spcBef>
                          <a:spcPts val="0"/>
                        </a:spcBef>
                        <a:spcAft>
                          <a:spcPts val="0"/>
                        </a:spcAft>
                      </a:pPr>
                      <a:r>
                        <a:rPr lang="en-US" sz="1500" u="none" strike="noStrike" dirty="0">
                          <a:effectLst/>
                        </a:rPr>
                        <a:t>ER-Diagram</a:t>
                      </a:r>
                      <a:endParaRPr lang="en-US" sz="1500" dirty="0">
                        <a:effectLst/>
                      </a:endParaRPr>
                    </a:p>
                  </a:txBody>
                  <a:tcPr marL="49925" marR="49925" marT="140415" marB="24963"/>
                </a:tc>
                <a:tc>
                  <a:txBody>
                    <a:bodyPr/>
                    <a:lstStyle/>
                    <a:p>
                      <a:pPr marL="1905" algn="ctr" rtl="0" fontAlgn="t">
                        <a:spcBef>
                          <a:spcPts val="0"/>
                        </a:spcBef>
                        <a:spcAft>
                          <a:spcPts val="0"/>
                        </a:spcAft>
                      </a:pPr>
                      <a:r>
                        <a:rPr lang="en-US" sz="1500" u="none" strike="noStrike" dirty="0">
                          <a:effectLst/>
                        </a:rPr>
                        <a:t>12</a:t>
                      </a:r>
                      <a:endParaRPr lang="en-US" sz="1500" dirty="0">
                        <a:effectLst/>
                      </a:endParaRPr>
                    </a:p>
                  </a:txBody>
                  <a:tcPr marL="49925" marR="49925" marT="140415" marB="24963"/>
                </a:tc>
                <a:extLst>
                  <a:ext uri="{0D108BD9-81ED-4DB2-BD59-A6C34878D82A}">
                    <a16:rowId xmlns:a16="http://schemas.microsoft.com/office/drawing/2014/main" val="502517010"/>
                  </a:ext>
                </a:extLst>
              </a:tr>
              <a:tr h="472063">
                <a:tc>
                  <a:txBody>
                    <a:bodyPr/>
                    <a:lstStyle/>
                    <a:p>
                      <a:pPr algn="ctr" rtl="0" fontAlgn="t">
                        <a:spcBef>
                          <a:spcPts val="0"/>
                        </a:spcBef>
                        <a:spcAft>
                          <a:spcPts val="0"/>
                        </a:spcAft>
                      </a:pPr>
                      <a:r>
                        <a:rPr lang="en-US" sz="1500" u="none" strike="noStrike">
                          <a:effectLst/>
                        </a:rPr>
                        <a:t>15</a:t>
                      </a:r>
                      <a:endParaRPr lang="en-US" sz="1500">
                        <a:effectLst/>
                      </a:endParaRPr>
                    </a:p>
                  </a:txBody>
                  <a:tcPr marL="49925" marR="49925" marT="140415" marB="24963"/>
                </a:tc>
                <a:tc>
                  <a:txBody>
                    <a:bodyPr/>
                    <a:lstStyle/>
                    <a:p>
                      <a:pPr marL="190500" rtl="0" fontAlgn="t">
                        <a:spcBef>
                          <a:spcPts val="0"/>
                        </a:spcBef>
                        <a:spcAft>
                          <a:spcPts val="0"/>
                        </a:spcAft>
                      </a:pPr>
                      <a:r>
                        <a:rPr lang="en-US" sz="1500" u="none" strike="noStrike" dirty="0">
                          <a:effectLst/>
                        </a:rPr>
                        <a:t>Demo Registration and login forms</a:t>
                      </a:r>
                      <a:endParaRPr lang="en-US" sz="1500" dirty="0">
                        <a:effectLst/>
                      </a:endParaRPr>
                    </a:p>
                  </a:txBody>
                  <a:tcPr marL="49925" marR="49925" marT="140415" marB="24963"/>
                </a:tc>
                <a:tc>
                  <a:txBody>
                    <a:bodyPr/>
                    <a:lstStyle/>
                    <a:p>
                      <a:pPr marL="1905" algn="ctr" rtl="0" fontAlgn="t">
                        <a:spcBef>
                          <a:spcPts val="0"/>
                        </a:spcBef>
                        <a:spcAft>
                          <a:spcPts val="0"/>
                        </a:spcAft>
                      </a:pPr>
                      <a:r>
                        <a:rPr lang="en-US" sz="1500" u="none" strike="noStrike" dirty="0">
                          <a:effectLst/>
                        </a:rPr>
                        <a:t>13</a:t>
                      </a:r>
                      <a:endParaRPr lang="en-US" sz="1500" dirty="0">
                        <a:effectLst/>
                      </a:endParaRPr>
                    </a:p>
                  </a:txBody>
                  <a:tcPr marL="49925" marR="49925" marT="140415" marB="24963"/>
                </a:tc>
                <a:extLst>
                  <a:ext uri="{0D108BD9-81ED-4DB2-BD59-A6C34878D82A}">
                    <a16:rowId xmlns:a16="http://schemas.microsoft.com/office/drawing/2014/main" val="2007662312"/>
                  </a:ext>
                </a:extLst>
              </a:tr>
              <a:tr h="499191">
                <a:tc>
                  <a:txBody>
                    <a:bodyPr/>
                    <a:lstStyle/>
                    <a:p>
                      <a:pPr marL="635" algn="ctr" rtl="0" fontAlgn="t">
                        <a:spcBef>
                          <a:spcPts val="0"/>
                        </a:spcBef>
                        <a:spcAft>
                          <a:spcPts val="0"/>
                        </a:spcAft>
                      </a:pPr>
                      <a:r>
                        <a:rPr lang="en-US" sz="1500" u="none" strike="noStrike" dirty="0">
                          <a:effectLst/>
                        </a:rPr>
                        <a:t>16</a:t>
                      </a:r>
                      <a:endParaRPr lang="en-US" sz="1500" dirty="0">
                        <a:effectLst/>
                      </a:endParaRPr>
                    </a:p>
                  </a:txBody>
                  <a:tcPr marL="49925" marR="49925" marT="156017" marB="24963"/>
                </a:tc>
                <a:tc>
                  <a:txBody>
                    <a:bodyPr/>
                    <a:lstStyle/>
                    <a:p>
                      <a:pPr marL="190500" rtl="0" fontAlgn="t">
                        <a:spcBef>
                          <a:spcPts val="0"/>
                        </a:spcBef>
                        <a:spcAft>
                          <a:spcPts val="0"/>
                        </a:spcAft>
                      </a:pPr>
                      <a:r>
                        <a:rPr lang="en-US" sz="1500" u="none" strike="noStrike" dirty="0">
                          <a:effectLst/>
                        </a:rPr>
                        <a:t>Demo Dashboard</a:t>
                      </a:r>
                      <a:endParaRPr lang="en-US" sz="1500" dirty="0">
                        <a:effectLst/>
                      </a:endParaRPr>
                    </a:p>
                  </a:txBody>
                  <a:tcPr marL="49925" marR="49925" marT="156017" marB="24963"/>
                </a:tc>
                <a:tc>
                  <a:txBody>
                    <a:bodyPr/>
                    <a:lstStyle/>
                    <a:p>
                      <a:pPr marL="1905" algn="ctr" rtl="0" fontAlgn="t">
                        <a:spcBef>
                          <a:spcPts val="0"/>
                        </a:spcBef>
                        <a:spcAft>
                          <a:spcPts val="0"/>
                        </a:spcAft>
                      </a:pPr>
                      <a:r>
                        <a:rPr lang="en-US" sz="1500" u="none" strike="noStrike" dirty="0">
                          <a:effectLst/>
                        </a:rPr>
                        <a:t>14</a:t>
                      </a:r>
                      <a:endParaRPr lang="en-US" sz="1500" dirty="0">
                        <a:effectLst/>
                      </a:endParaRPr>
                    </a:p>
                  </a:txBody>
                  <a:tcPr marL="49925" marR="49925" marT="156017" marB="24963"/>
                </a:tc>
                <a:extLst>
                  <a:ext uri="{0D108BD9-81ED-4DB2-BD59-A6C34878D82A}">
                    <a16:rowId xmlns:a16="http://schemas.microsoft.com/office/drawing/2014/main" val="1166075508"/>
                  </a:ext>
                </a:extLst>
              </a:tr>
              <a:tr h="499191">
                <a:tc>
                  <a:txBody>
                    <a:bodyPr/>
                    <a:lstStyle/>
                    <a:p>
                      <a:pPr marL="635" algn="ctr" rtl="0" fontAlgn="t">
                        <a:spcBef>
                          <a:spcPts val="0"/>
                        </a:spcBef>
                        <a:spcAft>
                          <a:spcPts val="0"/>
                        </a:spcAft>
                      </a:pPr>
                      <a:r>
                        <a:rPr lang="en-US" sz="1500" dirty="0">
                          <a:effectLst/>
                        </a:rPr>
                        <a:t>17</a:t>
                      </a:r>
                    </a:p>
                  </a:txBody>
                  <a:tcPr marL="49925" marR="49925" marT="156017" marB="24963"/>
                </a:tc>
                <a:tc>
                  <a:txBody>
                    <a:bodyPr/>
                    <a:lstStyle/>
                    <a:p>
                      <a:pPr marL="190500" rtl="0" fontAlgn="t">
                        <a:spcBef>
                          <a:spcPts val="0"/>
                        </a:spcBef>
                        <a:spcAft>
                          <a:spcPts val="0"/>
                        </a:spcAft>
                      </a:pPr>
                      <a:r>
                        <a:rPr lang="en-US" sz="1500" dirty="0">
                          <a:effectLst/>
                        </a:rPr>
                        <a:t>Demo Homepage</a:t>
                      </a:r>
                    </a:p>
                  </a:txBody>
                  <a:tcPr marL="49925" marR="49925" marT="156017" marB="24963"/>
                </a:tc>
                <a:tc>
                  <a:txBody>
                    <a:bodyPr/>
                    <a:lstStyle/>
                    <a:p>
                      <a:pPr marL="1905" algn="ctr" rtl="0" fontAlgn="t">
                        <a:spcBef>
                          <a:spcPts val="0"/>
                        </a:spcBef>
                        <a:spcAft>
                          <a:spcPts val="0"/>
                        </a:spcAft>
                      </a:pPr>
                      <a:r>
                        <a:rPr lang="en-US" sz="1500" dirty="0">
                          <a:effectLst/>
                        </a:rPr>
                        <a:t>15</a:t>
                      </a:r>
                    </a:p>
                  </a:txBody>
                  <a:tcPr marL="49925" marR="49925" marT="156017" marB="24963"/>
                </a:tc>
                <a:extLst>
                  <a:ext uri="{0D108BD9-81ED-4DB2-BD59-A6C34878D82A}">
                    <a16:rowId xmlns:a16="http://schemas.microsoft.com/office/drawing/2014/main" val="1898551574"/>
                  </a:ext>
                </a:extLst>
              </a:tr>
              <a:tr h="499191">
                <a:tc>
                  <a:txBody>
                    <a:bodyPr/>
                    <a:lstStyle/>
                    <a:p>
                      <a:pPr marL="635" algn="ctr" rtl="0" fontAlgn="t">
                        <a:spcBef>
                          <a:spcPts val="0"/>
                        </a:spcBef>
                        <a:spcAft>
                          <a:spcPts val="0"/>
                        </a:spcAft>
                      </a:pPr>
                      <a:r>
                        <a:rPr lang="en-US" sz="1500" dirty="0">
                          <a:effectLst/>
                        </a:rPr>
                        <a:t>18</a:t>
                      </a:r>
                    </a:p>
                  </a:txBody>
                  <a:tcPr marL="49925" marR="49925" marT="156017" marB="24963"/>
                </a:tc>
                <a:tc>
                  <a:txBody>
                    <a:bodyPr/>
                    <a:lstStyle/>
                    <a:p>
                      <a:pPr marL="190500" rtl="0" fontAlgn="t">
                        <a:spcBef>
                          <a:spcPts val="0"/>
                        </a:spcBef>
                        <a:spcAft>
                          <a:spcPts val="0"/>
                        </a:spcAft>
                      </a:pPr>
                      <a:r>
                        <a:rPr lang="en-US" sz="1500" dirty="0">
                          <a:effectLst/>
                        </a:rPr>
                        <a:t>Demo Payment Method</a:t>
                      </a:r>
                    </a:p>
                  </a:txBody>
                  <a:tcPr marL="49925" marR="49925" marT="156017" marB="24963"/>
                </a:tc>
                <a:tc>
                  <a:txBody>
                    <a:bodyPr/>
                    <a:lstStyle/>
                    <a:p>
                      <a:pPr marL="1905" algn="ctr" rtl="0" fontAlgn="t">
                        <a:spcBef>
                          <a:spcPts val="0"/>
                        </a:spcBef>
                        <a:spcAft>
                          <a:spcPts val="0"/>
                        </a:spcAft>
                      </a:pPr>
                      <a:r>
                        <a:rPr lang="en-US" sz="1500" dirty="0">
                          <a:effectLst/>
                        </a:rPr>
                        <a:t>16</a:t>
                      </a:r>
                    </a:p>
                  </a:txBody>
                  <a:tcPr marL="49925" marR="49925" marT="156017" marB="24963"/>
                </a:tc>
                <a:extLst>
                  <a:ext uri="{0D108BD9-81ED-4DB2-BD59-A6C34878D82A}">
                    <a16:rowId xmlns:a16="http://schemas.microsoft.com/office/drawing/2014/main" val="1895570880"/>
                  </a:ext>
                </a:extLst>
              </a:tr>
              <a:tr h="499191">
                <a:tc>
                  <a:txBody>
                    <a:bodyPr/>
                    <a:lstStyle/>
                    <a:p>
                      <a:pPr marL="635" algn="ctr" rtl="0" fontAlgn="t">
                        <a:spcBef>
                          <a:spcPts val="0"/>
                        </a:spcBef>
                        <a:spcAft>
                          <a:spcPts val="0"/>
                        </a:spcAft>
                      </a:pPr>
                      <a:r>
                        <a:rPr lang="en-US" sz="1500" dirty="0">
                          <a:effectLst/>
                        </a:rPr>
                        <a:t>19</a:t>
                      </a:r>
                    </a:p>
                  </a:txBody>
                  <a:tcPr marL="49925" marR="49925" marT="156017" marB="24963"/>
                </a:tc>
                <a:tc>
                  <a:txBody>
                    <a:bodyPr/>
                    <a:lstStyle/>
                    <a:p>
                      <a:pPr marL="190500" rtl="0" fontAlgn="t">
                        <a:spcBef>
                          <a:spcPts val="0"/>
                        </a:spcBef>
                        <a:spcAft>
                          <a:spcPts val="0"/>
                        </a:spcAft>
                      </a:pPr>
                      <a:r>
                        <a:rPr lang="en-US" sz="1500" dirty="0">
                          <a:effectLst/>
                        </a:rPr>
                        <a:t>Conclusion</a:t>
                      </a:r>
                    </a:p>
                  </a:txBody>
                  <a:tcPr marL="49925" marR="49925" marT="156017" marB="24963"/>
                </a:tc>
                <a:tc>
                  <a:txBody>
                    <a:bodyPr/>
                    <a:lstStyle/>
                    <a:p>
                      <a:pPr marL="1905" algn="ctr" rtl="0" fontAlgn="t">
                        <a:spcBef>
                          <a:spcPts val="0"/>
                        </a:spcBef>
                        <a:spcAft>
                          <a:spcPts val="0"/>
                        </a:spcAft>
                      </a:pPr>
                      <a:r>
                        <a:rPr lang="en-US" sz="1500" dirty="0">
                          <a:effectLst/>
                        </a:rPr>
                        <a:t>17</a:t>
                      </a:r>
                    </a:p>
                  </a:txBody>
                  <a:tcPr marL="49925" marR="49925" marT="156017" marB="24963"/>
                </a:tc>
                <a:extLst>
                  <a:ext uri="{0D108BD9-81ED-4DB2-BD59-A6C34878D82A}">
                    <a16:rowId xmlns:a16="http://schemas.microsoft.com/office/drawing/2014/main" val="2213423744"/>
                  </a:ext>
                </a:extLst>
              </a:tr>
              <a:tr h="499191">
                <a:tc>
                  <a:txBody>
                    <a:bodyPr/>
                    <a:lstStyle/>
                    <a:p>
                      <a:pPr marL="635" algn="ctr" rtl="0" fontAlgn="t">
                        <a:spcBef>
                          <a:spcPts val="0"/>
                        </a:spcBef>
                        <a:spcAft>
                          <a:spcPts val="0"/>
                        </a:spcAft>
                      </a:pPr>
                      <a:r>
                        <a:rPr lang="en-US" sz="1500" dirty="0">
                          <a:effectLst/>
                        </a:rPr>
                        <a:t>20</a:t>
                      </a:r>
                    </a:p>
                  </a:txBody>
                  <a:tcPr marL="49925" marR="49925" marT="156017" marB="24963"/>
                </a:tc>
                <a:tc>
                  <a:txBody>
                    <a:bodyPr/>
                    <a:lstStyle/>
                    <a:p>
                      <a:pPr marL="190500" rtl="0" fontAlgn="t">
                        <a:spcBef>
                          <a:spcPts val="0"/>
                        </a:spcBef>
                        <a:spcAft>
                          <a:spcPts val="0"/>
                        </a:spcAft>
                      </a:pPr>
                      <a:r>
                        <a:rPr lang="en-US" sz="1500" dirty="0">
                          <a:effectLst/>
                        </a:rPr>
                        <a:t>Thank you </a:t>
                      </a:r>
                    </a:p>
                  </a:txBody>
                  <a:tcPr marL="49925" marR="49925" marT="156017" marB="24963"/>
                </a:tc>
                <a:tc>
                  <a:txBody>
                    <a:bodyPr/>
                    <a:lstStyle/>
                    <a:p>
                      <a:pPr marL="1905" algn="ctr" rtl="0" fontAlgn="t">
                        <a:spcBef>
                          <a:spcPts val="0"/>
                        </a:spcBef>
                        <a:spcAft>
                          <a:spcPts val="0"/>
                        </a:spcAft>
                      </a:pPr>
                      <a:r>
                        <a:rPr lang="en-US" sz="1500" dirty="0">
                          <a:effectLst/>
                        </a:rPr>
                        <a:t>18</a:t>
                      </a:r>
                    </a:p>
                  </a:txBody>
                  <a:tcPr marL="49925" marR="49925" marT="156017" marB="24963"/>
                </a:tc>
                <a:extLst>
                  <a:ext uri="{0D108BD9-81ED-4DB2-BD59-A6C34878D82A}">
                    <a16:rowId xmlns:a16="http://schemas.microsoft.com/office/drawing/2014/main" val="530643287"/>
                  </a:ext>
                </a:extLst>
              </a:tr>
            </a:tbl>
          </a:graphicData>
        </a:graphic>
      </p:graphicFrame>
      <p:sp>
        <p:nvSpPr>
          <p:cNvPr id="5" name="Rectangle 1"/>
          <p:cNvSpPr>
            <a:spLocks noChangeArrowheads="1"/>
          </p:cNvSpPr>
          <p:nvPr/>
        </p:nvSpPr>
        <p:spPr bwMode="auto">
          <a:xfrm>
            <a:off x="1211263" y="1825625"/>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633684240"/>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p:cNvSpPr txBox="1"/>
          <p:nvPr/>
        </p:nvSpPr>
        <p:spPr>
          <a:xfrm>
            <a:off x="675773" y="1010245"/>
            <a:ext cx="10840453" cy="5847755"/>
          </a:xfrm>
          <a:prstGeom prst="rect">
            <a:avLst/>
          </a:prstGeom>
          <a:noFill/>
        </p:spPr>
        <p:txBody>
          <a:bodyPr wrap="square" rtlCol="0">
            <a:spAutoFit/>
          </a:bodyPr>
          <a:lstStyle/>
          <a:p>
            <a:r>
              <a:rPr lang="en-US" sz="2200" b="1" dirty="0"/>
              <a:t>Introduction :</a:t>
            </a:r>
          </a:p>
          <a:p>
            <a:endParaRPr lang="en-US" sz="2200" b="1" dirty="0"/>
          </a:p>
          <a:p>
            <a:r>
              <a:rPr lang="en-US" sz="2200" dirty="0"/>
              <a:t>A Donation Management System is designed to streamline the process of collecting, tracking, and managing donations from individuals or organizations. It serves as the backbone for non-profits, charities, or fundraising platforms by maintaining accurate records of donors, donations, and related activities.</a:t>
            </a:r>
          </a:p>
          <a:p>
            <a:endParaRPr lang="en-US" sz="2200" dirty="0"/>
          </a:p>
          <a:p>
            <a:endParaRPr lang="en-US" sz="2200" dirty="0"/>
          </a:p>
          <a:p>
            <a:r>
              <a:rPr lang="en-US" sz="2200" b="1" dirty="0"/>
              <a:t>Objective:</a:t>
            </a:r>
          </a:p>
          <a:p>
            <a:endParaRPr lang="en-US" sz="2200" b="1" dirty="0"/>
          </a:p>
          <a:p>
            <a:r>
              <a:rPr lang="en-US" sz="2200" dirty="0"/>
              <a:t>The Donation Management System aims to provide a centralized platform for managing donors, campaigns, and donation transactions efficiently. It is designed to support non-profit organizations, charities, and fundraising teams in tracking contributions, engaging donors, and ensuring transparency and accountability.</a:t>
            </a:r>
          </a:p>
          <a:p>
            <a:endParaRPr lang="en-US" sz="2200" dirty="0"/>
          </a:p>
          <a:p>
            <a:endParaRPr lang="en-US" sz="2200" dirty="0"/>
          </a:p>
          <a:p>
            <a:endParaRPr lang="en-US" sz="2200" dirty="0"/>
          </a:p>
        </p:txBody>
      </p:sp>
    </p:spTree>
    <p:extLst>
      <p:ext uri="{BB962C8B-B14F-4D97-AF65-F5344CB8AC3E}">
        <p14:creationId xmlns:p14="http://schemas.microsoft.com/office/powerpoint/2010/main" val="4292661376"/>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2"/>
          <p:cNvSpPr>
            <a:spLocks noChangeArrowheads="1"/>
          </p:cNvSpPr>
          <p:nvPr/>
        </p:nvSpPr>
        <p:spPr bwMode="auto">
          <a:xfrm>
            <a:off x="800100" y="657464"/>
            <a:ext cx="10591800" cy="51706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r>
              <a:rPr lang="en-US" sz="2200" b="1" dirty="0"/>
              <a:t>Description:</a:t>
            </a:r>
          </a:p>
          <a:p>
            <a:endParaRPr lang="en-US" sz="2200" b="1" dirty="0"/>
          </a:p>
          <a:p>
            <a:r>
              <a:rPr lang="en-US" sz="2200" dirty="0"/>
              <a:t>This system is a web-based application that automates the entire lifecycle of donation handling — from donor registration to donation processing, campaign management, and reporting. It offers role-based access for administrators, volunteers, campaign managers, and donors, ensuring each user accesses only the relevant functionalities.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2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200" b="1" i="0" u="none" strike="noStrike" cap="none" normalizeH="0" baseline="0" dirty="0">
                <a:ln>
                  <a:noFill/>
                </a:ln>
                <a:solidFill>
                  <a:schemeClr val="tx1"/>
                </a:solidFill>
                <a:effectLst/>
              </a:rPr>
              <a:t>Analysis of Requirements</a:t>
            </a:r>
            <a:r>
              <a:rPr lang="en-US" altLang="en-US" sz="2200" dirty="0"/>
              <a:t> :</a:t>
            </a:r>
            <a:endParaRPr kumimoji="0" lang="en-US" altLang="en-US" sz="220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2200" b="0" i="0" u="none" strike="noStrike" cap="none" normalizeH="0" baseline="0" dirty="0">
                <a:ln>
                  <a:noFill/>
                </a:ln>
                <a:solidFill>
                  <a:schemeClr val="tx1"/>
                </a:solidFill>
                <a:effectLst/>
              </a:rPr>
            </a:br>
            <a:r>
              <a:rPr kumimoji="0" lang="en-US" altLang="en-US" sz="2200" b="0" i="0" u="none" strike="noStrike" cap="none" normalizeH="0" baseline="0" dirty="0">
                <a:ln>
                  <a:noFill/>
                </a:ln>
                <a:solidFill>
                  <a:schemeClr val="tx1"/>
                </a:solidFill>
                <a:effectLst/>
              </a:rPr>
              <a:t>Compiling the web application's requirements is the initial stage in the implementation process. To determine the essential features and functionalities needed in the web application, a requirements assessment including possible funders, school administrators, and other stakeholders will be carried out.</a:t>
            </a:r>
            <a:br>
              <a:rPr kumimoji="0" lang="en-US" altLang="en-US" sz="2200" b="0" i="0" u="none" strike="noStrike" cap="none" normalizeH="0" baseline="0" dirty="0">
                <a:ln>
                  <a:noFill/>
                </a:ln>
                <a:solidFill>
                  <a:schemeClr val="tx1"/>
                </a:solidFill>
                <a:effectLst/>
              </a:rPr>
            </a:br>
            <a:endParaRPr kumimoji="0" lang="en-US" altLang="en-US" sz="22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266411305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EF72FFE6-F055-CEA7-B267-CA4271190A1E}"/>
              </a:ext>
            </a:extLst>
          </p:cNvPr>
          <p:cNvSpPr>
            <a:spLocks noGrp="1"/>
          </p:cNvSpPr>
          <p:nvPr>
            <p:ph type="title"/>
          </p:nvPr>
        </p:nvSpPr>
        <p:spPr>
          <a:xfrm>
            <a:off x="6096000" y="1910687"/>
            <a:ext cx="5304191" cy="515460"/>
          </a:xfrm>
        </p:spPr>
        <p:txBody>
          <a:bodyPr>
            <a:normAutofit fontScale="90000"/>
          </a:bodyPr>
          <a:lstStyle/>
          <a:p>
            <a:r>
              <a:rPr lang="en-US" dirty="0"/>
              <a:t>Scope</a:t>
            </a:r>
          </a:p>
        </p:txBody>
      </p:sp>
      <p:sp>
        <p:nvSpPr>
          <p:cNvPr id="13" name="Text Placeholder 12">
            <a:extLst>
              <a:ext uri="{FF2B5EF4-FFF2-40B4-BE49-F238E27FC236}">
                <a16:creationId xmlns:a16="http://schemas.microsoft.com/office/drawing/2014/main" id="{D8D704A8-931C-13D3-6366-ED1E89C526E7}"/>
              </a:ext>
            </a:extLst>
          </p:cNvPr>
          <p:cNvSpPr>
            <a:spLocks noGrp="1"/>
          </p:cNvSpPr>
          <p:nvPr>
            <p:ph type="body" idx="1"/>
          </p:nvPr>
        </p:nvSpPr>
        <p:spPr>
          <a:xfrm>
            <a:off x="6096000" y="2647666"/>
            <a:ext cx="5304191" cy="2934268"/>
          </a:xfrm>
        </p:spPr>
        <p:txBody>
          <a:bodyPr>
            <a:noAutofit/>
          </a:bodyPr>
          <a:lstStyle/>
          <a:p>
            <a:pPr marL="342900" indent="-342900">
              <a:buClr>
                <a:schemeClr val="accent4">
                  <a:lumMod val="50000"/>
                </a:schemeClr>
              </a:buClr>
              <a:buFont typeface="Wingdings" panose="05000000000000000000" pitchFamily="2" charset="2"/>
              <a:buChar char="Ø"/>
            </a:pPr>
            <a:r>
              <a:rPr lang="en-US" dirty="0"/>
              <a:t>Admin Panel</a:t>
            </a:r>
          </a:p>
          <a:p>
            <a:pPr marL="342900" indent="-342900">
              <a:buClr>
                <a:schemeClr val="accent4">
                  <a:lumMod val="50000"/>
                </a:schemeClr>
              </a:buClr>
              <a:buFont typeface="Wingdings" panose="05000000000000000000" pitchFamily="2" charset="2"/>
              <a:buChar char="Ø"/>
            </a:pPr>
            <a:r>
              <a:rPr lang="en-US" dirty="0"/>
              <a:t>Donor Portal</a:t>
            </a:r>
          </a:p>
          <a:p>
            <a:pPr marL="342900" indent="-342900">
              <a:buClr>
                <a:schemeClr val="accent4">
                  <a:lumMod val="50000"/>
                </a:schemeClr>
              </a:buClr>
              <a:buFont typeface="Wingdings" panose="05000000000000000000" pitchFamily="2" charset="2"/>
              <a:buChar char="Ø"/>
            </a:pPr>
            <a:r>
              <a:rPr lang="en-US" dirty="0"/>
              <a:t>Beneficiary Records</a:t>
            </a:r>
          </a:p>
          <a:p>
            <a:pPr marL="342900" indent="-342900">
              <a:buClr>
                <a:schemeClr val="accent4">
                  <a:lumMod val="50000"/>
                </a:schemeClr>
              </a:buClr>
              <a:buFont typeface="Wingdings" panose="05000000000000000000" pitchFamily="2" charset="2"/>
              <a:buChar char="Ø"/>
            </a:pPr>
            <a:r>
              <a:rPr lang="en-US" dirty="0"/>
              <a:t>Campaign Management</a:t>
            </a:r>
          </a:p>
          <a:p>
            <a:pPr marL="342900" indent="-342900">
              <a:buClr>
                <a:schemeClr val="accent4">
                  <a:lumMod val="50000"/>
                </a:schemeClr>
              </a:buClr>
              <a:buFont typeface="Wingdings" panose="05000000000000000000" pitchFamily="2" charset="2"/>
              <a:buChar char="Ø"/>
            </a:pPr>
            <a:r>
              <a:rPr lang="en-US" dirty="0"/>
              <a:t>Payment Integration</a:t>
            </a:r>
          </a:p>
          <a:p>
            <a:pPr marL="342900" indent="-342900">
              <a:buClr>
                <a:schemeClr val="accent4">
                  <a:lumMod val="50000"/>
                </a:schemeClr>
              </a:buClr>
              <a:buFont typeface="Wingdings" panose="05000000000000000000" pitchFamily="2" charset="2"/>
              <a:buChar char="Ø"/>
            </a:pPr>
            <a:r>
              <a:rPr lang="en-US" dirty="0"/>
              <a:t>Reports &amp; Analytics</a:t>
            </a:r>
          </a:p>
          <a:p>
            <a:endParaRPr lang="en-US" dirty="0"/>
          </a:p>
        </p:txBody>
      </p:sp>
      <p:pic>
        <p:nvPicPr>
          <p:cNvPr id="16" name="Picture Placeholder 15">
            <a:extLst>
              <a:ext uri="{FF2B5EF4-FFF2-40B4-BE49-F238E27FC236}">
                <a16:creationId xmlns:a16="http://schemas.microsoft.com/office/drawing/2014/main" id="{5F026D90-F328-7936-3EBD-6B8D71593B94}"/>
              </a:ext>
            </a:extLst>
          </p:cNvPr>
          <p:cNvPicPr>
            <a:picLocks noGrp="1" noChangeAspect="1"/>
          </p:cNvPicPr>
          <p:nvPr>
            <p:ph type="pic" sz="quarter" idx="13"/>
          </p:nvPr>
        </p:nvPicPr>
        <p:blipFill>
          <a:blip r:embed="rId2"/>
          <a:srcRect l="31065" r="31065"/>
          <a:stretch>
            <a:fillRect/>
          </a:stretch>
        </p:blipFill>
        <p:spPr>
          <a:xfrm>
            <a:off x="791809" y="860455"/>
            <a:ext cx="4428523" cy="5137089"/>
          </a:xfrm>
        </p:spPr>
      </p:pic>
    </p:spTree>
    <p:extLst>
      <p:ext uri="{BB962C8B-B14F-4D97-AF65-F5344CB8AC3E}">
        <p14:creationId xmlns:p14="http://schemas.microsoft.com/office/powerpoint/2010/main" val="3225989478"/>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theme/theme1.xml><?xml version="1.0" encoding="utf-8"?>
<a:theme xmlns:a="http://schemas.openxmlformats.org/drawingml/2006/main" name="Office Theme">
  <a:themeElements>
    <a:clrScheme name="Custom 14">
      <a:dk1>
        <a:srgbClr val="3F3F3F"/>
      </a:dk1>
      <a:lt1>
        <a:srgbClr val="FFFFFF"/>
      </a:lt1>
      <a:dk2>
        <a:srgbClr val="F2F2F2"/>
      </a:dk2>
      <a:lt2>
        <a:srgbClr val="A5A5A5"/>
      </a:lt2>
      <a:accent1>
        <a:srgbClr val="00194C"/>
      </a:accent1>
      <a:accent2>
        <a:srgbClr val="EAB200"/>
      </a:accent2>
      <a:accent3>
        <a:srgbClr val="F2F2F2"/>
      </a:accent3>
      <a:accent4>
        <a:srgbClr val="954F72"/>
      </a:accent4>
      <a:accent5>
        <a:srgbClr val="00843B"/>
      </a:accent5>
      <a:accent6>
        <a:srgbClr val="014067"/>
      </a:accent6>
      <a:hlink>
        <a:srgbClr val="00194C"/>
      </a:hlink>
      <a:folHlink>
        <a:srgbClr val="954F72"/>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00951641_Hexagon presentation light_AAS_v4" id="{358289A0-A26B-433F-AD2B-1F8832C96153}" vid="{92CDC91D-95BF-4897-87D6-494563DF797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Props1.xml><?xml version="1.0" encoding="utf-8"?>
<ds:datastoreItem xmlns:ds="http://schemas.openxmlformats.org/officeDocument/2006/customXml" ds:itemID="{8F8919DE-9BD9-47A9-9F5D-16EBB968797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A80A5AF1-8C57-4290-936E-5FD27C957251}">
  <ds:schemaRefs>
    <ds:schemaRef ds:uri="http://schemas.microsoft.com/sharepoint/v3/contenttype/forms"/>
  </ds:schemaRefs>
</ds:datastoreItem>
</file>

<file path=customXml/itemProps3.xml><?xml version="1.0" encoding="utf-8"?>
<ds:datastoreItem xmlns:ds="http://schemas.openxmlformats.org/officeDocument/2006/customXml" ds:itemID="{C87F4215-C6BB-44A3-9A5E-9446E6835900}">
  <ds:schemaRefs>
    <ds:schemaRef ds:uri="http://schemas.microsoft.com/office/2006/documentManagement/types"/>
    <ds:schemaRef ds:uri="http://purl.org/dc/elements/1.1/"/>
    <ds:schemaRef ds:uri="http://purl.org/dc/terms/"/>
    <ds:schemaRef ds:uri="http://schemas.microsoft.com/office/infopath/2007/PartnerControls"/>
    <ds:schemaRef ds:uri="http://purl.org/dc/dcmitype/"/>
    <ds:schemaRef ds:uri="http://www.w3.org/XML/1998/namespace"/>
    <ds:schemaRef ds:uri="71af3243-3dd4-4a8d-8c0d-dd76da1f02a5"/>
    <ds:schemaRef ds:uri="http://schemas.openxmlformats.org/package/2006/metadata/core-properties"/>
    <ds:schemaRef ds:uri="16c05727-aa75-4e4a-9b5f-8a80a1165891"/>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Hexagon presentation light</Template>
  <TotalTime>0</TotalTime>
  <Words>1133</Words>
  <Application>Microsoft Office PowerPoint</Application>
  <PresentationFormat>Widescreen</PresentationFormat>
  <Paragraphs>271</Paragraphs>
  <Slides>24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Arial Black</vt:lpstr>
      <vt:lpstr>Calibri</vt:lpstr>
      <vt:lpstr>Times New Roman</vt:lpstr>
      <vt:lpstr>Wingdings</vt:lpstr>
      <vt:lpstr>Office Theme</vt:lpstr>
      <vt:lpstr>Donation Management System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Scope</vt:lpstr>
      <vt:lpstr>Software Advantages</vt:lpstr>
      <vt:lpstr>Software Features</vt:lpstr>
      <vt:lpstr>Software Features</vt:lpstr>
      <vt:lpstr> Key Functionalities:</vt:lpstr>
      <vt:lpstr>Target Users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2025-08-05T06:41:09Z</dcterms:created>
  <dcterms:modified xsi:type="dcterms:W3CDTF">2025-08-06T03:55:46Z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